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7" r:id="rId1"/>
  </p:sldMasterIdLst>
  <p:notesMasterIdLst>
    <p:notesMasterId r:id="rId30"/>
  </p:notesMasterIdLst>
  <p:sldIdLst>
    <p:sldId id="256" r:id="rId2"/>
    <p:sldId id="285" r:id="rId3"/>
    <p:sldId id="262" r:id="rId4"/>
    <p:sldId id="260" r:id="rId5"/>
    <p:sldId id="309" r:id="rId6"/>
    <p:sldId id="273" r:id="rId7"/>
    <p:sldId id="311" r:id="rId8"/>
    <p:sldId id="261" r:id="rId9"/>
    <p:sldId id="272" r:id="rId10"/>
    <p:sldId id="281" r:id="rId11"/>
    <p:sldId id="283" r:id="rId12"/>
    <p:sldId id="257" r:id="rId13"/>
    <p:sldId id="263" r:id="rId14"/>
    <p:sldId id="312" r:id="rId15"/>
    <p:sldId id="316" r:id="rId16"/>
    <p:sldId id="313" r:id="rId17"/>
    <p:sldId id="271" r:id="rId18"/>
    <p:sldId id="279" r:id="rId19"/>
    <p:sldId id="264" r:id="rId20"/>
    <p:sldId id="270" r:id="rId21"/>
    <p:sldId id="267" r:id="rId22"/>
    <p:sldId id="310" r:id="rId23"/>
    <p:sldId id="317" r:id="rId24"/>
    <p:sldId id="277" r:id="rId25"/>
    <p:sldId id="318" r:id="rId26"/>
    <p:sldId id="280" r:id="rId27"/>
    <p:sldId id="282" r:id="rId28"/>
    <p:sldId id="288" r:id="rId29"/>
  </p:sldIdLst>
  <p:sldSz cx="9144000" cy="5143500" type="screen16x9"/>
  <p:notesSz cx="6858000" cy="9144000"/>
  <p:embeddedFontLst>
    <p:embeddedFont>
      <p:font typeface="Arial Nova" panose="020B0504020202020204" pitchFamily="34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</p:embeddedFont>
    <p:embeddedFont>
      <p:font typeface="Fredoka One" panose="02000000000000000000" pitchFamily="2" charset="0"/>
      <p:regular r:id="rId37"/>
    </p:embeddedFont>
    <p:embeddedFont>
      <p:font typeface="Gabriola" panose="04040605051002020D02" pitchFamily="82" charset="0"/>
      <p:regular r:id="rId38"/>
    </p:embeddedFont>
    <p:embeddedFont>
      <p:font typeface="Raleway" pitchFamily="2" charset="0"/>
      <p:regular r:id="rId39"/>
      <p:bold r:id="rId40"/>
      <p:italic r:id="rId41"/>
      <p:boldItalic r:id="rId42"/>
    </p:embeddedFont>
    <p:embeddedFont>
      <p:font typeface="Selawik Semibold" panose="020B0702040204020203" pitchFamily="34" charset="0"/>
      <p:bold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5DBF"/>
    <a:srgbClr val="FFEFAB"/>
    <a:srgbClr val="FFE5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CF6AFA5-A87C-45A5-B7C6-796F9FB846CF}">
  <a:tblStyle styleId="{3CF6AFA5-A87C-45A5-B7C6-796F9FB846C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40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4" name="Google Shape;2434;g9653453a32_0_5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5" name="Google Shape;2435;g9653453a32_0_5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5" name="Google Shape;2455;g8ceba84788_0_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6" name="Google Shape;2456;g8ceba84788_0_7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8ceba84788_0_29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4" name="Google Shape;874;g8ceba84788_0_29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g8c835154f2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8" name="Google Shape;1158;g8c835154f2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Google Shape;1799;g8c835154f2_0_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0" name="Google Shape;1800;g8c835154f2_0_4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74522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2" name="Google Shape;1852;g8ceba84788_0_1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3" name="Google Shape;1853;g8ceba84788_0_16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069445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8ecf1f1e99_0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3" name="Google Shape;1313;g8ecf1f1e99_0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7771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4" name="Google Shape;1774;g8ceba84788_0_1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5" name="Google Shape;1775;g8ceba84788_0_1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6" name="Google Shape;2256;g8ceba84788_0_1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7" name="Google Shape;2257;g8ceba84788_0_19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g8ceba84788_0_23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1" name="Google Shape;1221;g8ceba84788_0_23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9" name="Google Shape;2589;g8ceba84788_0_1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0" name="Google Shape;2590;g8ceba84788_0_1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g9781e09573_0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0" name="Google Shape;1610;g9781e09573_0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g9653453a32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5" name="Google Shape;1325;g9653453a32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2" name="Google Shape;1852;g8ceba84788_0_1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3" name="Google Shape;1853;g8ceba84788_0_16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65100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2" name="Google Shape;1852;g8ceba84788_0_1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3" name="Google Shape;1853;g8ceba84788_0_16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12018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7" name="Google Shape;2137;g9653453a32_0_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8" name="Google Shape;2138;g9653453a32_0_5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2" name="Google Shape;1852;g8ceba84788_0_1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3" name="Google Shape;1853;g8ceba84788_0_16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81918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7" name="Google Shape;2417;g9653453a32_0_5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8" name="Google Shape;2418;g9653453a32_0_5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5" name="Google Shape;2445;g9653453a32_0_5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6" name="Google Shape;2446;g9653453a32_0_5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" name="Google Shape;2744;g8ceba84788_0_24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5" name="Google Shape;2745;g8ceba84788_0_24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g8ceba84788_0_1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1" name="Google Shape;1061;g8ceba84788_0_1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g8ceba84788_0_7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9" name="Google Shape;919;g8ceba84788_0_7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g8ceba84788_0_23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1" name="Google Shape;1221;g8ceba84788_0_23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45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2" name="Google Shape;1852;g8ceba84788_0_1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3" name="Google Shape;1853;g8ceba84788_0_16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2" name="Google Shape;1852;g8ceba84788_0_1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3" name="Google Shape;1853;g8ceba84788_0_16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592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g8ceba84788_0_6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4" name="Google Shape;1034;g8ceba84788_0_6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Google Shape;1799;g8c835154f2_0_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0" name="Google Shape;1800;g8c835154f2_0_4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685800" y="534963"/>
            <a:ext cx="4410300" cy="170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0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685800" y="2278345"/>
            <a:ext cx="4410300" cy="4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12770">
            <a:off x="3143723" y="-723971"/>
            <a:ext cx="8629335" cy="7691461"/>
            <a:chOff x="1543903" y="1051131"/>
            <a:chExt cx="4579322" cy="4218197"/>
          </a:xfrm>
        </p:grpSpPr>
        <p:sp>
          <p:nvSpPr>
            <p:cNvPr id="12" name="Google Shape;12;p2"/>
            <p:cNvSpPr/>
            <p:nvPr/>
          </p:nvSpPr>
          <p:spPr>
            <a:xfrm>
              <a:off x="1543903" y="1051131"/>
              <a:ext cx="4579322" cy="4218197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11"/>
          <p:cNvGrpSpPr/>
          <p:nvPr/>
        </p:nvGrpSpPr>
        <p:grpSpPr>
          <a:xfrm rot="2506023">
            <a:off x="1274638" y="-703256"/>
            <a:ext cx="6812756" cy="6550031"/>
            <a:chOff x="1786775" y="1002200"/>
            <a:chExt cx="3861800" cy="3712875"/>
          </a:xfrm>
        </p:grpSpPr>
        <p:sp>
          <p:nvSpPr>
            <p:cNvPr id="71" name="Google Shape;71;p11"/>
            <p:cNvSpPr/>
            <p:nvPr/>
          </p:nvSpPr>
          <p:spPr>
            <a:xfrm>
              <a:off x="1786775" y="1002200"/>
              <a:ext cx="3861800" cy="3712875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1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1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11"/>
          <p:cNvSpPr txBox="1">
            <a:spLocks noGrp="1"/>
          </p:cNvSpPr>
          <p:nvPr>
            <p:ph type="title" hasCustomPrompt="1"/>
          </p:nvPr>
        </p:nvSpPr>
        <p:spPr>
          <a:xfrm>
            <a:off x="1327050" y="1598088"/>
            <a:ext cx="6489900" cy="131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5" name="Google Shape;75;p11"/>
          <p:cNvSpPr txBox="1">
            <a:spLocks noGrp="1"/>
          </p:cNvSpPr>
          <p:nvPr>
            <p:ph type="subTitle" idx="1"/>
          </p:nvPr>
        </p:nvSpPr>
        <p:spPr>
          <a:xfrm>
            <a:off x="1327050" y="2945463"/>
            <a:ext cx="64899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title">
  <p:cSld name="CUSTOM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3"/>
          <p:cNvSpPr/>
          <p:nvPr/>
        </p:nvSpPr>
        <p:spPr>
          <a:xfrm rot="277699">
            <a:off x="611389" y="-2396143"/>
            <a:ext cx="10332728" cy="9979420"/>
          </a:xfrm>
          <a:custGeom>
            <a:avLst/>
            <a:gdLst/>
            <a:ahLst/>
            <a:cxnLst/>
            <a:rect l="l" t="t" r="r" b="b"/>
            <a:pathLst>
              <a:path w="154472" h="148515" extrusionOk="0">
                <a:moveTo>
                  <a:pt x="88939" y="1"/>
                </a:moveTo>
                <a:cubicBezTo>
                  <a:pt x="84075" y="1"/>
                  <a:pt x="78478" y="1648"/>
                  <a:pt x="72069" y="5669"/>
                </a:cubicBezTo>
                <a:cubicBezTo>
                  <a:pt x="61886" y="12053"/>
                  <a:pt x="57236" y="24332"/>
                  <a:pt x="54895" y="35457"/>
                </a:cubicBezTo>
                <a:cubicBezTo>
                  <a:pt x="52919" y="44971"/>
                  <a:pt x="43679" y="50017"/>
                  <a:pt x="36810" y="55214"/>
                </a:cubicBezTo>
                <a:cubicBezTo>
                  <a:pt x="28360" y="61658"/>
                  <a:pt x="20214" y="69135"/>
                  <a:pt x="13587" y="77677"/>
                </a:cubicBezTo>
                <a:cubicBezTo>
                  <a:pt x="0" y="95245"/>
                  <a:pt x="821" y="110929"/>
                  <a:pt x="9454" y="127465"/>
                </a:cubicBezTo>
                <a:cubicBezTo>
                  <a:pt x="12068" y="132419"/>
                  <a:pt x="16505" y="140140"/>
                  <a:pt x="29545" y="145489"/>
                </a:cubicBezTo>
                <a:cubicBezTo>
                  <a:pt x="34502" y="147539"/>
                  <a:pt x="39466" y="148514"/>
                  <a:pt x="44435" y="148514"/>
                </a:cubicBezTo>
                <a:cubicBezTo>
                  <a:pt x="57077" y="148514"/>
                  <a:pt x="69748" y="142200"/>
                  <a:pt x="82403" y="131203"/>
                </a:cubicBezTo>
                <a:cubicBezTo>
                  <a:pt x="86415" y="127708"/>
                  <a:pt x="89850" y="123544"/>
                  <a:pt x="93680" y="119866"/>
                </a:cubicBezTo>
                <a:cubicBezTo>
                  <a:pt x="97662" y="115975"/>
                  <a:pt x="102130" y="112601"/>
                  <a:pt x="106902" y="109774"/>
                </a:cubicBezTo>
                <a:cubicBezTo>
                  <a:pt x="118027" y="103209"/>
                  <a:pt x="131097" y="99561"/>
                  <a:pt x="140672" y="90868"/>
                </a:cubicBezTo>
                <a:cubicBezTo>
                  <a:pt x="145748" y="86279"/>
                  <a:pt x="149608" y="80351"/>
                  <a:pt x="151766" y="73847"/>
                </a:cubicBezTo>
                <a:cubicBezTo>
                  <a:pt x="154471" y="65670"/>
                  <a:pt x="152739" y="56977"/>
                  <a:pt x="146721" y="50898"/>
                </a:cubicBezTo>
                <a:cubicBezTo>
                  <a:pt x="141037" y="45153"/>
                  <a:pt x="136112" y="44849"/>
                  <a:pt x="130337" y="42205"/>
                </a:cubicBezTo>
                <a:cubicBezTo>
                  <a:pt x="123285" y="38892"/>
                  <a:pt x="118392" y="36430"/>
                  <a:pt x="116294" y="28892"/>
                </a:cubicBezTo>
                <a:cubicBezTo>
                  <a:pt x="113682" y="19384"/>
                  <a:pt x="105622" y="1"/>
                  <a:pt x="889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title"/>
          </p:nvPr>
        </p:nvSpPr>
        <p:spPr>
          <a:xfrm>
            <a:off x="723900" y="448056"/>
            <a:ext cx="231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eft text">
  <p:cSld name="CUSTOM_2">
    <p:bg>
      <p:bgPr>
        <a:solidFill>
          <a:schemeClr val="accent3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15"/>
          <p:cNvGrpSpPr/>
          <p:nvPr/>
        </p:nvGrpSpPr>
        <p:grpSpPr>
          <a:xfrm rot="-2808582" flipH="1">
            <a:off x="-769895" y="-1911250"/>
            <a:ext cx="9580815" cy="9304939"/>
            <a:chOff x="1786775" y="1002200"/>
            <a:chExt cx="3861800" cy="3712875"/>
          </a:xfrm>
        </p:grpSpPr>
        <p:sp>
          <p:nvSpPr>
            <p:cNvPr id="88" name="Google Shape;88;p15"/>
            <p:cNvSpPr/>
            <p:nvPr/>
          </p:nvSpPr>
          <p:spPr>
            <a:xfrm>
              <a:off x="1786775" y="1002200"/>
              <a:ext cx="3861800" cy="3712875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5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5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" name="Google Shape;91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1"/>
          </p:nvPr>
        </p:nvSpPr>
        <p:spPr>
          <a:xfrm>
            <a:off x="940975" y="3925075"/>
            <a:ext cx="2421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subTitle" idx="2"/>
          </p:nvPr>
        </p:nvSpPr>
        <p:spPr>
          <a:xfrm>
            <a:off x="940975" y="2766850"/>
            <a:ext cx="2421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subTitle" idx="3"/>
          </p:nvPr>
        </p:nvSpPr>
        <p:spPr>
          <a:xfrm>
            <a:off x="940975" y="1608625"/>
            <a:ext cx="2421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>
            <a:off x="940975" y="3507650"/>
            <a:ext cx="24213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A5B7C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subTitle" idx="5"/>
          </p:nvPr>
        </p:nvSpPr>
        <p:spPr>
          <a:xfrm>
            <a:off x="940975" y="2338750"/>
            <a:ext cx="24213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445D7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subTitle" idx="6"/>
          </p:nvPr>
        </p:nvSpPr>
        <p:spPr>
          <a:xfrm>
            <a:off x="940975" y="1169850"/>
            <a:ext cx="24213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19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text lines">
  <p:cSld name="CUSTOM_3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99;p16"/>
          <p:cNvGrpSpPr/>
          <p:nvPr/>
        </p:nvGrpSpPr>
        <p:grpSpPr>
          <a:xfrm rot="1351459">
            <a:off x="211922" y="-2403121"/>
            <a:ext cx="9565900" cy="9196519"/>
            <a:chOff x="1786775" y="1002200"/>
            <a:chExt cx="3861800" cy="3712875"/>
          </a:xfrm>
        </p:grpSpPr>
        <p:sp>
          <p:nvSpPr>
            <p:cNvPr id="100" name="Google Shape;100;p16"/>
            <p:cNvSpPr/>
            <p:nvPr/>
          </p:nvSpPr>
          <p:spPr>
            <a:xfrm>
              <a:off x="1786775" y="1002200"/>
              <a:ext cx="3861800" cy="3712875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6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6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Google Shape;103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1"/>
          </p:nvPr>
        </p:nvSpPr>
        <p:spPr>
          <a:xfrm>
            <a:off x="556807" y="3580886"/>
            <a:ext cx="22197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subTitle" idx="2"/>
          </p:nvPr>
        </p:nvSpPr>
        <p:spPr>
          <a:xfrm>
            <a:off x="6279880" y="2060361"/>
            <a:ext cx="22197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3"/>
          </p:nvPr>
        </p:nvSpPr>
        <p:spPr>
          <a:xfrm>
            <a:off x="552702" y="2060361"/>
            <a:ext cx="22197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subTitle" idx="4"/>
          </p:nvPr>
        </p:nvSpPr>
        <p:spPr>
          <a:xfrm>
            <a:off x="552707" y="3260336"/>
            <a:ext cx="22197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subTitle" idx="5"/>
          </p:nvPr>
        </p:nvSpPr>
        <p:spPr>
          <a:xfrm>
            <a:off x="6279880" y="1710961"/>
            <a:ext cx="22197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9" name="Google Shape;109;p16"/>
          <p:cNvSpPr txBox="1">
            <a:spLocks noGrp="1"/>
          </p:cNvSpPr>
          <p:nvPr>
            <p:ph type="subTitle" idx="6"/>
          </p:nvPr>
        </p:nvSpPr>
        <p:spPr>
          <a:xfrm>
            <a:off x="552702" y="1710961"/>
            <a:ext cx="22197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0" name="Google Shape;110;p16"/>
          <p:cNvSpPr txBox="1">
            <a:spLocks noGrp="1"/>
          </p:cNvSpPr>
          <p:nvPr>
            <p:ph type="subTitle" idx="7"/>
          </p:nvPr>
        </p:nvSpPr>
        <p:spPr>
          <a:xfrm>
            <a:off x="6279880" y="3580874"/>
            <a:ext cx="22197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1" name="Google Shape;111;p16"/>
          <p:cNvSpPr txBox="1">
            <a:spLocks noGrp="1"/>
          </p:cNvSpPr>
          <p:nvPr>
            <p:ph type="subTitle" idx="8"/>
          </p:nvPr>
        </p:nvSpPr>
        <p:spPr>
          <a:xfrm>
            <a:off x="6279880" y="3239399"/>
            <a:ext cx="22197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9"/>
          <p:cNvSpPr/>
          <p:nvPr/>
        </p:nvSpPr>
        <p:spPr>
          <a:xfrm rot="2700000">
            <a:off x="310820" y="-1989511"/>
            <a:ext cx="9163700" cy="8686395"/>
          </a:xfrm>
          <a:custGeom>
            <a:avLst/>
            <a:gdLst/>
            <a:ahLst/>
            <a:cxnLst/>
            <a:rect l="l" t="t" r="r" b="b"/>
            <a:pathLst>
              <a:path w="154472" h="148515" extrusionOk="0">
                <a:moveTo>
                  <a:pt x="88939" y="1"/>
                </a:moveTo>
                <a:cubicBezTo>
                  <a:pt x="84075" y="1"/>
                  <a:pt x="78478" y="1648"/>
                  <a:pt x="72069" y="5669"/>
                </a:cubicBezTo>
                <a:cubicBezTo>
                  <a:pt x="61886" y="12053"/>
                  <a:pt x="57236" y="24332"/>
                  <a:pt x="54895" y="35457"/>
                </a:cubicBezTo>
                <a:cubicBezTo>
                  <a:pt x="52919" y="44971"/>
                  <a:pt x="43679" y="50017"/>
                  <a:pt x="36810" y="55214"/>
                </a:cubicBezTo>
                <a:cubicBezTo>
                  <a:pt x="28360" y="61658"/>
                  <a:pt x="20214" y="69135"/>
                  <a:pt x="13587" y="77677"/>
                </a:cubicBezTo>
                <a:cubicBezTo>
                  <a:pt x="0" y="95245"/>
                  <a:pt x="821" y="110929"/>
                  <a:pt x="9454" y="127465"/>
                </a:cubicBezTo>
                <a:cubicBezTo>
                  <a:pt x="12068" y="132419"/>
                  <a:pt x="16505" y="140140"/>
                  <a:pt x="29545" y="145489"/>
                </a:cubicBezTo>
                <a:cubicBezTo>
                  <a:pt x="34502" y="147539"/>
                  <a:pt x="39466" y="148514"/>
                  <a:pt x="44435" y="148514"/>
                </a:cubicBezTo>
                <a:cubicBezTo>
                  <a:pt x="57077" y="148514"/>
                  <a:pt x="69748" y="142200"/>
                  <a:pt x="82403" y="131203"/>
                </a:cubicBezTo>
                <a:cubicBezTo>
                  <a:pt x="86415" y="127708"/>
                  <a:pt x="89850" y="123544"/>
                  <a:pt x="93680" y="119866"/>
                </a:cubicBezTo>
                <a:cubicBezTo>
                  <a:pt x="97662" y="115975"/>
                  <a:pt x="102130" y="112601"/>
                  <a:pt x="106902" y="109774"/>
                </a:cubicBezTo>
                <a:cubicBezTo>
                  <a:pt x="118027" y="103209"/>
                  <a:pt x="131097" y="99561"/>
                  <a:pt x="140672" y="90868"/>
                </a:cubicBezTo>
                <a:cubicBezTo>
                  <a:pt x="145748" y="86279"/>
                  <a:pt x="149608" y="80351"/>
                  <a:pt x="151766" y="73847"/>
                </a:cubicBezTo>
                <a:cubicBezTo>
                  <a:pt x="154471" y="65670"/>
                  <a:pt x="152739" y="56977"/>
                  <a:pt x="146721" y="50898"/>
                </a:cubicBezTo>
                <a:cubicBezTo>
                  <a:pt x="141037" y="45153"/>
                  <a:pt x="136112" y="44849"/>
                  <a:pt x="130337" y="42205"/>
                </a:cubicBezTo>
                <a:cubicBezTo>
                  <a:pt x="123285" y="38892"/>
                  <a:pt x="118392" y="36430"/>
                  <a:pt x="116294" y="28892"/>
                </a:cubicBezTo>
                <a:cubicBezTo>
                  <a:pt x="113682" y="19384"/>
                  <a:pt x="105622" y="1"/>
                  <a:pt x="889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37" name="Google Shape;137;p19"/>
          <p:cNvSpPr txBox="1">
            <a:spLocks noGrp="1"/>
          </p:cNvSpPr>
          <p:nvPr>
            <p:ph type="subTitle" idx="1"/>
          </p:nvPr>
        </p:nvSpPr>
        <p:spPr>
          <a:xfrm>
            <a:off x="1322950" y="2896922"/>
            <a:ext cx="1436100" cy="6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 b="1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8" name="Google Shape;138;p19"/>
          <p:cNvSpPr txBox="1">
            <a:spLocks noGrp="1"/>
          </p:cNvSpPr>
          <p:nvPr>
            <p:ph type="subTitle" idx="2"/>
          </p:nvPr>
        </p:nvSpPr>
        <p:spPr>
          <a:xfrm>
            <a:off x="3853950" y="2896922"/>
            <a:ext cx="1436100" cy="6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 b="1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9" name="Google Shape;139;p19"/>
          <p:cNvSpPr txBox="1">
            <a:spLocks noGrp="1"/>
          </p:cNvSpPr>
          <p:nvPr>
            <p:ph type="subTitle" idx="3"/>
          </p:nvPr>
        </p:nvSpPr>
        <p:spPr>
          <a:xfrm>
            <a:off x="6341000" y="2896922"/>
            <a:ext cx="1436100" cy="6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 b="1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0" name="Google Shape;140;p19"/>
          <p:cNvSpPr txBox="1">
            <a:spLocks noGrp="1"/>
          </p:cNvSpPr>
          <p:nvPr>
            <p:ph type="subTitle" idx="4"/>
          </p:nvPr>
        </p:nvSpPr>
        <p:spPr>
          <a:xfrm>
            <a:off x="1143100" y="3500022"/>
            <a:ext cx="1883700" cy="7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1" name="Google Shape;141;p19"/>
          <p:cNvSpPr txBox="1">
            <a:spLocks noGrp="1"/>
          </p:cNvSpPr>
          <p:nvPr>
            <p:ph type="subTitle" idx="5"/>
          </p:nvPr>
        </p:nvSpPr>
        <p:spPr>
          <a:xfrm>
            <a:off x="3630150" y="3500022"/>
            <a:ext cx="1883700" cy="7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2" name="Google Shape;142;p19"/>
          <p:cNvSpPr txBox="1">
            <a:spLocks noGrp="1"/>
          </p:cNvSpPr>
          <p:nvPr>
            <p:ph type="subTitle" idx="6"/>
          </p:nvPr>
        </p:nvSpPr>
        <p:spPr>
          <a:xfrm>
            <a:off x="6117200" y="3500022"/>
            <a:ext cx="1883700" cy="7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ideas">
  <p:cSld name="CUSTOM_7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0"/>
          <p:cNvSpPr/>
          <p:nvPr/>
        </p:nvSpPr>
        <p:spPr>
          <a:xfrm rot="277656">
            <a:off x="269403" y="-2543413"/>
            <a:ext cx="10832132" cy="10325869"/>
          </a:xfrm>
          <a:custGeom>
            <a:avLst/>
            <a:gdLst/>
            <a:ahLst/>
            <a:cxnLst/>
            <a:rect l="l" t="t" r="r" b="b"/>
            <a:pathLst>
              <a:path w="154472" h="148515" extrusionOk="0">
                <a:moveTo>
                  <a:pt x="88939" y="1"/>
                </a:moveTo>
                <a:cubicBezTo>
                  <a:pt x="84075" y="1"/>
                  <a:pt x="78478" y="1648"/>
                  <a:pt x="72069" y="5669"/>
                </a:cubicBezTo>
                <a:cubicBezTo>
                  <a:pt x="61886" y="12053"/>
                  <a:pt x="57236" y="24332"/>
                  <a:pt x="54895" y="35457"/>
                </a:cubicBezTo>
                <a:cubicBezTo>
                  <a:pt x="52919" y="44971"/>
                  <a:pt x="43679" y="50017"/>
                  <a:pt x="36810" y="55214"/>
                </a:cubicBezTo>
                <a:cubicBezTo>
                  <a:pt x="28360" y="61658"/>
                  <a:pt x="20214" y="69135"/>
                  <a:pt x="13587" y="77677"/>
                </a:cubicBezTo>
                <a:cubicBezTo>
                  <a:pt x="0" y="95245"/>
                  <a:pt x="821" y="110929"/>
                  <a:pt x="9454" y="127465"/>
                </a:cubicBezTo>
                <a:cubicBezTo>
                  <a:pt x="12068" y="132419"/>
                  <a:pt x="16505" y="140140"/>
                  <a:pt x="29545" y="145489"/>
                </a:cubicBezTo>
                <a:cubicBezTo>
                  <a:pt x="34502" y="147539"/>
                  <a:pt x="39466" y="148514"/>
                  <a:pt x="44435" y="148514"/>
                </a:cubicBezTo>
                <a:cubicBezTo>
                  <a:pt x="57077" y="148514"/>
                  <a:pt x="69748" y="142200"/>
                  <a:pt x="82403" y="131203"/>
                </a:cubicBezTo>
                <a:cubicBezTo>
                  <a:pt x="86415" y="127708"/>
                  <a:pt x="89850" y="123544"/>
                  <a:pt x="93680" y="119866"/>
                </a:cubicBezTo>
                <a:cubicBezTo>
                  <a:pt x="97662" y="115975"/>
                  <a:pt x="102130" y="112601"/>
                  <a:pt x="106902" y="109774"/>
                </a:cubicBezTo>
                <a:cubicBezTo>
                  <a:pt x="118027" y="103209"/>
                  <a:pt x="131097" y="99561"/>
                  <a:pt x="140672" y="90868"/>
                </a:cubicBezTo>
                <a:cubicBezTo>
                  <a:pt x="145748" y="86279"/>
                  <a:pt x="149608" y="80351"/>
                  <a:pt x="151766" y="73847"/>
                </a:cubicBezTo>
                <a:cubicBezTo>
                  <a:pt x="154471" y="65670"/>
                  <a:pt x="152739" y="56977"/>
                  <a:pt x="146721" y="50898"/>
                </a:cubicBezTo>
                <a:cubicBezTo>
                  <a:pt x="141037" y="45153"/>
                  <a:pt x="136112" y="44849"/>
                  <a:pt x="130337" y="42205"/>
                </a:cubicBezTo>
                <a:cubicBezTo>
                  <a:pt x="123285" y="38892"/>
                  <a:pt x="118392" y="36430"/>
                  <a:pt x="116294" y="28892"/>
                </a:cubicBezTo>
                <a:cubicBezTo>
                  <a:pt x="113682" y="19384"/>
                  <a:pt x="105622" y="1"/>
                  <a:pt x="889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0"/>
          <p:cNvSpPr txBox="1">
            <a:spLocks noGrp="1"/>
          </p:cNvSpPr>
          <p:nvPr>
            <p:ph type="title"/>
          </p:nvPr>
        </p:nvSpPr>
        <p:spPr>
          <a:xfrm>
            <a:off x="685800" y="538325"/>
            <a:ext cx="388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20"/>
          <p:cNvSpPr txBox="1">
            <a:spLocks noGrp="1"/>
          </p:cNvSpPr>
          <p:nvPr>
            <p:ph type="subTitle" idx="1"/>
          </p:nvPr>
        </p:nvSpPr>
        <p:spPr>
          <a:xfrm>
            <a:off x="4995225" y="3012245"/>
            <a:ext cx="3120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7" name="Google Shape;147;p20"/>
          <p:cNvSpPr txBox="1">
            <a:spLocks noGrp="1"/>
          </p:cNvSpPr>
          <p:nvPr>
            <p:ph type="subTitle" idx="2"/>
          </p:nvPr>
        </p:nvSpPr>
        <p:spPr>
          <a:xfrm>
            <a:off x="4995225" y="2672145"/>
            <a:ext cx="3120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 b="1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8" name="Google Shape;148;p20"/>
          <p:cNvSpPr txBox="1">
            <a:spLocks noGrp="1"/>
          </p:cNvSpPr>
          <p:nvPr>
            <p:ph type="subTitle" idx="3"/>
          </p:nvPr>
        </p:nvSpPr>
        <p:spPr>
          <a:xfrm>
            <a:off x="4995225" y="4046636"/>
            <a:ext cx="3120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9" name="Google Shape;149;p20"/>
          <p:cNvSpPr txBox="1">
            <a:spLocks noGrp="1"/>
          </p:cNvSpPr>
          <p:nvPr>
            <p:ph type="subTitle" idx="4"/>
          </p:nvPr>
        </p:nvSpPr>
        <p:spPr>
          <a:xfrm>
            <a:off x="4995225" y="3706536"/>
            <a:ext cx="3120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 b="1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0" name="Google Shape;150;p20"/>
          <p:cNvSpPr txBox="1">
            <a:spLocks noGrp="1"/>
          </p:cNvSpPr>
          <p:nvPr>
            <p:ph type="subTitle" idx="5"/>
          </p:nvPr>
        </p:nvSpPr>
        <p:spPr>
          <a:xfrm>
            <a:off x="4995225" y="1977865"/>
            <a:ext cx="3120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1" name="Google Shape;151;p20"/>
          <p:cNvSpPr txBox="1">
            <a:spLocks noGrp="1"/>
          </p:cNvSpPr>
          <p:nvPr>
            <p:ph type="subTitle" idx="6"/>
          </p:nvPr>
        </p:nvSpPr>
        <p:spPr>
          <a:xfrm>
            <a:off x="4995225" y="1637766"/>
            <a:ext cx="3120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 b="1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2" name="Google Shape;152;p20"/>
          <p:cNvSpPr txBox="1">
            <a:spLocks noGrp="1"/>
          </p:cNvSpPr>
          <p:nvPr>
            <p:ph type="subTitle" idx="7"/>
          </p:nvPr>
        </p:nvSpPr>
        <p:spPr>
          <a:xfrm>
            <a:off x="4993825" y="943488"/>
            <a:ext cx="3120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3" name="Google Shape;153;p20"/>
          <p:cNvSpPr txBox="1">
            <a:spLocks noGrp="1"/>
          </p:cNvSpPr>
          <p:nvPr>
            <p:ph type="subTitle" idx="8"/>
          </p:nvPr>
        </p:nvSpPr>
        <p:spPr>
          <a:xfrm>
            <a:off x="4993825" y="603388"/>
            <a:ext cx="3120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 b="1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11">
    <p:bg>
      <p:bgPr>
        <a:solidFill>
          <a:schemeClr val="accent3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24"/>
          <p:cNvGrpSpPr/>
          <p:nvPr/>
        </p:nvGrpSpPr>
        <p:grpSpPr>
          <a:xfrm rot="1351459">
            <a:off x="211922" y="-2403121"/>
            <a:ext cx="9565900" cy="9196519"/>
            <a:chOff x="1786775" y="1002200"/>
            <a:chExt cx="3861800" cy="3712875"/>
          </a:xfrm>
        </p:grpSpPr>
        <p:sp>
          <p:nvSpPr>
            <p:cNvPr id="181" name="Google Shape;181;p24"/>
            <p:cNvSpPr/>
            <p:nvPr/>
          </p:nvSpPr>
          <p:spPr>
            <a:xfrm>
              <a:off x="1786775" y="1002200"/>
              <a:ext cx="3861800" cy="3712875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4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4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" name="Google Shape;184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text lines 2">
  <p:cSld name="CUSTOM_14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27"/>
          <p:cNvGrpSpPr/>
          <p:nvPr/>
        </p:nvGrpSpPr>
        <p:grpSpPr>
          <a:xfrm rot="1351476">
            <a:off x="-930621" y="-2956783"/>
            <a:ext cx="11005343" cy="10580795"/>
            <a:chOff x="1786775" y="1002200"/>
            <a:chExt cx="3861800" cy="3712875"/>
          </a:xfrm>
        </p:grpSpPr>
        <p:sp>
          <p:nvSpPr>
            <p:cNvPr id="211" name="Google Shape;211;p27"/>
            <p:cNvSpPr/>
            <p:nvPr/>
          </p:nvSpPr>
          <p:spPr>
            <a:xfrm>
              <a:off x="1786775" y="1002200"/>
              <a:ext cx="3861800" cy="3712875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7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7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4" name="Google Shape;214;p27"/>
          <p:cNvSpPr txBox="1">
            <a:spLocks noGrp="1"/>
          </p:cNvSpPr>
          <p:nvPr>
            <p:ph type="subTitle" idx="1"/>
          </p:nvPr>
        </p:nvSpPr>
        <p:spPr>
          <a:xfrm>
            <a:off x="888763" y="3515500"/>
            <a:ext cx="2421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15" name="Google Shape;215;p27"/>
          <p:cNvSpPr txBox="1">
            <a:spLocks noGrp="1"/>
          </p:cNvSpPr>
          <p:nvPr>
            <p:ph type="subTitle" idx="2"/>
          </p:nvPr>
        </p:nvSpPr>
        <p:spPr>
          <a:xfrm>
            <a:off x="5775188" y="1976800"/>
            <a:ext cx="2421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16" name="Google Shape;216;p27"/>
          <p:cNvSpPr txBox="1">
            <a:spLocks noGrp="1"/>
          </p:cNvSpPr>
          <p:nvPr>
            <p:ph type="subTitle" idx="3"/>
          </p:nvPr>
        </p:nvSpPr>
        <p:spPr>
          <a:xfrm>
            <a:off x="905038" y="1987475"/>
            <a:ext cx="2421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17" name="Google Shape;217;p27"/>
          <p:cNvSpPr txBox="1">
            <a:spLocks noGrp="1"/>
          </p:cNvSpPr>
          <p:nvPr>
            <p:ph type="subTitle" idx="4"/>
          </p:nvPr>
        </p:nvSpPr>
        <p:spPr>
          <a:xfrm>
            <a:off x="888763" y="3098075"/>
            <a:ext cx="24213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18" name="Google Shape;218;p27"/>
          <p:cNvSpPr txBox="1">
            <a:spLocks noGrp="1"/>
          </p:cNvSpPr>
          <p:nvPr>
            <p:ph type="subTitle" idx="5"/>
          </p:nvPr>
        </p:nvSpPr>
        <p:spPr>
          <a:xfrm>
            <a:off x="5775188" y="1548700"/>
            <a:ext cx="24213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19" name="Google Shape;219;p27"/>
          <p:cNvSpPr txBox="1">
            <a:spLocks noGrp="1"/>
          </p:cNvSpPr>
          <p:nvPr>
            <p:ph type="subTitle" idx="6"/>
          </p:nvPr>
        </p:nvSpPr>
        <p:spPr>
          <a:xfrm>
            <a:off x="905038" y="1548700"/>
            <a:ext cx="24213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20" name="Google Shape;220;p27"/>
          <p:cNvSpPr txBox="1">
            <a:spLocks noGrp="1"/>
          </p:cNvSpPr>
          <p:nvPr>
            <p:ph type="subTitle" idx="7"/>
          </p:nvPr>
        </p:nvSpPr>
        <p:spPr>
          <a:xfrm>
            <a:off x="5775188" y="3505238"/>
            <a:ext cx="2421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21" name="Google Shape;221;p27"/>
          <p:cNvSpPr txBox="1">
            <a:spLocks noGrp="1"/>
          </p:cNvSpPr>
          <p:nvPr>
            <p:ph type="subTitle" idx="8"/>
          </p:nvPr>
        </p:nvSpPr>
        <p:spPr>
          <a:xfrm>
            <a:off x="5775188" y="3077138"/>
            <a:ext cx="24213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22" name="Google Shape;222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slide">
  <p:cSld name="CUSTOM_15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8"/>
          <p:cNvSpPr txBox="1">
            <a:spLocks noGrp="1"/>
          </p:cNvSpPr>
          <p:nvPr>
            <p:ph type="title"/>
          </p:nvPr>
        </p:nvSpPr>
        <p:spPr>
          <a:xfrm>
            <a:off x="723900" y="695063"/>
            <a:ext cx="4314300" cy="9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28"/>
          <p:cNvSpPr txBox="1">
            <a:spLocks noGrp="1"/>
          </p:cNvSpPr>
          <p:nvPr>
            <p:ph type="subTitle" idx="1"/>
          </p:nvPr>
        </p:nvSpPr>
        <p:spPr>
          <a:xfrm>
            <a:off x="723900" y="1763872"/>
            <a:ext cx="4314300" cy="13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6" name="Google Shape;226;p28"/>
          <p:cNvSpPr txBox="1"/>
          <p:nvPr/>
        </p:nvSpPr>
        <p:spPr>
          <a:xfrm>
            <a:off x="4638675" y="3891175"/>
            <a:ext cx="3785400" cy="7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This presentation template was created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,</a:t>
            </a:r>
            <a:r>
              <a:rPr lang="en"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including icons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, infographics &amp; images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and illustrations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Stories</a:t>
            </a:r>
            <a:endParaRPr sz="12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r" rtl="0">
              <a:spcBef>
                <a:spcPts val="300"/>
              </a:spcBef>
              <a:spcAft>
                <a:spcPts val="0"/>
              </a:spcAft>
              <a:buNone/>
            </a:pP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227" name="Google Shape;227;p28"/>
          <p:cNvGrpSpPr/>
          <p:nvPr/>
        </p:nvGrpSpPr>
        <p:grpSpPr>
          <a:xfrm>
            <a:off x="3593993" y="923925"/>
            <a:ext cx="5102063" cy="2701287"/>
            <a:chOff x="847550" y="1140325"/>
            <a:chExt cx="6229625" cy="3298275"/>
          </a:xfrm>
        </p:grpSpPr>
        <p:sp>
          <p:nvSpPr>
            <p:cNvPr id="228" name="Google Shape;228;p28"/>
            <p:cNvSpPr/>
            <p:nvPr/>
          </p:nvSpPr>
          <p:spPr>
            <a:xfrm>
              <a:off x="936450" y="2929100"/>
              <a:ext cx="555825" cy="464275"/>
            </a:xfrm>
            <a:custGeom>
              <a:avLst/>
              <a:gdLst/>
              <a:ahLst/>
              <a:cxnLst/>
              <a:rect l="l" t="t" r="r" b="b"/>
              <a:pathLst>
                <a:path w="22233" h="18571" extrusionOk="0">
                  <a:moveTo>
                    <a:pt x="12216" y="0"/>
                  </a:moveTo>
                  <a:cubicBezTo>
                    <a:pt x="11729" y="0"/>
                    <a:pt x="11239" y="41"/>
                    <a:pt x="10761" y="114"/>
                  </a:cubicBezTo>
                  <a:cubicBezTo>
                    <a:pt x="2584" y="1360"/>
                    <a:pt x="1" y="11847"/>
                    <a:pt x="6657" y="16741"/>
                  </a:cubicBezTo>
                  <a:cubicBezTo>
                    <a:pt x="8378" y="18006"/>
                    <a:pt x="10272" y="18570"/>
                    <a:pt x="12112" y="18570"/>
                  </a:cubicBezTo>
                  <a:cubicBezTo>
                    <a:pt x="17391" y="18570"/>
                    <a:pt x="22232" y="13928"/>
                    <a:pt x="21308" y="7865"/>
                  </a:cubicBezTo>
                  <a:lnTo>
                    <a:pt x="21308" y="7865"/>
                  </a:lnTo>
                  <a:lnTo>
                    <a:pt x="12159" y="9263"/>
                  </a:lnTo>
                  <a:lnTo>
                    <a:pt x="13162" y="53"/>
                  </a:lnTo>
                  <a:cubicBezTo>
                    <a:pt x="12850" y="18"/>
                    <a:pt x="12534" y="0"/>
                    <a:pt x="12216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8"/>
            <p:cNvSpPr/>
            <p:nvPr/>
          </p:nvSpPr>
          <p:spPr>
            <a:xfrm>
              <a:off x="1286775" y="2931175"/>
              <a:ext cx="174025" cy="177100"/>
            </a:xfrm>
            <a:custGeom>
              <a:avLst/>
              <a:gdLst/>
              <a:ahLst/>
              <a:cxnLst/>
              <a:rect l="l" t="t" r="r" b="b"/>
              <a:pathLst>
                <a:path w="6961" h="7084" extrusionOk="0">
                  <a:moveTo>
                    <a:pt x="1125" y="1"/>
                  </a:moveTo>
                  <a:lnTo>
                    <a:pt x="0" y="7083"/>
                  </a:lnTo>
                  <a:lnTo>
                    <a:pt x="0" y="7083"/>
                  </a:lnTo>
                  <a:lnTo>
                    <a:pt x="6961" y="5776"/>
                  </a:lnTo>
                  <a:cubicBezTo>
                    <a:pt x="6961" y="5776"/>
                    <a:pt x="5958" y="1825"/>
                    <a:pt x="112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8"/>
            <p:cNvSpPr/>
            <p:nvPr/>
          </p:nvSpPr>
          <p:spPr>
            <a:xfrm>
              <a:off x="5318750" y="3794425"/>
              <a:ext cx="553225" cy="553225"/>
            </a:xfrm>
            <a:custGeom>
              <a:avLst/>
              <a:gdLst/>
              <a:ahLst/>
              <a:cxnLst/>
              <a:rect l="l" t="t" r="r" b="b"/>
              <a:pathLst>
                <a:path w="22129" h="22129" extrusionOk="0">
                  <a:moveTo>
                    <a:pt x="11242" y="7061"/>
                  </a:moveTo>
                  <a:cubicBezTo>
                    <a:pt x="13026" y="7061"/>
                    <a:pt x="14637" y="8278"/>
                    <a:pt x="15077" y="10092"/>
                  </a:cubicBezTo>
                  <a:cubicBezTo>
                    <a:pt x="15740" y="12744"/>
                    <a:pt x="13635" y="14991"/>
                    <a:pt x="11235" y="14991"/>
                  </a:cubicBezTo>
                  <a:cubicBezTo>
                    <a:pt x="10555" y="14991"/>
                    <a:pt x="9851" y="14810"/>
                    <a:pt x="9180" y="14408"/>
                  </a:cubicBezTo>
                  <a:cubicBezTo>
                    <a:pt x="6171" y="12584"/>
                    <a:pt x="6870" y="8025"/>
                    <a:pt x="10305" y="7174"/>
                  </a:cubicBezTo>
                  <a:cubicBezTo>
                    <a:pt x="10619" y="7097"/>
                    <a:pt x="10933" y="7061"/>
                    <a:pt x="11242" y="7061"/>
                  </a:cubicBezTo>
                  <a:close/>
                  <a:moveTo>
                    <a:pt x="10244" y="0"/>
                  </a:moveTo>
                  <a:lnTo>
                    <a:pt x="6657" y="882"/>
                  </a:lnTo>
                  <a:lnTo>
                    <a:pt x="6718" y="3101"/>
                  </a:lnTo>
                  <a:cubicBezTo>
                    <a:pt x="5989" y="3496"/>
                    <a:pt x="5350" y="3952"/>
                    <a:pt x="4773" y="4529"/>
                  </a:cubicBezTo>
                  <a:lnTo>
                    <a:pt x="2645" y="3800"/>
                  </a:lnTo>
                  <a:lnTo>
                    <a:pt x="761" y="6961"/>
                  </a:lnTo>
                  <a:lnTo>
                    <a:pt x="2372" y="8511"/>
                  </a:lnTo>
                  <a:cubicBezTo>
                    <a:pt x="2128" y="9271"/>
                    <a:pt x="2007" y="10092"/>
                    <a:pt x="1976" y="10882"/>
                  </a:cubicBezTo>
                  <a:lnTo>
                    <a:pt x="1" y="11885"/>
                  </a:lnTo>
                  <a:lnTo>
                    <a:pt x="882" y="15472"/>
                  </a:lnTo>
                  <a:lnTo>
                    <a:pt x="3101" y="15411"/>
                  </a:lnTo>
                  <a:cubicBezTo>
                    <a:pt x="3466" y="16140"/>
                    <a:pt x="3952" y="16779"/>
                    <a:pt x="4530" y="17356"/>
                  </a:cubicBezTo>
                  <a:lnTo>
                    <a:pt x="3800" y="19484"/>
                  </a:lnTo>
                  <a:lnTo>
                    <a:pt x="6961" y="21368"/>
                  </a:lnTo>
                  <a:lnTo>
                    <a:pt x="8511" y="19757"/>
                  </a:lnTo>
                  <a:cubicBezTo>
                    <a:pt x="9271" y="20001"/>
                    <a:pt x="10092" y="20122"/>
                    <a:pt x="10882" y="20153"/>
                  </a:cubicBezTo>
                  <a:lnTo>
                    <a:pt x="11885" y="22128"/>
                  </a:lnTo>
                  <a:lnTo>
                    <a:pt x="15472" y="21277"/>
                  </a:lnTo>
                  <a:lnTo>
                    <a:pt x="15411" y="19028"/>
                  </a:lnTo>
                  <a:cubicBezTo>
                    <a:pt x="16141" y="18663"/>
                    <a:pt x="16779" y="18177"/>
                    <a:pt x="17357" y="17630"/>
                  </a:cubicBezTo>
                  <a:lnTo>
                    <a:pt x="19484" y="18329"/>
                  </a:lnTo>
                  <a:lnTo>
                    <a:pt x="21369" y="15168"/>
                  </a:lnTo>
                  <a:lnTo>
                    <a:pt x="19758" y="13617"/>
                  </a:lnTo>
                  <a:cubicBezTo>
                    <a:pt x="20001" y="12858"/>
                    <a:pt x="20123" y="12037"/>
                    <a:pt x="20153" y="11247"/>
                  </a:cubicBezTo>
                  <a:lnTo>
                    <a:pt x="22129" y="10244"/>
                  </a:lnTo>
                  <a:lnTo>
                    <a:pt x="21278" y="6657"/>
                  </a:lnTo>
                  <a:lnTo>
                    <a:pt x="19028" y="6718"/>
                  </a:lnTo>
                  <a:cubicBezTo>
                    <a:pt x="18664" y="5988"/>
                    <a:pt x="18177" y="5350"/>
                    <a:pt x="17630" y="4772"/>
                  </a:cubicBezTo>
                  <a:lnTo>
                    <a:pt x="18329" y="2645"/>
                  </a:lnTo>
                  <a:lnTo>
                    <a:pt x="15168" y="760"/>
                  </a:lnTo>
                  <a:lnTo>
                    <a:pt x="13618" y="2371"/>
                  </a:lnTo>
                  <a:cubicBezTo>
                    <a:pt x="12858" y="2128"/>
                    <a:pt x="12037" y="2006"/>
                    <a:pt x="11247" y="197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8"/>
            <p:cNvSpPr/>
            <p:nvPr/>
          </p:nvSpPr>
          <p:spPr>
            <a:xfrm>
              <a:off x="5496575" y="3969950"/>
              <a:ext cx="205950" cy="201900"/>
            </a:xfrm>
            <a:custGeom>
              <a:avLst/>
              <a:gdLst/>
              <a:ahLst/>
              <a:cxnLst/>
              <a:rect l="l" t="t" r="r" b="b"/>
              <a:pathLst>
                <a:path w="8238" h="8076" extrusionOk="0">
                  <a:moveTo>
                    <a:pt x="4164" y="1"/>
                  </a:moveTo>
                  <a:cubicBezTo>
                    <a:pt x="3830" y="1"/>
                    <a:pt x="3496" y="61"/>
                    <a:pt x="3192" y="153"/>
                  </a:cubicBezTo>
                  <a:cubicBezTo>
                    <a:pt x="3496" y="122"/>
                    <a:pt x="3830" y="92"/>
                    <a:pt x="4134" y="61"/>
                  </a:cubicBezTo>
                  <a:cubicBezTo>
                    <a:pt x="5016" y="92"/>
                    <a:pt x="5867" y="396"/>
                    <a:pt x="6566" y="973"/>
                  </a:cubicBezTo>
                  <a:cubicBezTo>
                    <a:pt x="7569" y="1794"/>
                    <a:pt x="8086" y="3071"/>
                    <a:pt x="7934" y="4378"/>
                  </a:cubicBezTo>
                  <a:cubicBezTo>
                    <a:pt x="7903" y="4742"/>
                    <a:pt x="7812" y="5107"/>
                    <a:pt x="7660" y="5441"/>
                  </a:cubicBezTo>
                  <a:cubicBezTo>
                    <a:pt x="7508" y="5806"/>
                    <a:pt x="7326" y="6141"/>
                    <a:pt x="7052" y="6444"/>
                  </a:cubicBezTo>
                  <a:cubicBezTo>
                    <a:pt x="6318" y="7325"/>
                    <a:pt x="5238" y="7815"/>
                    <a:pt x="4129" y="7815"/>
                  </a:cubicBezTo>
                  <a:cubicBezTo>
                    <a:pt x="3630" y="7815"/>
                    <a:pt x="3126" y="7716"/>
                    <a:pt x="2645" y="7508"/>
                  </a:cubicBezTo>
                  <a:cubicBezTo>
                    <a:pt x="1946" y="7235"/>
                    <a:pt x="1338" y="6748"/>
                    <a:pt x="912" y="6110"/>
                  </a:cubicBezTo>
                  <a:cubicBezTo>
                    <a:pt x="547" y="5533"/>
                    <a:pt x="304" y="4864"/>
                    <a:pt x="274" y="4195"/>
                  </a:cubicBezTo>
                  <a:cubicBezTo>
                    <a:pt x="243" y="3587"/>
                    <a:pt x="335" y="2979"/>
                    <a:pt x="578" y="2432"/>
                  </a:cubicBezTo>
                  <a:cubicBezTo>
                    <a:pt x="912" y="1612"/>
                    <a:pt x="1520" y="943"/>
                    <a:pt x="2280" y="517"/>
                  </a:cubicBezTo>
                  <a:cubicBezTo>
                    <a:pt x="2584" y="396"/>
                    <a:pt x="2888" y="274"/>
                    <a:pt x="3192" y="153"/>
                  </a:cubicBezTo>
                  <a:lnTo>
                    <a:pt x="3192" y="153"/>
                  </a:lnTo>
                  <a:cubicBezTo>
                    <a:pt x="2857" y="213"/>
                    <a:pt x="2554" y="305"/>
                    <a:pt x="2250" y="457"/>
                  </a:cubicBezTo>
                  <a:cubicBezTo>
                    <a:pt x="851" y="1186"/>
                    <a:pt x="0" y="2645"/>
                    <a:pt x="91" y="4226"/>
                  </a:cubicBezTo>
                  <a:cubicBezTo>
                    <a:pt x="122" y="4925"/>
                    <a:pt x="335" y="5624"/>
                    <a:pt x="760" y="6232"/>
                  </a:cubicBezTo>
                  <a:cubicBezTo>
                    <a:pt x="1186" y="6900"/>
                    <a:pt x="1824" y="7448"/>
                    <a:pt x="2554" y="7752"/>
                  </a:cubicBezTo>
                  <a:cubicBezTo>
                    <a:pt x="3067" y="7970"/>
                    <a:pt x="3608" y="8076"/>
                    <a:pt x="4142" y="8076"/>
                  </a:cubicBezTo>
                  <a:cubicBezTo>
                    <a:pt x="5316" y="8076"/>
                    <a:pt x="6462" y="7567"/>
                    <a:pt x="7234" y="6627"/>
                  </a:cubicBezTo>
                  <a:cubicBezTo>
                    <a:pt x="7508" y="6323"/>
                    <a:pt x="7721" y="5958"/>
                    <a:pt x="7873" y="5593"/>
                  </a:cubicBezTo>
                  <a:cubicBezTo>
                    <a:pt x="8025" y="5229"/>
                    <a:pt x="8116" y="4834"/>
                    <a:pt x="8146" y="4438"/>
                  </a:cubicBezTo>
                  <a:cubicBezTo>
                    <a:pt x="8238" y="3709"/>
                    <a:pt x="8116" y="2979"/>
                    <a:pt x="7812" y="2341"/>
                  </a:cubicBezTo>
                  <a:cubicBezTo>
                    <a:pt x="7538" y="1764"/>
                    <a:pt x="7143" y="1247"/>
                    <a:pt x="6657" y="882"/>
                  </a:cubicBezTo>
                  <a:cubicBezTo>
                    <a:pt x="5958" y="305"/>
                    <a:pt x="5076" y="1"/>
                    <a:pt x="4164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8"/>
            <p:cNvSpPr/>
            <p:nvPr/>
          </p:nvSpPr>
          <p:spPr>
            <a:xfrm>
              <a:off x="2786800" y="3847650"/>
              <a:ext cx="607925" cy="590950"/>
            </a:xfrm>
            <a:custGeom>
              <a:avLst/>
              <a:gdLst/>
              <a:ahLst/>
              <a:cxnLst/>
              <a:rect l="l" t="t" r="r" b="b"/>
              <a:pathLst>
                <a:path w="24317" h="23638" extrusionOk="0">
                  <a:moveTo>
                    <a:pt x="12666" y="1"/>
                  </a:moveTo>
                  <a:cubicBezTo>
                    <a:pt x="11403" y="1"/>
                    <a:pt x="10142" y="205"/>
                    <a:pt x="8937" y="607"/>
                  </a:cubicBezTo>
                  <a:cubicBezTo>
                    <a:pt x="7842" y="941"/>
                    <a:pt x="6839" y="1458"/>
                    <a:pt x="5897" y="2127"/>
                  </a:cubicBezTo>
                  <a:cubicBezTo>
                    <a:pt x="5411" y="2461"/>
                    <a:pt x="4955" y="2826"/>
                    <a:pt x="4529" y="3221"/>
                  </a:cubicBezTo>
                  <a:cubicBezTo>
                    <a:pt x="4104" y="3646"/>
                    <a:pt x="3708" y="4102"/>
                    <a:pt x="3313" y="4558"/>
                  </a:cubicBezTo>
                  <a:cubicBezTo>
                    <a:pt x="122" y="8662"/>
                    <a:pt x="0" y="14346"/>
                    <a:pt x="2979" y="18601"/>
                  </a:cubicBezTo>
                  <a:cubicBezTo>
                    <a:pt x="3344" y="19087"/>
                    <a:pt x="3708" y="19543"/>
                    <a:pt x="4134" y="19999"/>
                  </a:cubicBezTo>
                  <a:cubicBezTo>
                    <a:pt x="4529" y="20425"/>
                    <a:pt x="4985" y="20790"/>
                    <a:pt x="5441" y="21154"/>
                  </a:cubicBezTo>
                  <a:cubicBezTo>
                    <a:pt x="6353" y="21884"/>
                    <a:pt x="7356" y="22431"/>
                    <a:pt x="8420" y="22826"/>
                  </a:cubicBezTo>
                  <a:cubicBezTo>
                    <a:pt x="9772" y="23367"/>
                    <a:pt x="11195" y="23637"/>
                    <a:pt x="12630" y="23637"/>
                  </a:cubicBezTo>
                  <a:cubicBezTo>
                    <a:pt x="13293" y="23637"/>
                    <a:pt x="13958" y="23580"/>
                    <a:pt x="14621" y="23464"/>
                  </a:cubicBezTo>
                  <a:cubicBezTo>
                    <a:pt x="17964" y="22917"/>
                    <a:pt x="20882" y="20941"/>
                    <a:pt x="22645" y="18054"/>
                  </a:cubicBezTo>
                  <a:cubicBezTo>
                    <a:pt x="23253" y="17081"/>
                    <a:pt x="23678" y="16048"/>
                    <a:pt x="23952" y="14954"/>
                  </a:cubicBezTo>
                  <a:cubicBezTo>
                    <a:pt x="24074" y="14528"/>
                    <a:pt x="24134" y="14133"/>
                    <a:pt x="24195" y="13738"/>
                  </a:cubicBezTo>
                  <a:cubicBezTo>
                    <a:pt x="24256" y="13434"/>
                    <a:pt x="24286" y="13130"/>
                    <a:pt x="24286" y="12826"/>
                  </a:cubicBezTo>
                  <a:cubicBezTo>
                    <a:pt x="24317" y="12583"/>
                    <a:pt x="24317" y="12340"/>
                    <a:pt x="24286" y="12096"/>
                  </a:cubicBezTo>
                  <a:cubicBezTo>
                    <a:pt x="24195" y="12340"/>
                    <a:pt x="24165" y="12583"/>
                    <a:pt x="24165" y="12826"/>
                  </a:cubicBezTo>
                  <a:cubicBezTo>
                    <a:pt x="24134" y="13130"/>
                    <a:pt x="24074" y="13403"/>
                    <a:pt x="24013" y="13707"/>
                  </a:cubicBezTo>
                  <a:cubicBezTo>
                    <a:pt x="23952" y="14102"/>
                    <a:pt x="23861" y="14498"/>
                    <a:pt x="23739" y="14862"/>
                  </a:cubicBezTo>
                  <a:cubicBezTo>
                    <a:pt x="23435" y="15926"/>
                    <a:pt x="22949" y="16929"/>
                    <a:pt x="22341" y="17872"/>
                  </a:cubicBezTo>
                  <a:cubicBezTo>
                    <a:pt x="20201" y="21193"/>
                    <a:pt x="16540" y="23076"/>
                    <a:pt x="12749" y="23076"/>
                  </a:cubicBezTo>
                  <a:cubicBezTo>
                    <a:pt x="11372" y="23076"/>
                    <a:pt x="9977" y="22828"/>
                    <a:pt x="8633" y="22309"/>
                  </a:cubicBezTo>
                  <a:cubicBezTo>
                    <a:pt x="7630" y="21914"/>
                    <a:pt x="6687" y="21367"/>
                    <a:pt x="5836" y="20698"/>
                  </a:cubicBezTo>
                  <a:cubicBezTo>
                    <a:pt x="5380" y="20334"/>
                    <a:pt x="4955" y="19969"/>
                    <a:pt x="4590" y="19574"/>
                  </a:cubicBezTo>
                  <a:cubicBezTo>
                    <a:pt x="4195" y="19148"/>
                    <a:pt x="3830" y="18692"/>
                    <a:pt x="3496" y="18236"/>
                  </a:cubicBezTo>
                  <a:cubicBezTo>
                    <a:pt x="699" y="14224"/>
                    <a:pt x="821" y="8814"/>
                    <a:pt x="3830" y="4953"/>
                  </a:cubicBezTo>
                  <a:cubicBezTo>
                    <a:pt x="4499" y="4042"/>
                    <a:pt x="5319" y="3251"/>
                    <a:pt x="6262" y="2613"/>
                  </a:cubicBezTo>
                  <a:cubicBezTo>
                    <a:pt x="7143" y="1975"/>
                    <a:pt x="8116" y="1488"/>
                    <a:pt x="9149" y="1124"/>
                  </a:cubicBezTo>
                  <a:cubicBezTo>
                    <a:pt x="10332" y="729"/>
                    <a:pt x="11561" y="532"/>
                    <a:pt x="12794" y="532"/>
                  </a:cubicBezTo>
                  <a:cubicBezTo>
                    <a:pt x="13557" y="532"/>
                    <a:pt x="14321" y="608"/>
                    <a:pt x="15076" y="759"/>
                  </a:cubicBezTo>
                  <a:cubicBezTo>
                    <a:pt x="16809" y="1124"/>
                    <a:pt x="18390" y="1883"/>
                    <a:pt x="19788" y="2978"/>
                  </a:cubicBezTo>
                  <a:cubicBezTo>
                    <a:pt x="20912" y="3859"/>
                    <a:pt x="21885" y="4984"/>
                    <a:pt x="22615" y="6230"/>
                  </a:cubicBezTo>
                  <a:cubicBezTo>
                    <a:pt x="23162" y="7172"/>
                    <a:pt x="23587" y="8206"/>
                    <a:pt x="23861" y="9270"/>
                  </a:cubicBezTo>
                  <a:cubicBezTo>
                    <a:pt x="23952" y="9665"/>
                    <a:pt x="24043" y="10060"/>
                    <a:pt x="24074" y="10455"/>
                  </a:cubicBezTo>
                  <a:cubicBezTo>
                    <a:pt x="24134" y="10759"/>
                    <a:pt x="24165" y="11033"/>
                    <a:pt x="24165" y="11336"/>
                  </a:cubicBezTo>
                  <a:cubicBezTo>
                    <a:pt x="24165" y="11580"/>
                    <a:pt x="24195" y="11823"/>
                    <a:pt x="24256" y="12066"/>
                  </a:cubicBezTo>
                  <a:cubicBezTo>
                    <a:pt x="24286" y="11823"/>
                    <a:pt x="24317" y="11610"/>
                    <a:pt x="24317" y="11367"/>
                  </a:cubicBezTo>
                  <a:cubicBezTo>
                    <a:pt x="24317" y="11063"/>
                    <a:pt x="24317" y="10759"/>
                    <a:pt x="24256" y="10455"/>
                  </a:cubicBezTo>
                  <a:cubicBezTo>
                    <a:pt x="24226" y="10060"/>
                    <a:pt x="24165" y="9634"/>
                    <a:pt x="24074" y="9239"/>
                  </a:cubicBezTo>
                  <a:cubicBezTo>
                    <a:pt x="23861" y="8145"/>
                    <a:pt x="23466" y="7051"/>
                    <a:pt x="22919" y="6078"/>
                  </a:cubicBezTo>
                  <a:cubicBezTo>
                    <a:pt x="21308" y="3099"/>
                    <a:pt x="18481" y="1002"/>
                    <a:pt x="15168" y="273"/>
                  </a:cubicBezTo>
                  <a:cubicBezTo>
                    <a:pt x="14343" y="91"/>
                    <a:pt x="13504" y="1"/>
                    <a:pt x="12666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8"/>
            <p:cNvSpPr/>
            <p:nvPr/>
          </p:nvSpPr>
          <p:spPr>
            <a:xfrm>
              <a:off x="2881025" y="3957700"/>
              <a:ext cx="455200" cy="95975"/>
            </a:xfrm>
            <a:custGeom>
              <a:avLst/>
              <a:gdLst/>
              <a:ahLst/>
              <a:cxnLst/>
              <a:rect l="l" t="t" r="r" b="b"/>
              <a:pathLst>
                <a:path w="18208" h="3839" extrusionOk="0">
                  <a:moveTo>
                    <a:pt x="72" y="1"/>
                  </a:moveTo>
                  <a:cubicBezTo>
                    <a:pt x="67" y="1"/>
                    <a:pt x="64" y="2"/>
                    <a:pt x="61" y="4"/>
                  </a:cubicBezTo>
                  <a:cubicBezTo>
                    <a:pt x="0" y="65"/>
                    <a:pt x="760" y="916"/>
                    <a:pt x="2310" y="1858"/>
                  </a:cubicBezTo>
                  <a:cubicBezTo>
                    <a:pt x="3222" y="2406"/>
                    <a:pt x="4164" y="2831"/>
                    <a:pt x="5198" y="3196"/>
                  </a:cubicBezTo>
                  <a:cubicBezTo>
                    <a:pt x="5471" y="3287"/>
                    <a:pt x="5775" y="3348"/>
                    <a:pt x="6079" y="3439"/>
                  </a:cubicBezTo>
                  <a:lnTo>
                    <a:pt x="6535" y="3561"/>
                  </a:lnTo>
                  <a:cubicBezTo>
                    <a:pt x="6687" y="3591"/>
                    <a:pt x="6839" y="3621"/>
                    <a:pt x="7022" y="3621"/>
                  </a:cubicBezTo>
                  <a:lnTo>
                    <a:pt x="7994" y="3804"/>
                  </a:lnTo>
                  <a:lnTo>
                    <a:pt x="9028" y="3834"/>
                  </a:lnTo>
                  <a:cubicBezTo>
                    <a:pt x="9136" y="3837"/>
                    <a:pt x="9244" y="3838"/>
                    <a:pt x="9352" y="3838"/>
                  </a:cubicBezTo>
                  <a:cubicBezTo>
                    <a:pt x="11612" y="3838"/>
                    <a:pt x="13832" y="3234"/>
                    <a:pt x="15776" y="2132"/>
                  </a:cubicBezTo>
                  <a:lnTo>
                    <a:pt x="16353" y="1828"/>
                  </a:lnTo>
                  <a:cubicBezTo>
                    <a:pt x="16536" y="1706"/>
                    <a:pt x="16688" y="1615"/>
                    <a:pt x="16839" y="1494"/>
                  </a:cubicBezTo>
                  <a:lnTo>
                    <a:pt x="17599" y="977"/>
                  </a:lnTo>
                  <a:cubicBezTo>
                    <a:pt x="17995" y="673"/>
                    <a:pt x="18207" y="491"/>
                    <a:pt x="18177" y="460"/>
                  </a:cubicBezTo>
                  <a:cubicBezTo>
                    <a:pt x="18173" y="456"/>
                    <a:pt x="18166" y="455"/>
                    <a:pt x="18156" y="455"/>
                  </a:cubicBezTo>
                  <a:cubicBezTo>
                    <a:pt x="18083" y="455"/>
                    <a:pt x="17847" y="551"/>
                    <a:pt x="17447" y="764"/>
                  </a:cubicBezTo>
                  <a:lnTo>
                    <a:pt x="16657" y="1190"/>
                  </a:lnTo>
                  <a:cubicBezTo>
                    <a:pt x="16505" y="1281"/>
                    <a:pt x="16353" y="1372"/>
                    <a:pt x="16171" y="1463"/>
                  </a:cubicBezTo>
                  <a:lnTo>
                    <a:pt x="15593" y="1706"/>
                  </a:lnTo>
                  <a:cubicBezTo>
                    <a:pt x="13617" y="2710"/>
                    <a:pt x="11439" y="3197"/>
                    <a:pt x="9229" y="3197"/>
                  </a:cubicBezTo>
                  <a:cubicBezTo>
                    <a:pt x="9162" y="3197"/>
                    <a:pt x="9095" y="3197"/>
                    <a:pt x="9028" y="3196"/>
                  </a:cubicBezTo>
                  <a:lnTo>
                    <a:pt x="8055" y="3165"/>
                  </a:lnTo>
                  <a:lnTo>
                    <a:pt x="7113" y="3013"/>
                  </a:lnTo>
                  <a:lnTo>
                    <a:pt x="6657" y="2953"/>
                  </a:lnTo>
                  <a:lnTo>
                    <a:pt x="6201" y="2831"/>
                  </a:lnTo>
                  <a:cubicBezTo>
                    <a:pt x="5897" y="2770"/>
                    <a:pt x="5623" y="2710"/>
                    <a:pt x="5350" y="2618"/>
                  </a:cubicBezTo>
                  <a:cubicBezTo>
                    <a:pt x="4377" y="2314"/>
                    <a:pt x="3435" y="1919"/>
                    <a:pt x="2523" y="1463"/>
                  </a:cubicBezTo>
                  <a:cubicBezTo>
                    <a:pt x="1036" y="676"/>
                    <a:pt x="192" y="1"/>
                    <a:pt x="72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8"/>
            <p:cNvSpPr/>
            <p:nvPr/>
          </p:nvSpPr>
          <p:spPr>
            <a:xfrm>
              <a:off x="2872650" y="4235800"/>
              <a:ext cx="455975" cy="95225"/>
            </a:xfrm>
            <a:custGeom>
              <a:avLst/>
              <a:gdLst/>
              <a:ahLst/>
              <a:cxnLst/>
              <a:rect l="l" t="t" r="r" b="b"/>
              <a:pathLst>
                <a:path w="18239" h="3809" extrusionOk="0">
                  <a:moveTo>
                    <a:pt x="8872" y="1"/>
                  </a:moveTo>
                  <a:cubicBezTo>
                    <a:pt x="6615" y="1"/>
                    <a:pt x="4371" y="578"/>
                    <a:pt x="2402" y="1707"/>
                  </a:cubicBezTo>
                  <a:lnTo>
                    <a:pt x="1855" y="2011"/>
                  </a:lnTo>
                  <a:cubicBezTo>
                    <a:pt x="1673" y="2102"/>
                    <a:pt x="1521" y="2224"/>
                    <a:pt x="1369" y="2346"/>
                  </a:cubicBezTo>
                  <a:lnTo>
                    <a:pt x="609" y="2862"/>
                  </a:lnTo>
                  <a:cubicBezTo>
                    <a:pt x="214" y="3166"/>
                    <a:pt x="1" y="3349"/>
                    <a:pt x="31" y="3379"/>
                  </a:cubicBezTo>
                  <a:cubicBezTo>
                    <a:pt x="35" y="3383"/>
                    <a:pt x="42" y="3385"/>
                    <a:pt x="52" y="3385"/>
                  </a:cubicBezTo>
                  <a:cubicBezTo>
                    <a:pt x="125" y="3385"/>
                    <a:pt x="361" y="3288"/>
                    <a:pt x="761" y="3075"/>
                  </a:cubicBezTo>
                  <a:lnTo>
                    <a:pt x="1551" y="2619"/>
                  </a:lnTo>
                  <a:cubicBezTo>
                    <a:pt x="1703" y="2558"/>
                    <a:pt x="1855" y="2437"/>
                    <a:pt x="2037" y="2346"/>
                  </a:cubicBezTo>
                  <a:lnTo>
                    <a:pt x="2615" y="2102"/>
                  </a:lnTo>
                  <a:cubicBezTo>
                    <a:pt x="4544" y="1152"/>
                    <a:pt x="6664" y="639"/>
                    <a:pt x="8819" y="639"/>
                  </a:cubicBezTo>
                  <a:cubicBezTo>
                    <a:pt x="8940" y="639"/>
                    <a:pt x="9060" y="640"/>
                    <a:pt x="9180" y="643"/>
                  </a:cubicBezTo>
                  <a:lnTo>
                    <a:pt x="10183" y="674"/>
                  </a:lnTo>
                  <a:lnTo>
                    <a:pt x="11126" y="795"/>
                  </a:lnTo>
                  <a:lnTo>
                    <a:pt x="11582" y="887"/>
                  </a:lnTo>
                  <a:lnTo>
                    <a:pt x="12007" y="978"/>
                  </a:lnTo>
                  <a:cubicBezTo>
                    <a:pt x="12311" y="1069"/>
                    <a:pt x="12585" y="1130"/>
                    <a:pt x="12889" y="1191"/>
                  </a:cubicBezTo>
                  <a:cubicBezTo>
                    <a:pt x="13861" y="1494"/>
                    <a:pt x="14804" y="1890"/>
                    <a:pt x="15715" y="2376"/>
                  </a:cubicBezTo>
                  <a:cubicBezTo>
                    <a:pt x="17203" y="3134"/>
                    <a:pt x="18046" y="3808"/>
                    <a:pt x="18166" y="3808"/>
                  </a:cubicBezTo>
                  <a:cubicBezTo>
                    <a:pt x="18171" y="3808"/>
                    <a:pt x="18175" y="3807"/>
                    <a:pt x="18178" y="3805"/>
                  </a:cubicBezTo>
                  <a:cubicBezTo>
                    <a:pt x="18238" y="3774"/>
                    <a:pt x="17478" y="2923"/>
                    <a:pt x="15928" y="1981"/>
                  </a:cubicBezTo>
                  <a:cubicBezTo>
                    <a:pt x="15016" y="1434"/>
                    <a:pt x="14044" y="978"/>
                    <a:pt x="13041" y="643"/>
                  </a:cubicBezTo>
                  <a:cubicBezTo>
                    <a:pt x="12767" y="552"/>
                    <a:pt x="12463" y="491"/>
                    <a:pt x="12159" y="400"/>
                  </a:cubicBezTo>
                  <a:lnTo>
                    <a:pt x="11703" y="279"/>
                  </a:lnTo>
                  <a:cubicBezTo>
                    <a:pt x="11551" y="248"/>
                    <a:pt x="11369" y="218"/>
                    <a:pt x="11217" y="187"/>
                  </a:cubicBezTo>
                  <a:lnTo>
                    <a:pt x="10244" y="35"/>
                  </a:lnTo>
                  <a:lnTo>
                    <a:pt x="9211" y="5"/>
                  </a:lnTo>
                  <a:cubicBezTo>
                    <a:pt x="9098" y="2"/>
                    <a:pt x="8985" y="1"/>
                    <a:pt x="8872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8"/>
            <p:cNvSpPr/>
            <p:nvPr/>
          </p:nvSpPr>
          <p:spPr>
            <a:xfrm>
              <a:off x="2815675" y="4138500"/>
              <a:ext cx="577525" cy="21175"/>
            </a:xfrm>
            <a:custGeom>
              <a:avLst/>
              <a:gdLst/>
              <a:ahLst/>
              <a:cxnLst/>
              <a:rect l="l" t="t" r="r" b="b"/>
              <a:pathLst>
                <a:path w="23101" h="847" extrusionOk="0">
                  <a:moveTo>
                    <a:pt x="4274" y="0"/>
                  </a:moveTo>
                  <a:cubicBezTo>
                    <a:pt x="1666" y="0"/>
                    <a:pt x="0" y="55"/>
                    <a:pt x="0" y="158"/>
                  </a:cubicBezTo>
                  <a:cubicBezTo>
                    <a:pt x="0" y="310"/>
                    <a:pt x="5167" y="584"/>
                    <a:pt x="11520" y="736"/>
                  </a:cubicBezTo>
                  <a:cubicBezTo>
                    <a:pt x="14566" y="808"/>
                    <a:pt x="17343" y="846"/>
                    <a:pt x="19413" y="846"/>
                  </a:cubicBezTo>
                  <a:cubicBezTo>
                    <a:pt x="21680" y="846"/>
                    <a:pt x="23101" y="801"/>
                    <a:pt x="23101" y="706"/>
                  </a:cubicBezTo>
                  <a:cubicBezTo>
                    <a:pt x="23101" y="523"/>
                    <a:pt x="17934" y="250"/>
                    <a:pt x="11551" y="98"/>
                  </a:cubicBezTo>
                  <a:cubicBezTo>
                    <a:pt x="8792" y="32"/>
                    <a:pt x="6260" y="0"/>
                    <a:pt x="4274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8"/>
            <p:cNvSpPr/>
            <p:nvPr/>
          </p:nvSpPr>
          <p:spPr>
            <a:xfrm>
              <a:off x="3086200" y="3853700"/>
              <a:ext cx="23575" cy="577525"/>
            </a:xfrm>
            <a:custGeom>
              <a:avLst/>
              <a:gdLst/>
              <a:ahLst/>
              <a:cxnLst/>
              <a:rect l="l" t="t" r="r" b="b"/>
              <a:pathLst>
                <a:path w="943" h="23101" extrusionOk="0">
                  <a:moveTo>
                    <a:pt x="760" y="0"/>
                  </a:moveTo>
                  <a:cubicBezTo>
                    <a:pt x="578" y="0"/>
                    <a:pt x="304" y="5167"/>
                    <a:pt x="152" y="11550"/>
                  </a:cubicBezTo>
                  <a:cubicBezTo>
                    <a:pt x="0" y="17903"/>
                    <a:pt x="30" y="23101"/>
                    <a:pt x="182" y="23101"/>
                  </a:cubicBezTo>
                  <a:cubicBezTo>
                    <a:pt x="183" y="23101"/>
                    <a:pt x="184" y="23101"/>
                    <a:pt x="184" y="23101"/>
                  </a:cubicBezTo>
                  <a:cubicBezTo>
                    <a:pt x="366" y="23101"/>
                    <a:pt x="639" y="17915"/>
                    <a:pt x="790" y="11550"/>
                  </a:cubicBezTo>
                  <a:cubicBezTo>
                    <a:pt x="942" y="5167"/>
                    <a:pt x="912" y="0"/>
                    <a:pt x="760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8"/>
            <p:cNvSpPr/>
            <p:nvPr/>
          </p:nvSpPr>
          <p:spPr>
            <a:xfrm>
              <a:off x="2946375" y="3852900"/>
              <a:ext cx="159600" cy="577650"/>
            </a:xfrm>
            <a:custGeom>
              <a:avLst/>
              <a:gdLst/>
              <a:ahLst/>
              <a:cxnLst/>
              <a:rect l="l" t="t" r="r" b="b"/>
              <a:pathLst>
                <a:path w="6384" h="23106" extrusionOk="0">
                  <a:moveTo>
                    <a:pt x="6348" y="1"/>
                  </a:moveTo>
                  <a:cubicBezTo>
                    <a:pt x="6245" y="1"/>
                    <a:pt x="4987" y="797"/>
                    <a:pt x="3465" y="2677"/>
                  </a:cubicBezTo>
                  <a:cubicBezTo>
                    <a:pt x="2554" y="3771"/>
                    <a:pt x="1794" y="4987"/>
                    <a:pt x="1216" y="6294"/>
                  </a:cubicBezTo>
                  <a:cubicBezTo>
                    <a:pt x="487" y="7905"/>
                    <a:pt x="91" y="9668"/>
                    <a:pt x="31" y="11430"/>
                  </a:cubicBezTo>
                  <a:cubicBezTo>
                    <a:pt x="0" y="13193"/>
                    <a:pt x="304" y="14956"/>
                    <a:pt x="943" y="16598"/>
                  </a:cubicBezTo>
                  <a:cubicBezTo>
                    <a:pt x="1429" y="17935"/>
                    <a:pt x="2128" y="19212"/>
                    <a:pt x="3009" y="20367"/>
                  </a:cubicBezTo>
                  <a:cubicBezTo>
                    <a:pt x="4420" y="22247"/>
                    <a:pt x="5660" y="23105"/>
                    <a:pt x="5768" y="23105"/>
                  </a:cubicBezTo>
                  <a:cubicBezTo>
                    <a:pt x="5772" y="23105"/>
                    <a:pt x="5774" y="23104"/>
                    <a:pt x="5775" y="23102"/>
                  </a:cubicBezTo>
                  <a:cubicBezTo>
                    <a:pt x="5836" y="23042"/>
                    <a:pt x="4712" y="22069"/>
                    <a:pt x="3374" y="20093"/>
                  </a:cubicBezTo>
                  <a:cubicBezTo>
                    <a:pt x="2584" y="18938"/>
                    <a:pt x="1946" y="17722"/>
                    <a:pt x="1490" y="16415"/>
                  </a:cubicBezTo>
                  <a:cubicBezTo>
                    <a:pt x="912" y="14804"/>
                    <a:pt x="639" y="13133"/>
                    <a:pt x="669" y="11430"/>
                  </a:cubicBezTo>
                  <a:cubicBezTo>
                    <a:pt x="699" y="9728"/>
                    <a:pt x="1064" y="8087"/>
                    <a:pt x="1733" y="6506"/>
                  </a:cubicBezTo>
                  <a:cubicBezTo>
                    <a:pt x="2280" y="5260"/>
                    <a:pt x="2979" y="4044"/>
                    <a:pt x="3800" y="2920"/>
                  </a:cubicBezTo>
                  <a:cubicBezTo>
                    <a:pt x="5228" y="1035"/>
                    <a:pt x="6383" y="63"/>
                    <a:pt x="6353" y="2"/>
                  </a:cubicBezTo>
                  <a:cubicBezTo>
                    <a:pt x="6352" y="1"/>
                    <a:pt x="6350" y="1"/>
                    <a:pt x="6348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8"/>
            <p:cNvSpPr/>
            <p:nvPr/>
          </p:nvSpPr>
          <p:spPr>
            <a:xfrm>
              <a:off x="3096075" y="3853625"/>
              <a:ext cx="159600" cy="577675"/>
            </a:xfrm>
            <a:custGeom>
              <a:avLst/>
              <a:gdLst/>
              <a:ahLst/>
              <a:cxnLst/>
              <a:rect l="l" t="t" r="r" b="b"/>
              <a:pathLst>
                <a:path w="6384" h="23107" extrusionOk="0">
                  <a:moveTo>
                    <a:pt x="618" y="0"/>
                  </a:moveTo>
                  <a:cubicBezTo>
                    <a:pt x="614" y="0"/>
                    <a:pt x="610" y="1"/>
                    <a:pt x="608" y="3"/>
                  </a:cubicBezTo>
                  <a:cubicBezTo>
                    <a:pt x="547" y="64"/>
                    <a:pt x="1702" y="1037"/>
                    <a:pt x="3040" y="3012"/>
                  </a:cubicBezTo>
                  <a:cubicBezTo>
                    <a:pt x="3830" y="4167"/>
                    <a:pt x="4468" y="5383"/>
                    <a:pt x="4924" y="6690"/>
                  </a:cubicBezTo>
                  <a:cubicBezTo>
                    <a:pt x="5502" y="8301"/>
                    <a:pt x="5775" y="9973"/>
                    <a:pt x="5745" y="11675"/>
                  </a:cubicBezTo>
                  <a:cubicBezTo>
                    <a:pt x="5684" y="13377"/>
                    <a:pt x="5319" y="15019"/>
                    <a:pt x="4651" y="16599"/>
                  </a:cubicBezTo>
                  <a:cubicBezTo>
                    <a:pt x="4104" y="17876"/>
                    <a:pt x="3405" y="19061"/>
                    <a:pt x="2584" y="20186"/>
                  </a:cubicBezTo>
                  <a:cubicBezTo>
                    <a:pt x="1155" y="22070"/>
                    <a:pt x="0" y="23043"/>
                    <a:pt x="61" y="23104"/>
                  </a:cubicBezTo>
                  <a:cubicBezTo>
                    <a:pt x="62" y="23106"/>
                    <a:pt x="64" y="23107"/>
                    <a:pt x="68" y="23107"/>
                  </a:cubicBezTo>
                  <a:cubicBezTo>
                    <a:pt x="177" y="23107"/>
                    <a:pt x="1421" y="22251"/>
                    <a:pt x="2949" y="20429"/>
                  </a:cubicBezTo>
                  <a:cubicBezTo>
                    <a:pt x="3860" y="19335"/>
                    <a:pt x="4590" y="18119"/>
                    <a:pt x="5198" y="16812"/>
                  </a:cubicBezTo>
                  <a:cubicBezTo>
                    <a:pt x="5927" y="15201"/>
                    <a:pt x="6323" y="13438"/>
                    <a:pt x="6353" y="11675"/>
                  </a:cubicBezTo>
                  <a:cubicBezTo>
                    <a:pt x="6383" y="9912"/>
                    <a:pt x="6079" y="8149"/>
                    <a:pt x="5471" y="6508"/>
                  </a:cubicBezTo>
                  <a:cubicBezTo>
                    <a:pt x="4955" y="5170"/>
                    <a:pt x="4256" y="3894"/>
                    <a:pt x="3405" y="2739"/>
                  </a:cubicBezTo>
                  <a:cubicBezTo>
                    <a:pt x="1965" y="858"/>
                    <a:pt x="752" y="0"/>
                    <a:pt x="618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8"/>
            <p:cNvSpPr/>
            <p:nvPr/>
          </p:nvSpPr>
          <p:spPr>
            <a:xfrm>
              <a:off x="2214600" y="2491975"/>
              <a:ext cx="510675" cy="367800"/>
            </a:xfrm>
            <a:custGeom>
              <a:avLst/>
              <a:gdLst/>
              <a:ahLst/>
              <a:cxnLst/>
              <a:rect l="l" t="t" r="r" b="b"/>
              <a:pathLst>
                <a:path w="20427" h="14712" extrusionOk="0">
                  <a:moveTo>
                    <a:pt x="19271" y="0"/>
                  </a:moveTo>
                  <a:lnTo>
                    <a:pt x="0" y="1733"/>
                  </a:lnTo>
                  <a:lnTo>
                    <a:pt x="1155" y="14712"/>
                  </a:lnTo>
                  <a:lnTo>
                    <a:pt x="20426" y="12979"/>
                  </a:lnTo>
                  <a:lnTo>
                    <a:pt x="19271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8"/>
            <p:cNvSpPr/>
            <p:nvPr/>
          </p:nvSpPr>
          <p:spPr>
            <a:xfrm>
              <a:off x="2214600" y="2492575"/>
              <a:ext cx="481025" cy="219775"/>
            </a:xfrm>
            <a:custGeom>
              <a:avLst/>
              <a:gdLst/>
              <a:ahLst/>
              <a:cxnLst/>
              <a:rect l="l" t="t" r="r" b="b"/>
              <a:pathLst>
                <a:path w="19241" h="8791" extrusionOk="0">
                  <a:moveTo>
                    <a:pt x="19237" y="1"/>
                  </a:moveTo>
                  <a:cubicBezTo>
                    <a:pt x="19224" y="1"/>
                    <a:pt x="19167" y="76"/>
                    <a:pt x="19089" y="128"/>
                  </a:cubicBezTo>
                  <a:lnTo>
                    <a:pt x="18572" y="645"/>
                  </a:lnTo>
                  <a:lnTo>
                    <a:pt x="16657" y="2469"/>
                  </a:lnTo>
                  <a:lnTo>
                    <a:pt x="10532" y="8563"/>
                  </a:lnTo>
                  <a:lnTo>
                    <a:pt x="10532" y="8563"/>
                  </a:lnTo>
                  <a:lnTo>
                    <a:pt x="10456" y="8517"/>
                  </a:lnTo>
                  <a:lnTo>
                    <a:pt x="3070" y="3654"/>
                  </a:lnTo>
                  <a:lnTo>
                    <a:pt x="821" y="2195"/>
                  </a:lnTo>
                  <a:lnTo>
                    <a:pt x="213" y="1830"/>
                  </a:lnTo>
                  <a:cubicBezTo>
                    <a:pt x="152" y="1770"/>
                    <a:pt x="61" y="1739"/>
                    <a:pt x="0" y="1709"/>
                  </a:cubicBezTo>
                  <a:lnTo>
                    <a:pt x="0" y="1709"/>
                  </a:lnTo>
                  <a:cubicBezTo>
                    <a:pt x="61" y="1770"/>
                    <a:pt x="122" y="1800"/>
                    <a:pt x="213" y="1861"/>
                  </a:cubicBezTo>
                  <a:lnTo>
                    <a:pt x="791" y="2286"/>
                  </a:lnTo>
                  <a:lnTo>
                    <a:pt x="3009" y="3776"/>
                  </a:lnTo>
                  <a:lnTo>
                    <a:pt x="10365" y="8669"/>
                  </a:lnTo>
                  <a:lnTo>
                    <a:pt x="10487" y="8761"/>
                  </a:lnTo>
                  <a:lnTo>
                    <a:pt x="10548" y="8791"/>
                  </a:lnTo>
                  <a:lnTo>
                    <a:pt x="10608" y="8761"/>
                  </a:lnTo>
                  <a:lnTo>
                    <a:pt x="16748" y="2590"/>
                  </a:lnTo>
                  <a:cubicBezTo>
                    <a:pt x="17508" y="1800"/>
                    <a:pt x="18146" y="1162"/>
                    <a:pt x="18602" y="706"/>
                  </a:cubicBezTo>
                  <a:cubicBezTo>
                    <a:pt x="18785" y="493"/>
                    <a:pt x="18967" y="311"/>
                    <a:pt x="19089" y="189"/>
                  </a:cubicBezTo>
                  <a:cubicBezTo>
                    <a:pt x="19150" y="128"/>
                    <a:pt x="19210" y="67"/>
                    <a:pt x="19241" y="7"/>
                  </a:cubicBezTo>
                  <a:cubicBezTo>
                    <a:pt x="19241" y="2"/>
                    <a:pt x="19240" y="1"/>
                    <a:pt x="19237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8"/>
            <p:cNvSpPr/>
            <p:nvPr/>
          </p:nvSpPr>
          <p:spPr>
            <a:xfrm>
              <a:off x="2242700" y="2649250"/>
              <a:ext cx="149725" cy="210550"/>
            </a:xfrm>
            <a:custGeom>
              <a:avLst/>
              <a:gdLst/>
              <a:ahLst/>
              <a:cxnLst/>
              <a:rect l="l" t="t" r="r" b="b"/>
              <a:pathLst>
                <a:path w="5989" h="8422" extrusionOk="0">
                  <a:moveTo>
                    <a:pt x="5957" y="1"/>
                  </a:moveTo>
                  <a:cubicBezTo>
                    <a:pt x="5875" y="1"/>
                    <a:pt x="4517" y="1844"/>
                    <a:pt x="2919" y="4165"/>
                  </a:cubicBezTo>
                  <a:cubicBezTo>
                    <a:pt x="1277" y="6475"/>
                    <a:pt x="1" y="8390"/>
                    <a:pt x="31" y="8421"/>
                  </a:cubicBezTo>
                  <a:cubicBezTo>
                    <a:pt x="32" y="8421"/>
                    <a:pt x="32" y="8421"/>
                    <a:pt x="32" y="8421"/>
                  </a:cubicBezTo>
                  <a:cubicBezTo>
                    <a:pt x="83" y="8421"/>
                    <a:pt x="1443" y="6548"/>
                    <a:pt x="3071" y="4256"/>
                  </a:cubicBezTo>
                  <a:cubicBezTo>
                    <a:pt x="4712" y="1916"/>
                    <a:pt x="5989" y="1"/>
                    <a:pt x="5958" y="1"/>
                  </a:cubicBezTo>
                  <a:cubicBezTo>
                    <a:pt x="5958" y="1"/>
                    <a:pt x="5957" y="1"/>
                    <a:pt x="5957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8"/>
            <p:cNvSpPr/>
            <p:nvPr/>
          </p:nvSpPr>
          <p:spPr>
            <a:xfrm>
              <a:off x="2549700" y="2631025"/>
              <a:ext cx="175575" cy="186250"/>
            </a:xfrm>
            <a:custGeom>
              <a:avLst/>
              <a:gdLst/>
              <a:ahLst/>
              <a:cxnLst/>
              <a:rect l="l" t="t" r="r" b="b"/>
              <a:pathLst>
                <a:path w="7023" h="7450" extrusionOk="0">
                  <a:moveTo>
                    <a:pt x="32" y="0"/>
                  </a:moveTo>
                  <a:cubicBezTo>
                    <a:pt x="32" y="0"/>
                    <a:pt x="31" y="0"/>
                    <a:pt x="31" y="1"/>
                  </a:cubicBezTo>
                  <a:cubicBezTo>
                    <a:pt x="1" y="31"/>
                    <a:pt x="1521" y="1733"/>
                    <a:pt x="3466" y="3770"/>
                  </a:cubicBezTo>
                  <a:cubicBezTo>
                    <a:pt x="5347" y="5800"/>
                    <a:pt x="6905" y="7449"/>
                    <a:pt x="6989" y="7449"/>
                  </a:cubicBezTo>
                  <a:cubicBezTo>
                    <a:pt x="6990" y="7449"/>
                    <a:pt x="6991" y="7449"/>
                    <a:pt x="6992" y="7448"/>
                  </a:cubicBezTo>
                  <a:cubicBezTo>
                    <a:pt x="7022" y="7387"/>
                    <a:pt x="5502" y="5715"/>
                    <a:pt x="3587" y="3648"/>
                  </a:cubicBezTo>
                  <a:cubicBezTo>
                    <a:pt x="1690" y="1600"/>
                    <a:pt x="91" y="0"/>
                    <a:pt x="32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8"/>
            <p:cNvSpPr/>
            <p:nvPr/>
          </p:nvSpPr>
          <p:spPr>
            <a:xfrm>
              <a:off x="3308850" y="2305025"/>
              <a:ext cx="628450" cy="607725"/>
            </a:xfrm>
            <a:custGeom>
              <a:avLst/>
              <a:gdLst/>
              <a:ahLst/>
              <a:cxnLst/>
              <a:rect l="l" t="t" r="r" b="b"/>
              <a:pathLst>
                <a:path w="25138" h="24309" extrusionOk="0">
                  <a:moveTo>
                    <a:pt x="8967" y="1"/>
                  </a:moveTo>
                  <a:lnTo>
                    <a:pt x="1185" y="4074"/>
                  </a:lnTo>
                  <a:cubicBezTo>
                    <a:pt x="334" y="4530"/>
                    <a:pt x="0" y="5563"/>
                    <a:pt x="456" y="6414"/>
                  </a:cubicBezTo>
                  <a:lnTo>
                    <a:pt x="9392" y="23375"/>
                  </a:lnTo>
                  <a:cubicBezTo>
                    <a:pt x="9688" y="23967"/>
                    <a:pt x="10293" y="24309"/>
                    <a:pt x="10920" y="24309"/>
                  </a:cubicBezTo>
                  <a:cubicBezTo>
                    <a:pt x="11195" y="24309"/>
                    <a:pt x="11474" y="24243"/>
                    <a:pt x="11733" y="24105"/>
                  </a:cubicBezTo>
                  <a:lnTo>
                    <a:pt x="23982" y="17661"/>
                  </a:lnTo>
                  <a:cubicBezTo>
                    <a:pt x="24833" y="17205"/>
                    <a:pt x="25137" y="16171"/>
                    <a:pt x="24712" y="15320"/>
                  </a:cubicBezTo>
                  <a:lnTo>
                    <a:pt x="18237" y="3040"/>
                  </a:lnTo>
                  <a:lnTo>
                    <a:pt x="8967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8"/>
            <p:cNvSpPr/>
            <p:nvPr/>
          </p:nvSpPr>
          <p:spPr>
            <a:xfrm>
              <a:off x="3533000" y="2304275"/>
              <a:ext cx="231800" cy="141125"/>
            </a:xfrm>
            <a:custGeom>
              <a:avLst/>
              <a:gdLst/>
              <a:ahLst/>
              <a:cxnLst/>
              <a:rect l="l" t="t" r="r" b="b"/>
              <a:pathLst>
                <a:path w="9272" h="5645" extrusionOk="0">
                  <a:moveTo>
                    <a:pt x="1" y="1"/>
                  </a:moveTo>
                  <a:lnTo>
                    <a:pt x="2524" y="4773"/>
                  </a:lnTo>
                  <a:cubicBezTo>
                    <a:pt x="2802" y="5329"/>
                    <a:pt x="3366" y="5644"/>
                    <a:pt x="3952" y="5644"/>
                  </a:cubicBezTo>
                  <a:cubicBezTo>
                    <a:pt x="4198" y="5644"/>
                    <a:pt x="4448" y="5589"/>
                    <a:pt x="4682" y="5472"/>
                  </a:cubicBezTo>
                  <a:lnTo>
                    <a:pt x="9271" y="30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8"/>
            <p:cNvSpPr/>
            <p:nvPr/>
          </p:nvSpPr>
          <p:spPr>
            <a:xfrm>
              <a:off x="3602925" y="2380275"/>
              <a:ext cx="180100" cy="76750"/>
            </a:xfrm>
            <a:custGeom>
              <a:avLst/>
              <a:gdLst/>
              <a:ahLst/>
              <a:cxnLst/>
              <a:rect l="l" t="t" r="r" b="b"/>
              <a:pathLst>
                <a:path w="7204" h="3070" extrusionOk="0">
                  <a:moveTo>
                    <a:pt x="6505" y="0"/>
                  </a:moveTo>
                  <a:lnTo>
                    <a:pt x="1915" y="2401"/>
                  </a:lnTo>
                  <a:cubicBezTo>
                    <a:pt x="1915" y="2401"/>
                    <a:pt x="1522" y="2593"/>
                    <a:pt x="1049" y="2593"/>
                  </a:cubicBezTo>
                  <a:cubicBezTo>
                    <a:pt x="701" y="2593"/>
                    <a:pt x="310" y="2489"/>
                    <a:pt x="0" y="2128"/>
                  </a:cubicBezTo>
                  <a:lnTo>
                    <a:pt x="0" y="2128"/>
                  </a:lnTo>
                  <a:cubicBezTo>
                    <a:pt x="320" y="2718"/>
                    <a:pt x="938" y="3069"/>
                    <a:pt x="1597" y="3069"/>
                  </a:cubicBezTo>
                  <a:cubicBezTo>
                    <a:pt x="1753" y="3069"/>
                    <a:pt x="1910" y="3050"/>
                    <a:pt x="2067" y="3009"/>
                  </a:cubicBezTo>
                  <a:lnTo>
                    <a:pt x="2219" y="2948"/>
                  </a:lnTo>
                  <a:cubicBezTo>
                    <a:pt x="2888" y="2736"/>
                    <a:pt x="7204" y="1368"/>
                    <a:pt x="7174" y="1277"/>
                  </a:cubicBezTo>
                  <a:cubicBezTo>
                    <a:pt x="7143" y="1186"/>
                    <a:pt x="6505" y="0"/>
                    <a:pt x="6505" y="0"/>
                  </a:cubicBezTo>
                  <a:close/>
                </a:path>
              </a:pathLst>
            </a:custGeom>
            <a:solidFill>
              <a:srgbClr val="203E80">
                <a:alpha val="647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8"/>
            <p:cNvSpPr/>
            <p:nvPr/>
          </p:nvSpPr>
          <p:spPr>
            <a:xfrm>
              <a:off x="3533000" y="2304275"/>
              <a:ext cx="231800" cy="141125"/>
            </a:xfrm>
            <a:custGeom>
              <a:avLst/>
              <a:gdLst/>
              <a:ahLst/>
              <a:cxnLst/>
              <a:rect l="l" t="t" r="r" b="b"/>
              <a:pathLst>
                <a:path w="9272" h="5645" extrusionOk="0">
                  <a:moveTo>
                    <a:pt x="1" y="1"/>
                  </a:moveTo>
                  <a:lnTo>
                    <a:pt x="2524" y="4773"/>
                  </a:lnTo>
                  <a:cubicBezTo>
                    <a:pt x="2802" y="5329"/>
                    <a:pt x="3366" y="5644"/>
                    <a:pt x="3952" y="5644"/>
                  </a:cubicBezTo>
                  <a:cubicBezTo>
                    <a:pt x="4198" y="5644"/>
                    <a:pt x="4448" y="5589"/>
                    <a:pt x="4682" y="5472"/>
                  </a:cubicBezTo>
                  <a:lnTo>
                    <a:pt x="9271" y="30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8"/>
            <p:cNvSpPr/>
            <p:nvPr/>
          </p:nvSpPr>
          <p:spPr>
            <a:xfrm>
              <a:off x="3425100" y="2432575"/>
              <a:ext cx="142875" cy="74725"/>
            </a:xfrm>
            <a:custGeom>
              <a:avLst/>
              <a:gdLst/>
              <a:ahLst/>
              <a:cxnLst/>
              <a:rect l="l" t="t" r="r" b="b"/>
              <a:pathLst>
                <a:path w="5715" h="2989" extrusionOk="0">
                  <a:moveTo>
                    <a:pt x="5672" y="1"/>
                  </a:moveTo>
                  <a:cubicBezTo>
                    <a:pt x="5530" y="1"/>
                    <a:pt x="4301" y="563"/>
                    <a:pt x="2797" y="1373"/>
                  </a:cubicBezTo>
                  <a:cubicBezTo>
                    <a:pt x="1247" y="2224"/>
                    <a:pt x="1" y="2923"/>
                    <a:pt x="31" y="2984"/>
                  </a:cubicBezTo>
                  <a:cubicBezTo>
                    <a:pt x="32" y="2987"/>
                    <a:pt x="36" y="2988"/>
                    <a:pt x="43" y="2988"/>
                  </a:cubicBezTo>
                  <a:cubicBezTo>
                    <a:pt x="180" y="2988"/>
                    <a:pt x="1411" y="2398"/>
                    <a:pt x="2919" y="1586"/>
                  </a:cubicBezTo>
                  <a:cubicBezTo>
                    <a:pt x="4469" y="765"/>
                    <a:pt x="5715" y="66"/>
                    <a:pt x="5685" y="5"/>
                  </a:cubicBezTo>
                  <a:cubicBezTo>
                    <a:pt x="5683" y="2"/>
                    <a:pt x="5679" y="1"/>
                    <a:pt x="567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8"/>
            <p:cNvSpPr/>
            <p:nvPr/>
          </p:nvSpPr>
          <p:spPr>
            <a:xfrm>
              <a:off x="3460050" y="2451625"/>
              <a:ext cx="235600" cy="123250"/>
            </a:xfrm>
            <a:custGeom>
              <a:avLst/>
              <a:gdLst/>
              <a:ahLst/>
              <a:cxnLst/>
              <a:rect l="l" t="t" r="r" b="b"/>
              <a:pathLst>
                <a:path w="9424" h="4930" extrusionOk="0">
                  <a:moveTo>
                    <a:pt x="9386" y="1"/>
                  </a:moveTo>
                  <a:cubicBezTo>
                    <a:pt x="9246" y="1"/>
                    <a:pt x="7164" y="1043"/>
                    <a:pt x="4651" y="2344"/>
                  </a:cubicBezTo>
                  <a:cubicBezTo>
                    <a:pt x="2068" y="3712"/>
                    <a:pt x="1" y="4867"/>
                    <a:pt x="31" y="4927"/>
                  </a:cubicBezTo>
                  <a:cubicBezTo>
                    <a:pt x="32" y="4929"/>
                    <a:pt x="34" y="4930"/>
                    <a:pt x="38" y="4930"/>
                  </a:cubicBezTo>
                  <a:cubicBezTo>
                    <a:pt x="178" y="4930"/>
                    <a:pt x="2260" y="3888"/>
                    <a:pt x="4773" y="2587"/>
                  </a:cubicBezTo>
                  <a:cubicBezTo>
                    <a:pt x="7357" y="1219"/>
                    <a:pt x="9423" y="64"/>
                    <a:pt x="9393" y="3"/>
                  </a:cubicBezTo>
                  <a:cubicBezTo>
                    <a:pt x="9392" y="2"/>
                    <a:pt x="9390" y="1"/>
                    <a:pt x="9386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8"/>
            <p:cNvSpPr/>
            <p:nvPr/>
          </p:nvSpPr>
          <p:spPr>
            <a:xfrm>
              <a:off x="3489700" y="2497225"/>
              <a:ext cx="256100" cy="133875"/>
            </a:xfrm>
            <a:custGeom>
              <a:avLst/>
              <a:gdLst/>
              <a:ahLst/>
              <a:cxnLst/>
              <a:rect l="l" t="t" r="r" b="b"/>
              <a:pathLst>
                <a:path w="10244" h="5355" extrusionOk="0">
                  <a:moveTo>
                    <a:pt x="10207" y="1"/>
                  </a:moveTo>
                  <a:cubicBezTo>
                    <a:pt x="10066" y="1"/>
                    <a:pt x="7802" y="1134"/>
                    <a:pt x="5076" y="2556"/>
                  </a:cubicBezTo>
                  <a:cubicBezTo>
                    <a:pt x="2250" y="4046"/>
                    <a:pt x="0" y="5292"/>
                    <a:pt x="31" y="5353"/>
                  </a:cubicBezTo>
                  <a:cubicBezTo>
                    <a:pt x="31" y="5354"/>
                    <a:pt x="34" y="5355"/>
                    <a:pt x="37" y="5355"/>
                  </a:cubicBezTo>
                  <a:cubicBezTo>
                    <a:pt x="178" y="5355"/>
                    <a:pt x="2442" y="4222"/>
                    <a:pt x="5198" y="2799"/>
                  </a:cubicBezTo>
                  <a:cubicBezTo>
                    <a:pt x="7994" y="1310"/>
                    <a:pt x="10244" y="64"/>
                    <a:pt x="10213" y="3"/>
                  </a:cubicBezTo>
                  <a:cubicBezTo>
                    <a:pt x="10212" y="1"/>
                    <a:pt x="10210" y="1"/>
                    <a:pt x="1020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8"/>
            <p:cNvSpPr/>
            <p:nvPr/>
          </p:nvSpPr>
          <p:spPr>
            <a:xfrm>
              <a:off x="3517800" y="2550425"/>
              <a:ext cx="256125" cy="133875"/>
            </a:xfrm>
            <a:custGeom>
              <a:avLst/>
              <a:gdLst/>
              <a:ahLst/>
              <a:cxnLst/>
              <a:rect l="l" t="t" r="r" b="b"/>
              <a:pathLst>
                <a:path w="10245" h="5355" extrusionOk="0">
                  <a:moveTo>
                    <a:pt x="10207" y="0"/>
                  </a:moveTo>
                  <a:cubicBezTo>
                    <a:pt x="10067" y="0"/>
                    <a:pt x="7803" y="1134"/>
                    <a:pt x="5077" y="2556"/>
                  </a:cubicBezTo>
                  <a:cubicBezTo>
                    <a:pt x="2250" y="4045"/>
                    <a:pt x="1" y="5292"/>
                    <a:pt x="31" y="5352"/>
                  </a:cubicBezTo>
                  <a:cubicBezTo>
                    <a:pt x="32" y="5354"/>
                    <a:pt x="34" y="5355"/>
                    <a:pt x="38" y="5355"/>
                  </a:cubicBezTo>
                  <a:cubicBezTo>
                    <a:pt x="179" y="5355"/>
                    <a:pt x="2443" y="4221"/>
                    <a:pt x="5199" y="2799"/>
                  </a:cubicBezTo>
                  <a:cubicBezTo>
                    <a:pt x="7995" y="1310"/>
                    <a:pt x="10244" y="63"/>
                    <a:pt x="10214" y="3"/>
                  </a:cubicBezTo>
                  <a:cubicBezTo>
                    <a:pt x="10213" y="1"/>
                    <a:pt x="10211" y="0"/>
                    <a:pt x="1020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8"/>
            <p:cNvSpPr/>
            <p:nvPr/>
          </p:nvSpPr>
          <p:spPr>
            <a:xfrm>
              <a:off x="3545925" y="2603625"/>
              <a:ext cx="256100" cy="133875"/>
            </a:xfrm>
            <a:custGeom>
              <a:avLst/>
              <a:gdLst/>
              <a:ahLst/>
              <a:cxnLst/>
              <a:rect l="l" t="t" r="r" b="b"/>
              <a:pathLst>
                <a:path w="10244" h="5355" extrusionOk="0">
                  <a:moveTo>
                    <a:pt x="10207" y="0"/>
                  </a:moveTo>
                  <a:cubicBezTo>
                    <a:pt x="10063" y="0"/>
                    <a:pt x="7801" y="1105"/>
                    <a:pt x="5077" y="2556"/>
                  </a:cubicBezTo>
                  <a:cubicBezTo>
                    <a:pt x="2250" y="4045"/>
                    <a:pt x="1" y="5291"/>
                    <a:pt x="31" y="5352"/>
                  </a:cubicBezTo>
                  <a:cubicBezTo>
                    <a:pt x="32" y="5354"/>
                    <a:pt x="34" y="5354"/>
                    <a:pt x="38" y="5354"/>
                  </a:cubicBezTo>
                  <a:cubicBezTo>
                    <a:pt x="178" y="5354"/>
                    <a:pt x="2442" y="4221"/>
                    <a:pt x="5168" y="2799"/>
                  </a:cubicBezTo>
                  <a:cubicBezTo>
                    <a:pt x="7995" y="1309"/>
                    <a:pt x="10244" y="63"/>
                    <a:pt x="10213" y="2"/>
                  </a:cubicBezTo>
                  <a:cubicBezTo>
                    <a:pt x="10213" y="1"/>
                    <a:pt x="10210" y="0"/>
                    <a:pt x="1020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8"/>
            <p:cNvSpPr/>
            <p:nvPr/>
          </p:nvSpPr>
          <p:spPr>
            <a:xfrm>
              <a:off x="3574050" y="2656800"/>
              <a:ext cx="256100" cy="133875"/>
            </a:xfrm>
            <a:custGeom>
              <a:avLst/>
              <a:gdLst/>
              <a:ahLst/>
              <a:cxnLst/>
              <a:rect l="l" t="t" r="r" b="b"/>
              <a:pathLst>
                <a:path w="10244" h="5355" extrusionOk="0">
                  <a:moveTo>
                    <a:pt x="10206" y="1"/>
                  </a:moveTo>
                  <a:cubicBezTo>
                    <a:pt x="10063" y="1"/>
                    <a:pt x="7799" y="1105"/>
                    <a:pt x="5046" y="2556"/>
                  </a:cubicBezTo>
                  <a:cubicBezTo>
                    <a:pt x="2249" y="4046"/>
                    <a:pt x="0" y="5292"/>
                    <a:pt x="31" y="5353"/>
                  </a:cubicBezTo>
                  <a:cubicBezTo>
                    <a:pt x="31" y="5354"/>
                    <a:pt x="34" y="5355"/>
                    <a:pt x="37" y="5355"/>
                  </a:cubicBezTo>
                  <a:cubicBezTo>
                    <a:pt x="178" y="5355"/>
                    <a:pt x="2442" y="4222"/>
                    <a:pt x="5167" y="2799"/>
                  </a:cubicBezTo>
                  <a:cubicBezTo>
                    <a:pt x="7994" y="1310"/>
                    <a:pt x="10243" y="64"/>
                    <a:pt x="10213" y="3"/>
                  </a:cubicBezTo>
                  <a:cubicBezTo>
                    <a:pt x="10212" y="1"/>
                    <a:pt x="10210" y="1"/>
                    <a:pt x="10206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8"/>
            <p:cNvSpPr/>
            <p:nvPr/>
          </p:nvSpPr>
          <p:spPr>
            <a:xfrm>
              <a:off x="2731325" y="3077850"/>
              <a:ext cx="57000" cy="49400"/>
            </a:xfrm>
            <a:custGeom>
              <a:avLst/>
              <a:gdLst/>
              <a:ahLst/>
              <a:cxnLst/>
              <a:rect l="l" t="t" r="r" b="b"/>
              <a:pathLst>
                <a:path w="2280" h="1976" extrusionOk="0">
                  <a:moveTo>
                    <a:pt x="547" y="0"/>
                  </a:moveTo>
                  <a:lnTo>
                    <a:pt x="0" y="1125"/>
                  </a:lnTo>
                  <a:lnTo>
                    <a:pt x="1733" y="1976"/>
                  </a:lnTo>
                  <a:lnTo>
                    <a:pt x="2280" y="882"/>
                  </a:lnTo>
                  <a:lnTo>
                    <a:pt x="54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8"/>
            <p:cNvSpPr/>
            <p:nvPr/>
          </p:nvSpPr>
          <p:spPr>
            <a:xfrm>
              <a:off x="2690275" y="3045925"/>
              <a:ext cx="75275" cy="80575"/>
            </a:xfrm>
            <a:custGeom>
              <a:avLst/>
              <a:gdLst/>
              <a:ahLst/>
              <a:cxnLst/>
              <a:rect l="l" t="t" r="r" b="b"/>
              <a:pathLst>
                <a:path w="3011" h="3223" extrusionOk="0">
                  <a:moveTo>
                    <a:pt x="1126" y="1"/>
                  </a:moveTo>
                  <a:cubicBezTo>
                    <a:pt x="548" y="639"/>
                    <a:pt x="153" y="1429"/>
                    <a:pt x="1" y="2280"/>
                  </a:cubicBezTo>
                  <a:lnTo>
                    <a:pt x="1855" y="3223"/>
                  </a:lnTo>
                  <a:lnTo>
                    <a:pt x="3010" y="943"/>
                  </a:lnTo>
                  <a:lnTo>
                    <a:pt x="1126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8"/>
            <p:cNvSpPr/>
            <p:nvPr/>
          </p:nvSpPr>
          <p:spPr>
            <a:xfrm>
              <a:off x="2692575" y="3093050"/>
              <a:ext cx="48650" cy="24325"/>
            </a:xfrm>
            <a:custGeom>
              <a:avLst/>
              <a:gdLst/>
              <a:ahLst/>
              <a:cxnLst/>
              <a:rect l="l" t="t" r="r" b="b"/>
              <a:pathLst>
                <a:path w="1946" h="973" extrusionOk="0">
                  <a:moveTo>
                    <a:pt x="0" y="0"/>
                  </a:moveTo>
                  <a:cubicBezTo>
                    <a:pt x="304" y="213"/>
                    <a:pt x="608" y="395"/>
                    <a:pt x="942" y="547"/>
                  </a:cubicBezTo>
                  <a:cubicBezTo>
                    <a:pt x="1246" y="730"/>
                    <a:pt x="1611" y="882"/>
                    <a:pt x="1945" y="973"/>
                  </a:cubicBezTo>
                  <a:cubicBezTo>
                    <a:pt x="1672" y="730"/>
                    <a:pt x="1338" y="547"/>
                    <a:pt x="1003" y="426"/>
                  </a:cubicBezTo>
                  <a:cubicBezTo>
                    <a:pt x="699" y="243"/>
                    <a:pt x="365" y="9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8"/>
            <p:cNvSpPr/>
            <p:nvPr/>
          </p:nvSpPr>
          <p:spPr>
            <a:xfrm>
              <a:off x="2697875" y="3080125"/>
              <a:ext cx="48675" cy="25850"/>
            </a:xfrm>
            <a:custGeom>
              <a:avLst/>
              <a:gdLst/>
              <a:ahLst/>
              <a:cxnLst/>
              <a:rect l="l" t="t" r="r" b="b"/>
              <a:pathLst>
                <a:path w="1947" h="1034" extrusionOk="0">
                  <a:moveTo>
                    <a:pt x="1" y="0"/>
                  </a:moveTo>
                  <a:cubicBezTo>
                    <a:pt x="274" y="244"/>
                    <a:pt x="609" y="426"/>
                    <a:pt x="943" y="578"/>
                  </a:cubicBezTo>
                  <a:cubicBezTo>
                    <a:pt x="1247" y="791"/>
                    <a:pt x="1612" y="943"/>
                    <a:pt x="1946" y="1034"/>
                  </a:cubicBezTo>
                  <a:cubicBezTo>
                    <a:pt x="1673" y="791"/>
                    <a:pt x="1338" y="608"/>
                    <a:pt x="1004" y="456"/>
                  </a:cubicBezTo>
                  <a:cubicBezTo>
                    <a:pt x="700" y="244"/>
                    <a:pt x="335" y="92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8"/>
            <p:cNvSpPr/>
            <p:nvPr/>
          </p:nvSpPr>
          <p:spPr>
            <a:xfrm>
              <a:off x="2704725" y="3064925"/>
              <a:ext cx="49425" cy="26625"/>
            </a:xfrm>
            <a:custGeom>
              <a:avLst/>
              <a:gdLst/>
              <a:ahLst/>
              <a:cxnLst/>
              <a:rect l="l" t="t" r="r" b="b"/>
              <a:pathLst>
                <a:path w="1977" h="1065" extrusionOk="0">
                  <a:moveTo>
                    <a:pt x="0" y="0"/>
                  </a:moveTo>
                  <a:lnTo>
                    <a:pt x="0" y="0"/>
                  </a:lnTo>
                  <a:cubicBezTo>
                    <a:pt x="274" y="244"/>
                    <a:pt x="608" y="426"/>
                    <a:pt x="943" y="608"/>
                  </a:cubicBezTo>
                  <a:cubicBezTo>
                    <a:pt x="1277" y="791"/>
                    <a:pt x="1611" y="943"/>
                    <a:pt x="1976" y="1064"/>
                  </a:cubicBezTo>
                  <a:cubicBezTo>
                    <a:pt x="1672" y="821"/>
                    <a:pt x="1368" y="639"/>
                    <a:pt x="1034" y="456"/>
                  </a:cubicBezTo>
                  <a:cubicBezTo>
                    <a:pt x="700" y="274"/>
                    <a:pt x="365" y="122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8"/>
            <p:cNvSpPr/>
            <p:nvPr/>
          </p:nvSpPr>
          <p:spPr>
            <a:xfrm>
              <a:off x="2712325" y="3053525"/>
              <a:ext cx="48650" cy="24350"/>
            </a:xfrm>
            <a:custGeom>
              <a:avLst/>
              <a:gdLst/>
              <a:ahLst/>
              <a:cxnLst/>
              <a:rect l="l" t="t" r="r" b="b"/>
              <a:pathLst>
                <a:path w="1946" h="974" extrusionOk="0">
                  <a:moveTo>
                    <a:pt x="0" y="1"/>
                  </a:moveTo>
                  <a:cubicBezTo>
                    <a:pt x="274" y="213"/>
                    <a:pt x="578" y="426"/>
                    <a:pt x="943" y="548"/>
                  </a:cubicBezTo>
                  <a:cubicBezTo>
                    <a:pt x="1247" y="760"/>
                    <a:pt x="1581" y="882"/>
                    <a:pt x="1946" y="973"/>
                  </a:cubicBezTo>
                  <a:cubicBezTo>
                    <a:pt x="1642" y="760"/>
                    <a:pt x="1338" y="578"/>
                    <a:pt x="1003" y="426"/>
                  </a:cubicBezTo>
                  <a:cubicBezTo>
                    <a:pt x="669" y="244"/>
                    <a:pt x="335" y="92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8"/>
            <p:cNvSpPr/>
            <p:nvPr/>
          </p:nvSpPr>
          <p:spPr>
            <a:xfrm>
              <a:off x="3093025" y="2930425"/>
              <a:ext cx="47900" cy="57025"/>
            </a:xfrm>
            <a:custGeom>
              <a:avLst/>
              <a:gdLst/>
              <a:ahLst/>
              <a:cxnLst/>
              <a:rect l="l" t="t" r="r" b="b"/>
              <a:pathLst>
                <a:path w="1916" h="2281" extrusionOk="0">
                  <a:moveTo>
                    <a:pt x="761" y="0"/>
                  </a:moveTo>
                  <a:lnTo>
                    <a:pt x="1" y="1794"/>
                  </a:lnTo>
                  <a:lnTo>
                    <a:pt x="1125" y="2280"/>
                  </a:lnTo>
                  <a:lnTo>
                    <a:pt x="1916" y="487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8"/>
            <p:cNvSpPr/>
            <p:nvPr/>
          </p:nvSpPr>
          <p:spPr>
            <a:xfrm>
              <a:off x="3091500" y="2890150"/>
              <a:ext cx="79075" cy="72975"/>
            </a:xfrm>
            <a:custGeom>
              <a:avLst/>
              <a:gdLst/>
              <a:ahLst/>
              <a:cxnLst/>
              <a:rect l="l" t="t" r="r" b="b"/>
              <a:pathLst>
                <a:path w="3163" h="2919" extrusionOk="0">
                  <a:moveTo>
                    <a:pt x="822" y="1"/>
                  </a:moveTo>
                  <a:lnTo>
                    <a:pt x="1" y="1885"/>
                  </a:lnTo>
                  <a:lnTo>
                    <a:pt x="2341" y="2918"/>
                  </a:lnTo>
                  <a:lnTo>
                    <a:pt x="3162" y="1004"/>
                  </a:lnTo>
                  <a:cubicBezTo>
                    <a:pt x="2493" y="456"/>
                    <a:pt x="1703" y="122"/>
                    <a:pt x="82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8"/>
            <p:cNvSpPr/>
            <p:nvPr/>
          </p:nvSpPr>
          <p:spPr>
            <a:xfrm>
              <a:off x="3101400" y="2891675"/>
              <a:ext cx="21300" cy="50175"/>
            </a:xfrm>
            <a:custGeom>
              <a:avLst/>
              <a:gdLst/>
              <a:ahLst/>
              <a:cxnLst/>
              <a:rect l="l" t="t" r="r" b="b"/>
              <a:pathLst>
                <a:path w="852" h="2007" extrusionOk="0">
                  <a:moveTo>
                    <a:pt x="851" y="0"/>
                  </a:moveTo>
                  <a:cubicBezTo>
                    <a:pt x="638" y="304"/>
                    <a:pt x="486" y="639"/>
                    <a:pt x="365" y="973"/>
                  </a:cubicBezTo>
                  <a:cubicBezTo>
                    <a:pt x="182" y="1307"/>
                    <a:pt x="61" y="1642"/>
                    <a:pt x="0" y="2006"/>
                  </a:cubicBezTo>
                  <a:cubicBezTo>
                    <a:pt x="213" y="1702"/>
                    <a:pt x="365" y="1368"/>
                    <a:pt x="486" y="1034"/>
                  </a:cubicBezTo>
                  <a:cubicBezTo>
                    <a:pt x="669" y="699"/>
                    <a:pt x="790" y="365"/>
                    <a:pt x="85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8"/>
            <p:cNvSpPr/>
            <p:nvPr/>
          </p:nvSpPr>
          <p:spPr>
            <a:xfrm>
              <a:off x="3112025" y="2895475"/>
              <a:ext cx="23575" cy="50925"/>
            </a:xfrm>
            <a:custGeom>
              <a:avLst/>
              <a:gdLst/>
              <a:ahLst/>
              <a:cxnLst/>
              <a:rect l="l" t="t" r="r" b="b"/>
              <a:pathLst>
                <a:path w="943" h="2037" extrusionOk="0">
                  <a:moveTo>
                    <a:pt x="943" y="0"/>
                  </a:moveTo>
                  <a:cubicBezTo>
                    <a:pt x="730" y="335"/>
                    <a:pt x="548" y="669"/>
                    <a:pt x="426" y="1003"/>
                  </a:cubicBezTo>
                  <a:cubicBezTo>
                    <a:pt x="244" y="1338"/>
                    <a:pt x="92" y="1672"/>
                    <a:pt x="1" y="2037"/>
                  </a:cubicBezTo>
                  <a:cubicBezTo>
                    <a:pt x="244" y="1733"/>
                    <a:pt x="426" y="1398"/>
                    <a:pt x="548" y="1064"/>
                  </a:cubicBezTo>
                  <a:cubicBezTo>
                    <a:pt x="730" y="730"/>
                    <a:pt x="882" y="395"/>
                    <a:pt x="94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8"/>
            <p:cNvSpPr/>
            <p:nvPr/>
          </p:nvSpPr>
          <p:spPr>
            <a:xfrm>
              <a:off x="3127225" y="2902300"/>
              <a:ext cx="23575" cy="50950"/>
            </a:xfrm>
            <a:custGeom>
              <a:avLst/>
              <a:gdLst/>
              <a:ahLst/>
              <a:cxnLst/>
              <a:rect l="l" t="t" r="r" b="b"/>
              <a:pathLst>
                <a:path w="943" h="2038" extrusionOk="0">
                  <a:moveTo>
                    <a:pt x="943" y="1"/>
                  </a:moveTo>
                  <a:lnTo>
                    <a:pt x="943" y="1"/>
                  </a:lnTo>
                  <a:cubicBezTo>
                    <a:pt x="730" y="305"/>
                    <a:pt x="548" y="639"/>
                    <a:pt x="426" y="974"/>
                  </a:cubicBezTo>
                  <a:cubicBezTo>
                    <a:pt x="244" y="1308"/>
                    <a:pt x="92" y="1673"/>
                    <a:pt x="0" y="2037"/>
                  </a:cubicBezTo>
                  <a:cubicBezTo>
                    <a:pt x="213" y="1733"/>
                    <a:pt x="396" y="1399"/>
                    <a:pt x="548" y="1034"/>
                  </a:cubicBezTo>
                  <a:cubicBezTo>
                    <a:pt x="730" y="700"/>
                    <a:pt x="882" y="366"/>
                    <a:pt x="94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8"/>
            <p:cNvSpPr/>
            <p:nvPr/>
          </p:nvSpPr>
          <p:spPr>
            <a:xfrm>
              <a:off x="3140900" y="2909150"/>
              <a:ext cx="22075" cy="50175"/>
            </a:xfrm>
            <a:custGeom>
              <a:avLst/>
              <a:gdLst/>
              <a:ahLst/>
              <a:cxnLst/>
              <a:rect l="l" t="t" r="r" b="b"/>
              <a:pathLst>
                <a:path w="883" h="2007" extrusionOk="0">
                  <a:moveTo>
                    <a:pt x="882" y="0"/>
                  </a:moveTo>
                  <a:cubicBezTo>
                    <a:pt x="487" y="639"/>
                    <a:pt x="213" y="1307"/>
                    <a:pt x="1" y="2007"/>
                  </a:cubicBezTo>
                  <a:cubicBezTo>
                    <a:pt x="213" y="1703"/>
                    <a:pt x="396" y="1368"/>
                    <a:pt x="517" y="1034"/>
                  </a:cubicBezTo>
                  <a:cubicBezTo>
                    <a:pt x="669" y="700"/>
                    <a:pt x="821" y="365"/>
                    <a:pt x="88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8"/>
            <p:cNvSpPr/>
            <p:nvPr/>
          </p:nvSpPr>
          <p:spPr>
            <a:xfrm>
              <a:off x="2882550" y="2920550"/>
              <a:ext cx="56250" cy="66900"/>
            </a:xfrm>
            <a:custGeom>
              <a:avLst/>
              <a:gdLst/>
              <a:ahLst/>
              <a:cxnLst/>
              <a:rect l="l" t="t" r="r" b="b"/>
              <a:pathLst>
                <a:path w="2250" h="2676" extrusionOk="0">
                  <a:moveTo>
                    <a:pt x="1368" y="0"/>
                  </a:moveTo>
                  <a:lnTo>
                    <a:pt x="0" y="547"/>
                  </a:lnTo>
                  <a:lnTo>
                    <a:pt x="882" y="2675"/>
                  </a:lnTo>
                  <a:lnTo>
                    <a:pt x="2249" y="2098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8"/>
            <p:cNvSpPr/>
            <p:nvPr/>
          </p:nvSpPr>
          <p:spPr>
            <a:xfrm>
              <a:off x="2847575" y="2871925"/>
              <a:ext cx="93500" cy="85875"/>
            </a:xfrm>
            <a:custGeom>
              <a:avLst/>
              <a:gdLst/>
              <a:ahLst/>
              <a:cxnLst/>
              <a:rect l="l" t="t" r="r" b="b"/>
              <a:pathLst>
                <a:path w="3740" h="3435" extrusionOk="0">
                  <a:moveTo>
                    <a:pt x="2797" y="0"/>
                  </a:moveTo>
                  <a:cubicBezTo>
                    <a:pt x="1794" y="122"/>
                    <a:pt x="822" y="517"/>
                    <a:pt x="1" y="1155"/>
                  </a:cubicBezTo>
                  <a:lnTo>
                    <a:pt x="943" y="3435"/>
                  </a:lnTo>
                  <a:lnTo>
                    <a:pt x="3740" y="2280"/>
                  </a:lnTo>
                  <a:lnTo>
                    <a:pt x="2797" y="0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8"/>
            <p:cNvSpPr/>
            <p:nvPr/>
          </p:nvSpPr>
          <p:spPr>
            <a:xfrm>
              <a:off x="2847575" y="2871925"/>
              <a:ext cx="70700" cy="29925"/>
            </a:xfrm>
            <a:custGeom>
              <a:avLst/>
              <a:gdLst/>
              <a:ahLst/>
              <a:cxnLst/>
              <a:rect l="l" t="t" r="r" b="b"/>
              <a:pathLst>
                <a:path w="2828" h="1197" extrusionOk="0">
                  <a:moveTo>
                    <a:pt x="2828" y="0"/>
                  </a:moveTo>
                  <a:lnTo>
                    <a:pt x="2828" y="0"/>
                  </a:lnTo>
                  <a:cubicBezTo>
                    <a:pt x="2433" y="304"/>
                    <a:pt x="1977" y="578"/>
                    <a:pt x="1521" y="790"/>
                  </a:cubicBezTo>
                  <a:cubicBezTo>
                    <a:pt x="1034" y="973"/>
                    <a:pt x="518" y="1094"/>
                    <a:pt x="1" y="1185"/>
                  </a:cubicBezTo>
                  <a:cubicBezTo>
                    <a:pt x="93" y="1193"/>
                    <a:pt x="186" y="1197"/>
                    <a:pt x="277" y="1197"/>
                  </a:cubicBezTo>
                  <a:cubicBezTo>
                    <a:pt x="1272" y="1197"/>
                    <a:pt x="2215" y="751"/>
                    <a:pt x="282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8"/>
            <p:cNvSpPr/>
            <p:nvPr/>
          </p:nvSpPr>
          <p:spPr>
            <a:xfrm>
              <a:off x="2874175" y="2899275"/>
              <a:ext cx="20550" cy="48650"/>
            </a:xfrm>
            <a:custGeom>
              <a:avLst/>
              <a:gdLst/>
              <a:ahLst/>
              <a:cxnLst/>
              <a:rect l="l" t="t" r="r" b="b"/>
              <a:pathLst>
                <a:path w="822" h="1946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335"/>
                    <a:pt x="183" y="669"/>
                    <a:pt x="335" y="1003"/>
                  </a:cubicBezTo>
                  <a:cubicBezTo>
                    <a:pt x="457" y="1338"/>
                    <a:pt x="609" y="1642"/>
                    <a:pt x="821" y="1946"/>
                  </a:cubicBezTo>
                  <a:cubicBezTo>
                    <a:pt x="761" y="1611"/>
                    <a:pt x="639" y="1246"/>
                    <a:pt x="487" y="943"/>
                  </a:cubicBezTo>
                  <a:cubicBezTo>
                    <a:pt x="365" y="608"/>
                    <a:pt x="213" y="274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8"/>
            <p:cNvSpPr/>
            <p:nvPr/>
          </p:nvSpPr>
          <p:spPr>
            <a:xfrm>
              <a:off x="2887850" y="2893950"/>
              <a:ext cx="20550" cy="48650"/>
            </a:xfrm>
            <a:custGeom>
              <a:avLst/>
              <a:gdLst/>
              <a:ahLst/>
              <a:cxnLst/>
              <a:rect l="l" t="t" r="r" b="b"/>
              <a:pathLst>
                <a:path w="822" h="1946" extrusionOk="0">
                  <a:moveTo>
                    <a:pt x="1" y="0"/>
                  </a:moveTo>
                  <a:lnTo>
                    <a:pt x="1" y="0"/>
                  </a:lnTo>
                  <a:cubicBezTo>
                    <a:pt x="62" y="335"/>
                    <a:pt x="153" y="669"/>
                    <a:pt x="335" y="1004"/>
                  </a:cubicBezTo>
                  <a:cubicBezTo>
                    <a:pt x="426" y="1338"/>
                    <a:pt x="609" y="1672"/>
                    <a:pt x="822" y="1946"/>
                  </a:cubicBezTo>
                  <a:cubicBezTo>
                    <a:pt x="730" y="1611"/>
                    <a:pt x="609" y="1277"/>
                    <a:pt x="457" y="943"/>
                  </a:cubicBezTo>
                  <a:cubicBezTo>
                    <a:pt x="335" y="608"/>
                    <a:pt x="183" y="274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8"/>
            <p:cNvSpPr/>
            <p:nvPr/>
          </p:nvSpPr>
          <p:spPr>
            <a:xfrm>
              <a:off x="2900775" y="2887875"/>
              <a:ext cx="20550" cy="49425"/>
            </a:xfrm>
            <a:custGeom>
              <a:avLst/>
              <a:gdLst/>
              <a:ahLst/>
              <a:cxnLst/>
              <a:rect l="l" t="t" r="r" b="b"/>
              <a:pathLst>
                <a:path w="822" h="1977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365"/>
                    <a:pt x="183" y="699"/>
                    <a:pt x="335" y="1003"/>
                  </a:cubicBezTo>
                  <a:cubicBezTo>
                    <a:pt x="456" y="1338"/>
                    <a:pt x="608" y="1672"/>
                    <a:pt x="821" y="1976"/>
                  </a:cubicBezTo>
                  <a:cubicBezTo>
                    <a:pt x="760" y="1611"/>
                    <a:pt x="639" y="1277"/>
                    <a:pt x="487" y="943"/>
                  </a:cubicBezTo>
                  <a:cubicBezTo>
                    <a:pt x="365" y="608"/>
                    <a:pt x="213" y="304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8"/>
            <p:cNvSpPr/>
            <p:nvPr/>
          </p:nvSpPr>
          <p:spPr>
            <a:xfrm>
              <a:off x="2909900" y="2879500"/>
              <a:ext cx="22050" cy="53225"/>
            </a:xfrm>
            <a:custGeom>
              <a:avLst/>
              <a:gdLst/>
              <a:ahLst/>
              <a:cxnLst/>
              <a:rect l="l" t="t" r="r" b="b"/>
              <a:pathLst>
                <a:path w="882" h="2129" extrusionOk="0">
                  <a:moveTo>
                    <a:pt x="0" y="1"/>
                  </a:moveTo>
                  <a:cubicBezTo>
                    <a:pt x="91" y="366"/>
                    <a:pt x="213" y="730"/>
                    <a:pt x="365" y="1095"/>
                  </a:cubicBezTo>
                  <a:cubicBezTo>
                    <a:pt x="517" y="1460"/>
                    <a:pt x="669" y="1794"/>
                    <a:pt x="882" y="2129"/>
                  </a:cubicBezTo>
                  <a:cubicBezTo>
                    <a:pt x="821" y="1734"/>
                    <a:pt x="699" y="1369"/>
                    <a:pt x="517" y="1034"/>
                  </a:cubicBezTo>
                  <a:cubicBezTo>
                    <a:pt x="395" y="670"/>
                    <a:pt x="213" y="305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8"/>
            <p:cNvSpPr/>
            <p:nvPr/>
          </p:nvSpPr>
          <p:spPr>
            <a:xfrm>
              <a:off x="2859750" y="2900025"/>
              <a:ext cx="22050" cy="53225"/>
            </a:xfrm>
            <a:custGeom>
              <a:avLst/>
              <a:gdLst/>
              <a:ahLst/>
              <a:cxnLst/>
              <a:rect l="l" t="t" r="r" b="b"/>
              <a:pathLst>
                <a:path w="882" h="2129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365"/>
                    <a:pt x="213" y="730"/>
                    <a:pt x="365" y="1095"/>
                  </a:cubicBezTo>
                  <a:cubicBezTo>
                    <a:pt x="487" y="1460"/>
                    <a:pt x="669" y="1794"/>
                    <a:pt x="882" y="2128"/>
                  </a:cubicBezTo>
                  <a:cubicBezTo>
                    <a:pt x="669" y="1368"/>
                    <a:pt x="365" y="669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8"/>
            <p:cNvSpPr/>
            <p:nvPr/>
          </p:nvSpPr>
          <p:spPr>
            <a:xfrm>
              <a:off x="2709275" y="2944975"/>
              <a:ext cx="608700" cy="534775"/>
            </a:xfrm>
            <a:custGeom>
              <a:avLst/>
              <a:gdLst/>
              <a:ahLst/>
              <a:cxnLst/>
              <a:rect l="l" t="t" r="r" b="b"/>
              <a:pathLst>
                <a:path w="24348" h="21391" extrusionOk="0">
                  <a:moveTo>
                    <a:pt x="12196" y="0"/>
                  </a:moveTo>
                  <a:cubicBezTo>
                    <a:pt x="8732" y="0"/>
                    <a:pt x="5336" y="1691"/>
                    <a:pt x="3284" y="4798"/>
                  </a:cubicBezTo>
                  <a:cubicBezTo>
                    <a:pt x="1" y="9692"/>
                    <a:pt x="1338" y="16349"/>
                    <a:pt x="6262" y="19601"/>
                  </a:cubicBezTo>
                  <a:cubicBezTo>
                    <a:pt x="8079" y="20812"/>
                    <a:pt x="10132" y="21390"/>
                    <a:pt x="12162" y="21390"/>
                  </a:cubicBezTo>
                  <a:cubicBezTo>
                    <a:pt x="15635" y="21390"/>
                    <a:pt x="19043" y="19699"/>
                    <a:pt x="21095" y="16592"/>
                  </a:cubicBezTo>
                  <a:cubicBezTo>
                    <a:pt x="24348" y="11668"/>
                    <a:pt x="23010" y="5042"/>
                    <a:pt x="18086" y="1789"/>
                  </a:cubicBezTo>
                  <a:cubicBezTo>
                    <a:pt x="16269" y="578"/>
                    <a:pt x="14221" y="0"/>
                    <a:pt x="12196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8"/>
            <p:cNvSpPr/>
            <p:nvPr/>
          </p:nvSpPr>
          <p:spPr>
            <a:xfrm>
              <a:off x="2758675" y="2985600"/>
              <a:ext cx="508400" cy="449050"/>
            </a:xfrm>
            <a:custGeom>
              <a:avLst/>
              <a:gdLst/>
              <a:ahLst/>
              <a:cxnLst/>
              <a:rect l="l" t="t" r="r" b="b"/>
              <a:pathLst>
                <a:path w="20336" h="17962" extrusionOk="0">
                  <a:moveTo>
                    <a:pt x="10163" y="0"/>
                  </a:moveTo>
                  <a:cubicBezTo>
                    <a:pt x="6608" y="0"/>
                    <a:pt x="3237" y="2139"/>
                    <a:pt x="1824" y="5636"/>
                  </a:cubicBezTo>
                  <a:cubicBezTo>
                    <a:pt x="1" y="10256"/>
                    <a:pt x="2219" y="15484"/>
                    <a:pt x="6840" y="17307"/>
                  </a:cubicBezTo>
                  <a:cubicBezTo>
                    <a:pt x="7938" y="17751"/>
                    <a:pt x="9073" y="17962"/>
                    <a:pt x="10190" y="17962"/>
                  </a:cubicBezTo>
                  <a:cubicBezTo>
                    <a:pt x="13739" y="17962"/>
                    <a:pt x="17101" y="15837"/>
                    <a:pt x="18512" y="12323"/>
                  </a:cubicBezTo>
                  <a:cubicBezTo>
                    <a:pt x="20335" y="7733"/>
                    <a:pt x="18116" y="2505"/>
                    <a:pt x="13496" y="651"/>
                  </a:cubicBezTo>
                  <a:cubicBezTo>
                    <a:pt x="12403" y="209"/>
                    <a:pt x="11274" y="0"/>
                    <a:pt x="10163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8"/>
            <p:cNvSpPr/>
            <p:nvPr/>
          </p:nvSpPr>
          <p:spPr>
            <a:xfrm>
              <a:off x="2786025" y="2984775"/>
              <a:ext cx="453700" cy="451750"/>
            </a:xfrm>
            <a:custGeom>
              <a:avLst/>
              <a:gdLst/>
              <a:ahLst/>
              <a:cxnLst/>
              <a:rect l="l" t="t" r="r" b="b"/>
              <a:pathLst>
                <a:path w="18148" h="18070" extrusionOk="0">
                  <a:moveTo>
                    <a:pt x="17296" y="5425"/>
                  </a:moveTo>
                  <a:cubicBezTo>
                    <a:pt x="17326" y="5486"/>
                    <a:pt x="17326" y="5517"/>
                    <a:pt x="17357" y="5577"/>
                  </a:cubicBezTo>
                  <a:cubicBezTo>
                    <a:pt x="17357" y="5577"/>
                    <a:pt x="17357" y="5517"/>
                    <a:pt x="17296" y="5425"/>
                  </a:cubicBezTo>
                  <a:close/>
                  <a:moveTo>
                    <a:pt x="9049" y="0"/>
                  </a:moveTo>
                  <a:cubicBezTo>
                    <a:pt x="8434" y="0"/>
                    <a:pt x="7816" y="65"/>
                    <a:pt x="7205" y="197"/>
                  </a:cubicBezTo>
                  <a:cubicBezTo>
                    <a:pt x="6809" y="258"/>
                    <a:pt x="6445" y="380"/>
                    <a:pt x="6080" y="501"/>
                  </a:cubicBezTo>
                  <a:cubicBezTo>
                    <a:pt x="5928" y="592"/>
                    <a:pt x="5715" y="623"/>
                    <a:pt x="5533" y="714"/>
                  </a:cubicBezTo>
                  <a:lnTo>
                    <a:pt x="4986" y="957"/>
                  </a:lnTo>
                  <a:cubicBezTo>
                    <a:pt x="4895" y="1018"/>
                    <a:pt x="4803" y="1048"/>
                    <a:pt x="4712" y="1109"/>
                  </a:cubicBezTo>
                  <a:lnTo>
                    <a:pt x="4469" y="1261"/>
                  </a:lnTo>
                  <a:cubicBezTo>
                    <a:pt x="4287" y="1383"/>
                    <a:pt x="4104" y="1474"/>
                    <a:pt x="3922" y="1596"/>
                  </a:cubicBezTo>
                  <a:cubicBezTo>
                    <a:pt x="3253" y="2082"/>
                    <a:pt x="2615" y="2659"/>
                    <a:pt x="2068" y="3298"/>
                  </a:cubicBezTo>
                  <a:cubicBezTo>
                    <a:pt x="1946" y="3480"/>
                    <a:pt x="1825" y="3662"/>
                    <a:pt x="1673" y="3845"/>
                  </a:cubicBezTo>
                  <a:cubicBezTo>
                    <a:pt x="1551" y="4027"/>
                    <a:pt x="1429" y="4210"/>
                    <a:pt x="1338" y="4392"/>
                  </a:cubicBezTo>
                  <a:cubicBezTo>
                    <a:pt x="852" y="5182"/>
                    <a:pt x="518" y="6003"/>
                    <a:pt x="305" y="6915"/>
                  </a:cubicBezTo>
                  <a:cubicBezTo>
                    <a:pt x="62" y="7827"/>
                    <a:pt x="1" y="8769"/>
                    <a:pt x="62" y="9711"/>
                  </a:cubicBezTo>
                  <a:cubicBezTo>
                    <a:pt x="214" y="11656"/>
                    <a:pt x="973" y="13511"/>
                    <a:pt x="2280" y="14970"/>
                  </a:cubicBezTo>
                  <a:cubicBezTo>
                    <a:pt x="2888" y="15699"/>
                    <a:pt x="3618" y="16307"/>
                    <a:pt x="4439" y="16793"/>
                  </a:cubicBezTo>
                  <a:cubicBezTo>
                    <a:pt x="5198" y="17249"/>
                    <a:pt x="6050" y="17614"/>
                    <a:pt x="6931" y="17827"/>
                  </a:cubicBezTo>
                  <a:cubicBezTo>
                    <a:pt x="7144" y="17857"/>
                    <a:pt x="7357" y="17918"/>
                    <a:pt x="7569" y="17948"/>
                  </a:cubicBezTo>
                  <a:cubicBezTo>
                    <a:pt x="7812" y="17979"/>
                    <a:pt x="8025" y="18009"/>
                    <a:pt x="8238" y="18040"/>
                  </a:cubicBezTo>
                  <a:cubicBezTo>
                    <a:pt x="8664" y="18070"/>
                    <a:pt x="9089" y="18070"/>
                    <a:pt x="9515" y="18070"/>
                  </a:cubicBezTo>
                  <a:cubicBezTo>
                    <a:pt x="9940" y="18040"/>
                    <a:pt x="10366" y="17979"/>
                    <a:pt x="10761" y="17918"/>
                  </a:cubicBezTo>
                  <a:cubicBezTo>
                    <a:pt x="10974" y="17888"/>
                    <a:pt x="11186" y="17827"/>
                    <a:pt x="11369" y="17766"/>
                  </a:cubicBezTo>
                  <a:lnTo>
                    <a:pt x="11673" y="17705"/>
                  </a:lnTo>
                  <a:cubicBezTo>
                    <a:pt x="11764" y="17675"/>
                    <a:pt x="11855" y="17644"/>
                    <a:pt x="11946" y="17614"/>
                  </a:cubicBezTo>
                  <a:lnTo>
                    <a:pt x="12524" y="17401"/>
                  </a:lnTo>
                  <a:cubicBezTo>
                    <a:pt x="12706" y="17340"/>
                    <a:pt x="12858" y="17219"/>
                    <a:pt x="13041" y="17158"/>
                  </a:cubicBezTo>
                  <a:cubicBezTo>
                    <a:pt x="13405" y="16976"/>
                    <a:pt x="13740" y="16793"/>
                    <a:pt x="14044" y="16581"/>
                  </a:cubicBezTo>
                  <a:cubicBezTo>
                    <a:pt x="16202" y="15152"/>
                    <a:pt x="17661" y="12872"/>
                    <a:pt x="18025" y="10289"/>
                  </a:cubicBezTo>
                  <a:cubicBezTo>
                    <a:pt x="18147" y="9438"/>
                    <a:pt x="18147" y="8556"/>
                    <a:pt x="17995" y="7705"/>
                  </a:cubicBezTo>
                  <a:cubicBezTo>
                    <a:pt x="17934" y="7371"/>
                    <a:pt x="17873" y="7067"/>
                    <a:pt x="17782" y="6763"/>
                  </a:cubicBezTo>
                  <a:cubicBezTo>
                    <a:pt x="17752" y="6611"/>
                    <a:pt x="17752" y="6489"/>
                    <a:pt x="17691" y="6398"/>
                  </a:cubicBezTo>
                  <a:cubicBezTo>
                    <a:pt x="17661" y="6276"/>
                    <a:pt x="17630" y="6185"/>
                    <a:pt x="17600" y="6094"/>
                  </a:cubicBezTo>
                  <a:lnTo>
                    <a:pt x="17448" y="5699"/>
                  </a:lnTo>
                  <a:cubicBezTo>
                    <a:pt x="17388" y="5608"/>
                    <a:pt x="17387" y="5548"/>
                    <a:pt x="17387" y="5547"/>
                  </a:cubicBezTo>
                  <a:lnTo>
                    <a:pt x="17387" y="5547"/>
                  </a:lnTo>
                  <a:cubicBezTo>
                    <a:pt x="17387" y="5548"/>
                    <a:pt x="17387" y="5608"/>
                    <a:pt x="17418" y="5699"/>
                  </a:cubicBezTo>
                  <a:lnTo>
                    <a:pt x="17570" y="6094"/>
                  </a:lnTo>
                  <a:lnTo>
                    <a:pt x="17661" y="6398"/>
                  </a:lnTo>
                  <a:cubicBezTo>
                    <a:pt x="17691" y="6520"/>
                    <a:pt x="17721" y="6641"/>
                    <a:pt x="17752" y="6763"/>
                  </a:cubicBezTo>
                  <a:cubicBezTo>
                    <a:pt x="17843" y="7067"/>
                    <a:pt x="17904" y="7401"/>
                    <a:pt x="17934" y="7705"/>
                  </a:cubicBezTo>
                  <a:cubicBezTo>
                    <a:pt x="18056" y="8556"/>
                    <a:pt x="18056" y="9438"/>
                    <a:pt x="17934" y="10289"/>
                  </a:cubicBezTo>
                  <a:cubicBezTo>
                    <a:pt x="17570" y="12812"/>
                    <a:pt x="16141" y="15061"/>
                    <a:pt x="13983" y="16489"/>
                  </a:cubicBezTo>
                  <a:cubicBezTo>
                    <a:pt x="13679" y="16672"/>
                    <a:pt x="13345" y="16885"/>
                    <a:pt x="13010" y="17036"/>
                  </a:cubicBezTo>
                  <a:cubicBezTo>
                    <a:pt x="12828" y="17128"/>
                    <a:pt x="12645" y="17219"/>
                    <a:pt x="12463" y="17280"/>
                  </a:cubicBezTo>
                  <a:lnTo>
                    <a:pt x="11916" y="17462"/>
                  </a:lnTo>
                  <a:cubicBezTo>
                    <a:pt x="11825" y="17523"/>
                    <a:pt x="11734" y="17553"/>
                    <a:pt x="11642" y="17584"/>
                  </a:cubicBezTo>
                  <a:lnTo>
                    <a:pt x="11338" y="17644"/>
                  </a:lnTo>
                  <a:cubicBezTo>
                    <a:pt x="11126" y="17705"/>
                    <a:pt x="10943" y="17736"/>
                    <a:pt x="10761" y="17796"/>
                  </a:cubicBezTo>
                  <a:cubicBezTo>
                    <a:pt x="10335" y="17857"/>
                    <a:pt x="9940" y="17918"/>
                    <a:pt x="9515" y="17918"/>
                  </a:cubicBezTo>
                  <a:cubicBezTo>
                    <a:pt x="9390" y="17927"/>
                    <a:pt x="9265" y="17931"/>
                    <a:pt x="9141" y="17931"/>
                  </a:cubicBezTo>
                  <a:cubicBezTo>
                    <a:pt x="8840" y="17931"/>
                    <a:pt x="8539" y="17909"/>
                    <a:pt x="8238" y="17888"/>
                  </a:cubicBezTo>
                  <a:cubicBezTo>
                    <a:pt x="8025" y="17888"/>
                    <a:pt x="7812" y="17827"/>
                    <a:pt x="7600" y="17796"/>
                  </a:cubicBezTo>
                  <a:cubicBezTo>
                    <a:pt x="7387" y="17766"/>
                    <a:pt x="7174" y="17736"/>
                    <a:pt x="6961" y="17675"/>
                  </a:cubicBezTo>
                  <a:cubicBezTo>
                    <a:pt x="6536" y="17553"/>
                    <a:pt x="6110" y="17432"/>
                    <a:pt x="5715" y="17280"/>
                  </a:cubicBezTo>
                  <a:cubicBezTo>
                    <a:pt x="5290" y="17097"/>
                    <a:pt x="4895" y="16885"/>
                    <a:pt x="4499" y="16641"/>
                  </a:cubicBezTo>
                  <a:cubicBezTo>
                    <a:pt x="3709" y="16185"/>
                    <a:pt x="2980" y="15577"/>
                    <a:pt x="2372" y="14878"/>
                  </a:cubicBezTo>
                  <a:cubicBezTo>
                    <a:pt x="1764" y="14149"/>
                    <a:pt x="1247" y="13328"/>
                    <a:pt x="852" y="12447"/>
                  </a:cubicBezTo>
                  <a:cubicBezTo>
                    <a:pt x="518" y="11565"/>
                    <a:pt x="274" y="10653"/>
                    <a:pt x="214" y="9681"/>
                  </a:cubicBezTo>
                  <a:cubicBezTo>
                    <a:pt x="122" y="8769"/>
                    <a:pt x="214" y="7827"/>
                    <a:pt x="426" y="6945"/>
                  </a:cubicBezTo>
                  <a:cubicBezTo>
                    <a:pt x="548" y="6489"/>
                    <a:pt x="670" y="6064"/>
                    <a:pt x="852" y="5638"/>
                  </a:cubicBezTo>
                  <a:cubicBezTo>
                    <a:pt x="1004" y="5243"/>
                    <a:pt x="1217" y="4848"/>
                    <a:pt x="1460" y="4453"/>
                  </a:cubicBezTo>
                  <a:cubicBezTo>
                    <a:pt x="1551" y="4270"/>
                    <a:pt x="1673" y="4088"/>
                    <a:pt x="1794" y="3906"/>
                  </a:cubicBezTo>
                  <a:cubicBezTo>
                    <a:pt x="1916" y="3754"/>
                    <a:pt x="2037" y="3571"/>
                    <a:pt x="2189" y="3389"/>
                  </a:cubicBezTo>
                  <a:cubicBezTo>
                    <a:pt x="2463" y="3055"/>
                    <a:pt x="2736" y="2751"/>
                    <a:pt x="3040" y="2477"/>
                  </a:cubicBezTo>
                  <a:cubicBezTo>
                    <a:pt x="3344" y="2203"/>
                    <a:pt x="3679" y="1930"/>
                    <a:pt x="4013" y="1687"/>
                  </a:cubicBezTo>
                  <a:cubicBezTo>
                    <a:pt x="4195" y="1596"/>
                    <a:pt x="4347" y="1474"/>
                    <a:pt x="4530" y="1383"/>
                  </a:cubicBezTo>
                  <a:lnTo>
                    <a:pt x="4803" y="1231"/>
                  </a:lnTo>
                  <a:cubicBezTo>
                    <a:pt x="4864" y="1170"/>
                    <a:pt x="4955" y="1140"/>
                    <a:pt x="5046" y="1079"/>
                  </a:cubicBezTo>
                  <a:lnTo>
                    <a:pt x="5594" y="836"/>
                  </a:lnTo>
                  <a:cubicBezTo>
                    <a:pt x="5746" y="744"/>
                    <a:pt x="5958" y="684"/>
                    <a:pt x="6141" y="623"/>
                  </a:cubicBezTo>
                  <a:cubicBezTo>
                    <a:pt x="7084" y="280"/>
                    <a:pt x="8067" y="111"/>
                    <a:pt x="9055" y="111"/>
                  </a:cubicBezTo>
                  <a:cubicBezTo>
                    <a:pt x="9817" y="111"/>
                    <a:pt x="10584" y="212"/>
                    <a:pt x="11338" y="410"/>
                  </a:cubicBezTo>
                  <a:cubicBezTo>
                    <a:pt x="12433" y="684"/>
                    <a:pt x="13466" y="1170"/>
                    <a:pt x="14408" y="1869"/>
                  </a:cubicBezTo>
                  <a:cubicBezTo>
                    <a:pt x="15107" y="2355"/>
                    <a:pt x="15715" y="2963"/>
                    <a:pt x="16232" y="3662"/>
                  </a:cubicBezTo>
                  <a:cubicBezTo>
                    <a:pt x="16445" y="3906"/>
                    <a:pt x="16597" y="4179"/>
                    <a:pt x="16779" y="4453"/>
                  </a:cubicBezTo>
                  <a:cubicBezTo>
                    <a:pt x="16840" y="4574"/>
                    <a:pt x="16901" y="4665"/>
                    <a:pt x="16962" y="4787"/>
                  </a:cubicBezTo>
                  <a:lnTo>
                    <a:pt x="17114" y="5061"/>
                  </a:lnTo>
                  <a:lnTo>
                    <a:pt x="17296" y="5425"/>
                  </a:lnTo>
                  <a:cubicBezTo>
                    <a:pt x="17266" y="5334"/>
                    <a:pt x="17205" y="5213"/>
                    <a:pt x="17144" y="5061"/>
                  </a:cubicBezTo>
                  <a:lnTo>
                    <a:pt x="16992" y="4757"/>
                  </a:lnTo>
                  <a:cubicBezTo>
                    <a:pt x="16931" y="4665"/>
                    <a:pt x="16870" y="4544"/>
                    <a:pt x="16810" y="4422"/>
                  </a:cubicBezTo>
                  <a:cubicBezTo>
                    <a:pt x="16658" y="4149"/>
                    <a:pt x="16475" y="3906"/>
                    <a:pt x="16293" y="3632"/>
                  </a:cubicBezTo>
                  <a:cubicBezTo>
                    <a:pt x="15776" y="2933"/>
                    <a:pt x="15138" y="2325"/>
                    <a:pt x="14439" y="1808"/>
                  </a:cubicBezTo>
                  <a:cubicBezTo>
                    <a:pt x="12873" y="634"/>
                    <a:pt x="10975" y="0"/>
                    <a:pt x="904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8"/>
            <p:cNvSpPr/>
            <p:nvPr/>
          </p:nvSpPr>
          <p:spPr>
            <a:xfrm>
              <a:off x="3153050" y="3113800"/>
              <a:ext cx="68425" cy="31700"/>
            </a:xfrm>
            <a:custGeom>
              <a:avLst/>
              <a:gdLst/>
              <a:ahLst/>
              <a:cxnLst/>
              <a:rect l="l" t="t" r="r" b="b"/>
              <a:pathLst>
                <a:path w="2737" h="1268" extrusionOk="0">
                  <a:moveTo>
                    <a:pt x="2649" y="0"/>
                  </a:moveTo>
                  <a:cubicBezTo>
                    <a:pt x="2474" y="0"/>
                    <a:pt x="1924" y="200"/>
                    <a:pt x="1308" y="508"/>
                  </a:cubicBezTo>
                  <a:cubicBezTo>
                    <a:pt x="822" y="690"/>
                    <a:pt x="396" y="963"/>
                    <a:pt x="1" y="1267"/>
                  </a:cubicBezTo>
                  <a:cubicBezTo>
                    <a:pt x="518" y="1176"/>
                    <a:pt x="974" y="1024"/>
                    <a:pt x="1430" y="781"/>
                  </a:cubicBezTo>
                  <a:cubicBezTo>
                    <a:pt x="2159" y="447"/>
                    <a:pt x="2737" y="112"/>
                    <a:pt x="2706" y="21"/>
                  </a:cubicBezTo>
                  <a:cubicBezTo>
                    <a:pt x="2701" y="7"/>
                    <a:pt x="2682" y="0"/>
                    <a:pt x="264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8"/>
            <p:cNvSpPr/>
            <p:nvPr/>
          </p:nvSpPr>
          <p:spPr>
            <a:xfrm>
              <a:off x="3158375" y="3263250"/>
              <a:ext cx="70700" cy="25775"/>
            </a:xfrm>
            <a:custGeom>
              <a:avLst/>
              <a:gdLst/>
              <a:ahLst/>
              <a:cxnLst/>
              <a:rect l="l" t="t" r="r" b="b"/>
              <a:pathLst>
                <a:path w="2828" h="1031" extrusionOk="0">
                  <a:moveTo>
                    <a:pt x="1" y="1"/>
                  </a:moveTo>
                  <a:lnTo>
                    <a:pt x="1" y="1"/>
                  </a:lnTo>
                  <a:cubicBezTo>
                    <a:pt x="426" y="274"/>
                    <a:pt x="882" y="487"/>
                    <a:pt x="1368" y="639"/>
                  </a:cubicBezTo>
                  <a:cubicBezTo>
                    <a:pt x="1981" y="884"/>
                    <a:pt x="2514" y="1030"/>
                    <a:pt x="2714" y="1030"/>
                  </a:cubicBezTo>
                  <a:cubicBezTo>
                    <a:pt x="2762" y="1030"/>
                    <a:pt x="2791" y="1022"/>
                    <a:pt x="2797" y="1004"/>
                  </a:cubicBezTo>
                  <a:cubicBezTo>
                    <a:pt x="2827" y="913"/>
                    <a:pt x="2220" y="639"/>
                    <a:pt x="1460" y="365"/>
                  </a:cubicBezTo>
                  <a:cubicBezTo>
                    <a:pt x="1004" y="183"/>
                    <a:pt x="517" y="62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8"/>
            <p:cNvSpPr/>
            <p:nvPr/>
          </p:nvSpPr>
          <p:spPr>
            <a:xfrm>
              <a:off x="3079350" y="3349875"/>
              <a:ext cx="34225" cy="67700"/>
            </a:xfrm>
            <a:custGeom>
              <a:avLst/>
              <a:gdLst/>
              <a:ahLst/>
              <a:cxnLst/>
              <a:rect l="l" t="t" r="r" b="b"/>
              <a:pathLst>
                <a:path w="1369" h="2708" extrusionOk="0">
                  <a:moveTo>
                    <a:pt x="1" y="1"/>
                  </a:moveTo>
                  <a:lnTo>
                    <a:pt x="1" y="1"/>
                  </a:lnTo>
                  <a:cubicBezTo>
                    <a:pt x="92" y="487"/>
                    <a:pt x="274" y="973"/>
                    <a:pt x="517" y="1399"/>
                  </a:cubicBezTo>
                  <a:cubicBezTo>
                    <a:pt x="843" y="2140"/>
                    <a:pt x="1169" y="2707"/>
                    <a:pt x="1270" y="2707"/>
                  </a:cubicBezTo>
                  <a:cubicBezTo>
                    <a:pt x="1272" y="2707"/>
                    <a:pt x="1275" y="2707"/>
                    <a:pt x="1277" y="2706"/>
                  </a:cubicBezTo>
                  <a:cubicBezTo>
                    <a:pt x="1368" y="2645"/>
                    <a:pt x="1156" y="2007"/>
                    <a:pt x="760" y="1277"/>
                  </a:cubicBezTo>
                  <a:cubicBezTo>
                    <a:pt x="578" y="822"/>
                    <a:pt x="304" y="396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8"/>
            <p:cNvSpPr/>
            <p:nvPr/>
          </p:nvSpPr>
          <p:spPr>
            <a:xfrm>
              <a:off x="2934975" y="3356725"/>
              <a:ext cx="27375" cy="69950"/>
            </a:xfrm>
            <a:custGeom>
              <a:avLst/>
              <a:gdLst/>
              <a:ahLst/>
              <a:cxnLst/>
              <a:rect l="l" t="t" r="r" b="b"/>
              <a:pathLst>
                <a:path w="1095" h="2798" extrusionOk="0">
                  <a:moveTo>
                    <a:pt x="1095" y="0"/>
                  </a:moveTo>
                  <a:cubicBezTo>
                    <a:pt x="791" y="396"/>
                    <a:pt x="608" y="851"/>
                    <a:pt x="456" y="1338"/>
                  </a:cubicBezTo>
                  <a:cubicBezTo>
                    <a:pt x="183" y="2098"/>
                    <a:pt x="0" y="2766"/>
                    <a:pt x="92" y="2797"/>
                  </a:cubicBezTo>
                  <a:cubicBezTo>
                    <a:pt x="94" y="2797"/>
                    <a:pt x="96" y="2798"/>
                    <a:pt x="98" y="2798"/>
                  </a:cubicBezTo>
                  <a:cubicBezTo>
                    <a:pt x="195" y="2798"/>
                    <a:pt x="463" y="2171"/>
                    <a:pt x="730" y="1429"/>
                  </a:cubicBezTo>
                  <a:cubicBezTo>
                    <a:pt x="912" y="973"/>
                    <a:pt x="1034" y="487"/>
                    <a:pt x="10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8"/>
            <p:cNvSpPr/>
            <p:nvPr/>
          </p:nvSpPr>
          <p:spPr>
            <a:xfrm>
              <a:off x="2806550" y="3278450"/>
              <a:ext cx="67650" cy="33225"/>
            </a:xfrm>
            <a:custGeom>
              <a:avLst/>
              <a:gdLst/>
              <a:ahLst/>
              <a:cxnLst/>
              <a:rect l="l" t="t" r="r" b="b"/>
              <a:pathLst>
                <a:path w="2706" h="1329" extrusionOk="0">
                  <a:moveTo>
                    <a:pt x="2706" y="1"/>
                  </a:moveTo>
                  <a:lnTo>
                    <a:pt x="2706" y="1"/>
                  </a:lnTo>
                  <a:cubicBezTo>
                    <a:pt x="2219" y="122"/>
                    <a:pt x="1733" y="305"/>
                    <a:pt x="1307" y="548"/>
                  </a:cubicBezTo>
                  <a:cubicBezTo>
                    <a:pt x="578" y="852"/>
                    <a:pt x="0" y="1216"/>
                    <a:pt x="31" y="1308"/>
                  </a:cubicBezTo>
                  <a:cubicBezTo>
                    <a:pt x="36" y="1322"/>
                    <a:pt x="55" y="1329"/>
                    <a:pt x="87" y="1329"/>
                  </a:cubicBezTo>
                  <a:cubicBezTo>
                    <a:pt x="261" y="1329"/>
                    <a:pt x="813" y="1125"/>
                    <a:pt x="1429" y="791"/>
                  </a:cubicBezTo>
                  <a:cubicBezTo>
                    <a:pt x="1885" y="609"/>
                    <a:pt x="2311" y="335"/>
                    <a:pt x="270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8"/>
            <p:cNvSpPr/>
            <p:nvPr/>
          </p:nvSpPr>
          <p:spPr>
            <a:xfrm>
              <a:off x="2795150" y="3136450"/>
              <a:ext cx="71450" cy="25000"/>
            </a:xfrm>
            <a:custGeom>
              <a:avLst/>
              <a:gdLst/>
              <a:ahLst/>
              <a:cxnLst/>
              <a:rect l="l" t="t" r="r" b="b"/>
              <a:pathLst>
                <a:path w="2858" h="1000" extrusionOk="0">
                  <a:moveTo>
                    <a:pt x="119" y="1"/>
                  </a:moveTo>
                  <a:cubicBezTo>
                    <a:pt x="68" y="1"/>
                    <a:pt x="37" y="9"/>
                    <a:pt x="31" y="27"/>
                  </a:cubicBezTo>
                  <a:cubicBezTo>
                    <a:pt x="1" y="118"/>
                    <a:pt x="608" y="392"/>
                    <a:pt x="1399" y="635"/>
                  </a:cubicBezTo>
                  <a:cubicBezTo>
                    <a:pt x="1855" y="817"/>
                    <a:pt x="2341" y="939"/>
                    <a:pt x="2858" y="1000"/>
                  </a:cubicBezTo>
                  <a:cubicBezTo>
                    <a:pt x="2432" y="726"/>
                    <a:pt x="1976" y="513"/>
                    <a:pt x="1490" y="361"/>
                  </a:cubicBezTo>
                  <a:cubicBezTo>
                    <a:pt x="880" y="142"/>
                    <a:pt x="329" y="1"/>
                    <a:pt x="11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8"/>
            <p:cNvSpPr/>
            <p:nvPr/>
          </p:nvSpPr>
          <p:spPr>
            <a:xfrm>
              <a:off x="2908375" y="3006300"/>
              <a:ext cx="34975" cy="66250"/>
            </a:xfrm>
            <a:custGeom>
              <a:avLst/>
              <a:gdLst/>
              <a:ahLst/>
              <a:cxnLst/>
              <a:rect l="l" t="t" r="r" b="b"/>
              <a:pathLst>
                <a:path w="1399" h="2650" extrusionOk="0">
                  <a:moveTo>
                    <a:pt x="103" y="1"/>
                  </a:moveTo>
                  <a:cubicBezTo>
                    <a:pt x="98" y="1"/>
                    <a:pt x="95" y="2"/>
                    <a:pt x="92" y="5"/>
                  </a:cubicBezTo>
                  <a:cubicBezTo>
                    <a:pt x="1" y="35"/>
                    <a:pt x="244" y="643"/>
                    <a:pt x="608" y="1373"/>
                  </a:cubicBezTo>
                  <a:cubicBezTo>
                    <a:pt x="821" y="1829"/>
                    <a:pt x="1095" y="2254"/>
                    <a:pt x="1399" y="2649"/>
                  </a:cubicBezTo>
                  <a:cubicBezTo>
                    <a:pt x="1308" y="2163"/>
                    <a:pt x="1125" y="1677"/>
                    <a:pt x="882" y="1251"/>
                  </a:cubicBezTo>
                  <a:cubicBezTo>
                    <a:pt x="535" y="557"/>
                    <a:pt x="188" y="1"/>
                    <a:pt x="10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8"/>
            <p:cNvSpPr/>
            <p:nvPr/>
          </p:nvSpPr>
          <p:spPr>
            <a:xfrm>
              <a:off x="3061125" y="2992700"/>
              <a:ext cx="25100" cy="70725"/>
            </a:xfrm>
            <a:custGeom>
              <a:avLst/>
              <a:gdLst/>
              <a:ahLst/>
              <a:cxnLst/>
              <a:rect l="l" t="t" r="r" b="b"/>
              <a:pathLst>
                <a:path w="1004" h="2829" extrusionOk="0">
                  <a:moveTo>
                    <a:pt x="905" y="1"/>
                  </a:moveTo>
                  <a:cubicBezTo>
                    <a:pt x="808" y="1"/>
                    <a:pt x="541" y="598"/>
                    <a:pt x="304" y="1370"/>
                  </a:cubicBezTo>
                  <a:cubicBezTo>
                    <a:pt x="122" y="1826"/>
                    <a:pt x="30" y="2342"/>
                    <a:pt x="0" y="2829"/>
                  </a:cubicBezTo>
                  <a:cubicBezTo>
                    <a:pt x="243" y="2403"/>
                    <a:pt x="456" y="1947"/>
                    <a:pt x="578" y="1461"/>
                  </a:cubicBezTo>
                  <a:cubicBezTo>
                    <a:pt x="851" y="701"/>
                    <a:pt x="1003" y="32"/>
                    <a:pt x="912" y="2"/>
                  </a:cubicBezTo>
                  <a:cubicBezTo>
                    <a:pt x="910" y="1"/>
                    <a:pt x="907" y="1"/>
                    <a:pt x="90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8"/>
            <p:cNvSpPr/>
            <p:nvPr/>
          </p:nvSpPr>
          <p:spPr>
            <a:xfrm>
              <a:off x="3150775" y="3105525"/>
              <a:ext cx="66900" cy="34650"/>
            </a:xfrm>
            <a:custGeom>
              <a:avLst/>
              <a:gdLst/>
              <a:ahLst/>
              <a:cxnLst/>
              <a:rect l="l" t="t" r="r" b="b"/>
              <a:pathLst>
                <a:path w="2676" h="1386" extrusionOk="0">
                  <a:moveTo>
                    <a:pt x="2572" y="0"/>
                  </a:moveTo>
                  <a:cubicBezTo>
                    <a:pt x="2415" y="0"/>
                    <a:pt x="1854" y="248"/>
                    <a:pt x="1247" y="565"/>
                  </a:cubicBezTo>
                  <a:cubicBezTo>
                    <a:pt x="791" y="778"/>
                    <a:pt x="365" y="1051"/>
                    <a:pt x="1" y="1386"/>
                  </a:cubicBezTo>
                  <a:cubicBezTo>
                    <a:pt x="457" y="1264"/>
                    <a:pt x="943" y="1051"/>
                    <a:pt x="1369" y="808"/>
                  </a:cubicBezTo>
                  <a:cubicBezTo>
                    <a:pt x="2098" y="443"/>
                    <a:pt x="2676" y="109"/>
                    <a:pt x="2615" y="18"/>
                  </a:cubicBezTo>
                  <a:cubicBezTo>
                    <a:pt x="2611" y="6"/>
                    <a:pt x="2596" y="0"/>
                    <a:pt x="257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8"/>
            <p:cNvSpPr/>
            <p:nvPr/>
          </p:nvSpPr>
          <p:spPr>
            <a:xfrm>
              <a:off x="2741200" y="3020100"/>
              <a:ext cx="98050" cy="297125"/>
            </a:xfrm>
            <a:custGeom>
              <a:avLst/>
              <a:gdLst/>
              <a:ahLst/>
              <a:cxnLst/>
              <a:rect l="l" t="t" r="r" b="b"/>
              <a:pathLst>
                <a:path w="3922" h="11885" extrusionOk="0">
                  <a:moveTo>
                    <a:pt x="3921" y="0"/>
                  </a:moveTo>
                  <a:lnTo>
                    <a:pt x="3921" y="0"/>
                  </a:lnTo>
                  <a:cubicBezTo>
                    <a:pt x="3921" y="0"/>
                    <a:pt x="3861" y="31"/>
                    <a:pt x="3800" y="61"/>
                  </a:cubicBezTo>
                  <a:cubicBezTo>
                    <a:pt x="3739" y="122"/>
                    <a:pt x="3648" y="213"/>
                    <a:pt x="3526" y="335"/>
                  </a:cubicBezTo>
                  <a:cubicBezTo>
                    <a:pt x="3192" y="638"/>
                    <a:pt x="2858" y="1003"/>
                    <a:pt x="2584" y="1368"/>
                  </a:cubicBezTo>
                  <a:cubicBezTo>
                    <a:pt x="669" y="3830"/>
                    <a:pt x="0" y="7082"/>
                    <a:pt x="791" y="10091"/>
                  </a:cubicBezTo>
                  <a:cubicBezTo>
                    <a:pt x="882" y="10547"/>
                    <a:pt x="1034" y="11003"/>
                    <a:pt x="1216" y="11429"/>
                  </a:cubicBezTo>
                  <a:cubicBezTo>
                    <a:pt x="1277" y="11581"/>
                    <a:pt x="1338" y="11702"/>
                    <a:pt x="1399" y="11763"/>
                  </a:cubicBezTo>
                  <a:cubicBezTo>
                    <a:pt x="1399" y="11794"/>
                    <a:pt x="1429" y="11854"/>
                    <a:pt x="1459" y="11885"/>
                  </a:cubicBezTo>
                  <a:cubicBezTo>
                    <a:pt x="1399" y="11733"/>
                    <a:pt x="1338" y="11550"/>
                    <a:pt x="1277" y="11399"/>
                  </a:cubicBezTo>
                  <a:cubicBezTo>
                    <a:pt x="1125" y="10973"/>
                    <a:pt x="973" y="10517"/>
                    <a:pt x="882" y="10091"/>
                  </a:cubicBezTo>
                  <a:cubicBezTo>
                    <a:pt x="152" y="7082"/>
                    <a:pt x="821" y="3891"/>
                    <a:pt x="2675" y="1429"/>
                  </a:cubicBezTo>
                  <a:cubicBezTo>
                    <a:pt x="2949" y="1064"/>
                    <a:pt x="3253" y="699"/>
                    <a:pt x="3557" y="365"/>
                  </a:cubicBezTo>
                  <a:cubicBezTo>
                    <a:pt x="3678" y="243"/>
                    <a:pt x="3800" y="122"/>
                    <a:pt x="39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8"/>
            <p:cNvSpPr/>
            <p:nvPr/>
          </p:nvSpPr>
          <p:spPr>
            <a:xfrm>
              <a:off x="2855950" y="2978300"/>
              <a:ext cx="46375" cy="26625"/>
            </a:xfrm>
            <a:custGeom>
              <a:avLst/>
              <a:gdLst/>
              <a:ahLst/>
              <a:cxnLst/>
              <a:rect l="l" t="t" r="r" b="b"/>
              <a:pathLst>
                <a:path w="1855" h="1065" extrusionOk="0">
                  <a:moveTo>
                    <a:pt x="1854" y="0"/>
                  </a:moveTo>
                  <a:cubicBezTo>
                    <a:pt x="1490" y="92"/>
                    <a:pt x="1186" y="244"/>
                    <a:pt x="882" y="426"/>
                  </a:cubicBezTo>
                  <a:cubicBezTo>
                    <a:pt x="547" y="608"/>
                    <a:pt x="274" y="821"/>
                    <a:pt x="0" y="1064"/>
                  </a:cubicBezTo>
                  <a:cubicBezTo>
                    <a:pt x="335" y="943"/>
                    <a:pt x="669" y="760"/>
                    <a:pt x="942" y="578"/>
                  </a:cubicBezTo>
                  <a:cubicBezTo>
                    <a:pt x="1277" y="396"/>
                    <a:pt x="1581" y="213"/>
                    <a:pt x="18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8"/>
            <p:cNvSpPr/>
            <p:nvPr/>
          </p:nvSpPr>
          <p:spPr>
            <a:xfrm>
              <a:off x="2899250" y="3041375"/>
              <a:ext cx="419075" cy="409675"/>
            </a:xfrm>
            <a:custGeom>
              <a:avLst/>
              <a:gdLst/>
              <a:ahLst/>
              <a:cxnLst/>
              <a:rect l="l" t="t" r="r" b="b"/>
              <a:pathLst>
                <a:path w="16763" h="16387" extrusionOk="0">
                  <a:moveTo>
                    <a:pt x="10487" y="0"/>
                  </a:moveTo>
                  <a:cubicBezTo>
                    <a:pt x="10488" y="0"/>
                    <a:pt x="10744" y="236"/>
                    <a:pt x="11124" y="663"/>
                  </a:cubicBezTo>
                  <a:lnTo>
                    <a:pt x="11124" y="663"/>
                  </a:lnTo>
                  <a:cubicBezTo>
                    <a:pt x="10752" y="232"/>
                    <a:pt x="10488" y="0"/>
                    <a:pt x="10487" y="0"/>
                  </a:cubicBezTo>
                  <a:close/>
                  <a:moveTo>
                    <a:pt x="11124" y="663"/>
                  </a:moveTo>
                  <a:cubicBezTo>
                    <a:pt x="12527" y="2288"/>
                    <a:pt x="15460" y="6757"/>
                    <a:pt x="11521" y="12402"/>
                  </a:cubicBezTo>
                  <a:cubicBezTo>
                    <a:pt x="10305" y="14195"/>
                    <a:pt x="8451" y="14955"/>
                    <a:pt x="6992" y="15411"/>
                  </a:cubicBezTo>
                  <a:cubicBezTo>
                    <a:pt x="6183" y="15654"/>
                    <a:pt x="5397" y="15749"/>
                    <a:pt x="4661" y="15749"/>
                  </a:cubicBezTo>
                  <a:cubicBezTo>
                    <a:pt x="1998" y="15749"/>
                    <a:pt x="1" y="14499"/>
                    <a:pt x="1" y="14499"/>
                  </a:cubicBezTo>
                  <a:lnTo>
                    <a:pt x="1" y="14499"/>
                  </a:lnTo>
                  <a:cubicBezTo>
                    <a:pt x="1" y="14499"/>
                    <a:pt x="2706" y="16387"/>
                    <a:pt x="5998" y="16387"/>
                  </a:cubicBezTo>
                  <a:cubicBezTo>
                    <a:pt x="8055" y="16387"/>
                    <a:pt x="10342" y="15649"/>
                    <a:pt x="12341" y="13253"/>
                  </a:cubicBezTo>
                  <a:cubicBezTo>
                    <a:pt x="16762" y="7943"/>
                    <a:pt x="12775" y="2512"/>
                    <a:pt x="11124" y="663"/>
                  </a:cubicBezTo>
                  <a:close/>
                </a:path>
              </a:pathLst>
            </a:custGeom>
            <a:solidFill>
              <a:srgbClr val="203E80">
                <a:alpha val="647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8"/>
            <p:cNvSpPr/>
            <p:nvPr/>
          </p:nvSpPr>
          <p:spPr>
            <a:xfrm>
              <a:off x="3022350" y="3076325"/>
              <a:ext cx="44875" cy="169050"/>
            </a:xfrm>
            <a:custGeom>
              <a:avLst/>
              <a:gdLst/>
              <a:ahLst/>
              <a:cxnLst/>
              <a:rect l="l" t="t" r="r" b="b"/>
              <a:pathLst>
                <a:path w="1795" h="6762" extrusionOk="0">
                  <a:moveTo>
                    <a:pt x="92" y="0"/>
                  </a:moveTo>
                  <a:lnTo>
                    <a:pt x="1" y="6657"/>
                  </a:lnTo>
                  <a:cubicBezTo>
                    <a:pt x="153" y="6728"/>
                    <a:pt x="312" y="6762"/>
                    <a:pt x="468" y="6762"/>
                  </a:cubicBezTo>
                  <a:cubicBezTo>
                    <a:pt x="781" y="6762"/>
                    <a:pt x="1085" y="6627"/>
                    <a:pt x="1308" y="6384"/>
                  </a:cubicBezTo>
                  <a:cubicBezTo>
                    <a:pt x="1642" y="6049"/>
                    <a:pt x="1794" y="5563"/>
                    <a:pt x="1794" y="5076"/>
                  </a:cubicBezTo>
                  <a:cubicBezTo>
                    <a:pt x="1764" y="4590"/>
                    <a:pt x="1673" y="4134"/>
                    <a:pt x="1521" y="3678"/>
                  </a:cubicBezTo>
                  <a:cubicBezTo>
                    <a:pt x="1125" y="2432"/>
                    <a:pt x="639" y="1186"/>
                    <a:pt x="92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8"/>
            <p:cNvSpPr/>
            <p:nvPr/>
          </p:nvSpPr>
          <p:spPr>
            <a:xfrm>
              <a:off x="3001850" y="3037575"/>
              <a:ext cx="36500" cy="179350"/>
            </a:xfrm>
            <a:custGeom>
              <a:avLst/>
              <a:gdLst/>
              <a:ahLst/>
              <a:cxnLst/>
              <a:rect l="l" t="t" r="r" b="b"/>
              <a:pathLst>
                <a:path w="1460" h="7174" extrusionOk="0">
                  <a:moveTo>
                    <a:pt x="882" y="0"/>
                  </a:moveTo>
                  <a:lnTo>
                    <a:pt x="0" y="6353"/>
                  </a:lnTo>
                  <a:lnTo>
                    <a:pt x="638" y="7174"/>
                  </a:lnTo>
                  <a:lnTo>
                    <a:pt x="1459" y="6505"/>
                  </a:lnTo>
                  <a:lnTo>
                    <a:pt x="882" y="0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8"/>
            <p:cNvSpPr/>
            <p:nvPr/>
          </p:nvSpPr>
          <p:spPr>
            <a:xfrm>
              <a:off x="3022350" y="3037575"/>
              <a:ext cx="16000" cy="162625"/>
            </a:xfrm>
            <a:custGeom>
              <a:avLst/>
              <a:gdLst/>
              <a:ahLst/>
              <a:cxnLst/>
              <a:rect l="l" t="t" r="r" b="b"/>
              <a:pathLst>
                <a:path w="640" h="6505" extrusionOk="0">
                  <a:moveTo>
                    <a:pt x="62" y="0"/>
                  </a:moveTo>
                  <a:lnTo>
                    <a:pt x="1" y="6110"/>
                  </a:lnTo>
                  <a:lnTo>
                    <a:pt x="639" y="6505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8"/>
            <p:cNvSpPr/>
            <p:nvPr/>
          </p:nvSpPr>
          <p:spPr>
            <a:xfrm>
              <a:off x="2986650" y="3190225"/>
              <a:ext cx="63150" cy="52375"/>
            </a:xfrm>
            <a:custGeom>
              <a:avLst/>
              <a:gdLst/>
              <a:ahLst/>
              <a:cxnLst/>
              <a:rect l="l" t="t" r="r" b="b"/>
              <a:pathLst>
                <a:path w="2526" h="2095" extrusionOk="0">
                  <a:moveTo>
                    <a:pt x="1287" y="1"/>
                  </a:moveTo>
                  <a:cubicBezTo>
                    <a:pt x="1143" y="1"/>
                    <a:pt x="995" y="31"/>
                    <a:pt x="851" y="95"/>
                  </a:cubicBezTo>
                  <a:cubicBezTo>
                    <a:pt x="0" y="429"/>
                    <a:pt x="0" y="1676"/>
                    <a:pt x="851" y="2010"/>
                  </a:cubicBezTo>
                  <a:cubicBezTo>
                    <a:pt x="992" y="2068"/>
                    <a:pt x="1131" y="2094"/>
                    <a:pt x="1266" y="2094"/>
                  </a:cubicBezTo>
                  <a:cubicBezTo>
                    <a:pt x="1973" y="2094"/>
                    <a:pt x="2526" y="1358"/>
                    <a:pt x="2219" y="642"/>
                  </a:cubicBezTo>
                  <a:cubicBezTo>
                    <a:pt x="2062" y="239"/>
                    <a:pt x="1691" y="1"/>
                    <a:pt x="128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8"/>
            <p:cNvSpPr/>
            <p:nvPr/>
          </p:nvSpPr>
          <p:spPr>
            <a:xfrm>
              <a:off x="2980225" y="3188675"/>
              <a:ext cx="65725" cy="55650"/>
            </a:xfrm>
            <a:custGeom>
              <a:avLst/>
              <a:gdLst/>
              <a:ahLst/>
              <a:cxnLst/>
              <a:rect l="l" t="t" r="r" b="b"/>
              <a:pathLst>
                <a:path w="2629" h="2226" extrusionOk="0">
                  <a:moveTo>
                    <a:pt x="1524" y="1"/>
                  </a:moveTo>
                  <a:cubicBezTo>
                    <a:pt x="1247" y="1"/>
                    <a:pt x="970" y="97"/>
                    <a:pt x="744" y="279"/>
                  </a:cubicBezTo>
                  <a:cubicBezTo>
                    <a:pt x="1" y="962"/>
                    <a:pt x="507" y="2226"/>
                    <a:pt x="1495" y="2226"/>
                  </a:cubicBezTo>
                  <a:cubicBezTo>
                    <a:pt x="1518" y="2226"/>
                    <a:pt x="1541" y="2225"/>
                    <a:pt x="1564" y="2224"/>
                  </a:cubicBezTo>
                  <a:cubicBezTo>
                    <a:pt x="1929" y="2193"/>
                    <a:pt x="2294" y="1981"/>
                    <a:pt x="2476" y="1677"/>
                  </a:cubicBezTo>
                  <a:cubicBezTo>
                    <a:pt x="2598" y="1434"/>
                    <a:pt x="2628" y="1190"/>
                    <a:pt x="2567" y="947"/>
                  </a:cubicBezTo>
                  <a:cubicBezTo>
                    <a:pt x="2567" y="856"/>
                    <a:pt x="2537" y="765"/>
                    <a:pt x="2476" y="704"/>
                  </a:cubicBezTo>
                  <a:lnTo>
                    <a:pt x="2476" y="704"/>
                  </a:lnTo>
                  <a:cubicBezTo>
                    <a:pt x="2476" y="704"/>
                    <a:pt x="2507" y="795"/>
                    <a:pt x="2507" y="947"/>
                  </a:cubicBezTo>
                  <a:cubicBezTo>
                    <a:pt x="2537" y="1190"/>
                    <a:pt x="2507" y="1403"/>
                    <a:pt x="2385" y="1616"/>
                  </a:cubicBezTo>
                  <a:cubicBezTo>
                    <a:pt x="2203" y="1890"/>
                    <a:pt x="1899" y="2072"/>
                    <a:pt x="1564" y="2102"/>
                  </a:cubicBezTo>
                  <a:cubicBezTo>
                    <a:pt x="1557" y="2102"/>
                    <a:pt x="1549" y="2103"/>
                    <a:pt x="1542" y="2103"/>
                  </a:cubicBezTo>
                  <a:cubicBezTo>
                    <a:pt x="506" y="2103"/>
                    <a:pt x="666" y="134"/>
                    <a:pt x="1597" y="134"/>
                  </a:cubicBezTo>
                  <a:cubicBezTo>
                    <a:pt x="1654" y="134"/>
                    <a:pt x="1714" y="141"/>
                    <a:pt x="1777" y="157"/>
                  </a:cubicBezTo>
                  <a:cubicBezTo>
                    <a:pt x="1990" y="187"/>
                    <a:pt x="2172" y="309"/>
                    <a:pt x="2324" y="491"/>
                  </a:cubicBezTo>
                  <a:cubicBezTo>
                    <a:pt x="2446" y="613"/>
                    <a:pt x="2476" y="704"/>
                    <a:pt x="2476" y="704"/>
                  </a:cubicBezTo>
                  <a:cubicBezTo>
                    <a:pt x="2476" y="613"/>
                    <a:pt x="2446" y="522"/>
                    <a:pt x="2385" y="461"/>
                  </a:cubicBezTo>
                  <a:cubicBezTo>
                    <a:pt x="2233" y="248"/>
                    <a:pt x="2020" y="96"/>
                    <a:pt x="1807" y="35"/>
                  </a:cubicBezTo>
                  <a:cubicBezTo>
                    <a:pt x="1714" y="12"/>
                    <a:pt x="1619" y="1"/>
                    <a:pt x="152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8"/>
            <p:cNvSpPr/>
            <p:nvPr/>
          </p:nvSpPr>
          <p:spPr>
            <a:xfrm>
              <a:off x="2994250" y="3196900"/>
              <a:ext cx="47525" cy="39125"/>
            </a:xfrm>
            <a:custGeom>
              <a:avLst/>
              <a:gdLst/>
              <a:ahLst/>
              <a:cxnLst/>
              <a:rect l="l" t="t" r="r" b="b"/>
              <a:pathLst>
                <a:path w="1901" h="1565" extrusionOk="0">
                  <a:moveTo>
                    <a:pt x="959" y="0"/>
                  </a:moveTo>
                  <a:cubicBezTo>
                    <a:pt x="852" y="0"/>
                    <a:pt x="743" y="23"/>
                    <a:pt x="639" y="71"/>
                  </a:cubicBezTo>
                  <a:cubicBezTo>
                    <a:pt x="0" y="345"/>
                    <a:pt x="0" y="1257"/>
                    <a:pt x="669" y="1500"/>
                  </a:cubicBezTo>
                  <a:cubicBezTo>
                    <a:pt x="773" y="1544"/>
                    <a:pt x="877" y="1565"/>
                    <a:pt x="977" y="1565"/>
                  </a:cubicBezTo>
                  <a:cubicBezTo>
                    <a:pt x="1491" y="1565"/>
                    <a:pt x="1901" y="1026"/>
                    <a:pt x="1672" y="466"/>
                  </a:cubicBezTo>
                  <a:cubicBezTo>
                    <a:pt x="1538" y="176"/>
                    <a:pt x="1256" y="0"/>
                    <a:pt x="95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8"/>
            <p:cNvSpPr/>
            <p:nvPr/>
          </p:nvSpPr>
          <p:spPr>
            <a:xfrm>
              <a:off x="2200150" y="3571575"/>
              <a:ext cx="484075" cy="399450"/>
            </a:xfrm>
            <a:custGeom>
              <a:avLst/>
              <a:gdLst/>
              <a:ahLst/>
              <a:cxnLst/>
              <a:rect l="l" t="t" r="r" b="b"/>
              <a:pathLst>
                <a:path w="19363" h="15978" extrusionOk="0">
                  <a:moveTo>
                    <a:pt x="18686" y="12043"/>
                  </a:moveTo>
                  <a:lnTo>
                    <a:pt x="18686" y="12043"/>
                  </a:lnTo>
                  <a:cubicBezTo>
                    <a:pt x="18661" y="12051"/>
                    <a:pt x="18636" y="12059"/>
                    <a:pt x="18603" y="12075"/>
                  </a:cubicBezTo>
                  <a:cubicBezTo>
                    <a:pt x="18631" y="12066"/>
                    <a:pt x="18659" y="12055"/>
                    <a:pt x="18686" y="12043"/>
                  </a:cubicBezTo>
                  <a:close/>
                  <a:moveTo>
                    <a:pt x="15974" y="1"/>
                  </a:moveTo>
                  <a:cubicBezTo>
                    <a:pt x="15939" y="1"/>
                    <a:pt x="15904" y="3"/>
                    <a:pt x="15867" y="8"/>
                  </a:cubicBezTo>
                  <a:cubicBezTo>
                    <a:pt x="15654" y="39"/>
                    <a:pt x="15472" y="69"/>
                    <a:pt x="15259" y="130"/>
                  </a:cubicBezTo>
                  <a:lnTo>
                    <a:pt x="14104" y="434"/>
                  </a:lnTo>
                  <a:lnTo>
                    <a:pt x="11673" y="1042"/>
                  </a:lnTo>
                  <a:lnTo>
                    <a:pt x="882" y="3838"/>
                  </a:lnTo>
                  <a:cubicBezTo>
                    <a:pt x="335" y="3990"/>
                    <a:pt x="1" y="4507"/>
                    <a:pt x="92" y="5054"/>
                  </a:cubicBezTo>
                  <a:cubicBezTo>
                    <a:pt x="213" y="5540"/>
                    <a:pt x="305" y="6027"/>
                    <a:pt x="426" y="6483"/>
                  </a:cubicBezTo>
                  <a:lnTo>
                    <a:pt x="1095" y="9249"/>
                  </a:lnTo>
                  <a:lnTo>
                    <a:pt x="2372" y="14477"/>
                  </a:lnTo>
                  <a:cubicBezTo>
                    <a:pt x="2432" y="14689"/>
                    <a:pt x="2493" y="14902"/>
                    <a:pt x="2524" y="15115"/>
                  </a:cubicBezTo>
                  <a:cubicBezTo>
                    <a:pt x="2584" y="15328"/>
                    <a:pt x="2676" y="15540"/>
                    <a:pt x="2858" y="15692"/>
                  </a:cubicBezTo>
                  <a:cubicBezTo>
                    <a:pt x="3010" y="15844"/>
                    <a:pt x="3223" y="15966"/>
                    <a:pt x="3466" y="15966"/>
                  </a:cubicBezTo>
                  <a:cubicBezTo>
                    <a:pt x="3519" y="15974"/>
                    <a:pt x="3572" y="15977"/>
                    <a:pt x="3625" y="15977"/>
                  </a:cubicBezTo>
                  <a:cubicBezTo>
                    <a:pt x="3783" y="15977"/>
                    <a:pt x="3937" y="15943"/>
                    <a:pt x="4074" y="15875"/>
                  </a:cubicBezTo>
                  <a:lnTo>
                    <a:pt x="6353" y="15297"/>
                  </a:lnTo>
                  <a:lnTo>
                    <a:pt x="10457" y="14233"/>
                  </a:lnTo>
                  <a:lnTo>
                    <a:pt x="16414" y="12653"/>
                  </a:lnTo>
                  <a:lnTo>
                    <a:pt x="18025" y="12227"/>
                  </a:lnTo>
                  <a:lnTo>
                    <a:pt x="18451" y="12106"/>
                  </a:lnTo>
                  <a:lnTo>
                    <a:pt x="18572" y="12045"/>
                  </a:lnTo>
                  <a:lnTo>
                    <a:pt x="18451" y="12075"/>
                  </a:lnTo>
                  <a:lnTo>
                    <a:pt x="18025" y="12197"/>
                  </a:lnTo>
                  <a:lnTo>
                    <a:pt x="16384" y="12562"/>
                  </a:lnTo>
                  <a:lnTo>
                    <a:pt x="10426" y="14081"/>
                  </a:lnTo>
                  <a:lnTo>
                    <a:pt x="6323" y="15145"/>
                  </a:lnTo>
                  <a:lnTo>
                    <a:pt x="4043" y="15723"/>
                  </a:lnTo>
                  <a:cubicBezTo>
                    <a:pt x="3861" y="15784"/>
                    <a:pt x="3679" y="15814"/>
                    <a:pt x="3466" y="15814"/>
                  </a:cubicBezTo>
                  <a:cubicBezTo>
                    <a:pt x="3283" y="15784"/>
                    <a:pt x="3101" y="15692"/>
                    <a:pt x="2979" y="15571"/>
                  </a:cubicBezTo>
                  <a:cubicBezTo>
                    <a:pt x="2828" y="15419"/>
                    <a:pt x="2736" y="15267"/>
                    <a:pt x="2706" y="15054"/>
                  </a:cubicBezTo>
                  <a:lnTo>
                    <a:pt x="2554" y="14446"/>
                  </a:lnTo>
                  <a:cubicBezTo>
                    <a:pt x="2159" y="12774"/>
                    <a:pt x="1733" y="11012"/>
                    <a:pt x="1277" y="9218"/>
                  </a:cubicBezTo>
                  <a:cubicBezTo>
                    <a:pt x="1065" y="8306"/>
                    <a:pt x="852" y="7394"/>
                    <a:pt x="609" y="6452"/>
                  </a:cubicBezTo>
                  <a:cubicBezTo>
                    <a:pt x="517" y="5966"/>
                    <a:pt x="396" y="5510"/>
                    <a:pt x="274" y="5024"/>
                  </a:cubicBezTo>
                  <a:cubicBezTo>
                    <a:pt x="213" y="4568"/>
                    <a:pt x="487" y="4142"/>
                    <a:pt x="943" y="4021"/>
                  </a:cubicBezTo>
                  <a:lnTo>
                    <a:pt x="11733" y="1224"/>
                  </a:lnTo>
                  <a:lnTo>
                    <a:pt x="14165" y="586"/>
                  </a:lnTo>
                  <a:lnTo>
                    <a:pt x="15320" y="282"/>
                  </a:lnTo>
                  <a:cubicBezTo>
                    <a:pt x="15503" y="252"/>
                    <a:pt x="15685" y="191"/>
                    <a:pt x="15867" y="160"/>
                  </a:cubicBezTo>
                  <a:cubicBezTo>
                    <a:pt x="16050" y="160"/>
                    <a:pt x="16232" y="191"/>
                    <a:pt x="16384" y="282"/>
                  </a:cubicBezTo>
                  <a:cubicBezTo>
                    <a:pt x="16536" y="373"/>
                    <a:pt x="16658" y="495"/>
                    <a:pt x="16718" y="677"/>
                  </a:cubicBezTo>
                  <a:cubicBezTo>
                    <a:pt x="16779" y="829"/>
                    <a:pt x="16840" y="1011"/>
                    <a:pt x="16870" y="1194"/>
                  </a:cubicBezTo>
                  <a:cubicBezTo>
                    <a:pt x="16962" y="1528"/>
                    <a:pt x="17053" y="1893"/>
                    <a:pt x="17144" y="2227"/>
                  </a:cubicBezTo>
                  <a:cubicBezTo>
                    <a:pt x="17296" y="2926"/>
                    <a:pt x="17478" y="3595"/>
                    <a:pt x="17630" y="4203"/>
                  </a:cubicBezTo>
                  <a:cubicBezTo>
                    <a:pt x="18238" y="6726"/>
                    <a:pt x="18755" y="8762"/>
                    <a:pt x="19089" y="10191"/>
                  </a:cubicBezTo>
                  <a:cubicBezTo>
                    <a:pt x="19150" y="10343"/>
                    <a:pt x="19180" y="10525"/>
                    <a:pt x="19211" y="10677"/>
                  </a:cubicBezTo>
                  <a:cubicBezTo>
                    <a:pt x="19272" y="10829"/>
                    <a:pt x="19302" y="10951"/>
                    <a:pt x="19302" y="11103"/>
                  </a:cubicBezTo>
                  <a:cubicBezTo>
                    <a:pt x="19302" y="11346"/>
                    <a:pt x="19211" y="11559"/>
                    <a:pt x="19059" y="11741"/>
                  </a:cubicBezTo>
                  <a:cubicBezTo>
                    <a:pt x="18956" y="11869"/>
                    <a:pt x="18832" y="11976"/>
                    <a:pt x="18686" y="12043"/>
                  </a:cubicBezTo>
                  <a:lnTo>
                    <a:pt x="18686" y="12043"/>
                  </a:lnTo>
                  <a:cubicBezTo>
                    <a:pt x="18707" y="12036"/>
                    <a:pt x="18728" y="12028"/>
                    <a:pt x="18755" y="12015"/>
                  </a:cubicBezTo>
                  <a:cubicBezTo>
                    <a:pt x="18907" y="11954"/>
                    <a:pt x="19028" y="11863"/>
                    <a:pt x="19120" y="11771"/>
                  </a:cubicBezTo>
                  <a:cubicBezTo>
                    <a:pt x="19272" y="11589"/>
                    <a:pt x="19363" y="11346"/>
                    <a:pt x="19363" y="11103"/>
                  </a:cubicBezTo>
                  <a:cubicBezTo>
                    <a:pt x="19363" y="10951"/>
                    <a:pt x="19363" y="10799"/>
                    <a:pt x="19302" y="10647"/>
                  </a:cubicBezTo>
                  <a:cubicBezTo>
                    <a:pt x="19272" y="10495"/>
                    <a:pt x="19241" y="10312"/>
                    <a:pt x="19180" y="10160"/>
                  </a:cubicBezTo>
                  <a:cubicBezTo>
                    <a:pt x="18846" y="8732"/>
                    <a:pt x="18360" y="6695"/>
                    <a:pt x="17782" y="4173"/>
                  </a:cubicBezTo>
                  <a:cubicBezTo>
                    <a:pt x="17630" y="3534"/>
                    <a:pt x="17448" y="2866"/>
                    <a:pt x="17296" y="2197"/>
                  </a:cubicBezTo>
                  <a:cubicBezTo>
                    <a:pt x="17205" y="1862"/>
                    <a:pt x="17144" y="1498"/>
                    <a:pt x="17053" y="1133"/>
                  </a:cubicBezTo>
                  <a:cubicBezTo>
                    <a:pt x="16992" y="951"/>
                    <a:pt x="16962" y="768"/>
                    <a:pt x="16901" y="586"/>
                  </a:cubicBezTo>
                  <a:cubicBezTo>
                    <a:pt x="16779" y="403"/>
                    <a:pt x="16627" y="252"/>
                    <a:pt x="16445" y="160"/>
                  </a:cubicBezTo>
                  <a:cubicBezTo>
                    <a:pt x="16294" y="60"/>
                    <a:pt x="16143" y="1"/>
                    <a:pt x="15974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8"/>
            <p:cNvSpPr/>
            <p:nvPr/>
          </p:nvSpPr>
          <p:spPr>
            <a:xfrm>
              <a:off x="2395450" y="3724500"/>
              <a:ext cx="115525" cy="121625"/>
            </a:xfrm>
            <a:custGeom>
              <a:avLst/>
              <a:gdLst/>
              <a:ahLst/>
              <a:cxnLst/>
              <a:rect l="l" t="t" r="r" b="b"/>
              <a:pathLst>
                <a:path w="4621" h="4865" extrusionOk="0">
                  <a:moveTo>
                    <a:pt x="0" y="1"/>
                  </a:moveTo>
                  <a:lnTo>
                    <a:pt x="578" y="2433"/>
                  </a:lnTo>
                  <a:lnTo>
                    <a:pt x="1155" y="4864"/>
                  </a:lnTo>
                  <a:lnTo>
                    <a:pt x="2888" y="3132"/>
                  </a:lnTo>
                  <a:lnTo>
                    <a:pt x="4621" y="1399"/>
                  </a:lnTo>
                  <a:lnTo>
                    <a:pt x="2310" y="7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8"/>
            <p:cNvSpPr/>
            <p:nvPr/>
          </p:nvSpPr>
          <p:spPr>
            <a:xfrm>
              <a:off x="1582350" y="3302775"/>
              <a:ext cx="367075" cy="321450"/>
            </a:xfrm>
            <a:custGeom>
              <a:avLst/>
              <a:gdLst/>
              <a:ahLst/>
              <a:cxnLst/>
              <a:rect l="l" t="t" r="r" b="b"/>
              <a:pathLst>
                <a:path w="14683" h="12858" extrusionOk="0">
                  <a:moveTo>
                    <a:pt x="12190" y="0"/>
                  </a:moveTo>
                  <a:lnTo>
                    <a:pt x="1" y="3131"/>
                  </a:lnTo>
                  <a:lnTo>
                    <a:pt x="2524" y="12858"/>
                  </a:lnTo>
                  <a:lnTo>
                    <a:pt x="14682" y="9727"/>
                  </a:lnTo>
                  <a:lnTo>
                    <a:pt x="12190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8"/>
            <p:cNvSpPr/>
            <p:nvPr/>
          </p:nvSpPr>
          <p:spPr>
            <a:xfrm>
              <a:off x="1583875" y="3292125"/>
              <a:ext cx="368575" cy="322225"/>
            </a:xfrm>
            <a:custGeom>
              <a:avLst/>
              <a:gdLst/>
              <a:ahLst/>
              <a:cxnLst/>
              <a:rect l="l" t="t" r="r" b="b"/>
              <a:pathLst>
                <a:path w="14743" h="12889" extrusionOk="0">
                  <a:moveTo>
                    <a:pt x="12129" y="1"/>
                  </a:moveTo>
                  <a:lnTo>
                    <a:pt x="11977" y="31"/>
                  </a:lnTo>
                  <a:lnTo>
                    <a:pt x="11308" y="214"/>
                  </a:lnTo>
                  <a:lnTo>
                    <a:pt x="8816" y="852"/>
                  </a:lnTo>
                  <a:lnTo>
                    <a:pt x="31" y="3132"/>
                  </a:lnTo>
                  <a:lnTo>
                    <a:pt x="1" y="3132"/>
                  </a:lnTo>
                  <a:lnTo>
                    <a:pt x="1" y="3162"/>
                  </a:lnTo>
                  <a:lnTo>
                    <a:pt x="2524" y="12858"/>
                  </a:lnTo>
                  <a:lnTo>
                    <a:pt x="2524" y="12889"/>
                  </a:lnTo>
                  <a:lnTo>
                    <a:pt x="2554" y="12889"/>
                  </a:lnTo>
                  <a:lnTo>
                    <a:pt x="14712" y="9727"/>
                  </a:lnTo>
                  <a:lnTo>
                    <a:pt x="14743" y="9727"/>
                  </a:lnTo>
                  <a:lnTo>
                    <a:pt x="14743" y="9697"/>
                  </a:lnTo>
                  <a:cubicBezTo>
                    <a:pt x="13983" y="6779"/>
                    <a:pt x="13345" y="4347"/>
                    <a:pt x="12889" y="2645"/>
                  </a:cubicBezTo>
                  <a:lnTo>
                    <a:pt x="12372" y="669"/>
                  </a:lnTo>
                  <a:cubicBezTo>
                    <a:pt x="12311" y="457"/>
                    <a:pt x="12281" y="274"/>
                    <a:pt x="12250" y="183"/>
                  </a:cubicBezTo>
                  <a:lnTo>
                    <a:pt x="12189" y="1"/>
                  </a:lnTo>
                  <a:lnTo>
                    <a:pt x="12189" y="1"/>
                  </a:lnTo>
                  <a:cubicBezTo>
                    <a:pt x="12189" y="1"/>
                    <a:pt x="12189" y="62"/>
                    <a:pt x="12220" y="183"/>
                  </a:cubicBezTo>
                  <a:lnTo>
                    <a:pt x="12372" y="700"/>
                  </a:lnTo>
                  <a:cubicBezTo>
                    <a:pt x="12493" y="1156"/>
                    <a:pt x="12645" y="1825"/>
                    <a:pt x="12858" y="2676"/>
                  </a:cubicBezTo>
                  <a:cubicBezTo>
                    <a:pt x="13313" y="4374"/>
                    <a:pt x="13919" y="6798"/>
                    <a:pt x="14676" y="9706"/>
                  </a:cubicBezTo>
                  <a:lnTo>
                    <a:pt x="14676" y="9706"/>
                  </a:lnTo>
                  <a:lnTo>
                    <a:pt x="2575" y="12822"/>
                  </a:lnTo>
                  <a:lnTo>
                    <a:pt x="2575" y="12822"/>
                  </a:lnTo>
                  <a:cubicBezTo>
                    <a:pt x="1669" y="9348"/>
                    <a:pt x="823" y="6056"/>
                    <a:pt x="67" y="3183"/>
                  </a:cubicBezTo>
                  <a:lnTo>
                    <a:pt x="67" y="3183"/>
                  </a:lnTo>
                  <a:lnTo>
                    <a:pt x="8816" y="913"/>
                  </a:lnTo>
                  <a:lnTo>
                    <a:pt x="11308" y="244"/>
                  </a:lnTo>
                  <a:lnTo>
                    <a:pt x="11946" y="92"/>
                  </a:lnTo>
                  <a:lnTo>
                    <a:pt x="12129" y="31"/>
                  </a:lnTo>
                  <a:lnTo>
                    <a:pt x="12189" y="31"/>
                  </a:lnTo>
                  <a:lnTo>
                    <a:pt x="12129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8"/>
            <p:cNvSpPr/>
            <p:nvPr/>
          </p:nvSpPr>
          <p:spPr>
            <a:xfrm>
              <a:off x="1599075" y="3311125"/>
              <a:ext cx="337425" cy="285750"/>
            </a:xfrm>
            <a:custGeom>
              <a:avLst/>
              <a:gdLst/>
              <a:ahLst/>
              <a:cxnLst/>
              <a:rect l="l" t="t" r="r" b="b"/>
              <a:pathLst>
                <a:path w="13497" h="11430" extrusionOk="0">
                  <a:moveTo>
                    <a:pt x="11308" y="1"/>
                  </a:moveTo>
                  <a:lnTo>
                    <a:pt x="1" y="2949"/>
                  </a:lnTo>
                  <a:lnTo>
                    <a:pt x="2220" y="11429"/>
                  </a:lnTo>
                  <a:lnTo>
                    <a:pt x="13496" y="8481"/>
                  </a:lnTo>
                  <a:lnTo>
                    <a:pt x="11308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8"/>
            <p:cNvSpPr/>
            <p:nvPr/>
          </p:nvSpPr>
          <p:spPr>
            <a:xfrm>
              <a:off x="1654550" y="3439550"/>
              <a:ext cx="281950" cy="157325"/>
            </a:xfrm>
            <a:custGeom>
              <a:avLst/>
              <a:gdLst/>
              <a:ahLst/>
              <a:cxnLst/>
              <a:rect l="l" t="t" r="r" b="b"/>
              <a:pathLst>
                <a:path w="11278" h="6293" extrusionOk="0">
                  <a:moveTo>
                    <a:pt x="2554" y="1"/>
                  </a:moveTo>
                  <a:lnTo>
                    <a:pt x="1" y="6292"/>
                  </a:lnTo>
                  <a:lnTo>
                    <a:pt x="11277" y="3344"/>
                  </a:lnTo>
                  <a:lnTo>
                    <a:pt x="7083" y="456"/>
                  </a:lnTo>
                  <a:lnTo>
                    <a:pt x="5867" y="2645"/>
                  </a:lnTo>
                  <a:lnTo>
                    <a:pt x="2554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8"/>
            <p:cNvSpPr/>
            <p:nvPr/>
          </p:nvSpPr>
          <p:spPr>
            <a:xfrm>
              <a:off x="1750300" y="3383100"/>
              <a:ext cx="55100" cy="46125"/>
            </a:xfrm>
            <a:custGeom>
              <a:avLst/>
              <a:gdLst/>
              <a:ahLst/>
              <a:cxnLst/>
              <a:rect l="l" t="t" r="r" b="b"/>
              <a:pathLst>
                <a:path w="2204" h="1845" extrusionOk="0">
                  <a:moveTo>
                    <a:pt x="1168" y="0"/>
                  </a:moveTo>
                  <a:cubicBezTo>
                    <a:pt x="1083" y="0"/>
                    <a:pt x="997" y="13"/>
                    <a:pt x="912" y="40"/>
                  </a:cubicBezTo>
                  <a:cubicBezTo>
                    <a:pt x="122" y="252"/>
                    <a:pt x="0" y="1316"/>
                    <a:pt x="700" y="1711"/>
                  </a:cubicBezTo>
                  <a:cubicBezTo>
                    <a:pt x="850" y="1803"/>
                    <a:pt x="1008" y="1844"/>
                    <a:pt x="1161" y="1844"/>
                  </a:cubicBezTo>
                  <a:cubicBezTo>
                    <a:pt x="1716" y="1844"/>
                    <a:pt x="2204" y="1304"/>
                    <a:pt x="2037" y="708"/>
                  </a:cubicBezTo>
                  <a:cubicBezTo>
                    <a:pt x="1937" y="282"/>
                    <a:pt x="1567" y="0"/>
                    <a:pt x="1168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8"/>
            <p:cNvSpPr/>
            <p:nvPr/>
          </p:nvSpPr>
          <p:spPr>
            <a:xfrm>
              <a:off x="1654550" y="3439550"/>
              <a:ext cx="281950" cy="157325"/>
            </a:xfrm>
            <a:custGeom>
              <a:avLst/>
              <a:gdLst/>
              <a:ahLst/>
              <a:cxnLst/>
              <a:rect l="l" t="t" r="r" b="b"/>
              <a:pathLst>
                <a:path w="11278" h="6293" extrusionOk="0">
                  <a:moveTo>
                    <a:pt x="2554" y="1"/>
                  </a:moveTo>
                  <a:lnTo>
                    <a:pt x="1" y="6292"/>
                  </a:lnTo>
                  <a:lnTo>
                    <a:pt x="11277" y="3344"/>
                  </a:lnTo>
                  <a:lnTo>
                    <a:pt x="7083" y="456"/>
                  </a:lnTo>
                  <a:lnTo>
                    <a:pt x="5867" y="2645"/>
                  </a:lnTo>
                  <a:lnTo>
                    <a:pt x="255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8"/>
            <p:cNvSpPr/>
            <p:nvPr/>
          </p:nvSpPr>
          <p:spPr>
            <a:xfrm>
              <a:off x="1750300" y="3383100"/>
              <a:ext cx="55100" cy="46125"/>
            </a:xfrm>
            <a:custGeom>
              <a:avLst/>
              <a:gdLst/>
              <a:ahLst/>
              <a:cxnLst/>
              <a:rect l="l" t="t" r="r" b="b"/>
              <a:pathLst>
                <a:path w="2204" h="1845" extrusionOk="0">
                  <a:moveTo>
                    <a:pt x="1168" y="0"/>
                  </a:moveTo>
                  <a:cubicBezTo>
                    <a:pt x="1083" y="0"/>
                    <a:pt x="997" y="13"/>
                    <a:pt x="912" y="40"/>
                  </a:cubicBezTo>
                  <a:cubicBezTo>
                    <a:pt x="122" y="252"/>
                    <a:pt x="0" y="1316"/>
                    <a:pt x="700" y="1711"/>
                  </a:cubicBezTo>
                  <a:cubicBezTo>
                    <a:pt x="850" y="1803"/>
                    <a:pt x="1008" y="1844"/>
                    <a:pt x="1161" y="1844"/>
                  </a:cubicBezTo>
                  <a:cubicBezTo>
                    <a:pt x="1716" y="1844"/>
                    <a:pt x="2204" y="1304"/>
                    <a:pt x="2037" y="708"/>
                  </a:cubicBezTo>
                  <a:cubicBezTo>
                    <a:pt x="1937" y="282"/>
                    <a:pt x="1567" y="0"/>
                    <a:pt x="11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8"/>
            <p:cNvSpPr/>
            <p:nvPr/>
          </p:nvSpPr>
          <p:spPr>
            <a:xfrm>
              <a:off x="1735850" y="3083150"/>
              <a:ext cx="499275" cy="411125"/>
            </a:xfrm>
            <a:custGeom>
              <a:avLst/>
              <a:gdLst/>
              <a:ahLst/>
              <a:cxnLst/>
              <a:rect l="l" t="t" r="r" b="b"/>
              <a:pathLst>
                <a:path w="19971" h="16445" extrusionOk="0">
                  <a:moveTo>
                    <a:pt x="18907" y="1"/>
                  </a:moveTo>
                  <a:lnTo>
                    <a:pt x="1" y="1338"/>
                  </a:lnTo>
                  <a:lnTo>
                    <a:pt x="1065" y="16445"/>
                  </a:lnTo>
                  <a:lnTo>
                    <a:pt x="19971" y="15138"/>
                  </a:lnTo>
                  <a:lnTo>
                    <a:pt x="18907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8"/>
            <p:cNvSpPr/>
            <p:nvPr/>
          </p:nvSpPr>
          <p:spPr>
            <a:xfrm>
              <a:off x="1734350" y="3082400"/>
              <a:ext cx="501550" cy="412650"/>
            </a:xfrm>
            <a:custGeom>
              <a:avLst/>
              <a:gdLst/>
              <a:ahLst/>
              <a:cxnLst/>
              <a:rect l="l" t="t" r="r" b="b"/>
              <a:pathLst>
                <a:path w="20062" h="16506" extrusionOk="0">
                  <a:moveTo>
                    <a:pt x="18960" y="31"/>
                  </a:moveTo>
                  <a:cubicBezTo>
                    <a:pt x="18954" y="72"/>
                    <a:pt x="18947" y="153"/>
                    <a:pt x="18967" y="274"/>
                  </a:cubicBezTo>
                  <a:cubicBezTo>
                    <a:pt x="18967" y="487"/>
                    <a:pt x="18997" y="760"/>
                    <a:pt x="18997" y="1095"/>
                  </a:cubicBezTo>
                  <a:cubicBezTo>
                    <a:pt x="19058" y="1794"/>
                    <a:pt x="19119" y="2858"/>
                    <a:pt x="19210" y="4165"/>
                  </a:cubicBezTo>
                  <a:cubicBezTo>
                    <a:pt x="19392" y="6798"/>
                    <a:pt x="19664" y="10547"/>
                    <a:pt x="19966" y="15081"/>
                  </a:cubicBezTo>
                  <a:lnTo>
                    <a:pt x="19966" y="15081"/>
                  </a:lnTo>
                  <a:lnTo>
                    <a:pt x="1151" y="16410"/>
                  </a:lnTo>
                  <a:lnTo>
                    <a:pt x="1151" y="16410"/>
                  </a:lnTo>
                  <a:cubicBezTo>
                    <a:pt x="759" y="10986"/>
                    <a:pt x="397" y="5862"/>
                    <a:pt x="95" y="1394"/>
                  </a:cubicBezTo>
                  <a:lnTo>
                    <a:pt x="95" y="1394"/>
                  </a:lnTo>
                  <a:lnTo>
                    <a:pt x="13709" y="396"/>
                  </a:lnTo>
                  <a:lnTo>
                    <a:pt x="17599" y="122"/>
                  </a:lnTo>
                  <a:lnTo>
                    <a:pt x="18633" y="31"/>
                  </a:lnTo>
                  <a:close/>
                  <a:moveTo>
                    <a:pt x="18602" y="1"/>
                  </a:moveTo>
                  <a:lnTo>
                    <a:pt x="17569" y="61"/>
                  </a:lnTo>
                  <a:lnTo>
                    <a:pt x="13709" y="335"/>
                  </a:lnTo>
                  <a:lnTo>
                    <a:pt x="31" y="1277"/>
                  </a:lnTo>
                  <a:lnTo>
                    <a:pt x="0" y="1277"/>
                  </a:lnTo>
                  <a:lnTo>
                    <a:pt x="0" y="1308"/>
                  </a:lnTo>
                  <a:cubicBezTo>
                    <a:pt x="274" y="5806"/>
                    <a:pt x="669" y="10973"/>
                    <a:pt x="1034" y="16445"/>
                  </a:cubicBezTo>
                  <a:lnTo>
                    <a:pt x="1034" y="16505"/>
                  </a:lnTo>
                  <a:lnTo>
                    <a:pt x="1094" y="16505"/>
                  </a:lnTo>
                  <a:lnTo>
                    <a:pt x="20031" y="15168"/>
                  </a:lnTo>
                  <a:lnTo>
                    <a:pt x="20061" y="15168"/>
                  </a:lnTo>
                  <a:lnTo>
                    <a:pt x="20061" y="15107"/>
                  </a:lnTo>
                  <a:cubicBezTo>
                    <a:pt x="19727" y="10548"/>
                    <a:pt x="19453" y="6779"/>
                    <a:pt x="19271" y="4104"/>
                  </a:cubicBezTo>
                  <a:cubicBezTo>
                    <a:pt x="19180" y="2827"/>
                    <a:pt x="19089" y="1794"/>
                    <a:pt x="19058" y="1064"/>
                  </a:cubicBezTo>
                  <a:cubicBezTo>
                    <a:pt x="19028" y="730"/>
                    <a:pt x="18997" y="457"/>
                    <a:pt x="18997" y="274"/>
                  </a:cubicBezTo>
                  <a:lnTo>
                    <a:pt x="18967" y="1"/>
                  </a:lnTo>
                  <a:cubicBezTo>
                    <a:pt x="18967" y="1"/>
                    <a:pt x="18964" y="10"/>
                    <a:pt x="18961" y="29"/>
                  </a:cubicBezTo>
                  <a:lnTo>
                    <a:pt x="18961" y="29"/>
                  </a:lnTo>
                  <a:lnTo>
                    <a:pt x="18845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8"/>
            <p:cNvSpPr/>
            <p:nvPr/>
          </p:nvSpPr>
          <p:spPr>
            <a:xfrm>
              <a:off x="1753350" y="3108250"/>
              <a:ext cx="463550" cy="360950"/>
            </a:xfrm>
            <a:custGeom>
              <a:avLst/>
              <a:gdLst/>
              <a:ahLst/>
              <a:cxnLst/>
              <a:rect l="l" t="t" r="r" b="b"/>
              <a:pathLst>
                <a:path w="18542" h="14438" extrusionOk="0">
                  <a:moveTo>
                    <a:pt x="17599" y="0"/>
                  </a:moveTo>
                  <a:lnTo>
                    <a:pt x="0" y="1246"/>
                  </a:lnTo>
                  <a:lnTo>
                    <a:pt x="942" y="14438"/>
                  </a:lnTo>
                  <a:lnTo>
                    <a:pt x="18541" y="13222"/>
                  </a:lnTo>
                  <a:lnTo>
                    <a:pt x="17599" y="0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8"/>
            <p:cNvSpPr/>
            <p:nvPr/>
          </p:nvSpPr>
          <p:spPr>
            <a:xfrm>
              <a:off x="1776900" y="3253375"/>
              <a:ext cx="440000" cy="216600"/>
            </a:xfrm>
            <a:custGeom>
              <a:avLst/>
              <a:gdLst/>
              <a:ahLst/>
              <a:cxnLst/>
              <a:rect l="l" t="t" r="r" b="b"/>
              <a:pathLst>
                <a:path w="17600" h="8664" extrusionOk="0">
                  <a:moveTo>
                    <a:pt x="5563" y="1"/>
                  </a:moveTo>
                  <a:lnTo>
                    <a:pt x="0" y="8663"/>
                  </a:lnTo>
                  <a:lnTo>
                    <a:pt x="0" y="8663"/>
                  </a:lnTo>
                  <a:lnTo>
                    <a:pt x="17599" y="7417"/>
                  </a:lnTo>
                  <a:lnTo>
                    <a:pt x="12128" y="1946"/>
                  </a:lnTo>
                  <a:lnTo>
                    <a:pt x="9727" y="4864"/>
                  </a:lnTo>
                  <a:lnTo>
                    <a:pt x="5563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8"/>
            <p:cNvSpPr/>
            <p:nvPr/>
          </p:nvSpPr>
          <p:spPr>
            <a:xfrm>
              <a:off x="1969150" y="3186400"/>
              <a:ext cx="82175" cy="69625"/>
            </a:xfrm>
            <a:custGeom>
              <a:avLst/>
              <a:gdLst/>
              <a:ahLst/>
              <a:cxnLst/>
              <a:rect l="l" t="t" r="r" b="b"/>
              <a:pathLst>
                <a:path w="3287" h="2785" extrusionOk="0">
                  <a:moveTo>
                    <a:pt x="1847" y="0"/>
                  </a:moveTo>
                  <a:cubicBezTo>
                    <a:pt x="1809" y="0"/>
                    <a:pt x="1771" y="2"/>
                    <a:pt x="1733" y="5"/>
                  </a:cubicBezTo>
                  <a:cubicBezTo>
                    <a:pt x="517" y="96"/>
                    <a:pt x="0" y="1616"/>
                    <a:pt x="943" y="2436"/>
                  </a:cubicBezTo>
                  <a:cubicBezTo>
                    <a:pt x="1210" y="2677"/>
                    <a:pt x="1525" y="2785"/>
                    <a:pt x="1834" y="2785"/>
                  </a:cubicBezTo>
                  <a:cubicBezTo>
                    <a:pt x="2577" y="2785"/>
                    <a:pt x="3287" y="2162"/>
                    <a:pt x="3222" y="1281"/>
                  </a:cubicBezTo>
                  <a:cubicBezTo>
                    <a:pt x="3165" y="558"/>
                    <a:pt x="2584" y="0"/>
                    <a:pt x="1847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8"/>
            <p:cNvSpPr/>
            <p:nvPr/>
          </p:nvSpPr>
          <p:spPr>
            <a:xfrm>
              <a:off x="1776900" y="3253375"/>
              <a:ext cx="440000" cy="216600"/>
            </a:xfrm>
            <a:custGeom>
              <a:avLst/>
              <a:gdLst/>
              <a:ahLst/>
              <a:cxnLst/>
              <a:rect l="l" t="t" r="r" b="b"/>
              <a:pathLst>
                <a:path w="17600" h="8664" extrusionOk="0">
                  <a:moveTo>
                    <a:pt x="5563" y="1"/>
                  </a:moveTo>
                  <a:lnTo>
                    <a:pt x="0" y="8663"/>
                  </a:lnTo>
                  <a:lnTo>
                    <a:pt x="0" y="8663"/>
                  </a:lnTo>
                  <a:lnTo>
                    <a:pt x="17599" y="7417"/>
                  </a:lnTo>
                  <a:lnTo>
                    <a:pt x="12128" y="1946"/>
                  </a:lnTo>
                  <a:lnTo>
                    <a:pt x="9727" y="4864"/>
                  </a:lnTo>
                  <a:lnTo>
                    <a:pt x="556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8"/>
            <p:cNvSpPr/>
            <p:nvPr/>
          </p:nvSpPr>
          <p:spPr>
            <a:xfrm>
              <a:off x="1969150" y="3186400"/>
              <a:ext cx="82175" cy="69625"/>
            </a:xfrm>
            <a:custGeom>
              <a:avLst/>
              <a:gdLst/>
              <a:ahLst/>
              <a:cxnLst/>
              <a:rect l="l" t="t" r="r" b="b"/>
              <a:pathLst>
                <a:path w="3287" h="2785" extrusionOk="0">
                  <a:moveTo>
                    <a:pt x="1847" y="0"/>
                  </a:moveTo>
                  <a:cubicBezTo>
                    <a:pt x="1809" y="0"/>
                    <a:pt x="1771" y="2"/>
                    <a:pt x="1733" y="5"/>
                  </a:cubicBezTo>
                  <a:cubicBezTo>
                    <a:pt x="517" y="96"/>
                    <a:pt x="0" y="1616"/>
                    <a:pt x="943" y="2436"/>
                  </a:cubicBezTo>
                  <a:cubicBezTo>
                    <a:pt x="1210" y="2677"/>
                    <a:pt x="1525" y="2785"/>
                    <a:pt x="1834" y="2785"/>
                  </a:cubicBezTo>
                  <a:cubicBezTo>
                    <a:pt x="2577" y="2785"/>
                    <a:pt x="3287" y="2162"/>
                    <a:pt x="3222" y="1281"/>
                  </a:cubicBezTo>
                  <a:cubicBezTo>
                    <a:pt x="3165" y="558"/>
                    <a:pt x="2584" y="0"/>
                    <a:pt x="184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8"/>
            <p:cNvSpPr/>
            <p:nvPr/>
          </p:nvSpPr>
          <p:spPr>
            <a:xfrm>
              <a:off x="991175" y="3562625"/>
              <a:ext cx="329050" cy="313875"/>
            </a:xfrm>
            <a:custGeom>
              <a:avLst/>
              <a:gdLst/>
              <a:ahLst/>
              <a:cxnLst/>
              <a:rect l="l" t="t" r="r" b="b"/>
              <a:pathLst>
                <a:path w="13162" h="12555" extrusionOk="0">
                  <a:moveTo>
                    <a:pt x="7152" y="0"/>
                  </a:moveTo>
                  <a:cubicBezTo>
                    <a:pt x="5605" y="0"/>
                    <a:pt x="4041" y="630"/>
                    <a:pt x="2888" y="1977"/>
                  </a:cubicBezTo>
                  <a:cubicBezTo>
                    <a:pt x="0" y="5351"/>
                    <a:pt x="2006" y="10610"/>
                    <a:pt x="6414" y="11218"/>
                  </a:cubicBezTo>
                  <a:lnTo>
                    <a:pt x="6809" y="12555"/>
                  </a:lnTo>
                  <a:lnTo>
                    <a:pt x="11520" y="11096"/>
                  </a:lnTo>
                  <a:cubicBezTo>
                    <a:pt x="11520" y="11096"/>
                    <a:pt x="11338" y="10336"/>
                    <a:pt x="11125" y="9637"/>
                  </a:cubicBezTo>
                  <a:cubicBezTo>
                    <a:pt x="12614" y="8178"/>
                    <a:pt x="13161" y="5990"/>
                    <a:pt x="12554" y="3983"/>
                  </a:cubicBezTo>
                  <a:cubicBezTo>
                    <a:pt x="11768" y="1427"/>
                    <a:pt x="9480" y="0"/>
                    <a:pt x="7152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8"/>
            <p:cNvSpPr/>
            <p:nvPr/>
          </p:nvSpPr>
          <p:spPr>
            <a:xfrm>
              <a:off x="1111225" y="3702175"/>
              <a:ext cx="150500" cy="160650"/>
            </a:xfrm>
            <a:custGeom>
              <a:avLst/>
              <a:gdLst/>
              <a:ahLst/>
              <a:cxnLst/>
              <a:rect l="l" t="t" r="r" b="b"/>
              <a:pathLst>
                <a:path w="6020" h="6426" extrusionOk="0">
                  <a:moveTo>
                    <a:pt x="3679" y="73"/>
                  </a:moveTo>
                  <a:cubicBezTo>
                    <a:pt x="3770" y="73"/>
                    <a:pt x="3891" y="104"/>
                    <a:pt x="3952" y="164"/>
                  </a:cubicBezTo>
                  <a:cubicBezTo>
                    <a:pt x="4013" y="256"/>
                    <a:pt x="4074" y="347"/>
                    <a:pt x="4074" y="438"/>
                  </a:cubicBezTo>
                  <a:cubicBezTo>
                    <a:pt x="4074" y="651"/>
                    <a:pt x="4013" y="863"/>
                    <a:pt x="3891" y="1046"/>
                  </a:cubicBezTo>
                  <a:cubicBezTo>
                    <a:pt x="3840" y="1129"/>
                    <a:pt x="3781" y="1206"/>
                    <a:pt x="3716" y="1277"/>
                  </a:cubicBezTo>
                  <a:lnTo>
                    <a:pt x="3716" y="1277"/>
                  </a:lnTo>
                  <a:cubicBezTo>
                    <a:pt x="3669" y="1224"/>
                    <a:pt x="3626" y="1167"/>
                    <a:pt x="3587" y="1107"/>
                  </a:cubicBezTo>
                  <a:cubicBezTo>
                    <a:pt x="3466" y="955"/>
                    <a:pt x="3375" y="742"/>
                    <a:pt x="3375" y="529"/>
                  </a:cubicBezTo>
                  <a:cubicBezTo>
                    <a:pt x="3375" y="438"/>
                    <a:pt x="3375" y="347"/>
                    <a:pt x="3435" y="256"/>
                  </a:cubicBezTo>
                  <a:cubicBezTo>
                    <a:pt x="3496" y="164"/>
                    <a:pt x="3587" y="104"/>
                    <a:pt x="3679" y="73"/>
                  </a:cubicBezTo>
                  <a:close/>
                  <a:moveTo>
                    <a:pt x="1686" y="426"/>
                  </a:moveTo>
                  <a:cubicBezTo>
                    <a:pt x="1713" y="426"/>
                    <a:pt x="1739" y="430"/>
                    <a:pt x="1764" y="438"/>
                  </a:cubicBezTo>
                  <a:cubicBezTo>
                    <a:pt x="1976" y="499"/>
                    <a:pt x="2128" y="651"/>
                    <a:pt x="2189" y="833"/>
                  </a:cubicBezTo>
                  <a:cubicBezTo>
                    <a:pt x="2311" y="1137"/>
                    <a:pt x="2333" y="1455"/>
                    <a:pt x="2273" y="1751"/>
                  </a:cubicBezTo>
                  <a:lnTo>
                    <a:pt x="2273" y="1751"/>
                  </a:lnTo>
                  <a:cubicBezTo>
                    <a:pt x="2009" y="1690"/>
                    <a:pt x="1767" y="1554"/>
                    <a:pt x="1581" y="1350"/>
                  </a:cubicBezTo>
                  <a:cubicBezTo>
                    <a:pt x="1429" y="1198"/>
                    <a:pt x="1338" y="985"/>
                    <a:pt x="1338" y="772"/>
                  </a:cubicBezTo>
                  <a:cubicBezTo>
                    <a:pt x="1368" y="651"/>
                    <a:pt x="1399" y="560"/>
                    <a:pt x="1490" y="499"/>
                  </a:cubicBezTo>
                  <a:cubicBezTo>
                    <a:pt x="1535" y="454"/>
                    <a:pt x="1612" y="426"/>
                    <a:pt x="1686" y="426"/>
                  </a:cubicBezTo>
                  <a:close/>
                  <a:moveTo>
                    <a:pt x="5558" y="657"/>
                  </a:moveTo>
                  <a:cubicBezTo>
                    <a:pt x="5601" y="657"/>
                    <a:pt x="5644" y="665"/>
                    <a:pt x="5685" y="681"/>
                  </a:cubicBezTo>
                  <a:cubicBezTo>
                    <a:pt x="5867" y="711"/>
                    <a:pt x="5989" y="863"/>
                    <a:pt x="5958" y="1046"/>
                  </a:cubicBezTo>
                  <a:cubicBezTo>
                    <a:pt x="5897" y="1228"/>
                    <a:pt x="5806" y="1380"/>
                    <a:pt x="5654" y="1502"/>
                  </a:cubicBezTo>
                  <a:cubicBezTo>
                    <a:pt x="5422" y="1665"/>
                    <a:pt x="5136" y="1756"/>
                    <a:pt x="4837" y="1763"/>
                  </a:cubicBezTo>
                  <a:lnTo>
                    <a:pt x="4837" y="1763"/>
                  </a:lnTo>
                  <a:cubicBezTo>
                    <a:pt x="4879" y="1585"/>
                    <a:pt x="4932" y="1406"/>
                    <a:pt x="4986" y="1228"/>
                  </a:cubicBezTo>
                  <a:cubicBezTo>
                    <a:pt x="5016" y="1046"/>
                    <a:pt x="5107" y="924"/>
                    <a:pt x="5229" y="803"/>
                  </a:cubicBezTo>
                  <a:cubicBezTo>
                    <a:pt x="5318" y="714"/>
                    <a:pt x="5439" y="657"/>
                    <a:pt x="5558" y="657"/>
                  </a:cubicBezTo>
                  <a:close/>
                  <a:moveTo>
                    <a:pt x="459" y="2315"/>
                  </a:moveTo>
                  <a:cubicBezTo>
                    <a:pt x="488" y="2315"/>
                    <a:pt x="517" y="2317"/>
                    <a:pt x="548" y="2322"/>
                  </a:cubicBezTo>
                  <a:cubicBezTo>
                    <a:pt x="700" y="2353"/>
                    <a:pt x="852" y="2444"/>
                    <a:pt x="943" y="2566"/>
                  </a:cubicBezTo>
                  <a:cubicBezTo>
                    <a:pt x="1063" y="2686"/>
                    <a:pt x="1169" y="2807"/>
                    <a:pt x="1271" y="2927"/>
                  </a:cubicBezTo>
                  <a:lnTo>
                    <a:pt x="1271" y="2927"/>
                  </a:lnTo>
                  <a:cubicBezTo>
                    <a:pt x="1128" y="2979"/>
                    <a:pt x="977" y="3010"/>
                    <a:pt x="821" y="3022"/>
                  </a:cubicBezTo>
                  <a:cubicBezTo>
                    <a:pt x="776" y="3029"/>
                    <a:pt x="730" y="3033"/>
                    <a:pt x="685" y="3033"/>
                  </a:cubicBezTo>
                  <a:cubicBezTo>
                    <a:pt x="550" y="3033"/>
                    <a:pt x="419" y="2999"/>
                    <a:pt x="305" y="2930"/>
                  </a:cubicBezTo>
                  <a:cubicBezTo>
                    <a:pt x="153" y="2839"/>
                    <a:pt x="61" y="2687"/>
                    <a:pt x="122" y="2505"/>
                  </a:cubicBezTo>
                  <a:cubicBezTo>
                    <a:pt x="198" y="2378"/>
                    <a:pt x="316" y="2315"/>
                    <a:pt x="459" y="2315"/>
                  </a:cubicBezTo>
                  <a:close/>
                  <a:moveTo>
                    <a:pt x="3769" y="1"/>
                  </a:moveTo>
                  <a:cubicBezTo>
                    <a:pt x="3739" y="1"/>
                    <a:pt x="3709" y="5"/>
                    <a:pt x="3679" y="12"/>
                  </a:cubicBezTo>
                  <a:cubicBezTo>
                    <a:pt x="3435" y="73"/>
                    <a:pt x="3283" y="286"/>
                    <a:pt x="3283" y="529"/>
                  </a:cubicBezTo>
                  <a:cubicBezTo>
                    <a:pt x="3314" y="742"/>
                    <a:pt x="3375" y="955"/>
                    <a:pt x="3527" y="1137"/>
                  </a:cubicBezTo>
                  <a:cubicBezTo>
                    <a:pt x="3571" y="1204"/>
                    <a:pt x="3620" y="1266"/>
                    <a:pt x="3672" y="1323"/>
                  </a:cubicBezTo>
                  <a:lnTo>
                    <a:pt x="3672" y="1323"/>
                  </a:lnTo>
                  <a:cubicBezTo>
                    <a:pt x="3431" y="1567"/>
                    <a:pt x="3114" y="1730"/>
                    <a:pt x="2797" y="1775"/>
                  </a:cubicBezTo>
                  <a:cubicBezTo>
                    <a:pt x="2731" y="1784"/>
                    <a:pt x="2665" y="1788"/>
                    <a:pt x="2600" y="1788"/>
                  </a:cubicBezTo>
                  <a:cubicBezTo>
                    <a:pt x="2511" y="1788"/>
                    <a:pt x="2423" y="1780"/>
                    <a:pt x="2337" y="1765"/>
                  </a:cubicBezTo>
                  <a:lnTo>
                    <a:pt x="2337" y="1765"/>
                  </a:lnTo>
                  <a:cubicBezTo>
                    <a:pt x="2360" y="1658"/>
                    <a:pt x="2372" y="1550"/>
                    <a:pt x="2372" y="1441"/>
                  </a:cubicBezTo>
                  <a:cubicBezTo>
                    <a:pt x="2372" y="1228"/>
                    <a:pt x="2341" y="1015"/>
                    <a:pt x="2250" y="803"/>
                  </a:cubicBezTo>
                  <a:cubicBezTo>
                    <a:pt x="2220" y="711"/>
                    <a:pt x="2159" y="620"/>
                    <a:pt x="2068" y="529"/>
                  </a:cubicBezTo>
                  <a:cubicBezTo>
                    <a:pt x="2007" y="438"/>
                    <a:pt x="1885" y="377"/>
                    <a:pt x="1794" y="377"/>
                  </a:cubicBezTo>
                  <a:cubicBezTo>
                    <a:pt x="1761" y="369"/>
                    <a:pt x="1729" y="365"/>
                    <a:pt x="1696" y="365"/>
                  </a:cubicBezTo>
                  <a:cubicBezTo>
                    <a:pt x="1607" y="365"/>
                    <a:pt x="1518" y="393"/>
                    <a:pt x="1429" y="438"/>
                  </a:cubicBezTo>
                  <a:cubicBezTo>
                    <a:pt x="1338" y="529"/>
                    <a:pt x="1277" y="620"/>
                    <a:pt x="1277" y="742"/>
                  </a:cubicBezTo>
                  <a:cubicBezTo>
                    <a:pt x="1277" y="985"/>
                    <a:pt x="1338" y="1228"/>
                    <a:pt x="1520" y="1380"/>
                  </a:cubicBezTo>
                  <a:cubicBezTo>
                    <a:pt x="1727" y="1606"/>
                    <a:pt x="1981" y="1750"/>
                    <a:pt x="2259" y="1813"/>
                  </a:cubicBezTo>
                  <a:lnTo>
                    <a:pt x="2259" y="1813"/>
                  </a:lnTo>
                  <a:cubicBezTo>
                    <a:pt x="2192" y="2086"/>
                    <a:pt x="2053" y="2337"/>
                    <a:pt x="1855" y="2535"/>
                  </a:cubicBezTo>
                  <a:cubicBezTo>
                    <a:pt x="1703" y="2704"/>
                    <a:pt x="1523" y="2826"/>
                    <a:pt x="1325" y="2906"/>
                  </a:cubicBezTo>
                  <a:lnTo>
                    <a:pt x="1325" y="2906"/>
                  </a:lnTo>
                  <a:cubicBezTo>
                    <a:pt x="1220" y="2783"/>
                    <a:pt x="1112" y="2659"/>
                    <a:pt x="1004" y="2535"/>
                  </a:cubicBezTo>
                  <a:cubicBezTo>
                    <a:pt x="882" y="2383"/>
                    <a:pt x="730" y="2292"/>
                    <a:pt x="548" y="2262"/>
                  </a:cubicBezTo>
                  <a:cubicBezTo>
                    <a:pt x="521" y="2253"/>
                    <a:pt x="494" y="2249"/>
                    <a:pt x="468" y="2249"/>
                  </a:cubicBezTo>
                  <a:cubicBezTo>
                    <a:pt x="403" y="2249"/>
                    <a:pt x="339" y="2271"/>
                    <a:pt x="274" y="2292"/>
                  </a:cubicBezTo>
                  <a:cubicBezTo>
                    <a:pt x="183" y="2322"/>
                    <a:pt x="122" y="2383"/>
                    <a:pt x="61" y="2474"/>
                  </a:cubicBezTo>
                  <a:cubicBezTo>
                    <a:pt x="1" y="2657"/>
                    <a:pt x="92" y="2870"/>
                    <a:pt x="274" y="2991"/>
                  </a:cubicBezTo>
                  <a:cubicBezTo>
                    <a:pt x="388" y="3060"/>
                    <a:pt x="536" y="3094"/>
                    <a:pt x="680" y="3094"/>
                  </a:cubicBezTo>
                  <a:cubicBezTo>
                    <a:pt x="728" y="3094"/>
                    <a:pt x="776" y="3090"/>
                    <a:pt x="821" y="3082"/>
                  </a:cubicBezTo>
                  <a:cubicBezTo>
                    <a:pt x="986" y="3070"/>
                    <a:pt x="1151" y="3031"/>
                    <a:pt x="1306" y="2970"/>
                  </a:cubicBezTo>
                  <a:lnTo>
                    <a:pt x="1306" y="2970"/>
                  </a:lnTo>
                  <a:cubicBezTo>
                    <a:pt x="1397" y="3078"/>
                    <a:pt x="1486" y="3187"/>
                    <a:pt x="1581" y="3295"/>
                  </a:cubicBezTo>
                  <a:cubicBezTo>
                    <a:pt x="2341" y="4237"/>
                    <a:pt x="2919" y="5028"/>
                    <a:pt x="3344" y="5575"/>
                  </a:cubicBezTo>
                  <a:cubicBezTo>
                    <a:pt x="3527" y="5848"/>
                    <a:pt x="3679" y="6061"/>
                    <a:pt x="3800" y="6213"/>
                  </a:cubicBezTo>
                  <a:cubicBezTo>
                    <a:pt x="3709" y="6061"/>
                    <a:pt x="3557" y="5848"/>
                    <a:pt x="3344" y="5544"/>
                  </a:cubicBezTo>
                  <a:cubicBezTo>
                    <a:pt x="2949" y="4997"/>
                    <a:pt x="2372" y="4207"/>
                    <a:pt x="1612" y="3265"/>
                  </a:cubicBezTo>
                  <a:cubicBezTo>
                    <a:pt x="1532" y="3159"/>
                    <a:pt x="1448" y="3054"/>
                    <a:pt x="1359" y="2948"/>
                  </a:cubicBezTo>
                  <a:lnTo>
                    <a:pt x="1359" y="2948"/>
                  </a:lnTo>
                  <a:cubicBezTo>
                    <a:pt x="1557" y="2863"/>
                    <a:pt x="1739" y="2743"/>
                    <a:pt x="1885" y="2596"/>
                  </a:cubicBezTo>
                  <a:cubicBezTo>
                    <a:pt x="2097" y="2384"/>
                    <a:pt x="2249" y="2114"/>
                    <a:pt x="2323" y="1826"/>
                  </a:cubicBezTo>
                  <a:lnTo>
                    <a:pt x="2323" y="1826"/>
                  </a:lnTo>
                  <a:cubicBezTo>
                    <a:pt x="2410" y="1841"/>
                    <a:pt x="2500" y="1849"/>
                    <a:pt x="2591" y="1849"/>
                  </a:cubicBezTo>
                  <a:cubicBezTo>
                    <a:pt x="2659" y="1849"/>
                    <a:pt x="2728" y="1845"/>
                    <a:pt x="2797" y="1836"/>
                  </a:cubicBezTo>
                  <a:cubicBezTo>
                    <a:pt x="3155" y="1769"/>
                    <a:pt x="3463" y="1603"/>
                    <a:pt x="3710" y="1363"/>
                  </a:cubicBezTo>
                  <a:lnTo>
                    <a:pt x="3710" y="1363"/>
                  </a:lnTo>
                  <a:cubicBezTo>
                    <a:pt x="3994" y="1652"/>
                    <a:pt x="4372" y="1805"/>
                    <a:pt x="4757" y="1813"/>
                  </a:cubicBezTo>
                  <a:lnTo>
                    <a:pt x="4757" y="1813"/>
                  </a:lnTo>
                  <a:cubicBezTo>
                    <a:pt x="4737" y="1914"/>
                    <a:pt x="4722" y="2013"/>
                    <a:pt x="4712" y="2110"/>
                  </a:cubicBezTo>
                  <a:cubicBezTo>
                    <a:pt x="4651" y="2657"/>
                    <a:pt x="4651" y="3204"/>
                    <a:pt x="4712" y="3751"/>
                  </a:cubicBezTo>
                  <a:cubicBezTo>
                    <a:pt x="4742" y="4237"/>
                    <a:pt x="4803" y="4663"/>
                    <a:pt x="4864" y="4997"/>
                  </a:cubicBezTo>
                  <a:cubicBezTo>
                    <a:pt x="4894" y="5332"/>
                    <a:pt x="4955" y="5575"/>
                    <a:pt x="4986" y="5757"/>
                  </a:cubicBezTo>
                  <a:cubicBezTo>
                    <a:pt x="5016" y="5848"/>
                    <a:pt x="5016" y="5909"/>
                    <a:pt x="5016" y="5970"/>
                  </a:cubicBezTo>
                  <a:lnTo>
                    <a:pt x="5016" y="6031"/>
                  </a:lnTo>
                  <a:lnTo>
                    <a:pt x="5046" y="5970"/>
                  </a:lnTo>
                  <a:lnTo>
                    <a:pt x="5016" y="5788"/>
                  </a:lnTo>
                  <a:cubicBezTo>
                    <a:pt x="4986" y="5605"/>
                    <a:pt x="4925" y="5362"/>
                    <a:pt x="4894" y="5028"/>
                  </a:cubicBezTo>
                  <a:cubicBezTo>
                    <a:pt x="4834" y="4663"/>
                    <a:pt x="4773" y="4268"/>
                    <a:pt x="4742" y="3781"/>
                  </a:cubicBezTo>
                  <a:cubicBezTo>
                    <a:pt x="4712" y="3234"/>
                    <a:pt x="4712" y="2687"/>
                    <a:pt x="4773" y="2140"/>
                  </a:cubicBezTo>
                  <a:cubicBezTo>
                    <a:pt x="4784" y="2031"/>
                    <a:pt x="4802" y="1922"/>
                    <a:pt x="4826" y="1813"/>
                  </a:cubicBezTo>
                  <a:lnTo>
                    <a:pt x="4826" y="1813"/>
                  </a:lnTo>
                  <a:cubicBezTo>
                    <a:pt x="5124" y="1806"/>
                    <a:pt x="5423" y="1714"/>
                    <a:pt x="5685" y="1532"/>
                  </a:cubicBezTo>
                  <a:cubicBezTo>
                    <a:pt x="5837" y="1411"/>
                    <a:pt x="5958" y="1228"/>
                    <a:pt x="5989" y="1046"/>
                  </a:cubicBezTo>
                  <a:cubicBezTo>
                    <a:pt x="6019" y="924"/>
                    <a:pt x="5989" y="833"/>
                    <a:pt x="5928" y="742"/>
                  </a:cubicBezTo>
                  <a:cubicBezTo>
                    <a:pt x="5867" y="681"/>
                    <a:pt x="5776" y="620"/>
                    <a:pt x="5685" y="590"/>
                  </a:cubicBezTo>
                  <a:cubicBezTo>
                    <a:pt x="5644" y="583"/>
                    <a:pt x="5603" y="579"/>
                    <a:pt x="5562" y="579"/>
                  </a:cubicBezTo>
                  <a:cubicBezTo>
                    <a:pt x="5422" y="579"/>
                    <a:pt x="5286" y="624"/>
                    <a:pt x="5168" y="742"/>
                  </a:cubicBezTo>
                  <a:cubicBezTo>
                    <a:pt x="5046" y="863"/>
                    <a:pt x="4955" y="1015"/>
                    <a:pt x="4925" y="1167"/>
                  </a:cubicBezTo>
                  <a:cubicBezTo>
                    <a:pt x="4867" y="1359"/>
                    <a:pt x="4810" y="1563"/>
                    <a:pt x="4768" y="1763"/>
                  </a:cubicBezTo>
                  <a:lnTo>
                    <a:pt x="4768" y="1763"/>
                  </a:lnTo>
                  <a:cubicBezTo>
                    <a:pt x="4699" y="1762"/>
                    <a:pt x="4629" y="1756"/>
                    <a:pt x="4560" y="1745"/>
                  </a:cubicBezTo>
                  <a:cubicBezTo>
                    <a:pt x="4254" y="1698"/>
                    <a:pt x="3967" y="1542"/>
                    <a:pt x="3754" y="1319"/>
                  </a:cubicBezTo>
                  <a:lnTo>
                    <a:pt x="3754" y="1319"/>
                  </a:lnTo>
                  <a:cubicBezTo>
                    <a:pt x="3826" y="1244"/>
                    <a:pt x="3892" y="1163"/>
                    <a:pt x="3952" y="1076"/>
                  </a:cubicBezTo>
                  <a:cubicBezTo>
                    <a:pt x="4074" y="894"/>
                    <a:pt x="4134" y="651"/>
                    <a:pt x="4134" y="438"/>
                  </a:cubicBezTo>
                  <a:cubicBezTo>
                    <a:pt x="4134" y="316"/>
                    <a:pt x="4074" y="195"/>
                    <a:pt x="4013" y="104"/>
                  </a:cubicBezTo>
                  <a:cubicBezTo>
                    <a:pt x="3945" y="35"/>
                    <a:pt x="3859" y="1"/>
                    <a:pt x="3769" y="1"/>
                  </a:cubicBezTo>
                  <a:close/>
                  <a:moveTo>
                    <a:pt x="3922" y="6365"/>
                  </a:moveTo>
                  <a:cubicBezTo>
                    <a:pt x="3922" y="6380"/>
                    <a:pt x="3929" y="6388"/>
                    <a:pt x="3937" y="6395"/>
                  </a:cubicBezTo>
                  <a:lnTo>
                    <a:pt x="3922" y="6365"/>
                  </a:lnTo>
                  <a:close/>
                  <a:moveTo>
                    <a:pt x="3937" y="6395"/>
                  </a:moveTo>
                  <a:lnTo>
                    <a:pt x="3952" y="6426"/>
                  </a:lnTo>
                  <a:cubicBezTo>
                    <a:pt x="3952" y="6411"/>
                    <a:pt x="3945" y="6403"/>
                    <a:pt x="3937" y="639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8"/>
            <p:cNvSpPr/>
            <p:nvPr/>
          </p:nvSpPr>
          <p:spPr>
            <a:xfrm>
              <a:off x="1165175" y="3849750"/>
              <a:ext cx="118575" cy="46675"/>
            </a:xfrm>
            <a:custGeom>
              <a:avLst/>
              <a:gdLst/>
              <a:ahLst/>
              <a:cxnLst/>
              <a:rect l="l" t="t" r="r" b="b"/>
              <a:pathLst>
                <a:path w="4743" h="1867" extrusionOk="0">
                  <a:moveTo>
                    <a:pt x="4377" y="0"/>
                  </a:moveTo>
                  <a:cubicBezTo>
                    <a:pt x="4357" y="0"/>
                    <a:pt x="4337" y="2"/>
                    <a:pt x="4317" y="6"/>
                  </a:cubicBezTo>
                  <a:lnTo>
                    <a:pt x="274" y="1283"/>
                  </a:lnTo>
                  <a:cubicBezTo>
                    <a:pt x="92" y="1313"/>
                    <a:pt x="1" y="1496"/>
                    <a:pt x="62" y="1647"/>
                  </a:cubicBezTo>
                  <a:cubicBezTo>
                    <a:pt x="114" y="1780"/>
                    <a:pt x="237" y="1866"/>
                    <a:pt x="368" y="1866"/>
                  </a:cubicBezTo>
                  <a:cubicBezTo>
                    <a:pt x="387" y="1866"/>
                    <a:pt x="407" y="1864"/>
                    <a:pt x="426" y="1860"/>
                  </a:cubicBezTo>
                  <a:lnTo>
                    <a:pt x="4469" y="614"/>
                  </a:lnTo>
                  <a:cubicBezTo>
                    <a:pt x="4651" y="553"/>
                    <a:pt x="4742" y="371"/>
                    <a:pt x="4682" y="219"/>
                  </a:cubicBezTo>
                  <a:cubicBezTo>
                    <a:pt x="4655" y="87"/>
                    <a:pt x="4514" y="0"/>
                    <a:pt x="437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8"/>
            <p:cNvSpPr/>
            <p:nvPr/>
          </p:nvSpPr>
          <p:spPr>
            <a:xfrm>
              <a:off x="1168625" y="3870775"/>
              <a:ext cx="124125" cy="69850"/>
            </a:xfrm>
            <a:custGeom>
              <a:avLst/>
              <a:gdLst/>
              <a:ahLst/>
              <a:cxnLst/>
              <a:rect l="l" t="t" r="r" b="b"/>
              <a:pathLst>
                <a:path w="4965" h="2794" extrusionOk="0">
                  <a:moveTo>
                    <a:pt x="4523" y="0"/>
                  </a:moveTo>
                  <a:cubicBezTo>
                    <a:pt x="4492" y="0"/>
                    <a:pt x="4458" y="5"/>
                    <a:pt x="4422" y="16"/>
                  </a:cubicBezTo>
                  <a:lnTo>
                    <a:pt x="410" y="1293"/>
                  </a:lnTo>
                  <a:cubicBezTo>
                    <a:pt x="0" y="1375"/>
                    <a:pt x="130" y="1923"/>
                    <a:pt x="470" y="1923"/>
                  </a:cubicBezTo>
                  <a:cubicBezTo>
                    <a:pt x="508" y="1923"/>
                    <a:pt x="549" y="1916"/>
                    <a:pt x="592" y="1901"/>
                  </a:cubicBezTo>
                  <a:lnTo>
                    <a:pt x="1018" y="1749"/>
                  </a:lnTo>
                  <a:lnTo>
                    <a:pt x="1960" y="2691"/>
                  </a:lnTo>
                  <a:cubicBezTo>
                    <a:pt x="2028" y="2759"/>
                    <a:pt x="2131" y="2794"/>
                    <a:pt x="2242" y="2794"/>
                  </a:cubicBezTo>
                  <a:cubicBezTo>
                    <a:pt x="2279" y="2794"/>
                    <a:pt x="2317" y="2790"/>
                    <a:pt x="2355" y="2782"/>
                  </a:cubicBezTo>
                  <a:lnTo>
                    <a:pt x="3814" y="2326"/>
                  </a:lnTo>
                  <a:cubicBezTo>
                    <a:pt x="3966" y="2265"/>
                    <a:pt x="4057" y="2144"/>
                    <a:pt x="4088" y="2022"/>
                  </a:cubicBezTo>
                  <a:lnTo>
                    <a:pt x="4301" y="715"/>
                  </a:lnTo>
                  <a:lnTo>
                    <a:pt x="4604" y="624"/>
                  </a:lnTo>
                  <a:cubicBezTo>
                    <a:pt x="4964" y="513"/>
                    <a:pt x="4845" y="0"/>
                    <a:pt x="452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8"/>
            <p:cNvSpPr/>
            <p:nvPr/>
          </p:nvSpPr>
          <p:spPr>
            <a:xfrm>
              <a:off x="1042075" y="3604150"/>
              <a:ext cx="65375" cy="174475"/>
            </a:xfrm>
            <a:custGeom>
              <a:avLst/>
              <a:gdLst/>
              <a:ahLst/>
              <a:cxnLst/>
              <a:rect l="l" t="t" r="r" b="b"/>
              <a:pathLst>
                <a:path w="2615" h="6979" extrusionOk="0">
                  <a:moveTo>
                    <a:pt x="2541" y="0"/>
                  </a:moveTo>
                  <a:cubicBezTo>
                    <a:pt x="2484" y="0"/>
                    <a:pt x="2383" y="29"/>
                    <a:pt x="2250" y="73"/>
                  </a:cubicBezTo>
                  <a:cubicBezTo>
                    <a:pt x="1946" y="195"/>
                    <a:pt x="1703" y="377"/>
                    <a:pt x="1490" y="590"/>
                  </a:cubicBezTo>
                  <a:cubicBezTo>
                    <a:pt x="1125" y="894"/>
                    <a:pt x="852" y="1228"/>
                    <a:pt x="639" y="1623"/>
                  </a:cubicBezTo>
                  <a:lnTo>
                    <a:pt x="92" y="3204"/>
                  </a:lnTo>
                  <a:cubicBezTo>
                    <a:pt x="1" y="3781"/>
                    <a:pt x="31" y="4329"/>
                    <a:pt x="183" y="4876"/>
                  </a:cubicBezTo>
                  <a:cubicBezTo>
                    <a:pt x="305" y="5332"/>
                    <a:pt x="487" y="5757"/>
                    <a:pt x="730" y="6122"/>
                  </a:cubicBezTo>
                  <a:cubicBezTo>
                    <a:pt x="882" y="6365"/>
                    <a:pt x="1095" y="6608"/>
                    <a:pt x="1308" y="6791"/>
                  </a:cubicBezTo>
                  <a:cubicBezTo>
                    <a:pt x="1440" y="6901"/>
                    <a:pt x="1508" y="6979"/>
                    <a:pt x="1570" y="6979"/>
                  </a:cubicBezTo>
                  <a:cubicBezTo>
                    <a:pt x="1594" y="6979"/>
                    <a:pt x="1617" y="6968"/>
                    <a:pt x="1642" y="6943"/>
                  </a:cubicBezTo>
                  <a:cubicBezTo>
                    <a:pt x="1703" y="6882"/>
                    <a:pt x="1429" y="6517"/>
                    <a:pt x="1156" y="5879"/>
                  </a:cubicBezTo>
                  <a:cubicBezTo>
                    <a:pt x="365" y="4237"/>
                    <a:pt x="639" y="2292"/>
                    <a:pt x="1824" y="924"/>
                  </a:cubicBezTo>
                  <a:cubicBezTo>
                    <a:pt x="2280" y="377"/>
                    <a:pt x="2615" y="73"/>
                    <a:pt x="2584" y="12"/>
                  </a:cubicBezTo>
                  <a:cubicBezTo>
                    <a:pt x="2576" y="4"/>
                    <a:pt x="2561" y="0"/>
                    <a:pt x="25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8"/>
            <p:cNvSpPr/>
            <p:nvPr/>
          </p:nvSpPr>
          <p:spPr>
            <a:xfrm>
              <a:off x="1120350" y="3582675"/>
              <a:ext cx="34975" cy="19550"/>
            </a:xfrm>
            <a:custGeom>
              <a:avLst/>
              <a:gdLst/>
              <a:ahLst/>
              <a:cxnLst/>
              <a:rect l="l" t="t" r="r" b="b"/>
              <a:pathLst>
                <a:path w="1399" h="782" extrusionOk="0">
                  <a:moveTo>
                    <a:pt x="929" y="0"/>
                  </a:moveTo>
                  <a:cubicBezTo>
                    <a:pt x="822" y="0"/>
                    <a:pt x="715" y="15"/>
                    <a:pt x="608" y="51"/>
                  </a:cubicBezTo>
                  <a:cubicBezTo>
                    <a:pt x="426" y="111"/>
                    <a:pt x="274" y="203"/>
                    <a:pt x="122" y="324"/>
                  </a:cubicBezTo>
                  <a:cubicBezTo>
                    <a:pt x="61" y="446"/>
                    <a:pt x="0" y="567"/>
                    <a:pt x="61" y="659"/>
                  </a:cubicBezTo>
                  <a:cubicBezTo>
                    <a:pt x="95" y="744"/>
                    <a:pt x="217" y="782"/>
                    <a:pt x="381" y="782"/>
                  </a:cubicBezTo>
                  <a:cubicBezTo>
                    <a:pt x="508" y="782"/>
                    <a:pt x="662" y="759"/>
                    <a:pt x="821" y="719"/>
                  </a:cubicBezTo>
                  <a:lnTo>
                    <a:pt x="1399" y="233"/>
                  </a:lnTo>
                  <a:cubicBezTo>
                    <a:pt x="1399" y="142"/>
                    <a:pt x="1307" y="51"/>
                    <a:pt x="1155" y="20"/>
                  </a:cubicBezTo>
                  <a:cubicBezTo>
                    <a:pt x="1080" y="8"/>
                    <a:pt x="1004" y="0"/>
                    <a:pt x="9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8"/>
            <p:cNvSpPr/>
            <p:nvPr/>
          </p:nvSpPr>
          <p:spPr>
            <a:xfrm>
              <a:off x="1222175" y="3922650"/>
              <a:ext cx="47900" cy="17700"/>
            </a:xfrm>
            <a:custGeom>
              <a:avLst/>
              <a:gdLst/>
              <a:ahLst/>
              <a:cxnLst/>
              <a:rect l="l" t="t" r="r" b="b"/>
              <a:pathLst>
                <a:path w="1916" h="708" extrusionOk="0">
                  <a:moveTo>
                    <a:pt x="1447" y="0"/>
                  </a:moveTo>
                  <a:cubicBezTo>
                    <a:pt x="1249" y="0"/>
                    <a:pt x="1050" y="50"/>
                    <a:pt x="852" y="99"/>
                  </a:cubicBezTo>
                  <a:cubicBezTo>
                    <a:pt x="608" y="190"/>
                    <a:pt x="396" y="312"/>
                    <a:pt x="213" y="494"/>
                  </a:cubicBezTo>
                  <a:cubicBezTo>
                    <a:pt x="122" y="555"/>
                    <a:pt x="61" y="616"/>
                    <a:pt x="0" y="707"/>
                  </a:cubicBezTo>
                  <a:cubicBezTo>
                    <a:pt x="0" y="707"/>
                    <a:pt x="92" y="646"/>
                    <a:pt x="244" y="525"/>
                  </a:cubicBezTo>
                  <a:cubicBezTo>
                    <a:pt x="426" y="373"/>
                    <a:pt x="639" y="282"/>
                    <a:pt x="882" y="190"/>
                  </a:cubicBezTo>
                  <a:cubicBezTo>
                    <a:pt x="1125" y="99"/>
                    <a:pt x="1338" y="69"/>
                    <a:pt x="1581" y="69"/>
                  </a:cubicBezTo>
                  <a:lnTo>
                    <a:pt x="1915" y="69"/>
                  </a:lnTo>
                  <a:cubicBezTo>
                    <a:pt x="1794" y="38"/>
                    <a:pt x="1703" y="8"/>
                    <a:pt x="1581" y="8"/>
                  </a:cubicBezTo>
                  <a:cubicBezTo>
                    <a:pt x="1536" y="3"/>
                    <a:pt x="1492" y="0"/>
                    <a:pt x="144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8"/>
            <p:cNvSpPr/>
            <p:nvPr/>
          </p:nvSpPr>
          <p:spPr>
            <a:xfrm>
              <a:off x="1194825" y="3889325"/>
              <a:ext cx="82075" cy="25250"/>
            </a:xfrm>
            <a:custGeom>
              <a:avLst/>
              <a:gdLst/>
              <a:ahLst/>
              <a:cxnLst/>
              <a:rect l="l" t="t" r="r" b="b"/>
              <a:pathLst>
                <a:path w="3283" h="1010" extrusionOk="0">
                  <a:moveTo>
                    <a:pt x="3274" y="1"/>
                  </a:moveTo>
                  <a:cubicBezTo>
                    <a:pt x="3189" y="1"/>
                    <a:pt x="2495" y="204"/>
                    <a:pt x="1642" y="460"/>
                  </a:cubicBezTo>
                  <a:cubicBezTo>
                    <a:pt x="730" y="764"/>
                    <a:pt x="0" y="976"/>
                    <a:pt x="0" y="1007"/>
                  </a:cubicBezTo>
                  <a:cubicBezTo>
                    <a:pt x="2" y="1009"/>
                    <a:pt x="7" y="1010"/>
                    <a:pt x="14" y="1010"/>
                  </a:cubicBezTo>
                  <a:cubicBezTo>
                    <a:pt x="124" y="1010"/>
                    <a:pt x="816" y="805"/>
                    <a:pt x="1642" y="520"/>
                  </a:cubicBezTo>
                  <a:cubicBezTo>
                    <a:pt x="2553" y="247"/>
                    <a:pt x="3283" y="4"/>
                    <a:pt x="3283" y="4"/>
                  </a:cubicBezTo>
                  <a:cubicBezTo>
                    <a:pt x="3283" y="2"/>
                    <a:pt x="3280" y="1"/>
                    <a:pt x="327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8"/>
            <p:cNvSpPr/>
            <p:nvPr/>
          </p:nvSpPr>
          <p:spPr>
            <a:xfrm>
              <a:off x="1206225" y="3903075"/>
              <a:ext cx="67650" cy="22075"/>
            </a:xfrm>
            <a:custGeom>
              <a:avLst/>
              <a:gdLst/>
              <a:ahLst/>
              <a:cxnLst/>
              <a:rect l="l" t="t" r="r" b="b"/>
              <a:pathLst>
                <a:path w="2706" h="883" extrusionOk="0">
                  <a:moveTo>
                    <a:pt x="2705" y="1"/>
                  </a:moveTo>
                  <a:lnTo>
                    <a:pt x="2705" y="1"/>
                  </a:lnTo>
                  <a:cubicBezTo>
                    <a:pt x="2584" y="31"/>
                    <a:pt x="2432" y="62"/>
                    <a:pt x="2310" y="122"/>
                  </a:cubicBezTo>
                  <a:lnTo>
                    <a:pt x="1338" y="426"/>
                  </a:lnTo>
                  <a:lnTo>
                    <a:pt x="395" y="761"/>
                  </a:lnTo>
                  <a:cubicBezTo>
                    <a:pt x="243" y="791"/>
                    <a:pt x="122" y="821"/>
                    <a:pt x="0" y="882"/>
                  </a:cubicBezTo>
                  <a:cubicBezTo>
                    <a:pt x="152" y="882"/>
                    <a:pt x="274" y="821"/>
                    <a:pt x="426" y="791"/>
                  </a:cubicBezTo>
                  <a:cubicBezTo>
                    <a:pt x="669" y="730"/>
                    <a:pt x="1003" y="609"/>
                    <a:pt x="1368" y="487"/>
                  </a:cubicBezTo>
                  <a:cubicBezTo>
                    <a:pt x="1763" y="366"/>
                    <a:pt x="2097" y="244"/>
                    <a:pt x="2341" y="153"/>
                  </a:cubicBezTo>
                  <a:cubicBezTo>
                    <a:pt x="2462" y="122"/>
                    <a:pt x="2584" y="62"/>
                    <a:pt x="270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8"/>
            <p:cNvSpPr/>
            <p:nvPr/>
          </p:nvSpPr>
          <p:spPr>
            <a:xfrm>
              <a:off x="3222200" y="2966275"/>
              <a:ext cx="1224225" cy="922125"/>
            </a:xfrm>
            <a:custGeom>
              <a:avLst/>
              <a:gdLst/>
              <a:ahLst/>
              <a:cxnLst/>
              <a:rect l="l" t="t" r="r" b="b"/>
              <a:pathLst>
                <a:path w="48969" h="36885" extrusionOk="0">
                  <a:moveTo>
                    <a:pt x="36092" y="0"/>
                  </a:moveTo>
                  <a:cubicBezTo>
                    <a:pt x="33013" y="0"/>
                    <a:pt x="29926" y="1212"/>
                    <a:pt x="27935" y="3582"/>
                  </a:cubicBezTo>
                  <a:cubicBezTo>
                    <a:pt x="26506" y="5284"/>
                    <a:pt x="25503" y="7533"/>
                    <a:pt x="23527" y="8597"/>
                  </a:cubicBezTo>
                  <a:cubicBezTo>
                    <a:pt x="22651" y="9053"/>
                    <a:pt x="21719" y="9210"/>
                    <a:pt x="20754" y="9210"/>
                  </a:cubicBezTo>
                  <a:cubicBezTo>
                    <a:pt x="18591" y="9210"/>
                    <a:pt x="16263" y="8419"/>
                    <a:pt x="14023" y="8419"/>
                  </a:cubicBezTo>
                  <a:cubicBezTo>
                    <a:pt x="13796" y="8419"/>
                    <a:pt x="13570" y="8427"/>
                    <a:pt x="13345" y="8445"/>
                  </a:cubicBezTo>
                  <a:cubicBezTo>
                    <a:pt x="9302" y="8810"/>
                    <a:pt x="6019" y="12883"/>
                    <a:pt x="6506" y="16895"/>
                  </a:cubicBezTo>
                  <a:cubicBezTo>
                    <a:pt x="6718" y="18719"/>
                    <a:pt x="7600" y="20634"/>
                    <a:pt x="6749" y="22245"/>
                  </a:cubicBezTo>
                  <a:cubicBezTo>
                    <a:pt x="5655" y="24312"/>
                    <a:pt x="2524" y="24372"/>
                    <a:pt x="1186" y="26287"/>
                  </a:cubicBezTo>
                  <a:cubicBezTo>
                    <a:pt x="1" y="28020"/>
                    <a:pt x="943" y="30573"/>
                    <a:pt x="2676" y="31758"/>
                  </a:cubicBezTo>
                  <a:cubicBezTo>
                    <a:pt x="4147" y="32765"/>
                    <a:pt x="5970" y="33027"/>
                    <a:pt x="7771" y="33027"/>
                  </a:cubicBezTo>
                  <a:cubicBezTo>
                    <a:pt x="8090" y="33027"/>
                    <a:pt x="8409" y="33018"/>
                    <a:pt x="8724" y="33005"/>
                  </a:cubicBezTo>
                  <a:cubicBezTo>
                    <a:pt x="9929" y="32952"/>
                    <a:pt x="11143" y="32840"/>
                    <a:pt x="12344" y="32840"/>
                  </a:cubicBezTo>
                  <a:cubicBezTo>
                    <a:pt x="13235" y="32840"/>
                    <a:pt x="14119" y="32902"/>
                    <a:pt x="14986" y="33096"/>
                  </a:cubicBezTo>
                  <a:cubicBezTo>
                    <a:pt x="17235" y="33582"/>
                    <a:pt x="19181" y="34980"/>
                    <a:pt x="21339" y="35831"/>
                  </a:cubicBezTo>
                  <a:cubicBezTo>
                    <a:pt x="23138" y="36555"/>
                    <a:pt x="25049" y="36884"/>
                    <a:pt x="26978" y="36884"/>
                  </a:cubicBezTo>
                  <a:cubicBezTo>
                    <a:pt x="30556" y="36884"/>
                    <a:pt x="34196" y="35753"/>
                    <a:pt x="37296" y="33917"/>
                  </a:cubicBezTo>
                  <a:cubicBezTo>
                    <a:pt x="42038" y="31090"/>
                    <a:pt x="45746" y="26743"/>
                    <a:pt x="48968" y="22214"/>
                  </a:cubicBezTo>
                  <a:lnTo>
                    <a:pt x="43224" y="2639"/>
                  </a:lnTo>
                  <a:cubicBezTo>
                    <a:pt x="41300" y="869"/>
                    <a:pt x="38699" y="0"/>
                    <a:pt x="36092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8"/>
            <p:cNvSpPr/>
            <p:nvPr/>
          </p:nvSpPr>
          <p:spPr>
            <a:xfrm>
              <a:off x="3222200" y="2966275"/>
              <a:ext cx="1224225" cy="922125"/>
            </a:xfrm>
            <a:custGeom>
              <a:avLst/>
              <a:gdLst/>
              <a:ahLst/>
              <a:cxnLst/>
              <a:rect l="l" t="t" r="r" b="b"/>
              <a:pathLst>
                <a:path w="48969" h="36885" extrusionOk="0">
                  <a:moveTo>
                    <a:pt x="36092" y="0"/>
                  </a:moveTo>
                  <a:cubicBezTo>
                    <a:pt x="33013" y="0"/>
                    <a:pt x="29926" y="1212"/>
                    <a:pt x="27935" y="3582"/>
                  </a:cubicBezTo>
                  <a:cubicBezTo>
                    <a:pt x="26506" y="5284"/>
                    <a:pt x="25503" y="7533"/>
                    <a:pt x="23527" y="8597"/>
                  </a:cubicBezTo>
                  <a:cubicBezTo>
                    <a:pt x="22651" y="9053"/>
                    <a:pt x="21719" y="9210"/>
                    <a:pt x="20754" y="9210"/>
                  </a:cubicBezTo>
                  <a:cubicBezTo>
                    <a:pt x="18591" y="9210"/>
                    <a:pt x="16263" y="8419"/>
                    <a:pt x="14023" y="8419"/>
                  </a:cubicBezTo>
                  <a:cubicBezTo>
                    <a:pt x="13796" y="8419"/>
                    <a:pt x="13570" y="8427"/>
                    <a:pt x="13345" y="8445"/>
                  </a:cubicBezTo>
                  <a:cubicBezTo>
                    <a:pt x="9302" y="8810"/>
                    <a:pt x="6019" y="12883"/>
                    <a:pt x="6506" y="16895"/>
                  </a:cubicBezTo>
                  <a:cubicBezTo>
                    <a:pt x="6718" y="18719"/>
                    <a:pt x="7600" y="20634"/>
                    <a:pt x="6749" y="22245"/>
                  </a:cubicBezTo>
                  <a:cubicBezTo>
                    <a:pt x="5655" y="24312"/>
                    <a:pt x="2524" y="24372"/>
                    <a:pt x="1186" y="26287"/>
                  </a:cubicBezTo>
                  <a:cubicBezTo>
                    <a:pt x="1" y="28020"/>
                    <a:pt x="943" y="30573"/>
                    <a:pt x="2676" y="31758"/>
                  </a:cubicBezTo>
                  <a:cubicBezTo>
                    <a:pt x="4147" y="32765"/>
                    <a:pt x="5970" y="33027"/>
                    <a:pt x="7771" y="33027"/>
                  </a:cubicBezTo>
                  <a:cubicBezTo>
                    <a:pt x="8090" y="33027"/>
                    <a:pt x="8409" y="33018"/>
                    <a:pt x="8724" y="33005"/>
                  </a:cubicBezTo>
                  <a:cubicBezTo>
                    <a:pt x="9929" y="32952"/>
                    <a:pt x="11143" y="32840"/>
                    <a:pt x="12344" y="32840"/>
                  </a:cubicBezTo>
                  <a:cubicBezTo>
                    <a:pt x="13235" y="32840"/>
                    <a:pt x="14119" y="32902"/>
                    <a:pt x="14986" y="33096"/>
                  </a:cubicBezTo>
                  <a:cubicBezTo>
                    <a:pt x="17235" y="33582"/>
                    <a:pt x="19181" y="34980"/>
                    <a:pt x="21339" y="35831"/>
                  </a:cubicBezTo>
                  <a:cubicBezTo>
                    <a:pt x="23138" y="36555"/>
                    <a:pt x="25049" y="36884"/>
                    <a:pt x="26978" y="36884"/>
                  </a:cubicBezTo>
                  <a:cubicBezTo>
                    <a:pt x="30556" y="36884"/>
                    <a:pt x="34196" y="35753"/>
                    <a:pt x="37296" y="33917"/>
                  </a:cubicBezTo>
                  <a:cubicBezTo>
                    <a:pt x="42038" y="31090"/>
                    <a:pt x="45746" y="26743"/>
                    <a:pt x="48968" y="22214"/>
                  </a:cubicBezTo>
                  <a:lnTo>
                    <a:pt x="43224" y="2639"/>
                  </a:lnTo>
                  <a:cubicBezTo>
                    <a:pt x="41300" y="869"/>
                    <a:pt x="38699" y="0"/>
                    <a:pt x="360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8"/>
            <p:cNvSpPr/>
            <p:nvPr/>
          </p:nvSpPr>
          <p:spPr>
            <a:xfrm>
              <a:off x="3571750" y="3108175"/>
              <a:ext cx="769050" cy="548450"/>
            </a:xfrm>
            <a:custGeom>
              <a:avLst/>
              <a:gdLst/>
              <a:ahLst/>
              <a:cxnLst/>
              <a:rect l="l" t="t" r="r" b="b"/>
              <a:pathLst>
                <a:path w="30762" h="21938" extrusionOk="0">
                  <a:moveTo>
                    <a:pt x="22407" y="0"/>
                  </a:moveTo>
                  <a:cubicBezTo>
                    <a:pt x="19806" y="0"/>
                    <a:pt x="17193" y="1078"/>
                    <a:pt x="15624" y="3164"/>
                  </a:cubicBezTo>
                  <a:cubicBezTo>
                    <a:pt x="13861" y="5505"/>
                    <a:pt x="12858" y="9031"/>
                    <a:pt x="9971" y="9426"/>
                  </a:cubicBezTo>
                  <a:cubicBezTo>
                    <a:pt x="9806" y="9449"/>
                    <a:pt x="9643" y="9459"/>
                    <a:pt x="9480" y="9459"/>
                  </a:cubicBezTo>
                  <a:cubicBezTo>
                    <a:pt x="7805" y="9459"/>
                    <a:pt x="6186" y="8351"/>
                    <a:pt x="4484" y="8351"/>
                  </a:cubicBezTo>
                  <a:cubicBezTo>
                    <a:pt x="4388" y="8351"/>
                    <a:pt x="4292" y="8354"/>
                    <a:pt x="4196" y="8362"/>
                  </a:cubicBezTo>
                  <a:cubicBezTo>
                    <a:pt x="1582" y="8575"/>
                    <a:pt x="1" y="11766"/>
                    <a:pt x="670" y="14319"/>
                  </a:cubicBezTo>
                  <a:cubicBezTo>
                    <a:pt x="1338" y="16842"/>
                    <a:pt x="3588" y="18666"/>
                    <a:pt x="5928" y="19851"/>
                  </a:cubicBezTo>
                  <a:cubicBezTo>
                    <a:pt x="8700" y="21263"/>
                    <a:pt x="11787" y="21937"/>
                    <a:pt x="14885" y="21937"/>
                  </a:cubicBezTo>
                  <a:cubicBezTo>
                    <a:pt x="20860" y="21937"/>
                    <a:pt x="26878" y="19430"/>
                    <a:pt x="30761" y="14866"/>
                  </a:cubicBezTo>
                  <a:lnTo>
                    <a:pt x="28208" y="2222"/>
                  </a:lnTo>
                  <a:cubicBezTo>
                    <a:pt x="26673" y="728"/>
                    <a:pt x="24544" y="0"/>
                    <a:pt x="22407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8"/>
            <p:cNvSpPr/>
            <p:nvPr/>
          </p:nvSpPr>
          <p:spPr>
            <a:xfrm>
              <a:off x="6102200" y="3118875"/>
              <a:ext cx="243200" cy="257625"/>
            </a:xfrm>
            <a:custGeom>
              <a:avLst/>
              <a:gdLst/>
              <a:ahLst/>
              <a:cxnLst/>
              <a:rect l="l" t="t" r="r" b="b"/>
              <a:pathLst>
                <a:path w="9728" h="10305" extrusionOk="0">
                  <a:moveTo>
                    <a:pt x="5715" y="1"/>
                  </a:moveTo>
                  <a:lnTo>
                    <a:pt x="1" y="4074"/>
                  </a:lnTo>
                  <a:lnTo>
                    <a:pt x="4408" y="10305"/>
                  </a:lnTo>
                  <a:lnTo>
                    <a:pt x="4651" y="10244"/>
                  </a:lnTo>
                  <a:lnTo>
                    <a:pt x="9727" y="8147"/>
                  </a:lnTo>
                  <a:lnTo>
                    <a:pt x="5715" y="1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8"/>
            <p:cNvSpPr/>
            <p:nvPr/>
          </p:nvSpPr>
          <p:spPr>
            <a:xfrm>
              <a:off x="6206300" y="3294400"/>
              <a:ext cx="396700" cy="294125"/>
            </a:xfrm>
            <a:custGeom>
              <a:avLst/>
              <a:gdLst/>
              <a:ahLst/>
              <a:cxnLst/>
              <a:rect l="l" t="t" r="r" b="b"/>
              <a:pathLst>
                <a:path w="15868" h="11765" extrusionOk="0">
                  <a:moveTo>
                    <a:pt x="5320" y="1"/>
                  </a:moveTo>
                  <a:lnTo>
                    <a:pt x="1" y="3192"/>
                  </a:lnTo>
                  <a:lnTo>
                    <a:pt x="5199" y="11764"/>
                  </a:lnTo>
                  <a:lnTo>
                    <a:pt x="15867" y="5320"/>
                  </a:lnTo>
                  <a:cubicBezTo>
                    <a:pt x="15683" y="5052"/>
                    <a:pt x="15036" y="4955"/>
                    <a:pt x="14195" y="4955"/>
                  </a:cubicBezTo>
                  <a:cubicBezTo>
                    <a:pt x="11989" y="4955"/>
                    <a:pt x="8451" y="5624"/>
                    <a:pt x="8451" y="5624"/>
                  </a:cubicBezTo>
                  <a:lnTo>
                    <a:pt x="5320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8"/>
            <p:cNvSpPr/>
            <p:nvPr/>
          </p:nvSpPr>
          <p:spPr>
            <a:xfrm>
              <a:off x="6323325" y="3469225"/>
              <a:ext cx="25875" cy="24100"/>
            </a:xfrm>
            <a:custGeom>
              <a:avLst/>
              <a:gdLst/>
              <a:ahLst/>
              <a:cxnLst/>
              <a:rect l="l" t="t" r="r" b="b"/>
              <a:pathLst>
                <a:path w="1035" h="964" extrusionOk="0">
                  <a:moveTo>
                    <a:pt x="534" y="1"/>
                  </a:moveTo>
                  <a:cubicBezTo>
                    <a:pt x="394" y="1"/>
                    <a:pt x="254" y="63"/>
                    <a:pt x="153" y="181"/>
                  </a:cubicBezTo>
                  <a:lnTo>
                    <a:pt x="183" y="151"/>
                  </a:lnTo>
                  <a:lnTo>
                    <a:pt x="183" y="151"/>
                  </a:lnTo>
                  <a:cubicBezTo>
                    <a:pt x="1" y="333"/>
                    <a:pt x="1" y="637"/>
                    <a:pt x="183" y="850"/>
                  </a:cubicBezTo>
                  <a:cubicBezTo>
                    <a:pt x="274" y="926"/>
                    <a:pt x="396" y="964"/>
                    <a:pt x="518" y="964"/>
                  </a:cubicBezTo>
                  <a:cubicBezTo>
                    <a:pt x="639" y="964"/>
                    <a:pt x="761" y="926"/>
                    <a:pt x="852" y="850"/>
                  </a:cubicBezTo>
                  <a:cubicBezTo>
                    <a:pt x="1034" y="637"/>
                    <a:pt x="1034" y="333"/>
                    <a:pt x="852" y="121"/>
                  </a:cubicBezTo>
                  <a:cubicBezTo>
                    <a:pt x="758" y="40"/>
                    <a:pt x="646" y="1"/>
                    <a:pt x="5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8"/>
            <p:cNvSpPr/>
            <p:nvPr/>
          </p:nvSpPr>
          <p:spPr>
            <a:xfrm>
              <a:off x="6324100" y="3420300"/>
              <a:ext cx="278900" cy="168225"/>
            </a:xfrm>
            <a:custGeom>
              <a:avLst/>
              <a:gdLst/>
              <a:ahLst/>
              <a:cxnLst/>
              <a:rect l="l" t="t" r="r" b="b"/>
              <a:pathLst>
                <a:path w="11156" h="6729" extrusionOk="0">
                  <a:moveTo>
                    <a:pt x="10559" y="0"/>
                  </a:moveTo>
                  <a:cubicBezTo>
                    <a:pt x="10463" y="0"/>
                    <a:pt x="10396" y="11"/>
                    <a:pt x="10396" y="11"/>
                  </a:cubicBezTo>
                  <a:lnTo>
                    <a:pt x="0" y="5847"/>
                  </a:lnTo>
                  <a:lnTo>
                    <a:pt x="487" y="6728"/>
                  </a:lnTo>
                  <a:lnTo>
                    <a:pt x="11155" y="284"/>
                  </a:lnTo>
                  <a:cubicBezTo>
                    <a:pt x="11054" y="41"/>
                    <a:pt x="10750" y="0"/>
                    <a:pt x="105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8"/>
            <p:cNvSpPr/>
            <p:nvPr/>
          </p:nvSpPr>
          <p:spPr>
            <a:xfrm>
              <a:off x="6401600" y="3430825"/>
              <a:ext cx="19775" cy="30025"/>
            </a:xfrm>
            <a:custGeom>
              <a:avLst/>
              <a:gdLst/>
              <a:ahLst/>
              <a:cxnLst/>
              <a:rect l="l" t="t" r="r" b="b"/>
              <a:pathLst>
                <a:path w="791" h="1201" extrusionOk="0">
                  <a:moveTo>
                    <a:pt x="734" y="0"/>
                  </a:moveTo>
                  <a:cubicBezTo>
                    <a:pt x="647" y="0"/>
                    <a:pt x="362" y="139"/>
                    <a:pt x="183" y="471"/>
                  </a:cubicBezTo>
                  <a:cubicBezTo>
                    <a:pt x="1" y="866"/>
                    <a:pt x="92" y="1201"/>
                    <a:pt x="153" y="1201"/>
                  </a:cubicBezTo>
                  <a:cubicBezTo>
                    <a:pt x="213" y="1201"/>
                    <a:pt x="213" y="866"/>
                    <a:pt x="396" y="562"/>
                  </a:cubicBezTo>
                  <a:cubicBezTo>
                    <a:pt x="548" y="258"/>
                    <a:pt x="791" y="76"/>
                    <a:pt x="760" y="15"/>
                  </a:cubicBezTo>
                  <a:cubicBezTo>
                    <a:pt x="760" y="5"/>
                    <a:pt x="751" y="0"/>
                    <a:pt x="7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8"/>
            <p:cNvSpPr/>
            <p:nvPr/>
          </p:nvSpPr>
          <p:spPr>
            <a:xfrm>
              <a:off x="6445000" y="3425800"/>
              <a:ext cx="11350" cy="30550"/>
            </a:xfrm>
            <a:custGeom>
              <a:avLst/>
              <a:gdLst/>
              <a:ahLst/>
              <a:cxnLst/>
              <a:rect l="l" t="t" r="r" b="b"/>
              <a:pathLst>
                <a:path w="454" h="1222" extrusionOk="0">
                  <a:moveTo>
                    <a:pt x="413" y="0"/>
                  </a:moveTo>
                  <a:cubicBezTo>
                    <a:pt x="354" y="0"/>
                    <a:pt x="114" y="184"/>
                    <a:pt x="58" y="551"/>
                  </a:cubicBezTo>
                  <a:cubicBezTo>
                    <a:pt x="0" y="955"/>
                    <a:pt x="189" y="1222"/>
                    <a:pt x="234" y="1222"/>
                  </a:cubicBezTo>
                  <a:cubicBezTo>
                    <a:pt x="237" y="1222"/>
                    <a:pt x="239" y="1221"/>
                    <a:pt x="240" y="1219"/>
                  </a:cubicBezTo>
                  <a:cubicBezTo>
                    <a:pt x="301" y="1189"/>
                    <a:pt x="210" y="915"/>
                    <a:pt x="240" y="581"/>
                  </a:cubicBezTo>
                  <a:cubicBezTo>
                    <a:pt x="301" y="277"/>
                    <a:pt x="453" y="34"/>
                    <a:pt x="423" y="3"/>
                  </a:cubicBezTo>
                  <a:cubicBezTo>
                    <a:pt x="420" y="1"/>
                    <a:pt x="417" y="0"/>
                    <a:pt x="41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8"/>
            <p:cNvSpPr/>
            <p:nvPr/>
          </p:nvSpPr>
          <p:spPr>
            <a:xfrm>
              <a:off x="6482950" y="3421250"/>
              <a:ext cx="9875" cy="28425"/>
            </a:xfrm>
            <a:custGeom>
              <a:avLst/>
              <a:gdLst/>
              <a:ahLst/>
              <a:cxnLst/>
              <a:rect l="l" t="t" r="r" b="b"/>
              <a:pathLst>
                <a:path w="395" h="1137" extrusionOk="0">
                  <a:moveTo>
                    <a:pt x="206" y="1"/>
                  </a:moveTo>
                  <a:cubicBezTo>
                    <a:pt x="163" y="1"/>
                    <a:pt x="0" y="265"/>
                    <a:pt x="29" y="611"/>
                  </a:cubicBezTo>
                  <a:cubicBezTo>
                    <a:pt x="84" y="911"/>
                    <a:pt x="260" y="1137"/>
                    <a:pt x="340" y="1137"/>
                  </a:cubicBezTo>
                  <a:cubicBezTo>
                    <a:pt x="349" y="1137"/>
                    <a:pt x="357" y="1134"/>
                    <a:pt x="364" y="1128"/>
                  </a:cubicBezTo>
                  <a:cubicBezTo>
                    <a:pt x="394" y="1097"/>
                    <a:pt x="272" y="884"/>
                    <a:pt x="242" y="581"/>
                  </a:cubicBezTo>
                  <a:cubicBezTo>
                    <a:pt x="212" y="277"/>
                    <a:pt x="272" y="33"/>
                    <a:pt x="212" y="3"/>
                  </a:cubicBezTo>
                  <a:cubicBezTo>
                    <a:pt x="210" y="1"/>
                    <a:pt x="208" y="1"/>
                    <a:pt x="20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8"/>
            <p:cNvSpPr/>
            <p:nvPr/>
          </p:nvSpPr>
          <p:spPr>
            <a:xfrm>
              <a:off x="6371200" y="3400250"/>
              <a:ext cx="28150" cy="18875"/>
            </a:xfrm>
            <a:custGeom>
              <a:avLst/>
              <a:gdLst/>
              <a:ahLst/>
              <a:cxnLst/>
              <a:rect l="l" t="t" r="r" b="b"/>
              <a:pathLst>
                <a:path w="1126" h="755" extrusionOk="0">
                  <a:moveTo>
                    <a:pt x="1006" y="1"/>
                  </a:moveTo>
                  <a:cubicBezTo>
                    <a:pt x="871" y="1"/>
                    <a:pt x="642" y="37"/>
                    <a:pt x="426" y="174"/>
                  </a:cubicBezTo>
                  <a:cubicBezTo>
                    <a:pt x="122" y="417"/>
                    <a:pt x="1" y="721"/>
                    <a:pt x="62" y="752"/>
                  </a:cubicBezTo>
                  <a:cubicBezTo>
                    <a:pt x="65" y="754"/>
                    <a:pt x="70" y="755"/>
                    <a:pt x="74" y="755"/>
                  </a:cubicBezTo>
                  <a:cubicBezTo>
                    <a:pt x="143" y="755"/>
                    <a:pt x="294" y="556"/>
                    <a:pt x="578" y="357"/>
                  </a:cubicBezTo>
                  <a:cubicBezTo>
                    <a:pt x="852" y="174"/>
                    <a:pt x="1125" y="83"/>
                    <a:pt x="1125" y="22"/>
                  </a:cubicBezTo>
                  <a:cubicBezTo>
                    <a:pt x="1125" y="12"/>
                    <a:pt x="1080" y="1"/>
                    <a:pt x="100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8"/>
            <p:cNvSpPr/>
            <p:nvPr/>
          </p:nvSpPr>
          <p:spPr>
            <a:xfrm>
              <a:off x="6332450" y="3367050"/>
              <a:ext cx="50950" cy="18575"/>
            </a:xfrm>
            <a:custGeom>
              <a:avLst/>
              <a:gdLst/>
              <a:ahLst/>
              <a:cxnLst/>
              <a:rect l="l" t="t" r="r" b="b"/>
              <a:pathLst>
                <a:path w="2038" h="743" extrusionOk="0">
                  <a:moveTo>
                    <a:pt x="1110" y="173"/>
                  </a:moveTo>
                  <a:cubicBezTo>
                    <a:pt x="1216" y="173"/>
                    <a:pt x="1323" y="180"/>
                    <a:pt x="1429" y="195"/>
                  </a:cubicBezTo>
                  <a:cubicBezTo>
                    <a:pt x="1629" y="212"/>
                    <a:pt x="1784" y="247"/>
                    <a:pt x="1882" y="270"/>
                  </a:cubicBezTo>
                  <a:lnTo>
                    <a:pt x="1882" y="270"/>
                  </a:lnTo>
                  <a:cubicBezTo>
                    <a:pt x="1723" y="316"/>
                    <a:pt x="1567" y="362"/>
                    <a:pt x="1429" y="408"/>
                  </a:cubicBezTo>
                  <a:cubicBezTo>
                    <a:pt x="1216" y="469"/>
                    <a:pt x="1004" y="499"/>
                    <a:pt x="791" y="530"/>
                  </a:cubicBezTo>
                  <a:lnTo>
                    <a:pt x="213" y="530"/>
                  </a:lnTo>
                  <a:cubicBezTo>
                    <a:pt x="183" y="499"/>
                    <a:pt x="183" y="530"/>
                    <a:pt x="183" y="469"/>
                  </a:cubicBezTo>
                  <a:cubicBezTo>
                    <a:pt x="183" y="408"/>
                    <a:pt x="274" y="347"/>
                    <a:pt x="396" y="286"/>
                  </a:cubicBezTo>
                  <a:cubicBezTo>
                    <a:pt x="517" y="256"/>
                    <a:pt x="639" y="226"/>
                    <a:pt x="791" y="195"/>
                  </a:cubicBezTo>
                  <a:cubicBezTo>
                    <a:pt x="897" y="180"/>
                    <a:pt x="1004" y="173"/>
                    <a:pt x="1110" y="173"/>
                  </a:cubicBezTo>
                  <a:close/>
                  <a:moveTo>
                    <a:pt x="954" y="0"/>
                  </a:moveTo>
                  <a:cubicBezTo>
                    <a:pt x="888" y="0"/>
                    <a:pt x="823" y="4"/>
                    <a:pt x="760" y="13"/>
                  </a:cubicBezTo>
                  <a:cubicBezTo>
                    <a:pt x="639" y="43"/>
                    <a:pt x="487" y="74"/>
                    <a:pt x="365" y="104"/>
                  </a:cubicBezTo>
                  <a:cubicBezTo>
                    <a:pt x="304" y="135"/>
                    <a:pt x="213" y="165"/>
                    <a:pt x="153" y="195"/>
                  </a:cubicBezTo>
                  <a:cubicBezTo>
                    <a:pt x="61" y="256"/>
                    <a:pt x="1" y="347"/>
                    <a:pt x="1" y="469"/>
                  </a:cubicBezTo>
                  <a:cubicBezTo>
                    <a:pt x="1" y="560"/>
                    <a:pt x="61" y="682"/>
                    <a:pt x="183" y="712"/>
                  </a:cubicBezTo>
                  <a:cubicBezTo>
                    <a:pt x="274" y="742"/>
                    <a:pt x="335" y="742"/>
                    <a:pt x="426" y="742"/>
                  </a:cubicBezTo>
                  <a:cubicBezTo>
                    <a:pt x="791" y="742"/>
                    <a:pt x="1156" y="682"/>
                    <a:pt x="1490" y="560"/>
                  </a:cubicBezTo>
                  <a:cubicBezTo>
                    <a:pt x="1734" y="458"/>
                    <a:pt x="1897" y="356"/>
                    <a:pt x="1978" y="291"/>
                  </a:cubicBezTo>
                  <a:lnTo>
                    <a:pt x="1978" y="291"/>
                  </a:lnTo>
                  <a:cubicBezTo>
                    <a:pt x="1984" y="292"/>
                    <a:pt x="1990" y="293"/>
                    <a:pt x="1994" y="293"/>
                  </a:cubicBezTo>
                  <a:cubicBezTo>
                    <a:pt x="2003" y="293"/>
                    <a:pt x="2007" y="291"/>
                    <a:pt x="2007" y="286"/>
                  </a:cubicBezTo>
                  <a:cubicBezTo>
                    <a:pt x="2011" y="282"/>
                    <a:pt x="2010" y="276"/>
                    <a:pt x="2005" y="268"/>
                  </a:cubicBezTo>
                  <a:lnTo>
                    <a:pt x="2005" y="268"/>
                  </a:lnTo>
                  <a:cubicBezTo>
                    <a:pt x="2026" y="248"/>
                    <a:pt x="2037" y="233"/>
                    <a:pt x="2037" y="226"/>
                  </a:cubicBezTo>
                  <a:lnTo>
                    <a:pt x="2037" y="226"/>
                  </a:lnTo>
                  <a:cubicBezTo>
                    <a:pt x="2017" y="231"/>
                    <a:pt x="1997" y="237"/>
                    <a:pt x="1977" y="243"/>
                  </a:cubicBezTo>
                  <a:lnTo>
                    <a:pt x="1977" y="243"/>
                  </a:lnTo>
                  <a:cubicBezTo>
                    <a:pt x="1905" y="191"/>
                    <a:pt x="1715" y="109"/>
                    <a:pt x="1429" y="43"/>
                  </a:cubicBezTo>
                  <a:cubicBezTo>
                    <a:pt x="1279" y="22"/>
                    <a:pt x="1113" y="0"/>
                    <a:pt x="95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8"/>
            <p:cNvSpPr/>
            <p:nvPr/>
          </p:nvSpPr>
          <p:spPr>
            <a:xfrm>
              <a:off x="6362075" y="3325950"/>
              <a:ext cx="25875" cy="49900"/>
            </a:xfrm>
            <a:custGeom>
              <a:avLst/>
              <a:gdLst/>
              <a:ahLst/>
              <a:cxnLst/>
              <a:rect l="l" t="t" r="r" b="b"/>
              <a:pathLst>
                <a:path w="1035" h="1996" extrusionOk="0">
                  <a:moveTo>
                    <a:pt x="366" y="0"/>
                  </a:moveTo>
                  <a:cubicBezTo>
                    <a:pt x="313" y="0"/>
                    <a:pt x="259" y="16"/>
                    <a:pt x="214" y="46"/>
                  </a:cubicBezTo>
                  <a:cubicBezTo>
                    <a:pt x="62" y="168"/>
                    <a:pt x="1" y="350"/>
                    <a:pt x="31" y="532"/>
                  </a:cubicBezTo>
                  <a:cubicBezTo>
                    <a:pt x="31" y="684"/>
                    <a:pt x="62" y="806"/>
                    <a:pt x="92" y="927"/>
                  </a:cubicBezTo>
                  <a:cubicBezTo>
                    <a:pt x="153" y="1171"/>
                    <a:pt x="244" y="1383"/>
                    <a:pt x="366" y="1566"/>
                  </a:cubicBezTo>
                  <a:cubicBezTo>
                    <a:pt x="585" y="1867"/>
                    <a:pt x="780" y="1996"/>
                    <a:pt x="816" y="1996"/>
                  </a:cubicBezTo>
                  <a:cubicBezTo>
                    <a:pt x="820" y="1996"/>
                    <a:pt x="822" y="1994"/>
                    <a:pt x="822" y="1991"/>
                  </a:cubicBezTo>
                  <a:cubicBezTo>
                    <a:pt x="852" y="1961"/>
                    <a:pt x="670" y="1809"/>
                    <a:pt x="487" y="1505"/>
                  </a:cubicBezTo>
                  <a:cubicBezTo>
                    <a:pt x="396" y="1323"/>
                    <a:pt x="335" y="1140"/>
                    <a:pt x="275" y="927"/>
                  </a:cubicBezTo>
                  <a:cubicBezTo>
                    <a:pt x="244" y="806"/>
                    <a:pt x="244" y="654"/>
                    <a:pt x="244" y="532"/>
                  </a:cubicBezTo>
                  <a:cubicBezTo>
                    <a:pt x="214" y="441"/>
                    <a:pt x="244" y="320"/>
                    <a:pt x="305" y="259"/>
                  </a:cubicBezTo>
                  <a:cubicBezTo>
                    <a:pt x="316" y="253"/>
                    <a:pt x="327" y="251"/>
                    <a:pt x="340" y="251"/>
                  </a:cubicBezTo>
                  <a:cubicBezTo>
                    <a:pt x="398" y="251"/>
                    <a:pt x="473" y="305"/>
                    <a:pt x="548" y="380"/>
                  </a:cubicBezTo>
                  <a:cubicBezTo>
                    <a:pt x="609" y="472"/>
                    <a:pt x="670" y="563"/>
                    <a:pt x="730" y="684"/>
                  </a:cubicBezTo>
                  <a:cubicBezTo>
                    <a:pt x="822" y="867"/>
                    <a:pt x="882" y="1079"/>
                    <a:pt x="882" y="1292"/>
                  </a:cubicBezTo>
                  <a:cubicBezTo>
                    <a:pt x="852" y="1475"/>
                    <a:pt x="822" y="1657"/>
                    <a:pt x="791" y="1839"/>
                  </a:cubicBezTo>
                  <a:cubicBezTo>
                    <a:pt x="791" y="1841"/>
                    <a:pt x="792" y="1842"/>
                    <a:pt x="793" y="1842"/>
                  </a:cubicBezTo>
                  <a:cubicBezTo>
                    <a:pt x="814" y="1842"/>
                    <a:pt x="976" y="1632"/>
                    <a:pt x="1004" y="1262"/>
                  </a:cubicBezTo>
                  <a:cubicBezTo>
                    <a:pt x="1034" y="1049"/>
                    <a:pt x="1004" y="806"/>
                    <a:pt x="913" y="593"/>
                  </a:cubicBezTo>
                  <a:cubicBezTo>
                    <a:pt x="852" y="441"/>
                    <a:pt x="791" y="320"/>
                    <a:pt x="700" y="228"/>
                  </a:cubicBezTo>
                  <a:cubicBezTo>
                    <a:pt x="639" y="168"/>
                    <a:pt x="578" y="107"/>
                    <a:pt x="518" y="46"/>
                  </a:cubicBezTo>
                  <a:cubicBezTo>
                    <a:pt x="472" y="16"/>
                    <a:pt x="419" y="0"/>
                    <a:pt x="36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8"/>
            <p:cNvSpPr/>
            <p:nvPr/>
          </p:nvSpPr>
          <p:spPr>
            <a:xfrm>
              <a:off x="5805075" y="2586200"/>
              <a:ext cx="528150" cy="772825"/>
            </a:xfrm>
            <a:custGeom>
              <a:avLst/>
              <a:gdLst/>
              <a:ahLst/>
              <a:cxnLst/>
              <a:rect l="l" t="t" r="r" b="b"/>
              <a:pathLst>
                <a:path w="21126" h="30913" extrusionOk="0">
                  <a:moveTo>
                    <a:pt x="8542" y="0"/>
                  </a:moveTo>
                  <a:lnTo>
                    <a:pt x="1" y="9453"/>
                  </a:lnTo>
                  <a:lnTo>
                    <a:pt x="13649" y="30913"/>
                  </a:lnTo>
                  <a:lnTo>
                    <a:pt x="21126" y="25837"/>
                  </a:lnTo>
                  <a:lnTo>
                    <a:pt x="8542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8"/>
            <p:cNvSpPr/>
            <p:nvPr/>
          </p:nvSpPr>
          <p:spPr>
            <a:xfrm>
              <a:off x="5808125" y="2704725"/>
              <a:ext cx="25850" cy="104150"/>
            </a:xfrm>
            <a:custGeom>
              <a:avLst/>
              <a:gdLst/>
              <a:ahLst/>
              <a:cxnLst/>
              <a:rect l="l" t="t" r="r" b="b"/>
              <a:pathLst>
                <a:path w="1034" h="4166" extrusionOk="0">
                  <a:moveTo>
                    <a:pt x="973" y="1"/>
                  </a:moveTo>
                  <a:cubicBezTo>
                    <a:pt x="244" y="1247"/>
                    <a:pt x="1" y="2737"/>
                    <a:pt x="274" y="4165"/>
                  </a:cubicBezTo>
                  <a:cubicBezTo>
                    <a:pt x="335" y="4165"/>
                    <a:pt x="244" y="3193"/>
                    <a:pt x="426" y="2068"/>
                  </a:cubicBezTo>
                  <a:cubicBezTo>
                    <a:pt x="639" y="913"/>
                    <a:pt x="1034" y="31"/>
                    <a:pt x="100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8"/>
            <p:cNvSpPr/>
            <p:nvPr/>
          </p:nvSpPr>
          <p:spPr>
            <a:xfrm>
              <a:off x="5791400" y="2706250"/>
              <a:ext cx="21300" cy="103375"/>
            </a:xfrm>
            <a:custGeom>
              <a:avLst/>
              <a:gdLst/>
              <a:ahLst/>
              <a:cxnLst/>
              <a:rect l="l" t="t" r="r" b="b"/>
              <a:pathLst>
                <a:path w="852" h="4135" extrusionOk="0">
                  <a:moveTo>
                    <a:pt x="244" y="1"/>
                  </a:moveTo>
                  <a:cubicBezTo>
                    <a:pt x="1" y="1399"/>
                    <a:pt x="214" y="2858"/>
                    <a:pt x="791" y="4135"/>
                  </a:cubicBezTo>
                  <a:cubicBezTo>
                    <a:pt x="852" y="4135"/>
                    <a:pt x="578" y="3223"/>
                    <a:pt x="396" y="2098"/>
                  </a:cubicBezTo>
                  <a:cubicBezTo>
                    <a:pt x="244" y="943"/>
                    <a:pt x="305" y="1"/>
                    <a:pt x="24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8"/>
            <p:cNvSpPr/>
            <p:nvPr/>
          </p:nvSpPr>
          <p:spPr>
            <a:xfrm>
              <a:off x="3957025" y="2748800"/>
              <a:ext cx="726475" cy="988650"/>
            </a:xfrm>
            <a:custGeom>
              <a:avLst/>
              <a:gdLst/>
              <a:ahLst/>
              <a:cxnLst/>
              <a:rect l="l" t="t" r="r" b="b"/>
              <a:pathLst>
                <a:path w="29059" h="39546" extrusionOk="0">
                  <a:moveTo>
                    <a:pt x="11308" y="1"/>
                  </a:moveTo>
                  <a:cubicBezTo>
                    <a:pt x="1" y="14378"/>
                    <a:pt x="760" y="30184"/>
                    <a:pt x="18967" y="39546"/>
                  </a:cubicBezTo>
                  <a:lnTo>
                    <a:pt x="29059" y="28238"/>
                  </a:lnTo>
                  <a:lnTo>
                    <a:pt x="20670" y="2889"/>
                  </a:lnTo>
                  <a:lnTo>
                    <a:pt x="11308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8"/>
            <p:cNvSpPr/>
            <p:nvPr/>
          </p:nvSpPr>
          <p:spPr>
            <a:xfrm>
              <a:off x="4272375" y="2368675"/>
              <a:ext cx="2472725" cy="1291275"/>
            </a:xfrm>
            <a:custGeom>
              <a:avLst/>
              <a:gdLst/>
              <a:ahLst/>
              <a:cxnLst/>
              <a:rect l="l" t="t" r="r" b="b"/>
              <a:pathLst>
                <a:path w="98909" h="51651" extrusionOk="0">
                  <a:moveTo>
                    <a:pt x="76960" y="1"/>
                  </a:moveTo>
                  <a:cubicBezTo>
                    <a:pt x="75435" y="1"/>
                    <a:pt x="73887" y="181"/>
                    <a:pt x="72343" y="555"/>
                  </a:cubicBezTo>
                  <a:lnTo>
                    <a:pt x="8968" y="15814"/>
                  </a:lnTo>
                  <a:cubicBezTo>
                    <a:pt x="2980" y="19309"/>
                    <a:pt x="1" y="26665"/>
                    <a:pt x="730" y="33899"/>
                  </a:cubicBezTo>
                  <a:cubicBezTo>
                    <a:pt x="1521" y="41802"/>
                    <a:pt x="6749" y="49523"/>
                    <a:pt x="16354" y="51650"/>
                  </a:cubicBezTo>
                  <a:lnTo>
                    <a:pt x="80762" y="38763"/>
                  </a:lnTo>
                  <a:cubicBezTo>
                    <a:pt x="92009" y="36513"/>
                    <a:pt x="98908" y="25115"/>
                    <a:pt x="95717" y="14112"/>
                  </a:cubicBezTo>
                  <a:cubicBezTo>
                    <a:pt x="93243" y="5581"/>
                    <a:pt x="85459" y="1"/>
                    <a:pt x="76960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8"/>
            <p:cNvSpPr/>
            <p:nvPr/>
          </p:nvSpPr>
          <p:spPr>
            <a:xfrm>
              <a:off x="4286050" y="2365825"/>
              <a:ext cx="2410425" cy="1295650"/>
            </a:xfrm>
            <a:custGeom>
              <a:avLst/>
              <a:gdLst/>
              <a:ahLst/>
              <a:cxnLst/>
              <a:rect l="l" t="t" r="r" b="b"/>
              <a:pathLst>
                <a:path w="96417" h="51826" extrusionOk="0">
                  <a:moveTo>
                    <a:pt x="75686" y="1"/>
                  </a:moveTo>
                  <a:cubicBezTo>
                    <a:pt x="75261" y="31"/>
                    <a:pt x="74805" y="92"/>
                    <a:pt x="74379" y="122"/>
                  </a:cubicBezTo>
                  <a:lnTo>
                    <a:pt x="73710" y="183"/>
                  </a:lnTo>
                  <a:cubicBezTo>
                    <a:pt x="73498" y="213"/>
                    <a:pt x="73285" y="244"/>
                    <a:pt x="73072" y="305"/>
                  </a:cubicBezTo>
                  <a:lnTo>
                    <a:pt x="71796" y="548"/>
                  </a:lnTo>
                  <a:lnTo>
                    <a:pt x="69303" y="1125"/>
                  </a:lnTo>
                  <a:lnTo>
                    <a:pt x="59728" y="3466"/>
                  </a:lnTo>
                  <a:lnTo>
                    <a:pt x="42494" y="7630"/>
                  </a:lnTo>
                  <a:lnTo>
                    <a:pt x="17570" y="13679"/>
                  </a:lnTo>
                  <a:lnTo>
                    <a:pt x="10791" y="15320"/>
                  </a:lnTo>
                  <a:lnTo>
                    <a:pt x="9028" y="15776"/>
                  </a:lnTo>
                  <a:lnTo>
                    <a:pt x="8421" y="15928"/>
                  </a:lnTo>
                  <a:lnTo>
                    <a:pt x="8421" y="15928"/>
                  </a:lnTo>
                  <a:lnTo>
                    <a:pt x="9028" y="15806"/>
                  </a:lnTo>
                  <a:lnTo>
                    <a:pt x="10791" y="15381"/>
                  </a:lnTo>
                  <a:lnTo>
                    <a:pt x="17600" y="13739"/>
                  </a:lnTo>
                  <a:lnTo>
                    <a:pt x="42525" y="7782"/>
                  </a:lnTo>
                  <a:lnTo>
                    <a:pt x="59759" y="3618"/>
                  </a:lnTo>
                  <a:lnTo>
                    <a:pt x="69334" y="1338"/>
                  </a:lnTo>
                  <a:lnTo>
                    <a:pt x="71856" y="760"/>
                  </a:lnTo>
                  <a:lnTo>
                    <a:pt x="73103" y="517"/>
                  </a:lnTo>
                  <a:cubicBezTo>
                    <a:pt x="73315" y="487"/>
                    <a:pt x="73528" y="426"/>
                    <a:pt x="73741" y="396"/>
                  </a:cubicBezTo>
                  <a:lnTo>
                    <a:pt x="74410" y="335"/>
                  </a:lnTo>
                  <a:cubicBezTo>
                    <a:pt x="74835" y="305"/>
                    <a:pt x="75261" y="244"/>
                    <a:pt x="75686" y="244"/>
                  </a:cubicBezTo>
                  <a:lnTo>
                    <a:pt x="77024" y="244"/>
                  </a:lnTo>
                  <a:cubicBezTo>
                    <a:pt x="77449" y="244"/>
                    <a:pt x="77905" y="274"/>
                    <a:pt x="78331" y="335"/>
                  </a:cubicBezTo>
                  <a:lnTo>
                    <a:pt x="78999" y="396"/>
                  </a:lnTo>
                  <a:lnTo>
                    <a:pt x="79334" y="426"/>
                  </a:lnTo>
                  <a:lnTo>
                    <a:pt x="79668" y="487"/>
                  </a:lnTo>
                  <a:lnTo>
                    <a:pt x="80975" y="760"/>
                  </a:lnTo>
                  <a:cubicBezTo>
                    <a:pt x="81401" y="882"/>
                    <a:pt x="81826" y="1034"/>
                    <a:pt x="82252" y="1156"/>
                  </a:cubicBezTo>
                  <a:cubicBezTo>
                    <a:pt x="82464" y="1216"/>
                    <a:pt x="82708" y="1277"/>
                    <a:pt x="82920" y="1338"/>
                  </a:cubicBezTo>
                  <a:lnTo>
                    <a:pt x="83528" y="1612"/>
                  </a:lnTo>
                  <a:lnTo>
                    <a:pt x="84167" y="1855"/>
                  </a:lnTo>
                  <a:cubicBezTo>
                    <a:pt x="84379" y="1946"/>
                    <a:pt x="84592" y="2037"/>
                    <a:pt x="84805" y="2128"/>
                  </a:cubicBezTo>
                  <a:lnTo>
                    <a:pt x="86021" y="2767"/>
                  </a:lnTo>
                  <a:cubicBezTo>
                    <a:pt x="86416" y="2979"/>
                    <a:pt x="86781" y="3253"/>
                    <a:pt x="87176" y="3496"/>
                  </a:cubicBezTo>
                  <a:cubicBezTo>
                    <a:pt x="87358" y="3618"/>
                    <a:pt x="87571" y="3739"/>
                    <a:pt x="87753" y="3891"/>
                  </a:cubicBezTo>
                  <a:lnTo>
                    <a:pt x="88300" y="4317"/>
                  </a:lnTo>
                  <a:lnTo>
                    <a:pt x="88848" y="4742"/>
                  </a:lnTo>
                  <a:lnTo>
                    <a:pt x="89121" y="4925"/>
                  </a:lnTo>
                  <a:lnTo>
                    <a:pt x="89364" y="5168"/>
                  </a:lnTo>
                  <a:cubicBezTo>
                    <a:pt x="92221" y="7721"/>
                    <a:pt x="94258" y="11065"/>
                    <a:pt x="95231" y="14773"/>
                  </a:cubicBezTo>
                  <a:cubicBezTo>
                    <a:pt x="96234" y="18603"/>
                    <a:pt x="96021" y="22676"/>
                    <a:pt x="94653" y="26414"/>
                  </a:cubicBezTo>
                  <a:cubicBezTo>
                    <a:pt x="93225" y="30244"/>
                    <a:pt x="90641" y="33527"/>
                    <a:pt x="87237" y="35807"/>
                  </a:cubicBezTo>
                  <a:cubicBezTo>
                    <a:pt x="85808" y="36779"/>
                    <a:pt x="84258" y="37539"/>
                    <a:pt x="82647" y="38086"/>
                  </a:cubicBezTo>
                  <a:cubicBezTo>
                    <a:pt x="81005" y="38664"/>
                    <a:pt x="79303" y="38907"/>
                    <a:pt x="77662" y="39272"/>
                  </a:cubicBezTo>
                  <a:lnTo>
                    <a:pt x="67783" y="41247"/>
                  </a:lnTo>
                  <a:lnTo>
                    <a:pt x="48908" y="45016"/>
                  </a:lnTo>
                  <a:lnTo>
                    <a:pt x="15793" y="51670"/>
                  </a:lnTo>
                  <a:lnTo>
                    <a:pt x="15793" y="51670"/>
                  </a:lnTo>
                  <a:cubicBezTo>
                    <a:pt x="14126" y="51275"/>
                    <a:pt x="12520" y="50698"/>
                    <a:pt x="10974" y="49971"/>
                  </a:cubicBezTo>
                  <a:cubicBezTo>
                    <a:pt x="9515" y="49211"/>
                    <a:pt x="8147" y="48269"/>
                    <a:pt x="6901" y="47205"/>
                  </a:cubicBezTo>
                  <a:cubicBezTo>
                    <a:pt x="5746" y="46171"/>
                    <a:pt x="4712" y="45016"/>
                    <a:pt x="3831" y="43740"/>
                  </a:cubicBezTo>
                  <a:cubicBezTo>
                    <a:pt x="3010" y="42524"/>
                    <a:pt x="2311" y="41247"/>
                    <a:pt x="1733" y="39910"/>
                  </a:cubicBezTo>
                  <a:cubicBezTo>
                    <a:pt x="1581" y="39576"/>
                    <a:pt x="1490" y="39241"/>
                    <a:pt x="1369" y="38907"/>
                  </a:cubicBezTo>
                  <a:cubicBezTo>
                    <a:pt x="1247" y="38603"/>
                    <a:pt x="1126" y="38269"/>
                    <a:pt x="1034" y="37934"/>
                  </a:cubicBezTo>
                  <a:cubicBezTo>
                    <a:pt x="943" y="37600"/>
                    <a:pt x="822" y="37296"/>
                    <a:pt x="761" y="36962"/>
                  </a:cubicBezTo>
                  <a:cubicBezTo>
                    <a:pt x="700" y="36627"/>
                    <a:pt x="639" y="36323"/>
                    <a:pt x="548" y="35989"/>
                  </a:cubicBezTo>
                  <a:cubicBezTo>
                    <a:pt x="487" y="35685"/>
                    <a:pt x="426" y="35351"/>
                    <a:pt x="396" y="35047"/>
                  </a:cubicBezTo>
                  <a:cubicBezTo>
                    <a:pt x="335" y="34712"/>
                    <a:pt x="305" y="34408"/>
                    <a:pt x="244" y="34074"/>
                  </a:cubicBezTo>
                  <a:cubicBezTo>
                    <a:pt x="214" y="33770"/>
                    <a:pt x="214" y="33466"/>
                    <a:pt x="183" y="33132"/>
                  </a:cubicBezTo>
                  <a:cubicBezTo>
                    <a:pt x="153" y="32828"/>
                    <a:pt x="153" y="32524"/>
                    <a:pt x="153" y="32220"/>
                  </a:cubicBezTo>
                  <a:cubicBezTo>
                    <a:pt x="92" y="30001"/>
                    <a:pt x="396" y="27782"/>
                    <a:pt x="1065" y="25654"/>
                  </a:cubicBezTo>
                  <a:cubicBezTo>
                    <a:pt x="1581" y="23952"/>
                    <a:pt x="2341" y="22341"/>
                    <a:pt x="3314" y="20852"/>
                  </a:cubicBezTo>
                  <a:cubicBezTo>
                    <a:pt x="4044" y="19758"/>
                    <a:pt x="4895" y="18755"/>
                    <a:pt x="5837" y="17873"/>
                  </a:cubicBezTo>
                  <a:cubicBezTo>
                    <a:pt x="6050" y="17691"/>
                    <a:pt x="6232" y="17508"/>
                    <a:pt x="6414" y="17356"/>
                  </a:cubicBezTo>
                  <a:lnTo>
                    <a:pt x="6901" y="16961"/>
                  </a:lnTo>
                  <a:lnTo>
                    <a:pt x="7357" y="16627"/>
                  </a:lnTo>
                  <a:lnTo>
                    <a:pt x="7721" y="16384"/>
                  </a:lnTo>
                  <a:lnTo>
                    <a:pt x="8421" y="15928"/>
                  </a:lnTo>
                  <a:lnTo>
                    <a:pt x="7721" y="16353"/>
                  </a:lnTo>
                  <a:lnTo>
                    <a:pt x="7326" y="16597"/>
                  </a:lnTo>
                  <a:lnTo>
                    <a:pt x="6901" y="16931"/>
                  </a:lnTo>
                  <a:lnTo>
                    <a:pt x="6354" y="17356"/>
                  </a:lnTo>
                  <a:cubicBezTo>
                    <a:pt x="6202" y="17478"/>
                    <a:pt x="6019" y="17660"/>
                    <a:pt x="5806" y="17843"/>
                  </a:cubicBezTo>
                  <a:cubicBezTo>
                    <a:pt x="4834" y="18724"/>
                    <a:pt x="3983" y="19727"/>
                    <a:pt x="3253" y="20822"/>
                  </a:cubicBezTo>
                  <a:cubicBezTo>
                    <a:pt x="2281" y="22311"/>
                    <a:pt x="1490" y="23922"/>
                    <a:pt x="974" y="25654"/>
                  </a:cubicBezTo>
                  <a:cubicBezTo>
                    <a:pt x="305" y="27782"/>
                    <a:pt x="1" y="30001"/>
                    <a:pt x="31" y="32220"/>
                  </a:cubicBezTo>
                  <a:cubicBezTo>
                    <a:pt x="31" y="32524"/>
                    <a:pt x="62" y="32828"/>
                    <a:pt x="62" y="33162"/>
                  </a:cubicBezTo>
                  <a:cubicBezTo>
                    <a:pt x="92" y="33466"/>
                    <a:pt x="92" y="33770"/>
                    <a:pt x="153" y="34104"/>
                  </a:cubicBezTo>
                  <a:cubicBezTo>
                    <a:pt x="183" y="34408"/>
                    <a:pt x="244" y="34743"/>
                    <a:pt x="274" y="35047"/>
                  </a:cubicBezTo>
                  <a:cubicBezTo>
                    <a:pt x="305" y="35381"/>
                    <a:pt x="366" y="35685"/>
                    <a:pt x="457" y="36019"/>
                  </a:cubicBezTo>
                  <a:lnTo>
                    <a:pt x="639" y="36992"/>
                  </a:lnTo>
                  <a:cubicBezTo>
                    <a:pt x="730" y="37326"/>
                    <a:pt x="822" y="37630"/>
                    <a:pt x="943" y="37965"/>
                  </a:cubicBezTo>
                  <a:cubicBezTo>
                    <a:pt x="1004" y="38299"/>
                    <a:pt x="1126" y="38633"/>
                    <a:pt x="1247" y="38968"/>
                  </a:cubicBezTo>
                  <a:cubicBezTo>
                    <a:pt x="1399" y="39272"/>
                    <a:pt x="1490" y="39636"/>
                    <a:pt x="1642" y="39940"/>
                  </a:cubicBezTo>
                  <a:cubicBezTo>
                    <a:pt x="2189" y="41308"/>
                    <a:pt x="2889" y="42615"/>
                    <a:pt x="3709" y="43831"/>
                  </a:cubicBezTo>
                  <a:cubicBezTo>
                    <a:pt x="5563" y="46475"/>
                    <a:pt x="8025" y="48633"/>
                    <a:pt x="10913" y="50092"/>
                  </a:cubicBezTo>
                  <a:cubicBezTo>
                    <a:pt x="12463" y="50852"/>
                    <a:pt x="14105" y="51430"/>
                    <a:pt x="15807" y="51825"/>
                  </a:cubicBezTo>
                  <a:lnTo>
                    <a:pt x="15837" y="51825"/>
                  </a:lnTo>
                  <a:lnTo>
                    <a:pt x="48968" y="45229"/>
                  </a:lnTo>
                  <a:lnTo>
                    <a:pt x="67814" y="41430"/>
                  </a:lnTo>
                  <a:lnTo>
                    <a:pt x="77692" y="39454"/>
                  </a:lnTo>
                  <a:cubicBezTo>
                    <a:pt x="79364" y="39089"/>
                    <a:pt x="81066" y="38846"/>
                    <a:pt x="82708" y="38269"/>
                  </a:cubicBezTo>
                  <a:cubicBezTo>
                    <a:pt x="84349" y="37721"/>
                    <a:pt x="85930" y="36931"/>
                    <a:pt x="87358" y="35959"/>
                  </a:cubicBezTo>
                  <a:cubicBezTo>
                    <a:pt x="90793" y="33648"/>
                    <a:pt x="93407" y="30335"/>
                    <a:pt x="94836" y="26475"/>
                  </a:cubicBezTo>
                  <a:cubicBezTo>
                    <a:pt x="96234" y="22706"/>
                    <a:pt x="96416" y="18603"/>
                    <a:pt x="95413" y="14742"/>
                  </a:cubicBezTo>
                  <a:cubicBezTo>
                    <a:pt x="94440" y="10973"/>
                    <a:pt x="92373" y="7630"/>
                    <a:pt x="89486" y="5046"/>
                  </a:cubicBezTo>
                  <a:lnTo>
                    <a:pt x="89243" y="4803"/>
                  </a:lnTo>
                  <a:lnTo>
                    <a:pt x="88969" y="4560"/>
                  </a:lnTo>
                  <a:lnTo>
                    <a:pt x="88422" y="4134"/>
                  </a:lnTo>
                  <a:lnTo>
                    <a:pt x="87844" y="3709"/>
                  </a:lnTo>
                  <a:cubicBezTo>
                    <a:pt x="87662" y="3557"/>
                    <a:pt x="87480" y="3466"/>
                    <a:pt x="87267" y="3314"/>
                  </a:cubicBezTo>
                  <a:cubicBezTo>
                    <a:pt x="86872" y="3071"/>
                    <a:pt x="86507" y="2797"/>
                    <a:pt x="86082" y="2554"/>
                  </a:cubicBezTo>
                  <a:lnTo>
                    <a:pt x="84866" y="1915"/>
                  </a:lnTo>
                  <a:cubicBezTo>
                    <a:pt x="84653" y="1824"/>
                    <a:pt x="84440" y="1733"/>
                    <a:pt x="84227" y="1642"/>
                  </a:cubicBezTo>
                  <a:lnTo>
                    <a:pt x="83589" y="1368"/>
                  </a:lnTo>
                  <a:lnTo>
                    <a:pt x="82981" y="1125"/>
                  </a:lnTo>
                  <a:cubicBezTo>
                    <a:pt x="82738" y="1064"/>
                    <a:pt x="82525" y="1004"/>
                    <a:pt x="82312" y="912"/>
                  </a:cubicBezTo>
                  <a:cubicBezTo>
                    <a:pt x="81887" y="791"/>
                    <a:pt x="81461" y="639"/>
                    <a:pt x="81005" y="548"/>
                  </a:cubicBezTo>
                  <a:lnTo>
                    <a:pt x="79668" y="274"/>
                  </a:lnTo>
                  <a:lnTo>
                    <a:pt x="79364" y="213"/>
                  </a:lnTo>
                  <a:lnTo>
                    <a:pt x="79030" y="183"/>
                  </a:lnTo>
                  <a:lnTo>
                    <a:pt x="78361" y="92"/>
                  </a:lnTo>
                  <a:cubicBezTo>
                    <a:pt x="77905" y="31"/>
                    <a:pt x="77449" y="1"/>
                    <a:pt x="7702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8"/>
            <p:cNvSpPr/>
            <p:nvPr/>
          </p:nvSpPr>
          <p:spPr>
            <a:xfrm>
              <a:off x="4468425" y="3510225"/>
              <a:ext cx="1002325" cy="632250"/>
            </a:xfrm>
            <a:custGeom>
              <a:avLst/>
              <a:gdLst/>
              <a:ahLst/>
              <a:cxnLst/>
              <a:rect l="l" t="t" r="r" b="b"/>
              <a:pathLst>
                <a:path w="40093" h="25290" extrusionOk="0">
                  <a:moveTo>
                    <a:pt x="38391" y="0"/>
                  </a:moveTo>
                  <a:lnTo>
                    <a:pt x="8512" y="5958"/>
                  </a:lnTo>
                  <a:lnTo>
                    <a:pt x="1" y="25289"/>
                  </a:lnTo>
                  <a:cubicBezTo>
                    <a:pt x="1" y="25289"/>
                    <a:pt x="40093" y="21429"/>
                    <a:pt x="38391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4161450" y="2261975"/>
              <a:ext cx="1093500" cy="501300"/>
            </a:xfrm>
            <a:custGeom>
              <a:avLst/>
              <a:gdLst/>
              <a:ahLst/>
              <a:cxnLst/>
              <a:rect l="l" t="t" r="r" b="b"/>
              <a:pathLst>
                <a:path w="43740" h="20052" extrusionOk="0">
                  <a:moveTo>
                    <a:pt x="12223" y="1"/>
                  </a:moveTo>
                  <a:cubicBezTo>
                    <a:pt x="8355" y="1"/>
                    <a:pt x="4256" y="566"/>
                    <a:pt x="0" y="1936"/>
                  </a:cubicBezTo>
                  <a:lnTo>
                    <a:pt x="13435" y="20051"/>
                  </a:lnTo>
                  <a:lnTo>
                    <a:pt x="43739" y="12757"/>
                  </a:lnTo>
                  <a:cubicBezTo>
                    <a:pt x="43739" y="12757"/>
                    <a:pt x="30590" y="1"/>
                    <a:pt x="12223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6134875" y="2353600"/>
              <a:ext cx="942300" cy="956800"/>
            </a:xfrm>
            <a:custGeom>
              <a:avLst/>
              <a:gdLst/>
              <a:ahLst/>
              <a:cxnLst/>
              <a:rect l="l" t="t" r="r" b="b"/>
              <a:pathLst>
                <a:path w="37692" h="38272" extrusionOk="0">
                  <a:moveTo>
                    <a:pt x="8602" y="0"/>
                  </a:moveTo>
                  <a:cubicBezTo>
                    <a:pt x="3414" y="0"/>
                    <a:pt x="1" y="885"/>
                    <a:pt x="1" y="885"/>
                  </a:cubicBezTo>
                  <a:cubicBezTo>
                    <a:pt x="8268" y="6964"/>
                    <a:pt x="13344" y="30733"/>
                    <a:pt x="9332" y="38271"/>
                  </a:cubicBezTo>
                  <a:cubicBezTo>
                    <a:pt x="32798" y="31402"/>
                    <a:pt x="37691" y="11280"/>
                    <a:pt x="37691" y="11280"/>
                  </a:cubicBezTo>
                  <a:cubicBezTo>
                    <a:pt x="27626" y="1902"/>
                    <a:pt x="16207" y="0"/>
                    <a:pt x="8602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8"/>
            <p:cNvSpPr/>
            <p:nvPr/>
          </p:nvSpPr>
          <p:spPr>
            <a:xfrm>
              <a:off x="4230600" y="3438775"/>
              <a:ext cx="149700" cy="168750"/>
            </a:xfrm>
            <a:custGeom>
              <a:avLst/>
              <a:gdLst/>
              <a:ahLst/>
              <a:cxnLst/>
              <a:rect l="l" t="t" r="r" b="b"/>
              <a:pathLst>
                <a:path w="5988" h="6750" extrusionOk="0">
                  <a:moveTo>
                    <a:pt x="5956" y="1"/>
                  </a:moveTo>
                  <a:cubicBezTo>
                    <a:pt x="5899" y="1"/>
                    <a:pt x="4543" y="1449"/>
                    <a:pt x="2918" y="3314"/>
                  </a:cubicBezTo>
                  <a:cubicBezTo>
                    <a:pt x="1277" y="5168"/>
                    <a:pt x="0" y="6719"/>
                    <a:pt x="30" y="6749"/>
                  </a:cubicBezTo>
                  <a:cubicBezTo>
                    <a:pt x="31" y="6749"/>
                    <a:pt x="32" y="6749"/>
                    <a:pt x="33" y="6749"/>
                  </a:cubicBezTo>
                  <a:cubicBezTo>
                    <a:pt x="119" y="6749"/>
                    <a:pt x="1475" y="5271"/>
                    <a:pt x="3070" y="3436"/>
                  </a:cubicBezTo>
                  <a:cubicBezTo>
                    <a:pt x="4711" y="1582"/>
                    <a:pt x="5988" y="32"/>
                    <a:pt x="5958" y="1"/>
                  </a:cubicBezTo>
                  <a:cubicBezTo>
                    <a:pt x="5957" y="1"/>
                    <a:pt x="5957" y="1"/>
                    <a:pt x="5956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8"/>
            <p:cNvSpPr/>
            <p:nvPr/>
          </p:nvSpPr>
          <p:spPr>
            <a:xfrm>
              <a:off x="4479075" y="2635575"/>
              <a:ext cx="2598100" cy="915700"/>
            </a:xfrm>
            <a:custGeom>
              <a:avLst/>
              <a:gdLst/>
              <a:ahLst/>
              <a:cxnLst/>
              <a:rect l="l" t="t" r="r" b="b"/>
              <a:pathLst>
                <a:path w="103924" h="36628" extrusionOk="0">
                  <a:moveTo>
                    <a:pt x="103923" y="1"/>
                  </a:moveTo>
                  <a:cubicBezTo>
                    <a:pt x="103923" y="1"/>
                    <a:pt x="103893" y="62"/>
                    <a:pt x="103771" y="244"/>
                  </a:cubicBezTo>
                  <a:cubicBezTo>
                    <a:pt x="103680" y="427"/>
                    <a:pt x="103528" y="670"/>
                    <a:pt x="103315" y="974"/>
                  </a:cubicBezTo>
                  <a:lnTo>
                    <a:pt x="102586" y="2159"/>
                  </a:lnTo>
                  <a:lnTo>
                    <a:pt x="102100" y="2919"/>
                  </a:lnTo>
                  <a:lnTo>
                    <a:pt x="101522" y="3740"/>
                  </a:lnTo>
                  <a:cubicBezTo>
                    <a:pt x="101097" y="4348"/>
                    <a:pt x="100641" y="4986"/>
                    <a:pt x="100124" y="5685"/>
                  </a:cubicBezTo>
                  <a:lnTo>
                    <a:pt x="98331" y="7904"/>
                  </a:lnTo>
                  <a:cubicBezTo>
                    <a:pt x="97996" y="8269"/>
                    <a:pt x="97631" y="8664"/>
                    <a:pt x="97267" y="9059"/>
                  </a:cubicBezTo>
                  <a:cubicBezTo>
                    <a:pt x="96872" y="9454"/>
                    <a:pt x="96507" y="9910"/>
                    <a:pt x="96081" y="10275"/>
                  </a:cubicBezTo>
                  <a:cubicBezTo>
                    <a:pt x="95261" y="11065"/>
                    <a:pt x="94379" y="11946"/>
                    <a:pt x="93376" y="12737"/>
                  </a:cubicBezTo>
                  <a:cubicBezTo>
                    <a:pt x="91218" y="14530"/>
                    <a:pt x="88877" y="16080"/>
                    <a:pt x="86385" y="17326"/>
                  </a:cubicBezTo>
                  <a:cubicBezTo>
                    <a:pt x="84987" y="18026"/>
                    <a:pt x="83558" y="18633"/>
                    <a:pt x="82069" y="19150"/>
                  </a:cubicBezTo>
                  <a:cubicBezTo>
                    <a:pt x="81309" y="19424"/>
                    <a:pt x="80549" y="19667"/>
                    <a:pt x="79759" y="19940"/>
                  </a:cubicBezTo>
                  <a:cubicBezTo>
                    <a:pt x="78968" y="20214"/>
                    <a:pt x="78148" y="20396"/>
                    <a:pt x="77327" y="20579"/>
                  </a:cubicBezTo>
                  <a:cubicBezTo>
                    <a:pt x="70670" y="22038"/>
                    <a:pt x="63345" y="23527"/>
                    <a:pt x="55685" y="25138"/>
                  </a:cubicBezTo>
                  <a:lnTo>
                    <a:pt x="16293" y="33223"/>
                  </a:lnTo>
                  <a:lnTo>
                    <a:pt x="4377" y="35685"/>
                  </a:lnTo>
                  <a:lnTo>
                    <a:pt x="1125" y="36385"/>
                  </a:lnTo>
                  <a:lnTo>
                    <a:pt x="274" y="36567"/>
                  </a:lnTo>
                  <a:lnTo>
                    <a:pt x="1125" y="36415"/>
                  </a:lnTo>
                  <a:lnTo>
                    <a:pt x="4377" y="35777"/>
                  </a:lnTo>
                  <a:lnTo>
                    <a:pt x="16323" y="33345"/>
                  </a:lnTo>
                  <a:cubicBezTo>
                    <a:pt x="26414" y="31308"/>
                    <a:pt x="40336" y="28482"/>
                    <a:pt x="55716" y="25321"/>
                  </a:cubicBezTo>
                  <a:cubicBezTo>
                    <a:pt x="63406" y="23740"/>
                    <a:pt x="70731" y="22220"/>
                    <a:pt x="77357" y="20761"/>
                  </a:cubicBezTo>
                  <a:cubicBezTo>
                    <a:pt x="78178" y="20579"/>
                    <a:pt x="78999" y="20366"/>
                    <a:pt x="79820" y="20123"/>
                  </a:cubicBezTo>
                  <a:cubicBezTo>
                    <a:pt x="80579" y="19849"/>
                    <a:pt x="81370" y="19606"/>
                    <a:pt x="82130" y="19333"/>
                  </a:cubicBezTo>
                  <a:cubicBezTo>
                    <a:pt x="83619" y="18816"/>
                    <a:pt x="85048" y="18178"/>
                    <a:pt x="86446" y="17478"/>
                  </a:cubicBezTo>
                  <a:cubicBezTo>
                    <a:pt x="88969" y="16202"/>
                    <a:pt x="91309" y="14652"/>
                    <a:pt x="93467" y="12828"/>
                  </a:cubicBezTo>
                  <a:cubicBezTo>
                    <a:pt x="94470" y="12038"/>
                    <a:pt x="95352" y="11156"/>
                    <a:pt x="96172" y="10366"/>
                  </a:cubicBezTo>
                  <a:cubicBezTo>
                    <a:pt x="96598" y="9971"/>
                    <a:pt x="96963" y="9545"/>
                    <a:pt x="97327" y="9150"/>
                  </a:cubicBezTo>
                  <a:cubicBezTo>
                    <a:pt x="97692" y="8725"/>
                    <a:pt x="98057" y="8360"/>
                    <a:pt x="98391" y="7965"/>
                  </a:cubicBezTo>
                  <a:lnTo>
                    <a:pt x="100185" y="5746"/>
                  </a:lnTo>
                  <a:cubicBezTo>
                    <a:pt x="100701" y="5047"/>
                    <a:pt x="101157" y="4378"/>
                    <a:pt x="101552" y="3800"/>
                  </a:cubicBezTo>
                  <a:lnTo>
                    <a:pt x="102160" y="2949"/>
                  </a:lnTo>
                  <a:cubicBezTo>
                    <a:pt x="102312" y="2676"/>
                    <a:pt x="102464" y="2433"/>
                    <a:pt x="102616" y="2189"/>
                  </a:cubicBezTo>
                  <a:lnTo>
                    <a:pt x="103346" y="1004"/>
                  </a:lnTo>
                  <a:lnTo>
                    <a:pt x="103771" y="275"/>
                  </a:lnTo>
                  <a:cubicBezTo>
                    <a:pt x="103893" y="92"/>
                    <a:pt x="103923" y="1"/>
                    <a:pt x="103923" y="1"/>
                  </a:cubicBezTo>
                  <a:close/>
                  <a:moveTo>
                    <a:pt x="274" y="36567"/>
                  </a:moveTo>
                  <a:lnTo>
                    <a:pt x="274" y="36567"/>
                  </a:lnTo>
                  <a:cubicBezTo>
                    <a:pt x="92" y="36597"/>
                    <a:pt x="0" y="36628"/>
                    <a:pt x="0" y="36628"/>
                  </a:cubicBezTo>
                  <a:lnTo>
                    <a:pt x="274" y="36567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8"/>
            <p:cNvSpPr/>
            <p:nvPr/>
          </p:nvSpPr>
          <p:spPr>
            <a:xfrm>
              <a:off x="5314950" y="2553525"/>
              <a:ext cx="237125" cy="932400"/>
            </a:xfrm>
            <a:custGeom>
              <a:avLst/>
              <a:gdLst/>
              <a:ahLst/>
              <a:cxnLst/>
              <a:rect l="l" t="t" r="r" b="b"/>
              <a:pathLst>
                <a:path w="9485" h="37296" extrusionOk="0">
                  <a:moveTo>
                    <a:pt x="1186" y="0"/>
                  </a:moveTo>
                  <a:cubicBezTo>
                    <a:pt x="1186" y="0"/>
                    <a:pt x="1186" y="31"/>
                    <a:pt x="1156" y="91"/>
                  </a:cubicBezTo>
                  <a:cubicBezTo>
                    <a:pt x="1156" y="183"/>
                    <a:pt x="1125" y="274"/>
                    <a:pt x="1095" y="395"/>
                  </a:cubicBezTo>
                  <a:cubicBezTo>
                    <a:pt x="1034" y="669"/>
                    <a:pt x="943" y="1064"/>
                    <a:pt x="852" y="1520"/>
                  </a:cubicBezTo>
                  <a:cubicBezTo>
                    <a:pt x="791" y="1763"/>
                    <a:pt x="730" y="2037"/>
                    <a:pt x="669" y="2341"/>
                  </a:cubicBezTo>
                  <a:cubicBezTo>
                    <a:pt x="609" y="2645"/>
                    <a:pt x="578" y="2979"/>
                    <a:pt x="517" y="3313"/>
                  </a:cubicBezTo>
                  <a:cubicBezTo>
                    <a:pt x="426" y="4012"/>
                    <a:pt x="274" y="4833"/>
                    <a:pt x="213" y="5715"/>
                  </a:cubicBezTo>
                  <a:cubicBezTo>
                    <a:pt x="183" y="6171"/>
                    <a:pt x="153" y="6627"/>
                    <a:pt x="92" y="7113"/>
                  </a:cubicBezTo>
                  <a:cubicBezTo>
                    <a:pt x="61" y="7599"/>
                    <a:pt x="61" y="8116"/>
                    <a:pt x="61" y="8633"/>
                  </a:cubicBezTo>
                  <a:cubicBezTo>
                    <a:pt x="1" y="9696"/>
                    <a:pt x="31" y="10821"/>
                    <a:pt x="61" y="11976"/>
                  </a:cubicBezTo>
                  <a:cubicBezTo>
                    <a:pt x="335" y="17113"/>
                    <a:pt x="1460" y="22189"/>
                    <a:pt x="3405" y="26931"/>
                  </a:cubicBezTo>
                  <a:cubicBezTo>
                    <a:pt x="3891" y="28025"/>
                    <a:pt x="4317" y="29058"/>
                    <a:pt x="4803" y="29970"/>
                  </a:cubicBezTo>
                  <a:cubicBezTo>
                    <a:pt x="5046" y="30457"/>
                    <a:pt x="5259" y="30913"/>
                    <a:pt x="5502" y="31338"/>
                  </a:cubicBezTo>
                  <a:lnTo>
                    <a:pt x="6201" y="32554"/>
                  </a:lnTo>
                  <a:cubicBezTo>
                    <a:pt x="6627" y="33344"/>
                    <a:pt x="7113" y="33983"/>
                    <a:pt x="7478" y="34590"/>
                  </a:cubicBezTo>
                  <a:cubicBezTo>
                    <a:pt x="7691" y="34894"/>
                    <a:pt x="7873" y="35168"/>
                    <a:pt x="8056" y="35411"/>
                  </a:cubicBezTo>
                  <a:lnTo>
                    <a:pt x="8542" y="36080"/>
                  </a:lnTo>
                  <a:lnTo>
                    <a:pt x="9241" y="36992"/>
                  </a:lnTo>
                  <a:lnTo>
                    <a:pt x="9423" y="37235"/>
                  </a:lnTo>
                  <a:cubicBezTo>
                    <a:pt x="9454" y="37265"/>
                    <a:pt x="9484" y="37296"/>
                    <a:pt x="9484" y="37296"/>
                  </a:cubicBezTo>
                  <a:cubicBezTo>
                    <a:pt x="9484" y="37265"/>
                    <a:pt x="9454" y="37235"/>
                    <a:pt x="9423" y="37204"/>
                  </a:cubicBezTo>
                  <a:lnTo>
                    <a:pt x="9271" y="36961"/>
                  </a:lnTo>
                  <a:cubicBezTo>
                    <a:pt x="9119" y="36749"/>
                    <a:pt x="8876" y="36414"/>
                    <a:pt x="8603" y="36019"/>
                  </a:cubicBezTo>
                  <a:cubicBezTo>
                    <a:pt x="8451" y="35837"/>
                    <a:pt x="8268" y="35624"/>
                    <a:pt x="8116" y="35350"/>
                  </a:cubicBezTo>
                  <a:cubicBezTo>
                    <a:pt x="7964" y="35107"/>
                    <a:pt x="7782" y="34834"/>
                    <a:pt x="7569" y="34530"/>
                  </a:cubicBezTo>
                  <a:cubicBezTo>
                    <a:pt x="7204" y="33922"/>
                    <a:pt x="6749" y="33253"/>
                    <a:pt x="6323" y="32493"/>
                  </a:cubicBezTo>
                  <a:lnTo>
                    <a:pt x="5624" y="31277"/>
                  </a:lnTo>
                  <a:cubicBezTo>
                    <a:pt x="5411" y="30852"/>
                    <a:pt x="5198" y="30365"/>
                    <a:pt x="4955" y="29910"/>
                  </a:cubicBezTo>
                  <a:cubicBezTo>
                    <a:pt x="4469" y="28998"/>
                    <a:pt x="4043" y="27934"/>
                    <a:pt x="3587" y="26870"/>
                  </a:cubicBezTo>
                  <a:cubicBezTo>
                    <a:pt x="1642" y="22128"/>
                    <a:pt x="517" y="17083"/>
                    <a:pt x="274" y="11976"/>
                  </a:cubicBezTo>
                  <a:cubicBezTo>
                    <a:pt x="213" y="10791"/>
                    <a:pt x="183" y="9696"/>
                    <a:pt x="213" y="8633"/>
                  </a:cubicBezTo>
                  <a:cubicBezTo>
                    <a:pt x="244" y="8116"/>
                    <a:pt x="244" y="7599"/>
                    <a:pt x="274" y="7113"/>
                  </a:cubicBezTo>
                  <a:cubicBezTo>
                    <a:pt x="305" y="6627"/>
                    <a:pt x="335" y="6171"/>
                    <a:pt x="365" y="5715"/>
                  </a:cubicBezTo>
                  <a:cubicBezTo>
                    <a:pt x="426" y="4833"/>
                    <a:pt x="578" y="4043"/>
                    <a:pt x="639" y="3344"/>
                  </a:cubicBezTo>
                  <a:cubicBezTo>
                    <a:pt x="700" y="2979"/>
                    <a:pt x="730" y="2645"/>
                    <a:pt x="791" y="2341"/>
                  </a:cubicBezTo>
                  <a:cubicBezTo>
                    <a:pt x="852" y="2067"/>
                    <a:pt x="882" y="1794"/>
                    <a:pt x="943" y="1550"/>
                  </a:cubicBezTo>
                  <a:lnTo>
                    <a:pt x="1156" y="395"/>
                  </a:lnTo>
                  <a:cubicBezTo>
                    <a:pt x="1156" y="274"/>
                    <a:pt x="1186" y="183"/>
                    <a:pt x="1186" y="122"/>
                  </a:cubicBezTo>
                  <a:cubicBezTo>
                    <a:pt x="1186" y="61"/>
                    <a:pt x="1186" y="31"/>
                    <a:pt x="118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8"/>
            <p:cNvSpPr/>
            <p:nvPr/>
          </p:nvSpPr>
          <p:spPr>
            <a:xfrm>
              <a:off x="4085450" y="2986750"/>
              <a:ext cx="1103375" cy="309200"/>
            </a:xfrm>
            <a:custGeom>
              <a:avLst/>
              <a:gdLst/>
              <a:ahLst/>
              <a:cxnLst/>
              <a:rect l="l" t="t" r="r" b="b"/>
              <a:pathLst>
                <a:path w="44135" h="12368" extrusionOk="0">
                  <a:moveTo>
                    <a:pt x="41128" y="0"/>
                  </a:moveTo>
                  <a:cubicBezTo>
                    <a:pt x="40947" y="0"/>
                    <a:pt x="40763" y="19"/>
                    <a:pt x="40579" y="58"/>
                  </a:cubicBezTo>
                  <a:lnTo>
                    <a:pt x="183" y="8416"/>
                  </a:lnTo>
                  <a:cubicBezTo>
                    <a:pt x="183" y="8416"/>
                    <a:pt x="0" y="12337"/>
                    <a:pt x="1004" y="12368"/>
                  </a:cubicBezTo>
                  <a:cubicBezTo>
                    <a:pt x="1006" y="12368"/>
                    <a:pt x="1008" y="12368"/>
                    <a:pt x="1011" y="12368"/>
                  </a:cubicBezTo>
                  <a:cubicBezTo>
                    <a:pt x="1992" y="12368"/>
                    <a:pt x="31882" y="6983"/>
                    <a:pt x="41612" y="5225"/>
                  </a:cubicBezTo>
                  <a:cubicBezTo>
                    <a:pt x="43193" y="4951"/>
                    <a:pt x="44135" y="3279"/>
                    <a:pt x="43618" y="1760"/>
                  </a:cubicBezTo>
                  <a:cubicBezTo>
                    <a:pt x="43227" y="689"/>
                    <a:pt x="42230" y="0"/>
                    <a:pt x="41128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8"/>
            <p:cNvSpPr/>
            <p:nvPr/>
          </p:nvSpPr>
          <p:spPr>
            <a:xfrm>
              <a:off x="5631825" y="2669775"/>
              <a:ext cx="483325" cy="449125"/>
            </a:xfrm>
            <a:custGeom>
              <a:avLst/>
              <a:gdLst/>
              <a:ahLst/>
              <a:cxnLst/>
              <a:rect l="l" t="t" r="r" b="b"/>
              <a:pathLst>
                <a:path w="19333" h="17965" extrusionOk="0">
                  <a:moveTo>
                    <a:pt x="9667" y="1"/>
                  </a:moveTo>
                  <a:cubicBezTo>
                    <a:pt x="4347" y="1"/>
                    <a:pt x="1" y="4013"/>
                    <a:pt x="1" y="8967"/>
                  </a:cubicBezTo>
                  <a:cubicBezTo>
                    <a:pt x="1" y="13922"/>
                    <a:pt x="4317" y="17934"/>
                    <a:pt x="9636" y="17965"/>
                  </a:cubicBezTo>
                  <a:cubicBezTo>
                    <a:pt x="14986" y="17965"/>
                    <a:pt x="19302" y="13952"/>
                    <a:pt x="19302" y="8998"/>
                  </a:cubicBezTo>
                  <a:cubicBezTo>
                    <a:pt x="19332" y="4043"/>
                    <a:pt x="15016" y="1"/>
                    <a:pt x="966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8"/>
            <p:cNvSpPr/>
            <p:nvPr/>
          </p:nvSpPr>
          <p:spPr>
            <a:xfrm>
              <a:off x="5613600" y="2668275"/>
              <a:ext cx="501550" cy="452150"/>
            </a:xfrm>
            <a:custGeom>
              <a:avLst/>
              <a:gdLst/>
              <a:ahLst/>
              <a:cxnLst/>
              <a:rect l="l" t="t" r="r" b="b"/>
              <a:pathLst>
                <a:path w="20062" h="18086" extrusionOk="0">
                  <a:moveTo>
                    <a:pt x="20031" y="8450"/>
                  </a:moveTo>
                  <a:lnTo>
                    <a:pt x="20031" y="8906"/>
                  </a:lnTo>
                  <a:cubicBezTo>
                    <a:pt x="20031" y="8918"/>
                    <a:pt x="20036" y="8935"/>
                    <a:pt x="20042" y="8956"/>
                  </a:cubicBezTo>
                  <a:lnTo>
                    <a:pt x="20042" y="8956"/>
                  </a:lnTo>
                  <a:cubicBezTo>
                    <a:pt x="20045" y="8941"/>
                    <a:pt x="20052" y="8925"/>
                    <a:pt x="20061" y="8906"/>
                  </a:cubicBezTo>
                  <a:cubicBezTo>
                    <a:pt x="20061" y="8784"/>
                    <a:pt x="20031" y="8663"/>
                    <a:pt x="20031" y="8450"/>
                  </a:cubicBezTo>
                  <a:close/>
                  <a:moveTo>
                    <a:pt x="20042" y="8956"/>
                  </a:moveTo>
                  <a:cubicBezTo>
                    <a:pt x="20034" y="8989"/>
                    <a:pt x="20040" y="9016"/>
                    <a:pt x="20061" y="9058"/>
                  </a:cubicBezTo>
                  <a:cubicBezTo>
                    <a:pt x="20061" y="9022"/>
                    <a:pt x="20051" y="8985"/>
                    <a:pt x="20042" y="8956"/>
                  </a:cubicBezTo>
                  <a:close/>
                  <a:moveTo>
                    <a:pt x="10365" y="0"/>
                  </a:moveTo>
                  <a:lnTo>
                    <a:pt x="9757" y="30"/>
                  </a:lnTo>
                  <a:lnTo>
                    <a:pt x="9423" y="30"/>
                  </a:lnTo>
                  <a:lnTo>
                    <a:pt x="9119" y="91"/>
                  </a:lnTo>
                  <a:lnTo>
                    <a:pt x="8481" y="182"/>
                  </a:lnTo>
                  <a:lnTo>
                    <a:pt x="7842" y="304"/>
                  </a:lnTo>
                  <a:lnTo>
                    <a:pt x="7538" y="395"/>
                  </a:lnTo>
                  <a:lnTo>
                    <a:pt x="7234" y="486"/>
                  </a:lnTo>
                  <a:cubicBezTo>
                    <a:pt x="5441" y="1033"/>
                    <a:pt x="3860" y="2097"/>
                    <a:pt x="2675" y="3526"/>
                  </a:cubicBezTo>
                  <a:cubicBezTo>
                    <a:pt x="0" y="6717"/>
                    <a:pt x="0" y="11338"/>
                    <a:pt x="2675" y="14529"/>
                  </a:cubicBezTo>
                  <a:cubicBezTo>
                    <a:pt x="3860" y="15958"/>
                    <a:pt x="5411" y="17022"/>
                    <a:pt x="7204" y="17599"/>
                  </a:cubicBezTo>
                  <a:lnTo>
                    <a:pt x="7508" y="17690"/>
                  </a:lnTo>
                  <a:lnTo>
                    <a:pt x="7812" y="17751"/>
                  </a:lnTo>
                  <a:lnTo>
                    <a:pt x="8450" y="17903"/>
                  </a:lnTo>
                  <a:lnTo>
                    <a:pt x="9089" y="17994"/>
                  </a:lnTo>
                  <a:lnTo>
                    <a:pt x="9392" y="18055"/>
                  </a:lnTo>
                  <a:lnTo>
                    <a:pt x="9727" y="18055"/>
                  </a:lnTo>
                  <a:lnTo>
                    <a:pt x="10335" y="18085"/>
                  </a:lnTo>
                  <a:cubicBezTo>
                    <a:pt x="10548" y="18085"/>
                    <a:pt x="10760" y="18055"/>
                    <a:pt x="10943" y="18055"/>
                  </a:cubicBezTo>
                  <a:cubicBezTo>
                    <a:pt x="11338" y="18025"/>
                    <a:pt x="11763" y="17994"/>
                    <a:pt x="12128" y="17933"/>
                  </a:cubicBezTo>
                  <a:cubicBezTo>
                    <a:pt x="13587" y="17690"/>
                    <a:pt x="14955" y="17143"/>
                    <a:pt x="16171" y="16322"/>
                  </a:cubicBezTo>
                  <a:cubicBezTo>
                    <a:pt x="17143" y="15623"/>
                    <a:pt x="17994" y="14772"/>
                    <a:pt x="18663" y="13769"/>
                  </a:cubicBezTo>
                  <a:cubicBezTo>
                    <a:pt x="18937" y="13374"/>
                    <a:pt x="19180" y="12918"/>
                    <a:pt x="19393" y="12493"/>
                  </a:cubicBezTo>
                  <a:cubicBezTo>
                    <a:pt x="19545" y="12097"/>
                    <a:pt x="19666" y="11702"/>
                    <a:pt x="19788" y="11307"/>
                  </a:cubicBezTo>
                  <a:cubicBezTo>
                    <a:pt x="19849" y="11125"/>
                    <a:pt x="19909" y="10973"/>
                    <a:pt x="19909" y="10821"/>
                  </a:cubicBezTo>
                  <a:cubicBezTo>
                    <a:pt x="19940" y="10638"/>
                    <a:pt x="19970" y="10486"/>
                    <a:pt x="20001" y="10365"/>
                  </a:cubicBezTo>
                  <a:cubicBezTo>
                    <a:pt x="20001" y="10213"/>
                    <a:pt x="20061" y="10091"/>
                    <a:pt x="20061" y="9970"/>
                  </a:cubicBezTo>
                  <a:lnTo>
                    <a:pt x="20061" y="9635"/>
                  </a:lnTo>
                  <a:lnTo>
                    <a:pt x="20061" y="9210"/>
                  </a:lnTo>
                  <a:cubicBezTo>
                    <a:pt x="20061" y="9149"/>
                    <a:pt x="20061" y="9088"/>
                    <a:pt x="20061" y="9058"/>
                  </a:cubicBezTo>
                  <a:cubicBezTo>
                    <a:pt x="20031" y="9088"/>
                    <a:pt x="20031" y="9149"/>
                    <a:pt x="20031" y="9179"/>
                  </a:cubicBezTo>
                  <a:cubicBezTo>
                    <a:pt x="20031" y="9301"/>
                    <a:pt x="20001" y="9453"/>
                    <a:pt x="20001" y="9635"/>
                  </a:cubicBezTo>
                  <a:cubicBezTo>
                    <a:pt x="19970" y="9727"/>
                    <a:pt x="20001" y="9848"/>
                    <a:pt x="19970" y="9970"/>
                  </a:cubicBezTo>
                  <a:cubicBezTo>
                    <a:pt x="19970" y="10091"/>
                    <a:pt x="19940" y="10213"/>
                    <a:pt x="19909" y="10335"/>
                  </a:cubicBezTo>
                  <a:cubicBezTo>
                    <a:pt x="19879" y="10486"/>
                    <a:pt x="19849" y="10638"/>
                    <a:pt x="19818" y="10790"/>
                  </a:cubicBezTo>
                  <a:cubicBezTo>
                    <a:pt x="19788" y="10942"/>
                    <a:pt x="19727" y="11125"/>
                    <a:pt x="19697" y="11307"/>
                  </a:cubicBezTo>
                  <a:cubicBezTo>
                    <a:pt x="19119" y="13313"/>
                    <a:pt x="17812" y="15076"/>
                    <a:pt x="16049" y="16201"/>
                  </a:cubicBezTo>
                  <a:cubicBezTo>
                    <a:pt x="14864" y="17022"/>
                    <a:pt x="13526" y="17538"/>
                    <a:pt x="12128" y="17781"/>
                  </a:cubicBezTo>
                  <a:cubicBezTo>
                    <a:pt x="11733" y="17842"/>
                    <a:pt x="11338" y="17873"/>
                    <a:pt x="10943" y="17903"/>
                  </a:cubicBezTo>
                  <a:lnTo>
                    <a:pt x="10365" y="17903"/>
                  </a:lnTo>
                  <a:lnTo>
                    <a:pt x="9727" y="17873"/>
                  </a:lnTo>
                  <a:lnTo>
                    <a:pt x="9423" y="17873"/>
                  </a:lnTo>
                  <a:lnTo>
                    <a:pt x="9119" y="17842"/>
                  </a:lnTo>
                  <a:lnTo>
                    <a:pt x="8511" y="17751"/>
                  </a:lnTo>
                  <a:lnTo>
                    <a:pt x="7873" y="17599"/>
                  </a:lnTo>
                  <a:lnTo>
                    <a:pt x="7569" y="17508"/>
                  </a:lnTo>
                  <a:lnTo>
                    <a:pt x="7265" y="17417"/>
                  </a:lnTo>
                  <a:cubicBezTo>
                    <a:pt x="5502" y="16870"/>
                    <a:pt x="3982" y="15806"/>
                    <a:pt x="2827" y="14408"/>
                  </a:cubicBezTo>
                  <a:cubicBezTo>
                    <a:pt x="213" y="11307"/>
                    <a:pt x="213" y="6778"/>
                    <a:pt x="2827" y="3678"/>
                  </a:cubicBezTo>
                  <a:cubicBezTo>
                    <a:pt x="3982" y="2249"/>
                    <a:pt x="5532" y="1216"/>
                    <a:pt x="7265" y="669"/>
                  </a:cubicBezTo>
                  <a:lnTo>
                    <a:pt x="7569" y="547"/>
                  </a:lnTo>
                  <a:lnTo>
                    <a:pt x="7873" y="486"/>
                  </a:lnTo>
                  <a:lnTo>
                    <a:pt x="8511" y="334"/>
                  </a:lnTo>
                  <a:lnTo>
                    <a:pt x="9119" y="243"/>
                  </a:lnTo>
                  <a:lnTo>
                    <a:pt x="9453" y="213"/>
                  </a:lnTo>
                  <a:lnTo>
                    <a:pt x="9757" y="213"/>
                  </a:lnTo>
                  <a:lnTo>
                    <a:pt x="10365" y="182"/>
                  </a:lnTo>
                  <a:lnTo>
                    <a:pt x="10973" y="182"/>
                  </a:lnTo>
                  <a:cubicBezTo>
                    <a:pt x="11368" y="213"/>
                    <a:pt x="11733" y="243"/>
                    <a:pt x="12128" y="304"/>
                  </a:cubicBezTo>
                  <a:cubicBezTo>
                    <a:pt x="13557" y="547"/>
                    <a:pt x="14894" y="1094"/>
                    <a:pt x="16080" y="1885"/>
                  </a:cubicBezTo>
                  <a:cubicBezTo>
                    <a:pt x="17478" y="2827"/>
                    <a:pt x="18602" y="4134"/>
                    <a:pt x="19301" y="5654"/>
                  </a:cubicBezTo>
                  <a:cubicBezTo>
                    <a:pt x="19453" y="6018"/>
                    <a:pt x="19605" y="6413"/>
                    <a:pt x="19697" y="6809"/>
                  </a:cubicBezTo>
                  <a:cubicBezTo>
                    <a:pt x="19757" y="6991"/>
                    <a:pt x="19818" y="7143"/>
                    <a:pt x="19849" y="7295"/>
                  </a:cubicBezTo>
                  <a:cubicBezTo>
                    <a:pt x="19879" y="7477"/>
                    <a:pt x="19909" y="7629"/>
                    <a:pt x="19940" y="7751"/>
                  </a:cubicBezTo>
                  <a:cubicBezTo>
                    <a:pt x="19940" y="7872"/>
                    <a:pt x="19970" y="8024"/>
                    <a:pt x="20001" y="8146"/>
                  </a:cubicBezTo>
                  <a:cubicBezTo>
                    <a:pt x="20031" y="8268"/>
                    <a:pt x="20031" y="8359"/>
                    <a:pt x="20031" y="8450"/>
                  </a:cubicBezTo>
                  <a:cubicBezTo>
                    <a:pt x="20031" y="8359"/>
                    <a:pt x="20031" y="8237"/>
                    <a:pt x="20031" y="8116"/>
                  </a:cubicBezTo>
                  <a:cubicBezTo>
                    <a:pt x="20001" y="8024"/>
                    <a:pt x="19970" y="7872"/>
                    <a:pt x="19970" y="7751"/>
                  </a:cubicBezTo>
                  <a:cubicBezTo>
                    <a:pt x="19940" y="7599"/>
                    <a:pt x="19940" y="7447"/>
                    <a:pt x="19909" y="7295"/>
                  </a:cubicBezTo>
                  <a:cubicBezTo>
                    <a:pt x="19849" y="7113"/>
                    <a:pt x="19818" y="6961"/>
                    <a:pt x="19757" y="6778"/>
                  </a:cubicBezTo>
                  <a:cubicBezTo>
                    <a:pt x="19545" y="5897"/>
                    <a:pt x="19180" y="5076"/>
                    <a:pt x="18663" y="4316"/>
                  </a:cubicBezTo>
                  <a:cubicBezTo>
                    <a:pt x="17994" y="3313"/>
                    <a:pt x="17143" y="2432"/>
                    <a:pt x="16140" y="1763"/>
                  </a:cubicBezTo>
                  <a:cubicBezTo>
                    <a:pt x="14955" y="942"/>
                    <a:pt x="13587" y="395"/>
                    <a:pt x="12158" y="152"/>
                  </a:cubicBezTo>
                  <a:cubicBezTo>
                    <a:pt x="11794" y="91"/>
                    <a:pt x="11368" y="61"/>
                    <a:pt x="10973" y="30"/>
                  </a:cubicBezTo>
                  <a:cubicBezTo>
                    <a:pt x="10791" y="30"/>
                    <a:pt x="10578" y="0"/>
                    <a:pt x="1036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8"/>
            <p:cNvSpPr/>
            <p:nvPr/>
          </p:nvSpPr>
          <p:spPr>
            <a:xfrm>
              <a:off x="2279175" y="3340825"/>
              <a:ext cx="780450" cy="411175"/>
            </a:xfrm>
            <a:custGeom>
              <a:avLst/>
              <a:gdLst/>
              <a:ahLst/>
              <a:cxnLst/>
              <a:rect l="l" t="t" r="r" b="b"/>
              <a:pathLst>
                <a:path w="31218" h="16447" extrusionOk="0">
                  <a:moveTo>
                    <a:pt x="6534" y="0"/>
                  </a:moveTo>
                  <a:cubicBezTo>
                    <a:pt x="4337" y="0"/>
                    <a:pt x="2192" y="871"/>
                    <a:pt x="1065" y="2916"/>
                  </a:cubicBezTo>
                  <a:cubicBezTo>
                    <a:pt x="1" y="4831"/>
                    <a:pt x="214" y="7202"/>
                    <a:pt x="1612" y="8904"/>
                  </a:cubicBezTo>
                  <a:cubicBezTo>
                    <a:pt x="3861" y="11700"/>
                    <a:pt x="7630" y="10728"/>
                    <a:pt x="10457" y="12248"/>
                  </a:cubicBezTo>
                  <a:cubicBezTo>
                    <a:pt x="12767" y="13494"/>
                    <a:pt x="14317" y="16290"/>
                    <a:pt x="16962" y="16442"/>
                  </a:cubicBezTo>
                  <a:cubicBezTo>
                    <a:pt x="17022" y="16445"/>
                    <a:pt x="17082" y="16446"/>
                    <a:pt x="17142" y="16446"/>
                  </a:cubicBezTo>
                  <a:cubicBezTo>
                    <a:pt x="18950" y="16446"/>
                    <a:pt x="20517" y="15153"/>
                    <a:pt x="22311" y="14770"/>
                  </a:cubicBezTo>
                  <a:cubicBezTo>
                    <a:pt x="22709" y="14691"/>
                    <a:pt x="23107" y="14660"/>
                    <a:pt x="23506" y="14660"/>
                  </a:cubicBezTo>
                  <a:cubicBezTo>
                    <a:pt x="24323" y="14660"/>
                    <a:pt x="25141" y="14790"/>
                    <a:pt x="25959" y="14892"/>
                  </a:cubicBezTo>
                  <a:cubicBezTo>
                    <a:pt x="26433" y="14939"/>
                    <a:pt x="26917" y="14978"/>
                    <a:pt x="27398" y="14978"/>
                  </a:cubicBezTo>
                  <a:cubicBezTo>
                    <a:pt x="28148" y="14978"/>
                    <a:pt x="28890" y="14884"/>
                    <a:pt x="29576" y="14588"/>
                  </a:cubicBezTo>
                  <a:cubicBezTo>
                    <a:pt x="30457" y="14193"/>
                    <a:pt x="31096" y="13646"/>
                    <a:pt x="31187" y="12703"/>
                  </a:cubicBezTo>
                  <a:cubicBezTo>
                    <a:pt x="31217" y="12339"/>
                    <a:pt x="31126" y="11944"/>
                    <a:pt x="30974" y="11609"/>
                  </a:cubicBezTo>
                  <a:cubicBezTo>
                    <a:pt x="30822" y="11244"/>
                    <a:pt x="30579" y="10941"/>
                    <a:pt x="30275" y="10697"/>
                  </a:cubicBezTo>
                  <a:cubicBezTo>
                    <a:pt x="29308" y="9939"/>
                    <a:pt x="28138" y="9541"/>
                    <a:pt x="26921" y="9541"/>
                  </a:cubicBezTo>
                  <a:cubicBezTo>
                    <a:pt x="26723" y="9541"/>
                    <a:pt x="26524" y="9551"/>
                    <a:pt x="26324" y="9573"/>
                  </a:cubicBezTo>
                  <a:cubicBezTo>
                    <a:pt x="25956" y="9610"/>
                    <a:pt x="25589" y="9629"/>
                    <a:pt x="25223" y="9629"/>
                  </a:cubicBezTo>
                  <a:cubicBezTo>
                    <a:pt x="22628" y="9629"/>
                    <a:pt x="20119" y="8694"/>
                    <a:pt x="18147" y="6989"/>
                  </a:cubicBezTo>
                  <a:cubicBezTo>
                    <a:pt x="17448" y="6381"/>
                    <a:pt x="16779" y="5743"/>
                    <a:pt x="16080" y="5135"/>
                  </a:cubicBezTo>
                  <a:cubicBezTo>
                    <a:pt x="14104" y="3281"/>
                    <a:pt x="12007" y="1427"/>
                    <a:pt x="9484" y="515"/>
                  </a:cubicBezTo>
                  <a:cubicBezTo>
                    <a:pt x="8551" y="182"/>
                    <a:pt x="7537" y="0"/>
                    <a:pt x="6534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8"/>
            <p:cNvSpPr/>
            <p:nvPr/>
          </p:nvSpPr>
          <p:spPr>
            <a:xfrm>
              <a:off x="2279175" y="3340825"/>
              <a:ext cx="780450" cy="411175"/>
            </a:xfrm>
            <a:custGeom>
              <a:avLst/>
              <a:gdLst/>
              <a:ahLst/>
              <a:cxnLst/>
              <a:rect l="l" t="t" r="r" b="b"/>
              <a:pathLst>
                <a:path w="31218" h="16447" extrusionOk="0">
                  <a:moveTo>
                    <a:pt x="6534" y="0"/>
                  </a:moveTo>
                  <a:cubicBezTo>
                    <a:pt x="4337" y="0"/>
                    <a:pt x="2192" y="871"/>
                    <a:pt x="1065" y="2916"/>
                  </a:cubicBezTo>
                  <a:cubicBezTo>
                    <a:pt x="1" y="4831"/>
                    <a:pt x="214" y="7202"/>
                    <a:pt x="1612" y="8904"/>
                  </a:cubicBezTo>
                  <a:cubicBezTo>
                    <a:pt x="3861" y="11700"/>
                    <a:pt x="7630" y="10728"/>
                    <a:pt x="10457" y="12248"/>
                  </a:cubicBezTo>
                  <a:cubicBezTo>
                    <a:pt x="12767" y="13494"/>
                    <a:pt x="14317" y="16290"/>
                    <a:pt x="16962" y="16442"/>
                  </a:cubicBezTo>
                  <a:cubicBezTo>
                    <a:pt x="17022" y="16445"/>
                    <a:pt x="17082" y="16446"/>
                    <a:pt x="17142" y="16446"/>
                  </a:cubicBezTo>
                  <a:cubicBezTo>
                    <a:pt x="18950" y="16446"/>
                    <a:pt x="20517" y="15153"/>
                    <a:pt x="22311" y="14770"/>
                  </a:cubicBezTo>
                  <a:cubicBezTo>
                    <a:pt x="22709" y="14691"/>
                    <a:pt x="23107" y="14660"/>
                    <a:pt x="23506" y="14660"/>
                  </a:cubicBezTo>
                  <a:cubicBezTo>
                    <a:pt x="24323" y="14660"/>
                    <a:pt x="25141" y="14790"/>
                    <a:pt x="25959" y="14892"/>
                  </a:cubicBezTo>
                  <a:cubicBezTo>
                    <a:pt x="26433" y="14939"/>
                    <a:pt x="26917" y="14978"/>
                    <a:pt x="27398" y="14978"/>
                  </a:cubicBezTo>
                  <a:cubicBezTo>
                    <a:pt x="28148" y="14978"/>
                    <a:pt x="28890" y="14884"/>
                    <a:pt x="29576" y="14588"/>
                  </a:cubicBezTo>
                  <a:cubicBezTo>
                    <a:pt x="30457" y="14193"/>
                    <a:pt x="31096" y="13646"/>
                    <a:pt x="31187" y="12703"/>
                  </a:cubicBezTo>
                  <a:cubicBezTo>
                    <a:pt x="31217" y="12339"/>
                    <a:pt x="31126" y="11944"/>
                    <a:pt x="30974" y="11609"/>
                  </a:cubicBezTo>
                  <a:cubicBezTo>
                    <a:pt x="30822" y="11244"/>
                    <a:pt x="30579" y="10941"/>
                    <a:pt x="30275" y="10697"/>
                  </a:cubicBezTo>
                  <a:cubicBezTo>
                    <a:pt x="29308" y="9939"/>
                    <a:pt x="28138" y="9541"/>
                    <a:pt x="26921" y="9541"/>
                  </a:cubicBezTo>
                  <a:cubicBezTo>
                    <a:pt x="26723" y="9541"/>
                    <a:pt x="26524" y="9551"/>
                    <a:pt x="26324" y="9573"/>
                  </a:cubicBezTo>
                  <a:cubicBezTo>
                    <a:pt x="25956" y="9610"/>
                    <a:pt x="25589" y="9629"/>
                    <a:pt x="25223" y="9629"/>
                  </a:cubicBezTo>
                  <a:cubicBezTo>
                    <a:pt x="22628" y="9629"/>
                    <a:pt x="20119" y="8694"/>
                    <a:pt x="18147" y="6989"/>
                  </a:cubicBezTo>
                  <a:cubicBezTo>
                    <a:pt x="17448" y="6381"/>
                    <a:pt x="16779" y="5743"/>
                    <a:pt x="16080" y="5135"/>
                  </a:cubicBezTo>
                  <a:cubicBezTo>
                    <a:pt x="14104" y="3281"/>
                    <a:pt x="12007" y="1427"/>
                    <a:pt x="9484" y="515"/>
                  </a:cubicBezTo>
                  <a:cubicBezTo>
                    <a:pt x="8551" y="182"/>
                    <a:pt x="7537" y="0"/>
                    <a:pt x="65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8"/>
            <p:cNvSpPr/>
            <p:nvPr/>
          </p:nvSpPr>
          <p:spPr>
            <a:xfrm>
              <a:off x="1446350" y="3646125"/>
              <a:ext cx="547900" cy="360325"/>
            </a:xfrm>
            <a:custGeom>
              <a:avLst/>
              <a:gdLst/>
              <a:ahLst/>
              <a:cxnLst/>
              <a:rect l="l" t="t" r="r" b="b"/>
              <a:pathLst>
                <a:path w="21916" h="14413" extrusionOk="0">
                  <a:moveTo>
                    <a:pt x="17442" y="1"/>
                  </a:moveTo>
                  <a:cubicBezTo>
                    <a:pt x="16743" y="1"/>
                    <a:pt x="16031" y="157"/>
                    <a:pt x="15472" y="431"/>
                  </a:cubicBezTo>
                  <a:cubicBezTo>
                    <a:pt x="14104" y="1099"/>
                    <a:pt x="13162" y="2376"/>
                    <a:pt x="12250" y="3561"/>
                  </a:cubicBezTo>
                  <a:cubicBezTo>
                    <a:pt x="11307" y="4777"/>
                    <a:pt x="10274" y="5993"/>
                    <a:pt x="8815" y="6510"/>
                  </a:cubicBezTo>
                  <a:cubicBezTo>
                    <a:pt x="8221" y="6708"/>
                    <a:pt x="7609" y="6767"/>
                    <a:pt x="6988" y="6767"/>
                  </a:cubicBezTo>
                  <a:cubicBezTo>
                    <a:pt x="6046" y="6767"/>
                    <a:pt x="5081" y="6630"/>
                    <a:pt x="4125" y="6630"/>
                  </a:cubicBezTo>
                  <a:cubicBezTo>
                    <a:pt x="4067" y="6630"/>
                    <a:pt x="4009" y="6630"/>
                    <a:pt x="3952" y="6631"/>
                  </a:cubicBezTo>
                  <a:cubicBezTo>
                    <a:pt x="2310" y="6631"/>
                    <a:pt x="395" y="7422"/>
                    <a:pt x="152" y="9033"/>
                  </a:cubicBezTo>
                  <a:cubicBezTo>
                    <a:pt x="0" y="9975"/>
                    <a:pt x="304" y="10917"/>
                    <a:pt x="973" y="11616"/>
                  </a:cubicBezTo>
                  <a:cubicBezTo>
                    <a:pt x="1611" y="12224"/>
                    <a:pt x="2371" y="12741"/>
                    <a:pt x="3222" y="13075"/>
                  </a:cubicBezTo>
                  <a:cubicBezTo>
                    <a:pt x="5380" y="13957"/>
                    <a:pt x="7721" y="14413"/>
                    <a:pt x="10061" y="14413"/>
                  </a:cubicBezTo>
                  <a:cubicBezTo>
                    <a:pt x="13101" y="14352"/>
                    <a:pt x="15958" y="12893"/>
                    <a:pt x="17782" y="10461"/>
                  </a:cubicBezTo>
                  <a:cubicBezTo>
                    <a:pt x="19545" y="8030"/>
                    <a:pt x="21915" y="3805"/>
                    <a:pt x="19849" y="1099"/>
                  </a:cubicBezTo>
                  <a:lnTo>
                    <a:pt x="19879" y="1099"/>
                  </a:lnTo>
                  <a:cubicBezTo>
                    <a:pt x="19430" y="327"/>
                    <a:pt x="18450" y="1"/>
                    <a:pt x="17442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8"/>
            <p:cNvSpPr/>
            <p:nvPr/>
          </p:nvSpPr>
          <p:spPr>
            <a:xfrm>
              <a:off x="1446350" y="3646125"/>
              <a:ext cx="547900" cy="360325"/>
            </a:xfrm>
            <a:custGeom>
              <a:avLst/>
              <a:gdLst/>
              <a:ahLst/>
              <a:cxnLst/>
              <a:rect l="l" t="t" r="r" b="b"/>
              <a:pathLst>
                <a:path w="21916" h="14413" extrusionOk="0">
                  <a:moveTo>
                    <a:pt x="17442" y="1"/>
                  </a:moveTo>
                  <a:cubicBezTo>
                    <a:pt x="16743" y="1"/>
                    <a:pt x="16031" y="157"/>
                    <a:pt x="15472" y="431"/>
                  </a:cubicBezTo>
                  <a:cubicBezTo>
                    <a:pt x="14104" y="1099"/>
                    <a:pt x="13162" y="2376"/>
                    <a:pt x="12250" y="3561"/>
                  </a:cubicBezTo>
                  <a:cubicBezTo>
                    <a:pt x="11307" y="4777"/>
                    <a:pt x="10274" y="5993"/>
                    <a:pt x="8815" y="6510"/>
                  </a:cubicBezTo>
                  <a:cubicBezTo>
                    <a:pt x="8221" y="6708"/>
                    <a:pt x="7609" y="6767"/>
                    <a:pt x="6988" y="6767"/>
                  </a:cubicBezTo>
                  <a:cubicBezTo>
                    <a:pt x="6046" y="6767"/>
                    <a:pt x="5081" y="6630"/>
                    <a:pt x="4125" y="6630"/>
                  </a:cubicBezTo>
                  <a:cubicBezTo>
                    <a:pt x="4067" y="6630"/>
                    <a:pt x="4009" y="6630"/>
                    <a:pt x="3952" y="6631"/>
                  </a:cubicBezTo>
                  <a:cubicBezTo>
                    <a:pt x="2310" y="6631"/>
                    <a:pt x="395" y="7422"/>
                    <a:pt x="152" y="9033"/>
                  </a:cubicBezTo>
                  <a:cubicBezTo>
                    <a:pt x="0" y="9975"/>
                    <a:pt x="304" y="10917"/>
                    <a:pt x="973" y="11616"/>
                  </a:cubicBezTo>
                  <a:cubicBezTo>
                    <a:pt x="1611" y="12224"/>
                    <a:pt x="2371" y="12741"/>
                    <a:pt x="3222" y="13075"/>
                  </a:cubicBezTo>
                  <a:cubicBezTo>
                    <a:pt x="5380" y="13957"/>
                    <a:pt x="7721" y="14413"/>
                    <a:pt x="10061" y="14413"/>
                  </a:cubicBezTo>
                  <a:cubicBezTo>
                    <a:pt x="13101" y="14352"/>
                    <a:pt x="15958" y="12893"/>
                    <a:pt x="17782" y="10461"/>
                  </a:cubicBezTo>
                  <a:cubicBezTo>
                    <a:pt x="19545" y="8030"/>
                    <a:pt x="21915" y="3805"/>
                    <a:pt x="19849" y="1099"/>
                  </a:cubicBezTo>
                  <a:lnTo>
                    <a:pt x="19879" y="1099"/>
                  </a:lnTo>
                  <a:cubicBezTo>
                    <a:pt x="19430" y="327"/>
                    <a:pt x="18450" y="1"/>
                    <a:pt x="174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8"/>
            <p:cNvSpPr/>
            <p:nvPr/>
          </p:nvSpPr>
          <p:spPr>
            <a:xfrm>
              <a:off x="847550" y="3864550"/>
              <a:ext cx="160300" cy="108125"/>
            </a:xfrm>
            <a:custGeom>
              <a:avLst/>
              <a:gdLst/>
              <a:ahLst/>
              <a:cxnLst/>
              <a:rect l="l" t="t" r="r" b="b"/>
              <a:pathLst>
                <a:path w="6412" h="4325" extrusionOk="0">
                  <a:moveTo>
                    <a:pt x="3237" y="0"/>
                  </a:moveTo>
                  <a:cubicBezTo>
                    <a:pt x="2968" y="0"/>
                    <a:pt x="2697" y="37"/>
                    <a:pt x="2432" y="113"/>
                  </a:cubicBezTo>
                  <a:cubicBezTo>
                    <a:pt x="1733" y="356"/>
                    <a:pt x="1125" y="782"/>
                    <a:pt x="639" y="1329"/>
                  </a:cubicBezTo>
                  <a:cubicBezTo>
                    <a:pt x="152" y="1876"/>
                    <a:pt x="0" y="2636"/>
                    <a:pt x="183" y="3335"/>
                  </a:cubicBezTo>
                  <a:cubicBezTo>
                    <a:pt x="386" y="3919"/>
                    <a:pt x="950" y="4291"/>
                    <a:pt x="1556" y="4291"/>
                  </a:cubicBezTo>
                  <a:cubicBezTo>
                    <a:pt x="1675" y="4291"/>
                    <a:pt x="1795" y="4277"/>
                    <a:pt x="1915" y="4247"/>
                  </a:cubicBezTo>
                  <a:cubicBezTo>
                    <a:pt x="2280" y="4125"/>
                    <a:pt x="2554" y="3852"/>
                    <a:pt x="2949" y="3791"/>
                  </a:cubicBezTo>
                  <a:cubicBezTo>
                    <a:pt x="3012" y="3778"/>
                    <a:pt x="3074" y="3773"/>
                    <a:pt x="3136" y="3773"/>
                  </a:cubicBezTo>
                  <a:cubicBezTo>
                    <a:pt x="3665" y="3773"/>
                    <a:pt x="4137" y="4199"/>
                    <a:pt x="4681" y="4308"/>
                  </a:cubicBezTo>
                  <a:cubicBezTo>
                    <a:pt x="4747" y="4319"/>
                    <a:pt x="4812" y="4325"/>
                    <a:pt x="4877" y="4325"/>
                  </a:cubicBezTo>
                  <a:cubicBezTo>
                    <a:pt x="5684" y="4325"/>
                    <a:pt x="6412" y="3482"/>
                    <a:pt x="6383" y="2666"/>
                  </a:cubicBezTo>
                  <a:cubicBezTo>
                    <a:pt x="6383" y="1755"/>
                    <a:pt x="5624" y="1055"/>
                    <a:pt x="4924" y="539"/>
                  </a:cubicBezTo>
                  <a:cubicBezTo>
                    <a:pt x="4422" y="183"/>
                    <a:pt x="3833" y="0"/>
                    <a:pt x="3237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8"/>
            <p:cNvSpPr/>
            <p:nvPr/>
          </p:nvSpPr>
          <p:spPr>
            <a:xfrm>
              <a:off x="847550" y="3864550"/>
              <a:ext cx="160300" cy="108125"/>
            </a:xfrm>
            <a:custGeom>
              <a:avLst/>
              <a:gdLst/>
              <a:ahLst/>
              <a:cxnLst/>
              <a:rect l="l" t="t" r="r" b="b"/>
              <a:pathLst>
                <a:path w="6412" h="4325" extrusionOk="0">
                  <a:moveTo>
                    <a:pt x="3237" y="0"/>
                  </a:moveTo>
                  <a:cubicBezTo>
                    <a:pt x="2968" y="0"/>
                    <a:pt x="2697" y="37"/>
                    <a:pt x="2432" y="113"/>
                  </a:cubicBezTo>
                  <a:cubicBezTo>
                    <a:pt x="1733" y="356"/>
                    <a:pt x="1125" y="782"/>
                    <a:pt x="639" y="1329"/>
                  </a:cubicBezTo>
                  <a:cubicBezTo>
                    <a:pt x="152" y="1876"/>
                    <a:pt x="0" y="2636"/>
                    <a:pt x="183" y="3335"/>
                  </a:cubicBezTo>
                  <a:cubicBezTo>
                    <a:pt x="386" y="3919"/>
                    <a:pt x="950" y="4291"/>
                    <a:pt x="1556" y="4291"/>
                  </a:cubicBezTo>
                  <a:cubicBezTo>
                    <a:pt x="1675" y="4291"/>
                    <a:pt x="1795" y="4277"/>
                    <a:pt x="1915" y="4247"/>
                  </a:cubicBezTo>
                  <a:cubicBezTo>
                    <a:pt x="2280" y="4125"/>
                    <a:pt x="2554" y="3852"/>
                    <a:pt x="2949" y="3791"/>
                  </a:cubicBezTo>
                  <a:cubicBezTo>
                    <a:pt x="3012" y="3778"/>
                    <a:pt x="3074" y="3773"/>
                    <a:pt x="3136" y="3773"/>
                  </a:cubicBezTo>
                  <a:cubicBezTo>
                    <a:pt x="3665" y="3773"/>
                    <a:pt x="4137" y="4199"/>
                    <a:pt x="4681" y="4308"/>
                  </a:cubicBezTo>
                  <a:cubicBezTo>
                    <a:pt x="4747" y="4319"/>
                    <a:pt x="4812" y="4325"/>
                    <a:pt x="4877" y="4325"/>
                  </a:cubicBezTo>
                  <a:cubicBezTo>
                    <a:pt x="5684" y="4325"/>
                    <a:pt x="6412" y="3482"/>
                    <a:pt x="6383" y="2666"/>
                  </a:cubicBezTo>
                  <a:cubicBezTo>
                    <a:pt x="6383" y="1755"/>
                    <a:pt x="5624" y="1055"/>
                    <a:pt x="4924" y="539"/>
                  </a:cubicBezTo>
                  <a:cubicBezTo>
                    <a:pt x="4422" y="183"/>
                    <a:pt x="3833" y="0"/>
                    <a:pt x="32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8"/>
            <p:cNvSpPr/>
            <p:nvPr/>
          </p:nvSpPr>
          <p:spPr>
            <a:xfrm>
              <a:off x="4295950" y="2225800"/>
              <a:ext cx="829825" cy="450450"/>
            </a:xfrm>
            <a:custGeom>
              <a:avLst/>
              <a:gdLst/>
              <a:ahLst/>
              <a:cxnLst/>
              <a:rect l="l" t="t" r="r" b="b"/>
              <a:pathLst>
                <a:path w="33193" h="18018" extrusionOk="0">
                  <a:moveTo>
                    <a:pt x="6888" y="1"/>
                  </a:moveTo>
                  <a:cubicBezTo>
                    <a:pt x="4444" y="1"/>
                    <a:pt x="1998" y="778"/>
                    <a:pt x="91" y="2319"/>
                  </a:cubicBezTo>
                  <a:cubicBezTo>
                    <a:pt x="0" y="4416"/>
                    <a:pt x="1793" y="6027"/>
                    <a:pt x="3496" y="7213"/>
                  </a:cubicBezTo>
                  <a:cubicBezTo>
                    <a:pt x="5198" y="8368"/>
                    <a:pt x="9939" y="10039"/>
                    <a:pt x="10578" y="12015"/>
                  </a:cubicBezTo>
                  <a:cubicBezTo>
                    <a:pt x="11034" y="13504"/>
                    <a:pt x="7842" y="14751"/>
                    <a:pt x="8632" y="16088"/>
                  </a:cubicBezTo>
                  <a:cubicBezTo>
                    <a:pt x="9159" y="16926"/>
                    <a:pt x="10434" y="17177"/>
                    <a:pt x="11675" y="17177"/>
                  </a:cubicBezTo>
                  <a:cubicBezTo>
                    <a:pt x="12369" y="17177"/>
                    <a:pt x="13052" y="17098"/>
                    <a:pt x="13587" y="17000"/>
                  </a:cubicBezTo>
                  <a:cubicBezTo>
                    <a:pt x="15632" y="16651"/>
                    <a:pt x="17068" y="16517"/>
                    <a:pt x="18094" y="16517"/>
                  </a:cubicBezTo>
                  <a:cubicBezTo>
                    <a:pt x="21526" y="16517"/>
                    <a:pt x="20380" y="18018"/>
                    <a:pt x="22135" y="18018"/>
                  </a:cubicBezTo>
                  <a:cubicBezTo>
                    <a:pt x="22235" y="18018"/>
                    <a:pt x="22343" y="18013"/>
                    <a:pt x="22462" y="18003"/>
                  </a:cubicBezTo>
                  <a:cubicBezTo>
                    <a:pt x="22462" y="18003"/>
                    <a:pt x="28481" y="16483"/>
                    <a:pt x="33192" y="15693"/>
                  </a:cubicBezTo>
                  <a:lnTo>
                    <a:pt x="30396" y="3656"/>
                  </a:lnTo>
                  <a:cubicBezTo>
                    <a:pt x="30299" y="3651"/>
                    <a:pt x="30203" y="3649"/>
                    <a:pt x="30109" y="3649"/>
                  </a:cubicBezTo>
                  <a:cubicBezTo>
                    <a:pt x="27198" y="3649"/>
                    <a:pt x="25691" y="5859"/>
                    <a:pt x="24013" y="6301"/>
                  </a:cubicBezTo>
                  <a:cubicBezTo>
                    <a:pt x="23158" y="6541"/>
                    <a:pt x="22265" y="6684"/>
                    <a:pt x="21380" y="6684"/>
                  </a:cubicBezTo>
                  <a:cubicBezTo>
                    <a:pt x="20472" y="6684"/>
                    <a:pt x="19570" y="6533"/>
                    <a:pt x="18724" y="6179"/>
                  </a:cubicBezTo>
                  <a:cubicBezTo>
                    <a:pt x="16535" y="5298"/>
                    <a:pt x="15076" y="3322"/>
                    <a:pt x="13161" y="1954"/>
                  </a:cubicBezTo>
                  <a:cubicBezTo>
                    <a:pt x="11348" y="648"/>
                    <a:pt x="9119" y="1"/>
                    <a:pt x="688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8"/>
            <p:cNvSpPr/>
            <p:nvPr/>
          </p:nvSpPr>
          <p:spPr>
            <a:xfrm>
              <a:off x="5761775" y="3438025"/>
              <a:ext cx="217350" cy="244725"/>
            </a:xfrm>
            <a:custGeom>
              <a:avLst/>
              <a:gdLst/>
              <a:ahLst/>
              <a:cxnLst/>
              <a:rect l="l" t="t" r="r" b="b"/>
              <a:pathLst>
                <a:path w="8694" h="9789" extrusionOk="0">
                  <a:moveTo>
                    <a:pt x="6444" y="1"/>
                  </a:moveTo>
                  <a:lnTo>
                    <a:pt x="0" y="2797"/>
                  </a:lnTo>
                  <a:lnTo>
                    <a:pt x="3040" y="9788"/>
                  </a:lnTo>
                  <a:lnTo>
                    <a:pt x="3314" y="9788"/>
                  </a:lnTo>
                  <a:lnTo>
                    <a:pt x="8694" y="8785"/>
                  </a:lnTo>
                  <a:lnTo>
                    <a:pt x="6444" y="1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8"/>
            <p:cNvSpPr/>
            <p:nvPr/>
          </p:nvSpPr>
          <p:spPr>
            <a:xfrm>
              <a:off x="5831675" y="3629525"/>
              <a:ext cx="377700" cy="286500"/>
            </a:xfrm>
            <a:custGeom>
              <a:avLst/>
              <a:gdLst/>
              <a:ahLst/>
              <a:cxnLst/>
              <a:rect l="l" t="t" r="r" b="b"/>
              <a:pathLst>
                <a:path w="15108" h="11460" extrusionOk="0">
                  <a:moveTo>
                    <a:pt x="5898" y="0"/>
                  </a:moveTo>
                  <a:lnTo>
                    <a:pt x="1" y="2007"/>
                  </a:lnTo>
                  <a:lnTo>
                    <a:pt x="3344" y="11460"/>
                  </a:lnTo>
                  <a:lnTo>
                    <a:pt x="15107" y="7356"/>
                  </a:lnTo>
                  <a:cubicBezTo>
                    <a:pt x="14652" y="6262"/>
                    <a:pt x="7782" y="6110"/>
                    <a:pt x="7782" y="6110"/>
                  </a:cubicBezTo>
                  <a:lnTo>
                    <a:pt x="5898" y="0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8"/>
            <p:cNvSpPr/>
            <p:nvPr/>
          </p:nvSpPr>
          <p:spPr>
            <a:xfrm>
              <a:off x="5923625" y="3799650"/>
              <a:ext cx="26625" cy="23700"/>
            </a:xfrm>
            <a:custGeom>
              <a:avLst/>
              <a:gdLst/>
              <a:ahLst/>
              <a:cxnLst/>
              <a:rect l="l" t="t" r="r" b="b"/>
              <a:pathLst>
                <a:path w="1065" h="948" extrusionOk="0">
                  <a:moveTo>
                    <a:pt x="542" y="0"/>
                  </a:moveTo>
                  <a:cubicBezTo>
                    <a:pt x="437" y="0"/>
                    <a:pt x="332" y="32"/>
                    <a:pt x="244" y="95"/>
                  </a:cubicBezTo>
                  <a:lnTo>
                    <a:pt x="274" y="65"/>
                  </a:lnTo>
                  <a:lnTo>
                    <a:pt x="274" y="65"/>
                  </a:lnTo>
                  <a:cubicBezTo>
                    <a:pt x="61" y="217"/>
                    <a:pt x="1" y="521"/>
                    <a:pt x="122" y="734"/>
                  </a:cubicBezTo>
                  <a:cubicBezTo>
                    <a:pt x="222" y="873"/>
                    <a:pt x="387" y="947"/>
                    <a:pt x="550" y="947"/>
                  </a:cubicBezTo>
                  <a:cubicBezTo>
                    <a:pt x="634" y="947"/>
                    <a:pt x="718" y="927"/>
                    <a:pt x="791" y="885"/>
                  </a:cubicBezTo>
                  <a:cubicBezTo>
                    <a:pt x="1004" y="734"/>
                    <a:pt x="1065" y="430"/>
                    <a:pt x="943" y="186"/>
                  </a:cubicBezTo>
                  <a:cubicBezTo>
                    <a:pt x="837" y="62"/>
                    <a:pt x="689" y="0"/>
                    <a:pt x="5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8"/>
            <p:cNvSpPr/>
            <p:nvPr/>
          </p:nvSpPr>
          <p:spPr>
            <a:xfrm>
              <a:off x="5907675" y="3802775"/>
              <a:ext cx="301700" cy="113250"/>
            </a:xfrm>
            <a:custGeom>
              <a:avLst/>
              <a:gdLst/>
              <a:ahLst/>
              <a:cxnLst/>
              <a:rect l="l" t="t" r="r" b="b"/>
              <a:pathLst>
                <a:path w="12068" h="4530" extrusionOk="0">
                  <a:moveTo>
                    <a:pt x="11399" y="1"/>
                  </a:moveTo>
                  <a:lnTo>
                    <a:pt x="0" y="3557"/>
                  </a:lnTo>
                  <a:lnTo>
                    <a:pt x="304" y="4530"/>
                  </a:lnTo>
                  <a:lnTo>
                    <a:pt x="12067" y="457"/>
                  </a:lnTo>
                  <a:cubicBezTo>
                    <a:pt x="12007" y="61"/>
                    <a:pt x="11399" y="1"/>
                    <a:pt x="113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8"/>
            <p:cNvSpPr/>
            <p:nvPr/>
          </p:nvSpPr>
          <p:spPr>
            <a:xfrm>
              <a:off x="6007225" y="3779050"/>
              <a:ext cx="22825" cy="26800"/>
            </a:xfrm>
            <a:custGeom>
              <a:avLst/>
              <a:gdLst/>
              <a:ahLst/>
              <a:cxnLst/>
              <a:rect l="l" t="t" r="r" b="b"/>
              <a:pathLst>
                <a:path w="913" h="1072" extrusionOk="0">
                  <a:moveTo>
                    <a:pt x="889" y="0"/>
                  </a:moveTo>
                  <a:cubicBezTo>
                    <a:pt x="806" y="0"/>
                    <a:pt x="507" y="83"/>
                    <a:pt x="274" y="342"/>
                  </a:cubicBezTo>
                  <a:cubicBezTo>
                    <a:pt x="0" y="676"/>
                    <a:pt x="31" y="1041"/>
                    <a:pt x="91" y="1071"/>
                  </a:cubicBezTo>
                  <a:cubicBezTo>
                    <a:pt x="152" y="1071"/>
                    <a:pt x="213" y="767"/>
                    <a:pt x="426" y="494"/>
                  </a:cubicBezTo>
                  <a:cubicBezTo>
                    <a:pt x="638" y="190"/>
                    <a:pt x="912" y="68"/>
                    <a:pt x="912" y="7"/>
                  </a:cubicBezTo>
                  <a:cubicBezTo>
                    <a:pt x="912" y="3"/>
                    <a:pt x="904" y="0"/>
                    <a:pt x="88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8"/>
            <p:cNvSpPr/>
            <p:nvPr/>
          </p:nvSpPr>
          <p:spPr>
            <a:xfrm>
              <a:off x="6049775" y="3781175"/>
              <a:ext cx="16750" cy="29225"/>
            </a:xfrm>
            <a:custGeom>
              <a:avLst/>
              <a:gdLst/>
              <a:ahLst/>
              <a:cxnLst/>
              <a:rect l="l" t="t" r="r" b="b"/>
              <a:pathLst>
                <a:path w="670" h="1169" extrusionOk="0">
                  <a:moveTo>
                    <a:pt x="608" y="0"/>
                  </a:moveTo>
                  <a:cubicBezTo>
                    <a:pt x="516" y="0"/>
                    <a:pt x="252" y="157"/>
                    <a:pt x="122" y="469"/>
                  </a:cubicBezTo>
                  <a:cubicBezTo>
                    <a:pt x="0" y="865"/>
                    <a:pt x="152" y="1169"/>
                    <a:pt x="183" y="1169"/>
                  </a:cubicBezTo>
                  <a:cubicBezTo>
                    <a:pt x="244" y="1138"/>
                    <a:pt x="213" y="865"/>
                    <a:pt x="335" y="561"/>
                  </a:cubicBezTo>
                  <a:cubicBezTo>
                    <a:pt x="456" y="257"/>
                    <a:pt x="669" y="74"/>
                    <a:pt x="639" y="14"/>
                  </a:cubicBezTo>
                  <a:cubicBezTo>
                    <a:pt x="634" y="5"/>
                    <a:pt x="624" y="0"/>
                    <a:pt x="60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8"/>
            <p:cNvSpPr/>
            <p:nvPr/>
          </p:nvSpPr>
          <p:spPr>
            <a:xfrm>
              <a:off x="6090075" y="3783700"/>
              <a:ext cx="9125" cy="29050"/>
            </a:xfrm>
            <a:custGeom>
              <a:avLst/>
              <a:gdLst/>
              <a:ahLst/>
              <a:cxnLst/>
              <a:rect l="l" t="t" r="r" b="b"/>
              <a:pathLst>
                <a:path w="365" h="1162" extrusionOk="0">
                  <a:moveTo>
                    <a:pt x="325" y="1"/>
                  </a:moveTo>
                  <a:cubicBezTo>
                    <a:pt x="273" y="1"/>
                    <a:pt x="58" y="209"/>
                    <a:pt x="30" y="551"/>
                  </a:cubicBezTo>
                  <a:cubicBezTo>
                    <a:pt x="1" y="897"/>
                    <a:pt x="164" y="1161"/>
                    <a:pt x="206" y="1161"/>
                  </a:cubicBezTo>
                  <a:cubicBezTo>
                    <a:pt x="209" y="1161"/>
                    <a:pt x="211" y="1160"/>
                    <a:pt x="212" y="1159"/>
                  </a:cubicBezTo>
                  <a:cubicBezTo>
                    <a:pt x="273" y="1128"/>
                    <a:pt x="212" y="885"/>
                    <a:pt x="242" y="581"/>
                  </a:cubicBezTo>
                  <a:cubicBezTo>
                    <a:pt x="273" y="277"/>
                    <a:pt x="364" y="34"/>
                    <a:pt x="334" y="4"/>
                  </a:cubicBezTo>
                  <a:cubicBezTo>
                    <a:pt x="332" y="2"/>
                    <a:pt x="329" y="1"/>
                    <a:pt x="32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8"/>
            <p:cNvSpPr/>
            <p:nvPr/>
          </p:nvSpPr>
          <p:spPr>
            <a:xfrm>
              <a:off x="5984425" y="3743700"/>
              <a:ext cx="31175" cy="14350"/>
            </a:xfrm>
            <a:custGeom>
              <a:avLst/>
              <a:gdLst/>
              <a:ahLst/>
              <a:cxnLst/>
              <a:rect l="l" t="t" r="r" b="b"/>
              <a:pathLst>
                <a:path w="1247" h="574" extrusionOk="0">
                  <a:moveTo>
                    <a:pt x="955" y="1"/>
                  </a:moveTo>
                  <a:cubicBezTo>
                    <a:pt x="838" y="1"/>
                    <a:pt x="695" y="22"/>
                    <a:pt x="547" y="84"/>
                  </a:cubicBezTo>
                  <a:cubicBezTo>
                    <a:pt x="183" y="236"/>
                    <a:pt x="0" y="540"/>
                    <a:pt x="61" y="570"/>
                  </a:cubicBezTo>
                  <a:cubicBezTo>
                    <a:pt x="63" y="573"/>
                    <a:pt x="67" y="574"/>
                    <a:pt x="71" y="574"/>
                  </a:cubicBezTo>
                  <a:cubicBezTo>
                    <a:pt x="124" y="574"/>
                    <a:pt x="329" y="409"/>
                    <a:pt x="639" y="297"/>
                  </a:cubicBezTo>
                  <a:cubicBezTo>
                    <a:pt x="943" y="145"/>
                    <a:pt x="1247" y="145"/>
                    <a:pt x="1247" y="84"/>
                  </a:cubicBezTo>
                  <a:cubicBezTo>
                    <a:pt x="1247" y="48"/>
                    <a:pt x="1128" y="1"/>
                    <a:pt x="95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8"/>
            <p:cNvSpPr/>
            <p:nvPr/>
          </p:nvSpPr>
          <p:spPr>
            <a:xfrm>
              <a:off x="5954025" y="3702650"/>
              <a:ext cx="51700" cy="18075"/>
            </a:xfrm>
            <a:custGeom>
              <a:avLst/>
              <a:gdLst/>
              <a:ahLst/>
              <a:cxnLst/>
              <a:rect l="l" t="t" r="r" b="b"/>
              <a:pathLst>
                <a:path w="2068" h="723" extrusionOk="0">
                  <a:moveTo>
                    <a:pt x="852" y="206"/>
                  </a:moveTo>
                  <a:cubicBezTo>
                    <a:pt x="1064" y="206"/>
                    <a:pt x="1277" y="267"/>
                    <a:pt x="1490" y="328"/>
                  </a:cubicBezTo>
                  <a:cubicBezTo>
                    <a:pt x="1651" y="386"/>
                    <a:pt x="1784" y="445"/>
                    <a:pt x="1882" y="487"/>
                  </a:cubicBezTo>
                  <a:lnTo>
                    <a:pt x="1882" y="487"/>
                  </a:lnTo>
                  <a:cubicBezTo>
                    <a:pt x="1733" y="497"/>
                    <a:pt x="1589" y="519"/>
                    <a:pt x="1459" y="541"/>
                  </a:cubicBezTo>
                  <a:cubicBezTo>
                    <a:pt x="1247" y="541"/>
                    <a:pt x="1034" y="541"/>
                    <a:pt x="821" y="510"/>
                  </a:cubicBezTo>
                  <a:cubicBezTo>
                    <a:pt x="669" y="480"/>
                    <a:pt x="548" y="480"/>
                    <a:pt x="426" y="449"/>
                  </a:cubicBezTo>
                  <a:cubicBezTo>
                    <a:pt x="365" y="419"/>
                    <a:pt x="304" y="419"/>
                    <a:pt x="274" y="389"/>
                  </a:cubicBezTo>
                  <a:cubicBezTo>
                    <a:pt x="213" y="358"/>
                    <a:pt x="213" y="389"/>
                    <a:pt x="213" y="328"/>
                  </a:cubicBezTo>
                  <a:cubicBezTo>
                    <a:pt x="244" y="267"/>
                    <a:pt x="335" y="206"/>
                    <a:pt x="487" y="206"/>
                  </a:cubicBezTo>
                  <a:close/>
                  <a:moveTo>
                    <a:pt x="669" y="1"/>
                  </a:moveTo>
                  <a:cubicBezTo>
                    <a:pt x="601" y="1"/>
                    <a:pt x="532" y="9"/>
                    <a:pt x="456" y="24"/>
                  </a:cubicBezTo>
                  <a:cubicBezTo>
                    <a:pt x="396" y="24"/>
                    <a:pt x="304" y="24"/>
                    <a:pt x="244" y="54"/>
                  </a:cubicBezTo>
                  <a:cubicBezTo>
                    <a:pt x="122" y="85"/>
                    <a:pt x="61" y="176"/>
                    <a:pt x="31" y="297"/>
                  </a:cubicBezTo>
                  <a:cubicBezTo>
                    <a:pt x="0" y="389"/>
                    <a:pt x="61" y="510"/>
                    <a:pt x="152" y="571"/>
                  </a:cubicBezTo>
                  <a:cubicBezTo>
                    <a:pt x="213" y="632"/>
                    <a:pt x="304" y="632"/>
                    <a:pt x="396" y="662"/>
                  </a:cubicBezTo>
                  <a:cubicBezTo>
                    <a:pt x="517" y="692"/>
                    <a:pt x="639" y="692"/>
                    <a:pt x="791" y="723"/>
                  </a:cubicBezTo>
                  <a:cubicBezTo>
                    <a:pt x="1004" y="723"/>
                    <a:pt x="1247" y="723"/>
                    <a:pt x="1459" y="692"/>
                  </a:cubicBezTo>
                  <a:cubicBezTo>
                    <a:pt x="1642" y="692"/>
                    <a:pt x="1825" y="625"/>
                    <a:pt x="1988" y="529"/>
                  </a:cubicBezTo>
                  <a:lnTo>
                    <a:pt x="1988" y="529"/>
                  </a:lnTo>
                  <a:cubicBezTo>
                    <a:pt x="2016" y="540"/>
                    <a:pt x="2038" y="545"/>
                    <a:pt x="2052" y="545"/>
                  </a:cubicBezTo>
                  <a:cubicBezTo>
                    <a:pt x="2059" y="545"/>
                    <a:pt x="2064" y="544"/>
                    <a:pt x="2067" y="541"/>
                  </a:cubicBezTo>
                  <a:cubicBezTo>
                    <a:pt x="2067" y="541"/>
                    <a:pt x="2056" y="527"/>
                    <a:pt x="2032" y="503"/>
                  </a:cubicBezTo>
                  <a:lnTo>
                    <a:pt x="2032" y="503"/>
                  </a:lnTo>
                  <a:cubicBezTo>
                    <a:pt x="2044" y="495"/>
                    <a:pt x="2056" y="488"/>
                    <a:pt x="2067" y="480"/>
                  </a:cubicBezTo>
                  <a:cubicBezTo>
                    <a:pt x="2048" y="480"/>
                    <a:pt x="2028" y="480"/>
                    <a:pt x="2008" y="480"/>
                  </a:cubicBezTo>
                  <a:lnTo>
                    <a:pt x="2008" y="480"/>
                  </a:lnTo>
                  <a:cubicBezTo>
                    <a:pt x="1934" y="412"/>
                    <a:pt x="1787" y="294"/>
                    <a:pt x="1551" y="176"/>
                  </a:cubicBezTo>
                  <a:cubicBezTo>
                    <a:pt x="1338" y="85"/>
                    <a:pt x="1095" y="24"/>
                    <a:pt x="882" y="24"/>
                  </a:cubicBezTo>
                  <a:cubicBezTo>
                    <a:pt x="806" y="9"/>
                    <a:pt x="738" y="1"/>
                    <a:pt x="66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8"/>
            <p:cNvSpPr/>
            <p:nvPr/>
          </p:nvSpPr>
          <p:spPr>
            <a:xfrm>
              <a:off x="5992025" y="3666475"/>
              <a:ext cx="22825" cy="51225"/>
            </a:xfrm>
            <a:custGeom>
              <a:avLst/>
              <a:gdLst/>
              <a:ahLst/>
              <a:cxnLst/>
              <a:rect l="l" t="t" r="r" b="b"/>
              <a:pathLst>
                <a:path w="913" h="2049" extrusionOk="0">
                  <a:moveTo>
                    <a:pt x="377" y="0"/>
                  </a:moveTo>
                  <a:cubicBezTo>
                    <a:pt x="352" y="0"/>
                    <a:pt x="327" y="4"/>
                    <a:pt x="304" y="12"/>
                  </a:cubicBezTo>
                  <a:cubicBezTo>
                    <a:pt x="122" y="103"/>
                    <a:pt x="31" y="255"/>
                    <a:pt x="31" y="437"/>
                  </a:cubicBezTo>
                  <a:cubicBezTo>
                    <a:pt x="0" y="589"/>
                    <a:pt x="0" y="711"/>
                    <a:pt x="0" y="863"/>
                  </a:cubicBezTo>
                  <a:cubicBezTo>
                    <a:pt x="0" y="1076"/>
                    <a:pt x="61" y="1319"/>
                    <a:pt x="152" y="1532"/>
                  </a:cubicBezTo>
                  <a:cubicBezTo>
                    <a:pt x="274" y="1896"/>
                    <a:pt x="487" y="2048"/>
                    <a:pt x="487" y="2048"/>
                  </a:cubicBezTo>
                  <a:cubicBezTo>
                    <a:pt x="517" y="2018"/>
                    <a:pt x="395" y="1836"/>
                    <a:pt x="274" y="1471"/>
                  </a:cubicBezTo>
                  <a:cubicBezTo>
                    <a:pt x="213" y="1288"/>
                    <a:pt x="183" y="1076"/>
                    <a:pt x="183" y="863"/>
                  </a:cubicBezTo>
                  <a:cubicBezTo>
                    <a:pt x="183" y="711"/>
                    <a:pt x="213" y="589"/>
                    <a:pt x="243" y="468"/>
                  </a:cubicBezTo>
                  <a:cubicBezTo>
                    <a:pt x="243" y="377"/>
                    <a:pt x="274" y="255"/>
                    <a:pt x="365" y="194"/>
                  </a:cubicBezTo>
                  <a:cubicBezTo>
                    <a:pt x="373" y="190"/>
                    <a:pt x="381" y="188"/>
                    <a:pt x="389" y="188"/>
                  </a:cubicBezTo>
                  <a:cubicBezTo>
                    <a:pt x="442" y="188"/>
                    <a:pt x="495" y="271"/>
                    <a:pt x="547" y="377"/>
                  </a:cubicBezTo>
                  <a:cubicBezTo>
                    <a:pt x="608" y="498"/>
                    <a:pt x="669" y="589"/>
                    <a:pt x="699" y="711"/>
                  </a:cubicBezTo>
                  <a:cubicBezTo>
                    <a:pt x="730" y="924"/>
                    <a:pt x="730" y="1136"/>
                    <a:pt x="699" y="1319"/>
                  </a:cubicBezTo>
                  <a:cubicBezTo>
                    <a:pt x="639" y="1532"/>
                    <a:pt x="547" y="1714"/>
                    <a:pt x="487" y="1896"/>
                  </a:cubicBezTo>
                  <a:cubicBezTo>
                    <a:pt x="487" y="1896"/>
                    <a:pt x="699" y="1744"/>
                    <a:pt x="821" y="1380"/>
                  </a:cubicBezTo>
                  <a:cubicBezTo>
                    <a:pt x="912" y="1136"/>
                    <a:pt x="912" y="893"/>
                    <a:pt x="882" y="680"/>
                  </a:cubicBezTo>
                  <a:cubicBezTo>
                    <a:pt x="851" y="559"/>
                    <a:pt x="791" y="407"/>
                    <a:pt x="730" y="285"/>
                  </a:cubicBezTo>
                  <a:cubicBezTo>
                    <a:pt x="699" y="225"/>
                    <a:pt x="639" y="164"/>
                    <a:pt x="608" y="103"/>
                  </a:cubicBezTo>
                  <a:cubicBezTo>
                    <a:pt x="540" y="35"/>
                    <a:pt x="454" y="0"/>
                    <a:pt x="37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8"/>
            <p:cNvSpPr/>
            <p:nvPr/>
          </p:nvSpPr>
          <p:spPr>
            <a:xfrm>
              <a:off x="4928925" y="2323275"/>
              <a:ext cx="1057050" cy="1329825"/>
            </a:xfrm>
            <a:custGeom>
              <a:avLst/>
              <a:gdLst/>
              <a:ahLst/>
              <a:cxnLst/>
              <a:rect l="l" t="t" r="r" b="b"/>
              <a:pathLst>
                <a:path w="42282" h="53193" extrusionOk="0">
                  <a:moveTo>
                    <a:pt x="5563" y="0"/>
                  </a:moveTo>
                  <a:cubicBezTo>
                    <a:pt x="5563" y="0"/>
                    <a:pt x="1" y="11034"/>
                    <a:pt x="3739" y="13618"/>
                  </a:cubicBezTo>
                  <a:cubicBezTo>
                    <a:pt x="7478" y="16201"/>
                    <a:pt x="24986" y="29332"/>
                    <a:pt x="24986" y="29332"/>
                  </a:cubicBezTo>
                  <a:lnTo>
                    <a:pt x="33922" y="53193"/>
                  </a:lnTo>
                  <a:lnTo>
                    <a:pt x="42281" y="49758"/>
                  </a:lnTo>
                  <a:lnTo>
                    <a:pt x="35320" y="21855"/>
                  </a:lnTo>
                  <a:lnTo>
                    <a:pt x="17721" y="6080"/>
                  </a:lnTo>
                  <a:lnTo>
                    <a:pt x="5563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8"/>
            <p:cNvSpPr/>
            <p:nvPr/>
          </p:nvSpPr>
          <p:spPr>
            <a:xfrm>
              <a:off x="5565725" y="2947900"/>
              <a:ext cx="40300" cy="98050"/>
            </a:xfrm>
            <a:custGeom>
              <a:avLst/>
              <a:gdLst/>
              <a:ahLst/>
              <a:cxnLst/>
              <a:rect l="l" t="t" r="r" b="b"/>
              <a:pathLst>
                <a:path w="1612" h="3922" extrusionOk="0">
                  <a:moveTo>
                    <a:pt x="1581" y="1"/>
                  </a:moveTo>
                  <a:lnTo>
                    <a:pt x="1581" y="1"/>
                  </a:lnTo>
                  <a:cubicBezTo>
                    <a:pt x="578" y="1064"/>
                    <a:pt x="31" y="2463"/>
                    <a:pt x="0" y="3922"/>
                  </a:cubicBezTo>
                  <a:cubicBezTo>
                    <a:pt x="61" y="3922"/>
                    <a:pt x="183" y="2979"/>
                    <a:pt x="608" y="1885"/>
                  </a:cubicBezTo>
                  <a:cubicBezTo>
                    <a:pt x="1034" y="791"/>
                    <a:pt x="1611" y="31"/>
                    <a:pt x="158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8"/>
            <p:cNvSpPr/>
            <p:nvPr/>
          </p:nvSpPr>
          <p:spPr>
            <a:xfrm>
              <a:off x="5556600" y="2941825"/>
              <a:ext cx="15225" cy="104125"/>
            </a:xfrm>
            <a:custGeom>
              <a:avLst/>
              <a:gdLst/>
              <a:ahLst/>
              <a:cxnLst/>
              <a:rect l="l" t="t" r="r" b="b"/>
              <a:pathLst>
                <a:path w="609" h="4165" extrusionOk="0">
                  <a:moveTo>
                    <a:pt x="548" y="0"/>
                  </a:moveTo>
                  <a:cubicBezTo>
                    <a:pt x="274" y="639"/>
                    <a:pt x="92" y="1338"/>
                    <a:pt x="92" y="2067"/>
                  </a:cubicBezTo>
                  <a:cubicBezTo>
                    <a:pt x="1" y="2766"/>
                    <a:pt x="31" y="3466"/>
                    <a:pt x="213" y="4165"/>
                  </a:cubicBezTo>
                  <a:cubicBezTo>
                    <a:pt x="274" y="4134"/>
                    <a:pt x="183" y="3222"/>
                    <a:pt x="274" y="2067"/>
                  </a:cubicBezTo>
                  <a:cubicBezTo>
                    <a:pt x="365" y="912"/>
                    <a:pt x="608" y="0"/>
                    <a:pt x="548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8"/>
            <p:cNvSpPr/>
            <p:nvPr/>
          </p:nvSpPr>
          <p:spPr>
            <a:xfrm>
              <a:off x="5020875" y="2460825"/>
              <a:ext cx="777400" cy="1183150"/>
            </a:xfrm>
            <a:custGeom>
              <a:avLst/>
              <a:gdLst/>
              <a:ahLst/>
              <a:cxnLst/>
              <a:rect l="l" t="t" r="r" b="b"/>
              <a:pathLst>
                <a:path w="31096" h="47326" extrusionOk="0">
                  <a:moveTo>
                    <a:pt x="912" y="0"/>
                  </a:moveTo>
                  <a:lnTo>
                    <a:pt x="912" y="0"/>
                  </a:lnTo>
                  <a:cubicBezTo>
                    <a:pt x="882" y="61"/>
                    <a:pt x="852" y="91"/>
                    <a:pt x="852" y="152"/>
                  </a:cubicBezTo>
                  <a:cubicBezTo>
                    <a:pt x="821" y="243"/>
                    <a:pt x="760" y="365"/>
                    <a:pt x="669" y="547"/>
                  </a:cubicBezTo>
                  <a:cubicBezTo>
                    <a:pt x="456" y="1094"/>
                    <a:pt x="305" y="1672"/>
                    <a:pt x="183" y="2219"/>
                  </a:cubicBezTo>
                  <a:cubicBezTo>
                    <a:pt x="1" y="3131"/>
                    <a:pt x="31" y="4073"/>
                    <a:pt x="213" y="4985"/>
                  </a:cubicBezTo>
                  <a:cubicBezTo>
                    <a:pt x="365" y="5532"/>
                    <a:pt x="578" y="6079"/>
                    <a:pt x="882" y="6565"/>
                  </a:cubicBezTo>
                  <a:cubicBezTo>
                    <a:pt x="1247" y="7113"/>
                    <a:pt x="1642" y="7599"/>
                    <a:pt x="2128" y="8055"/>
                  </a:cubicBezTo>
                  <a:cubicBezTo>
                    <a:pt x="3192" y="9088"/>
                    <a:pt x="4347" y="10000"/>
                    <a:pt x="5563" y="10821"/>
                  </a:cubicBezTo>
                  <a:cubicBezTo>
                    <a:pt x="6870" y="11702"/>
                    <a:pt x="8299" y="12614"/>
                    <a:pt x="9758" y="13648"/>
                  </a:cubicBezTo>
                  <a:cubicBezTo>
                    <a:pt x="11186" y="14681"/>
                    <a:pt x="12676" y="15806"/>
                    <a:pt x="14226" y="16991"/>
                  </a:cubicBezTo>
                  <a:lnTo>
                    <a:pt x="16597" y="18754"/>
                  </a:lnTo>
                  <a:cubicBezTo>
                    <a:pt x="17387" y="19362"/>
                    <a:pt x="18177" y="20000"/>
                    <a:pt x="18967" y="20669"/>
                  </a:cubicBezTo>
                  <a:cubicBezTo>
                    <a:pt x="19961" y="21512"/>
                    <a:pt x="20955" y="22326"/>
                    <a:pt x="21890" y="23109"/>
                  </a:cubicBezTo>
                  <a:lnTo>
                    <a:pt x="21890" y="23109"/>
                  </a:lnTo>
                  <a:cubicBezTo>
                    <a:pt x="22709" y="24747"/>
                    <a:pt x="23498" y="26325"/>
                    <a:pt x="24135" y="27934"/>
                  </a:cubicBezTo>
                  <a:cubicBezTo>
                    <a:pt x="24439" y="28724"/>
                    <a:pt x="24682" y="29514"/>
                    <a:pt x="24925" y="30304"/>
                  </a:cubicBezTo>
                  <a:cubicBezTo>
                    <a:pt x="25168" y="31095"/>
                    <a:pt x="25411" y="31855"/>
                    <a:pt x="25655" y="32584"/>
                  </a:cubicBezTo>
                  <a:cubicBezTo>
                    <a:pt x="26658" y="35532"/>
                    <a:pt x="27630" y="38146"/>
                    <a:pt x="28421" y="40335"/>
                  </a:cubicBezTo>
                  <a:cubicBezTo>
                    <a:pt x="29211" y="42523"/>
                    <a:pt x="29880" y="44256"/>
                    <a:pt x="30335" y="45472"/>
                  </a:cubicBezTo>
                  <a:cubicBezTo>
                    <a:pt x="30579" y="46049"/>
                    <a:pt x="30761" y="46536"/>
                    <a:pt x="30883" y="46840"/>
                  </a:cubicBezTo>
                  <a:cubicBezTo>
                    <a:pt x="30943" y="46992"/>
                    <a:pt x="31004" y="47113"/>
                    <a:pt x="31035" y="47204"/>
                  </a:cubicBezTo>
                  <a:lnTo>
                    <a:pt x="30913" y="46809"/>
                  </a:lnTo>
                  <a:cubicBezTo>
                    <a:pt x="30761" y="46475"/>
                    <a:pt x="30609" y="46019"/>
                    <a:pt x="30396" y="45411"/>
                  </a:cubicBezTo>
                  <a:lnTo>
                    <a:pt x="28512" y="40274"/>
                  </a:lnTo>
                  <a:cubicBezTo>
                    <a:pt x="27721" y="38086"/>
                    <a:pt x="26779" y="35472"/>
                    <a:pt x="25807" y="32523"/>
                  </a:cubicBezTo>
                  <a:cubicBezTo>
                    <a:pt x="25563" y="31763"/>
                    <a:pt x="25320" y="31004"/>
                    <a:pt x="25077" y="30244"/>
                  </a:cubicBezTo>
                  <a:cubicBezTo>
                    <a:pt x="24834" y="29423"/>
                    <a:pt x="24591" y="28633"/>
                    <a:pt x="24287" y="27842"/>
                  </a:cubicBezTo>
                  <a:cubicBezTo>
                    <a:pt x="23648" y="26231"/>
                    <a:pt x="22889" y="24651"/>
                    <a:pt x="22037" y="23009"/>
                  </a:cubicBezTo>
                  <a:lnTo>
                    <a:pt x="22037" y="22979"/>
                  </a:lnTo>
                  <a:cubicBezTo>
                    <a:pt x="21095" y="22189"/>
                    <a:pt x="20123" y="21338"/>
                    <a:pt x="19089" y="20517"/>
                  </a:cubicBezTo>
                  <a:cubicBezTo>
                    <a:pt x="18299" y="19879"/>
                    <a:pt x="17508" y="19210"/>
                    <a:pt x="16718" y="18602"/>
                  </a:cubicBezTo>
                  <a:lnTo>
                    <a:pt x="14347" y="16839"/>
                  </a:lnTo>
                  <a:cubicBezTo>
                    <a:pt x="12797" y="15654"/>
                    <a:pt x="11308" y="14529"/>
                    <a:pt x="9849" y="13496"/>
                  </a:cubicBezTo>
                  <a:cubicBezTo>
                    <a:pt x="8420" y="12462"/>
                    <a:pt x="6961" y="11581"/>
                    <a:pt x="5654" y="10699"/>
                  </a:cubicBezTo>
                  <a:cubicBezTo>
                    <a:pt x="4438" y="9879"/>
                    <a:pt x="3283" y="8967"/>
                    <a:pt x="2219" y="7964"/>
                  </a:cubicBezTo>
                  <a:cubicBezTo>
                    <a:pt x="1764" y="7508"/>
                    <a:pt x="1338" y="7021"/>
                    <a:pt x="1004" y="6505"/>
                  </a:cubicBezTo>
                  <a:cubicBezTo>
                    <a:pt x="700" y="6018"/>
                    <a:pt x="487" y="5502"/>
                    <a:pt x="335" y="4954"/>
                  </a:cubicBezTo>
                  <a:cubicBezTo>
                    <a:pt x="122" y="4073"/>
                    <a:pt x="92" y="3131"/>
                    <a:pt x="274" y="2249"/>
                  </a:cubicBezTo>
                  <a:cubicBezTo>
                    <a:pt x="365" y="1672"/>
                    <a:pt x="517" y="1125"/>
                    <a:pt x="730" y="578"/>
                  </a:cubicBezTo>
                  <a:cubicBezTo>
                    <a:pt x="791" y="395"/>
                    <a:pt x="821" y="243"/>
                    <a:pt x="882" y="152"/>
                  </a:cubicBezTo>
                  <a:cubicBezTo>
                    <a:pt x="912" y="61"/>
                    <a:pt x="912" y="0"/>
                    <a:pt x="912" y="0"/>
                  </a:cubicBezTo>
                  <a:close/>
                  <a:moveTo>
                    <a:pt x="31035" y="47205"/>
                  </a:moveTo>
                  <a:lnTo>
                    <a:pt x="31035" y="47205"/>
                  </a:lnTo>
                  <a:cubicBezTo>
                    <a:pt x="31035" y="47235"/>
                    <a:pt x="31065" y="47296"/>
                    <a:pt x="31095" y="47326"/>
                  </a:cubicBezTo>
                  <a:cubicBezTo>
                    <a:pt x="31065" y="47265"/>
                    <a:pt x="31035" y="47235"/>
                    <a:pt x="31035" y="47205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8"/>
            <p:cNvSpPr/>
            <p:nvPr/>
          </p:nvSpPr>
          <p:spPr>
            <a:xfrm>
              <a:off x="5240475" y="2411425"/>
              <a:ext cx="407325" cy="141350"/>
            </a:xfrm>
            <a:custGeom>
              <a:avLst/>
              <a:gdLst/>
              <a:ahLst/>
              <a:cxnLst/>
              <a:rect l="l" t="t" r="r" b="b"/>
              <a:pathLst>
                <a:path w="16293" h="5654" extrusionOk="0">
                  <a:moveTo>
                    <a:pt x="1" y="0"/>
                  </a:moveTo>
                  <a:lnTo>
                    <a:pt x="8724" y="5654"/>
                  </a:lnTo>
                  <a:lnTo>
                    <a:pt x="16293" y="2918"/>
                  </a:lnTo>
                  <a:lnTo>
                    <a:pt x="10761" y="15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8"/>
            <p:cNvSpPr/>
            <p:nvPr/>
          </p:nvSpPr>
          <p:spPr>
            <a:xfrm>
              <a:off x="4716150" y="2391625"/>
              <a:ext cx="194575" cy="82125"/>
            </a:xfrm>
            <a:custGeom>
              <a:avLst/>
              <a:gdLst/>
              <a:ahLst/>
              <a:cxnLst/>
              <a:rect l="l" t="t" r="r" b="b"/>
              <a:pathLst>
                <a:path w="7783" h="3285" extrusionOk="0">
                  <a:moveTo>
                    <a:pt x="7777" y="0"/>
                  </a:moveTo>
                  <a:cubicBezTo>
                    <a:pt x="7721" y="0"/>
                    <a:pt x="7361" y="325"/>
                    <a:pt x="6779" y="762"/>
                  </a:cubicBezTo>
                  <a:cubicBezTo>
                    <a:pt x="5958" y="1370"/>
                    <a:pt x="5077" y="1887"/>
                    <a:pt x="4135" y="2282"/>
                  </a:cubicBezTo>
                  <a:cubicBezTo>
                    <a:pt x="3223" y="2646"/>
                    <a:pt x="2220" y="2920"/>
                    <a:pt x="1247" y="3072"/>
                  </a:cubicBezTo>
                  <a:cubicBezTo>
                    <a:pt x="457" y="3194"/>
                    <a:pt x="1" y="3224"/>
                    <a:pt x="1" y="3254"/>
                  </a:cubicBezTo>
                  <a:cubicBezTo>
                    <a:pt x="92" y="3285"/>
                    <a:pt x="214" y="3285"/>
                    <a:pt x="335" y="3285"/>
                  </a:cubicBezTo>
                  <a:cubicBezTo>
                    <a:pt x="639" y="3285"/>
                    <a:pt x="943" y="3254"/>
                    <a:pt x="1247" y="3224"/>
                  </a:cubicBezTo>
                  <a:cubicBezTo>
                    <a:pt x="3314" y="2981"/>
                    <a:pt x="5229" y="2190"/>
                    <a:pt x="6840" y="883"/>
                  </a:cubicBezTo>
                  <a:cubicBezTo>
                    <a:pt x="7083" y="701"/>
                    <a:pt x="7326" y="488"/>
                    <a:pt x="7539" y="276"/>
                  </a:cubicBezTo>
                  <a:cubicBezTo>
                    <a:pt x="7630" y="184"/>
                    <a:pt x="7691" y="93"/>
                    <a:pt x="7782" y="2"/>
                  </a:cubicBezTo>
                  <a:cubicBezTo>
                    <a:pt x="7781" y="1"/>
                    <a:pt x="7779" y="0"/>
                    <a:pt x="777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8"/>
            <p:cNvSpPr/>
            <p:nvPr/>
          </p:nvSpPr>
          <p:spPr>
            <a:xfrm>
              <a:off x="5052025" y="1573250"/>
              <a:ext cx="905075" cy="883025"/>
            </a:xfrm>
            <a:custGeom>
              <a:avLst/>
              <a:gdLst/>
              <a:ahLst/>
              <a:cxnLst/>
              <a:rect l="l" t="t" r="r" b="b"/>
              <a:pathLst>
                <a:path w="36203" h="35321" extrusionOk="0">
                  <a:moveTo>
                    <a:pt x="17965" y="1"/>
                  </a:moveTo>
                  <a:lnTo>
                    <a:pt x="15503" y="62"/>
                  </a:lnTo>
                  <a:cubicBezTo>
                    <a:pt x="13405" y="123"/>
                    <a:pt x="11338" y="335"/>
                    <a:pt x="9302" y="700"/>
                  </a:cubicBezTo>
                  <a:cubicBezTo>
                    <a:pt x="8025" y="943"/>
                    <a:pt x="6840" y="1582"/>
                    <a:pt x="5958" y="2493"/>
                  </a:cubicBezTo>
                  <a:cubicBezTo>
                    <a:pt x="5138" y="3405"/>
                    <a:pt x="4530" y="4500"/>
                    <a:pt x="4226" y="5685"/>
                  </a:cubicBezTo>
                  <a:lnTo>
                    <a:pt x="2068" y="16962"/>
                  </a:lnTo>
                  <a:lnTo>
                    <a:pt x="1" y="32585"/>
                  </a:lnTo>
                  <a:cubicBezTo>
                    <a:pt x="1" y="32585"/>
                    <a:pt x="881" y="32527"/>
                    <a:pt x="2234" y="32527"/>
                  </a:cubicBezTo>
                  <a:cubicBezTo>
                    <a:pt x="4669" y="32527"/>
                    <a:pt x="8638" y="32715"/>
                    <a:pt x="11764" y="33770"/>
                  </a:cubicBezTo>
                  <a:cubicBezTo>
                    <a:pt x="16286" y="35268"/>
                    <a:pt x="19205" y="35321"/>
                    <a:pt x="19592" y="35321"/>
                  </a:cubicBezTo>
                  <a:cubicBezTo>
                    <a:pt x="19622" y="35321"/>
                    <a:pt x="19636" y="35321"/>
                    <a:pt x="19636" y="35321"/>
                  </a:cubicBezTo>
                  <a:lnTo>
                    <a:pt x="18603" y="25594"/>
                  </a:lnTo>
                  <a:lnTo>
                    <a:pt x="22250" y="17630"/>
                  </a:lnTo>
                  <a:lnTo>
                    <a:pt x="23861" y="26962"/>
                  </a:lnTo>
                  <a:lnTo>
                    <a:pt x="31308" y="34652"/>
                  </a:lnTo>
                  <a:lnTo>
                    <a:pt x="36202" y="33558"/>
                  </a:lnTo>
                  <a:lnTo>
                    <a:pt x="31156" y="25108"/>
                  </a:lnTo>
                  <a:lnTo>
                    <a:pt x="27630" y="7873"/>
                  </a:lnTo>
                  <a:cubicBezTo>
                    <a:pt x="27357" y="6445"/>
                    <a:pt x="26567" y="5138"/>
                    <a:pt x="25442" y="4226"/>
                  </a:cubicBezTo>
                  <a:lnTo>
                    <a:pt x="25290" y="4104"/>
                  </a:lnTo>
                  <a:lnTo>
                    <a:pt x="17965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8"/>
            <p:cNvSpPr/>
            <p:nvPr/>
          </p:nvSpPr>
          <p:spPr>
            <a:xfrm>
              <a:off x="5550525" y="1833900"/>
              <a:ext cx="135275" cy="310075"/>
            </a:xfrm>
            <a:custGeom>
              <a:avLst/>
              <a:gdLst/>
              <a:ahLst/>
              <a:cxnLst/>
              <a:rect l="l" t="t" r="r" b="b"/>
              <a:pathLst>
                <a:path w="5411" h="12403" extrusionOk="0">
                  <a:moveTo>
                    <a:pt x="5411" y="1"/>
                  </a:moveTo>
                  <a:cubicBezTo>
                    <a:pt x="5320" y="153"/>
                    <a:pt x="5259" y="305"/>
                    <a:pt x="5168" y="487"/>
                  </a:cubicBezTo>
                  <a:lnTo>
                    <a:pt x="4560" y="1794"/>
                  </a:lnTo>
                  <a:cubicBezTo>
                    <a:pt x="4043" y="2919"/>
                    <a:pt x="3374" y="4438"/>
                    <a:pt x="2614" y="6171"/>
                  </a:cubicBezTo>
                  <a:cubicBezTo>
                    <a:pt x="1855" y="7873"/>
                    <a:pt x="1186" y="9423"/>
                    <a:pt x="699" y="10548"/>
                  </a:cubicBezTo>
                  <a:cubicBezTo>
                    <a:pt x="487" y="11125"/>
                    <a:pt x="304" y="11581"/>
                    <a:pt x="152" y="11885"/>
                  </a:cubicBezTo>
                  <a:cubicBezTo>
                    <a:pt x="92" y="12068"/>
                    <a:pt x="31" y="12220"/>
                    <a:pt x="0" y="12402"/>
                  </a:cubicBezTo>
                  <a:cubicBezTo>
                    <a:pt x="92" y="12250"/>
                    <a:pt x="183" y="12098"/>
                    <a:pt x="244" y="11916"/>
                  </a:cubicBezTo>
                  <a:cubicBezTo>
                    <a:pt x="396" y="11581"/>
                    <a:pt x="608" y="11125"/>
                    <a:pt x="851" y="10609"/>
                  </a:cubicBezTo>
                  <a:lnTo>
                    <a:pt x="2797" y="6232"/>
                  </a:lnTo>
                  <a:cubicBezTo>
                    <a:pt x="3557" y="4530"/>
                    <a:pt x="4195" y="2979"/>
                    <a:pt x="4681" y="1855"/>
                  </a:cubicBezTo>
                  <a:lnTo>
                    <a:pt x="5228" y="517"/>
                  </a:lnTo>
                  <a:cubicBezTo>
                    <a:pt x="5320" y="335"/>
                    <a:pt x="5380" y="183"/>
                    <a:pt x="541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8"/>
            <p:cNvSpPr/>
            <p:nvPr/>
          </p:nvSpPr>
          <p:spPr>
            <a:xfrm>
              <a:off x="5151575" y="1615825"/>
              <a:ext cx="660375" cy="894400"/>
            </a:xfrm>
            <a:custGeom>
              <a:avLst/>
              <a:gdLst/>
              <a:ahLst/>
              <a:cxnLst/>
              <a:rect l="l" t="t" r="r" b="b"/>
              <a:pathLst>
                <a:path w="26415" h="35776" extrusionOk="0">
                  <a:moveTo>
                    <a:pt x="4737" y="1"/>
                  </a:moveTo>
                  <a:cubicBezTo>
                    <a:pt x="4046" y="1"/>
                    <a:pt x="3374" y="153"/>
                    <a:pt x="2797" y="486"/>
                  </a:cubicBezTo>
                  <a:cubicBezTo>
                    <a:pt x="1156" y="1459"/>
                    <a:pt x="1" y="4195"/>
                    <a:pt x="669" y="6018"/>
                  </a:cubicBezTo>
                  <a:cubicBezTo>
                    <a:pt x="2098" y="10000"/>
                    <a:pt x="4834" y="19089"/>
                    <a:pt x="6171" y="22584"/>
                  </a:cubicBezTo>
                  <a:cubicBezTo>
                    <a:pt x="6596" y="23648"/>
                    <a:pt x="7265" y="24590"/>
                    <a:pt x="8177" y="25289"/>
                  </a:cubicBezTo>
                  <a:lnTo>
                    <a:pt x="22980" y="35776"/>
                  </a:lnTo>
                  <a:lnTo>
                    <a:pt x="26414" y="31338"/>
                  </a:lnTo>
                  <a:lnTo>
                    <a:pt x="15290" y="20608"/>
                  </a:lnTo>
                  <a:lnTo>
                    <a:pt x="9302" y="2888"/>
                  </a:lnTo>
                  <a:cubicBezTo>
                    <a:pt x="8678" y="1150"/>
                    <a:pt x="6634" y="1"/>
                    <a:pt x="4737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8"/>
            <p:cNvSpPr/>
            <p:nvPr/>
          </p:nvSpPr>
          <p:spPr>
            <a:xfrm>
              <a:off x="5191850" y="1706250"/>
              <a:ext cx="623900" cy="807775"/>
            </a:xfrm>
            <a:custGeom>
              <a:avLst/>
              <a:gdLst/>
              <a:ahLst/>
              <a:cxnLst/>
              <a:rect l="l" t="t" r="r" b="b"/>
              <a:pathLst>
                <a:path w="24956" h="32311" extrusionOk="0">
                  <a:moveTo>
                    <a:pt x="7995" y="0"/>
                  </a:moveTo>
                  <a:cubicBezTo>
                    <a:pt x="7995" y="3"/>
                    <a:pt x="8026" y="95"/>
                    <a:pt x="8086" y="335"/>
                  </a:cubicBezTo>
                  <a:lnTo>
                    <a:pt x="8390" y="1246"/>
                  </a:lnTo>
                  <a:lnTo>
                    <a:pt x="9514" y="4712"/>
                  </a:lnTo>
                  <a:cubicBezTo>
                    <a:pt x="10518" y="7690"/>
                    <a:pt x="11946" y="11915"/>
                    <a:pt x="13648" y="17052"/>
                  </a:cubicBezTo>
                  <a:lnTo>
                    <a:pt x="13648" y="17083"/>
                  </a:lnTo>
                  <a:lnTo>
                    <a:pt x="24676" y="27717"/>
                  </a:lnTo>
                  <a:lnTo>
                    <a:pt x="22281" y="30852"/>
                  </a:lnTo>
                  <a:lnTo>
                    <a:pt x="21381" y="32041"/>
                  </a:lnTo>
                  <a:lnTo>
                    <a:pt x="10062" y="23922"/>
                  </a:lnTo>
                  <a:lnTo>
                    <a:pt x="7508" y="22067"/>
                  </a:lnTo>
                  <a:lnTo>
                    <a:pt x="6900" y="21611"/>
                  </a:lnTo>
                  <a:cubicBezTo>
                    <a:pt x="6688" y="21490"/>
                    <a:pt x="6505" y="21338"/>
                    <a:pt x="6323" y="21186"/>
                  </a:cubicBezTo>
                  <a:cubicBezTo>
                    <a:pt x="5958" y="20852"/>
                    <a:pt x="5654" y="20487"/>
                    <a:pt x="5381" y="20092"/>
                  </a:cubicBezTo>
                  <a:cubicBezTo>
                    <a:pt x="5137" y="19697"/>
                    <a:pt x="4925" y="19271"/>
                    <a:pt x="4773" y="18845"/>
                  </a:cubicBezTo>
                  <a:cubicBezTo>
                    <a:pt x="4621" y="18420"/>
                    <a:pt x="4438" y="17994"/>
                    <a:pt x="4286" y="17569"/>
                  </a:cubicBezTo>
                  <a:cubicBezTo>
                    <a:pt x="3982" y="16748"/>
                    <a:pt x="3678" y="15958"/>
                    <a:pt x="3405" y="15198"/>
                  </a:cubicBezTo>
                  <a:cubicBezTo>
                    <a:pt x="2280" y="12158"/>
                    <a:pt x="1460" y="9696"/>
                    <a:pt x="912" y="7994"/>
                  </a:cubicBezTo>
                  <a:cubicBezTo>
                    <a:pt x="639" y="7143"/>
                    <a:pt x="396" y="6474"/>
                    <a:pt x="244" y="6019"/>
                  </a:cubicBezTo>
                  <a:cubicBezTo>
                    <a:pt x="183" y="5806"/>
                    <a:pt x="122" y="5623"/>
                    <a:pt x="92" y="5502"/>
                  </a:cubicBezTo>
                  <a:cubicBezTo>
                    <a:pt x="32" y="5383"/>
                    <a:pt x="2" y="5322"/>
                    <a:pt x="1" y="5320"/>
                  </a:cubicBezTo>
                  <a:lnTo>
                    <a:pt x="1" y="5320"/>
                  </a:lnTo>
                  <a:cubicBezTo>
                    <a:pt x="31" y="5380"/>
                    <a:pt x="31" y="5441"/>
                    <a:pt x="61" y="5502"/>
                  </a:cubicBezTo>
                  <a:cubicBezTo>
                    <a:pt x="92" y="5654"/>
                    <a:pt x="153" y="5806"/>
                    <a:pt x="213" y="6019"/>
                  </a:cubicBezTo>
                  <a:cubicBezTo>
                    <a:pt x="365" y="6474"/>
                    <a:pt x="548" y="7143"/>
                    <a:pt x="821" y="7994"/>
                  </a:cubicBezTo>
                  <a:cubicBezTo>
                    <a:pt x="1368" y="9727"/>
                    <a:pt x="2189" y="12219"/>
                    <a:pt x="3253" y="15259"/>
                  </a:cubicBezTo>
                  <a:cubicBezTo>
                    <a:pt x="3526" y="16019"/>
                    <a:pt x="3830" y="16809"/>
                    <a:pt x="4134" y="17630"/>
                  </a:cubicBezTo>
                  <a:lnTo>
                    <a:pt x="4651" y="18906"/>
                  </a:lnTo>
                  <a:cubicBezTo>
                    <a:pt x="4803" y="19332"/>
                    <a:pt x="5016" y="19757"/>
                    <a:pt x="5259" y="20152"/>
                  </a:cubicBezTo>
                  <a:cubicBezTo>
                    <a:pt x="5533" y="20578"/>
                    <a:pt x="5837" y="20973"/>
                    <a:pt x="6201" y="21308"/>
                  </a:cubicBezTo>
                  <a:cubicBezTo>
                    <a:pt x="6384" y="21459"/>
                    <a:pt x="6596" y="21642"/>
                    <a:pt x="6779" y="21763"/>
                  </a:cubicBezTo>
                  <a:lnTo>
                    <a:pt x="7417" y="22219"/>
                  </a:lnTo>
                  <a:lnTo>
                    <a:pt x="9940" y="24043"/>
                  </a:lnTo>
                  <a:lnTo>
                    <a:pt x="21338" y="32250"/>
                  </a:lnTo>
                  <a:lnTo>
                    <a:pt x="21399" y="32311"/>
                  </a:lnTo>
                  <a:lnTo>
                    <a:pt x="21460" y="32220"/>
                  </a:lnTo>
                  <a:cubicBezTo>
                    <a:pt x="21764" y="31824"/>
                    <a:pt x="22098" y="31399"/>
                    <a:pt x="22433" y="30973"/>
                  </a:cubicBezTo>
                  <a:lnTo>
                    <a:pt x="24895" y="27782"/>
                  </a:lnTo>
                  <a:lnTo>
                    <a:pt x="24955" y="27691"/>
                  </a:lnTo>
                  <a:lnTo>
                    <a:pt x="24895" y="27630"/>
                  </a:lnTo>
                  <a:lnTo>
                    <a:pt x="13770" y="16931"/>
                  </a:lnTo>
                  <a:lnTo>
                    <a:pt x="13770" y="16961"/>
                  </a:lnTo>
                  <a:lnTo>
                    <a:pt x="9606" y="4651"/>
                  </a:lnTo>
                  <a:cubicBezTo>
                    <a:pt x="9089" y="3161"/>
                    <a:pt x="8694" y="2006"/>
                    <a:pt x="8420" y="1216"/>
                  </a:cubicBezTo>
                  <a:lnTo>
                    <a:pt x="8086" y="304"/>
                  </a:lnTo>
                  <a:cubicBezTo>
                    <a:pt x="8026" y="94"/>
                    <a:pt x="7995" y="3"/>
                    <a:pt x="79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8"/>
            <p:cNvSpPr/>
            <p:nvPr/>
          </p:nvSpPr>
          <p:spPr>
            <a:xfrm>
              <a:off x="5211600" y="1617125"/>
              <a:ext cx="144425" cy="35200"/>
            </a:xfrm>
            <a:custGeom>
              <a:avLst/>
              <a:gdLst/>
              <a:ahLst/>
              <a:cxnLst/>
              <a:rect l="l" t="t" r="r" b="b"/>
              <a:pathLst>
                <a:path w="5777" h="1408" extrusionOk="0">
                  <a:moveTo>
                    <a:pt x="2755" y="1"/>
                  </a:moveTo>
                  <a:cubicBezTo>
                    <a:pt x="2057" y="1"/>
                    <a:pt x="1358" y="177"/>
                    <a:pt x="730" y="526"/>
                  </a:cubicBezTo>
                  <a:cubicBezTo>
                    <a:pt x="457" y="678"/>
                    <a:pt x="214" y="860"/>
                    <a:pt x="1" y="1134"/>
                  </a:cubicBezTo>
                  <a:cubicBezTo>
                    <a:pt x="31" y="1134"/>
                    <a:pt x="305" y="921"/>
                    <a:pt x="791" y="647"/>
                  </a:cubicBezTo>
                  <a:cubicBezTo>
                    <a:pt x="1404" y="348"/>
                    <a:pt x="2060" y="201"/>
                    <a:pt x="2711" y="201"/>
                  </a:cubicBezTo>
                  <a:cubicBezTo>
                    <a:pt x="3514" y="201"/>
                    <a:pt x="4312" y="424"/>
                    <a:pt x="5016" y="860"/>
                  </a:cubicBezTo>
                  <a:cubicBezTo>
                    <a:pt x="5503" y="1164"/>
                    <a:pt x="5746" y="1407"/>
                    <a:pt x="5776" y="1407"/>
                  </a:cubicBezTo>
                  <a:cubicBezTo>
                    <a:pt x="5594" y="1134"/>
                    <a:pt x="5351" y="921"/>
                    <a:pt x="5107" y="738"/>
                  </a:cubicBezTo>
                  <a:cubicBezTo>
                    <a:pt x="4400" y="245"/>
                    <a:pt x="3578" y="1"/>
                    <a:pt x="27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8"/>
            <p:cNvSpPr/>
            <p:nvPr/>
          </p:nvSpPr>
          <p:spPr>
            <a:xfrm>
              <a:off x="5764800" y="2203400"/>
              <a:ext cx="73750" cy="21275"/>
            </a:xfrm>
            <a:custGeom>
              <a:avLst/>
              <a:gdLst/>
              <a:ahLst/>
              <a:cxnLst/>
              <a:rect l="l" t="t" r="r" b="b"/>
              <a:pathLst>
                <a:path w="2950" h="851" extrusionOk="0">
                  <a:moveTo>
                    <a:pt x="2174" y="1"/>
                  </a:moveTo>
                  <a:cubicBezTo>
                    <a:pt x="1916" y="1"/>
                    <a:pt x="1658" y="39"/>
                    <a:pt x="1399" y="114"/>
                  </a:cubicBezTo>
                  <a:cubicBezTo>
                    <a:pt x="852" y="206"/>
                    <a:pt x="366" y="449"/>
                    <a:pt x="1" y="844"/>
                  </a:cubicBezTo>
                  <a:cubicBezTo>
                    <a:pt x="3" y="848"/>
                    <a:pt x="8" y="850"/>
                    <a:pt x="15" y="850"/>
                  </a:cubicBezTo>
                  <a:cubicBezTo>
                    <a:pt x="114" y="850"/>
                    <a:pt x="667" y="497"/>
                    <a:pt x="1430" y="327"/>
                  </a:cubicBezTo>
                  <a:cubicBezTo>
                    <a:pt x="2250" y="114"/>
                    <a:pt x="2949" y="175"/>
                    <a:pt x="2949" y="114"/>
                  </a:cubicBezTo>
                  <a:cubicBezTo>
                    <a:pt x="2691" y="39"/>
                    <a:pt x="2433" y="1"/>
                    <a:pt x="21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8"/>
            <p:cNvSpPr/>
            <p:nvPr/>
          </p:nvSpPr>
          <p:spPr>
            <a:xfrm>
              <a:off x="5126500" y="1893175"/>
              <a:ext cx="90450" cy="25850"/>
            </a:xfrm>
            <a:custGeom>
              <a:avLst/>
              <a:gdLst/>
              <a:ahLst/>
              <a:cxnLst/>
              <a:rect l="l" t="t" r="r" b="b"/>
              <a:pathLst>
                <a:path w="3618" h="1034" extrusionOk="0">
                  <a:moveTo>
                    <a:pt x="3618" y="912"/>
                  </a:moveTo>
                  <a:cubicBezTo>
                    <a:pt x="3605" y="912"/>
                    <a:pt x="3591" y="914"/>
                    <a:pt x="3579" y="916"/>
                  </a:cubicBezTo>
                  <a:lnTo>
                    <a:pt x="3579" y="916"/>
                  </a:lnTo>
                  <a:cubicBezTo>
                    <a:pt x="3592" y="915"/>
                    <a:pt x="3605" y="914"/>
                    <a:pt x="3618" y="912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31" y="31"/>
                    <a:pt x="61" y="61"/>
                    <a:pt x="92" y="92"/>
                  </a:cubicBezTo>
                  <a:cubicBezTo>
                    <a:pt x="548" y="487"/>
                    <a:pt x="1095" y="760"/>
                    <a:pt x="1672" y="912"/>
                  </a:cubicBezTo>
                  <a:cubicBezTo>
                    <a:pt x="1976" y="993"/>
                    <a:pt x="2280" y="1034"/>
                    <a:pt x="2584" y="1034"/>
                  </a:cubicBezTo>
                  <a:cubicBezTo>
                    <a:pt x="2736" y="1034"/>
                    <a:pt x="2888" y="1024"/>
                    <a:pt x="3040" y="1004"/>
                  </a:cubicBezTo>
                  <a:cubicBezTo>
                    <a:pt x="3192" y="1004"/>
                    <a:pt x="3314" y="973"/>
                    <a:pt x="3466" y="943"/>
                  </a:cubicBezTo>
                  <a:cubicBezTo>
                    <a:pt x="3489" y="943"/>
                    <a:pt x="3532" y="924"/>
                    <a:pt x="3579" y="916"/>
                  </a:cubicBezTo>
                  <a:lnTo>
                    <a:pt x="3579" y="916"/>
                  </a:lnTo>
                  <a:cubicBezTo>
                    <a:pt x="3327" y="939"/>
                    <a:pt x="3076" y="952"/>
                    <a:pt x="2824" y="952"/>
                  </a:cubicBezTo>
                  <a:cubicBezTo>
                    <a:pt x="2451" y="952"/>
                    <a:pt x="2077" y="923"/>
                    <a:pt x="1703" y="852"/>
                  </a:cubicBezTo>
                  <a:cubicBezTo>
                    <a:pt x="1095" y="669"/>
                    <a:pt x="517" y="365"/>
                    <a:pt x="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8"/>
            <p:cNvSpPr/>
            <p:nvPr/>
          </p:nvSpPr>
          <p:spPr>
            <a:xfrm>
              <a:off x="5110550" y="1975225"/>
              <a:ext cx="135275" cy="25125"/>
            </a:xfrm>
            <a:custGeom>
              <a:avLst/>
              <a:gdLst/>
              <a:ahLst/>
              <a:cxnLst/>
              <a:rect l="l" t="t" r="r" b="b"/>
              <a:pathLst>
                <a:path w="5411" h="1005" extrusionOk="0">
                  <a:moveTo>
                    <a:pt x="2095" y="0"/>
                  </a:moveTo>
                  <a:cubicBezTo>
                    <a:pt x="1672" y="0"/>
                    <a:pt x="1253" y="34"/>
                    <a:pt x="821" y="92"/>
                  </a:cubicBezTo>
                  <a:cubicBezTo>
                    <a:pt x="578" y="123"/>
                    <a:pt x="365" y="153"/>
                    <a:pt x="213" y="184"/>
                  </a:cubicBezTo>
                  <a:cubicBezTo>
                    <a:pt x="152" y="184"/>
                    <a:pt x="91" y="184"/>
                    <a:pt x="0" y="214"/>
                  </a:cubicBezTo>
                  <a:lnTo>
                    <a:pt x="213" y="214"/>
                  </a:lnTo>
                  <a:lnTo>
                    <a:pt x="821" y="153"/>
                  </a:lnTo>
                  <a:cubicBezTo>
                    <a:pt x="1234" y="116"/>
                    <a:pt x="1636" y="90"/>
                    <a:pt x="2040" y="90"/>
                  </a:cubicBezTo>
                  <a:cubicBezTo>
                    <a:pt x="2290" y="90"/>
                    <a:pt x="2541" y="100"/>
                    <a:pt x="2797" y="123"/>
                  </a:cubicBezTo>
                  <a:cubicBezTo>
                    <a:pt x="3465" y="153"/>
                    <a:pt x="4104" y="305"/>
                    <a:pt x="4681" y="609"/>
                  </a:cubicBezTo>
                  <a:cubicBezTo>
                    <a:pt x="4924" y="731"/>
                    <a:pt x="5168" y="852"/>
                    <a:pt x="5411" y="1004"/>
                  </a:cubicBezTo>
                  <a:cubicBezTo>
                    <a:pt x="5350" y="944"/>
                    <a:pt x="5289" y="883"/>
                    <a:pt x="5198" y="852"/>
                  </a:cubicBezTo>
                  <a:cubicBezTo>
                    <a:pt x="5046" y="731"/>
                    <a:pt x="4894" y="609"/>
                    <a:pt x="4712" y="518"/>
                  </a:cubicBezTo>
                  <a:cubicBezTo>
                    <a:pt x="4104" y="244"/>
                    <a:pt x="3465" y="62"/>
                    <a:pt x="2797" y="32"/>
                  </a:cubicBezTo>
                  <a:cubicBezTo>
                    <a:pt x="2560" y="10"/>
                    <a:pt x="2327" y="0"/>
                    <a:pt x="2095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8"/>
            <p:cNvSpPr/>
            <p:nvPr/>
          </p:nvSpPr>
          <p:spPr>
            <a:xfrm>
              <a:off x="5197925" y="1856700"/>
              <a:ext cx="291075" cy="490150"/>
            </a:xfrm>
            <a:custGeom>
              <a:avLst/>
              <a:gdLst/>
              <a:ahLst/>
              <a:cxnLst/>
              <a:rect l="l" t="t" r="r" b="b"/>
              <a:pathLst>
                <a:path w="11643" h="19606" extrusionOk="0">
                  <a:moveTo>
                    <a:pt x="1" y="1"/>
                  </a:moveTo>
                  <a:cubicBezTo>
                    <a:pt x="1" y="1"/>
                    <a:pt x="366" y="5928"/>
                    <a:pt x="821" y="8694"/>
                  </a:cubicBezTo>
                  <a:cubicBezTo>
                    <a:pt x="1247" y="11429"/>
                    <a:pt x="2128" y="14226"/>
                    <a:pt x="4104" y="16201"/>
                  </a:cubicBezTo>
                  <a:cubicBezTo>
                    <a:pt x="6050" y="18147"/>
                    <a:pt x="8876" y="19059"/>
                    <a:pt x="11642" y="19606"/>
                  </a:cubicBezTo>
                  <a:cubicBezTo>
                    <a:pt x="10730" y="18937"/>
                    <a:pt x="9879" y="18268"/>
                    <a:pt x="9028" y="17539"/>
                  </a:cubicBezTo>
                  <a:cubicBezTo>
                    <a:pt x="7934" y="16627"/>
                    <a:pt x="6323" y="15745"/>
                    <a:pt x="5442" y="14621"/>
                  </a:cubicBezTo>
                  <a:cubicBezTo>
                    <a:pt x="3739" y="12463"/>
                    <a:pt x="3344" y="9727"/>
                    <a:pt x="2493" y="7113"/>
                  </a:cubicBezTo>
                  <a:cubicBezTo>
                    <a:pt x="1673" y="4712"/>
                    <a:pt x="791" y="2402"/>
                    <a:pt x="1" y="1"/>
                  </a:cubicBezTo>
                  <a:close/>
                </a:path>
              </a:pathLst>
            </a:custGeom>
            <a:solidFill>
              <a:srgbClr val="203E80">
                <a:alpha val="647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8"/>
            <p:cNvSpPr/>
            <p:nvPr/>
          </p:nvSpPr>
          <p:spPr>
            <a:xfrm>
              <a:off x="5245800" y="1912375"/>
              <a:ext cx="209750" cy="45725"/>
            </a:xfrm>
            <a:custGeom>
              <a:avLst/>
              <a:gdLst/>
              <a:ahLst/>
              <a:cxnLst/>
              <a:rect l="l" t="t" r="r" b="b"/>
              <a:pathLst>
                <a:path w="8390" h="1829" extrusionOk="0">
                  <a:moveTo>
                    <a:pt x="4442" y="1"/>
                  </a:moveTo>
                  <a:cubicBezTo>
                    <a:pt x="4292" y="1"/>
                    <a:pt x="4138" y="8"/>
                    <a:pt x="3983" y="23"/>
                  </a:cubicBezTo>
                  <a:cubicBezTo>
                    <a:pt x="2949" y="114"/>
                    <a:pt x="1916" y="448"/>
                    <a:pt x="1004" y="1026"/>
                  </a:cubicBezTo>
                  <a:cubicBezTo>
                    <a:pt x="639" y="1239"/>
                    <a:pt x="305" y="1512"/>
                    <a:pt x="1" y="1816"/>
                  </a:cubicBezTo>
                  <a:cubicBezTo>
                    <a:pt x="1" y="1825"/>
                    <a:pt x="3" y="1829"/>
                    <a:pt x="8" y="1829"/>
                  </a:cubicBezTo>
                  <a:cubicBezTo>
                    <a:pt x="18" y="1829"/>
                    <a:pt x="40" y="1807"/>
                    <a:pt x="61" y="1786"/>
                  </a:cubicBezTo>
                  <a:lnTo>
                    <a:pt x="274" y="1603"/>
                  </a:lnTo>
                  <a:cubicBezTo>
                    <a:pt x="517" y="1421"/>
                    <a:pt x="761" y="1239"/>
                    <a:pt x="1034" y="1056"/>
                  </a:cubicBezTo>
                  <a:cubicBezTo>
                    <a:pt x="1946" y="509"/>
                    <a:pt x="2949" y="205"/>
                    <a:pt x="4013" y="114"/>
                  </a:cubicBezTo>
                  <a:cubicBezTo>
                    <a:pt x="4175" y="98"/>
                    <a:pt x="4335" y="91"/>
                    <a:pt x="4492" y="91"/>
                  </a:cubicBezTo>
                  <a:cubicBezTo>
                    <a:pt x="5516" y="91"/>
                    <a:pt x="6432" y="388"/>
                    <a:pt x="7144" y="388"/>
                  </a:cubicBezTo>
                  <a:cubicBezTo>
                    <a:pt x="7448" y="388"/>
                    <a:pt x="7782" y="357"/>
                    <a:pt x="8086" y="236"/>
                  </a:cubicBezTo>
                  <a:cubicBezTo>
                    <a:pt x="8208" y="205"/>
                    <a:pt x="8299" y="144"/>
                    <a:pt x="8390" y="84"/>
                  </a:cubicBezTo>
                  <a:lnTo>
                    <a:pt x="8390" y="84"/>
                  </a:lnTo>
                  <a:cubicBezTo>
                    <a:pt x="8389" y="84"/>
                    <a:pt x="8297" y="145"/>
                    <a:pt x="8056" y="205"/>
                  </a:cubicBezTo>
                  <a:cubicBezTo>
                    <a:pt x="7830" y="280"/>
                    <a:pt x="7564" y="335"/>
                    <a:pt x="7308" y="335"/>
                  </a:cubicBezTo>
                  <a:cubicBezTo>
                    <a:pt x="7252" y="335"/>
                    <a:pt x="7198" y="332"/>
                    <a:pt x="7144" y="327"/>
                  </a:cubicBezTo>
                  <a:cubicBezTo>
                    <a:pt x="6426" y="327"/>
                    <a:pt x="5498" y="1"/>
                    <a:pt x="444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8"/>
            <p:cNvSpPr/>
            <p:nvPr/>
          </p:nvSpPr>
          <p:spPr>
            <a:xfrm>
              <a:off x="5229075" y="1843025"/>
              <a:ext cx="199125" cy="50175"/>
            </a:xfrm>
            <a:custGeom>
              <a:avLst/>
              <a:gdLst/>
              <a:ahLst/>
              <a:cxnLst/>
              <a:rect l="l" t="t" r="r" b="b"/>
              <a:pathLst>
                <a:path w="7965" h="2007" extrusionOk="0">
                  <a:moveTo>
                    <a:pt x="7965" y="0"/>
                  </a:moveTo>
                  <a:cubicBezTo>
                    <a:pt x="7934" y="0"/>
                    <a:pt x="7904" y="31"/>
                    <a:pt x="7873" y="31"/>
                  </a:cubicBezTo>
                  <a:lnTo>
                    <a:pt x="7661" y="152"/>
                  </a:lnTo>
                  <a:cubicBezTo>
                    <a:pt x="7604" y="190"/>
                    <a:pt x="7538" y="231"/>
                    <a:pt x="7464" y="274"/>
                  </a:cubicBezTo>
                  <a:lnTo>
                    <a:pt x="7464" y="274"/>
                  </a:lnTo>
                  <a:cubicBezTo>
                    <a:pt x="7535" y="240"/>
                    <a:pt x="7600" y="209"/>
                    <a:pt x="7661" y="183"/>
                  </a:cubicBezTo>
                  <a:lnTo>
                    <a:pt x="7873" y="92"/>
                  </a:lnTo>
                  <a:cubicBezTo>
                    <a:pt x="7934" y="0"/>
                    <a:pt x="7965" y="0"/>
                    <a:pt x="7965" y="0"/>
                  </a:cubicBezTo>
                  <a:close/>
                  <a:moveTo>
                    <a:pt x="7464" y="274"/>
                  </a:moveTo>
                  <a:lnTo>
                    <a:pt x="7464" y="274"/>
                  </a:lnTo>
                  <a:cubicBezTo>
                    <a:pt x="7285" y="360"/>
                    <a:pt x="7071" y="469"/>
                    <a:pt x="6810" y="578"/>
                  </a:cubicBezTo>
                  <a:cubicBezTo>
                    <a:pt x="5898" y="973"/>
                    <a:pt x="4925" y="1307"/>
                    <a:pt x="3922" y="1551"/>
                  </a:cubicBezTo>
                  <a:cubicBezTo>
                    <a:pt x="2949" y="1794"/>
                    <a:pt x="1946" y="1915"/>
                    <a:pt x="913" y="1976"/>
                  </a:cubicBezTo>
                  <a:cubicBezTo>
                    <a:pt x="548" y="2007"/>
                    <a:pt x="214" y="2007"/>
                    <a:pt x="1" y="2007"/>
                  </a:cubicBezTo>
                  <a:lnTo>
                    <a:pt x="913" y="2007"/>
                  </a:lnTo>
                  <a:cubicBezTo>
                    <a:pt x="2980" y="1946"/>
                    <a:pt x="4986" y="1459"/>
                    <a:pt x="6840" y="578"/>
                  </a:cubicBezTo>
                  <a:cubicBezTo>
                    <a:pt x="7091" y="473"/>
                    <a:pt x="7299" y="369"/>
                    <a:pt x="7464" y="274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8"/>
            <p:cNvSpPr/>
            <p:nvPr/>
          </p:nvSpPr>
          <p:spPr>
            <a:xfrm>
              <a:off x="5424375" y="1789825"/>
              <a:ext cx="214325" cy="130725"/>
            </a:xfrm>
            <a:custGeom>
              <a:avLst/>
              <a:gdLst/>
              <a:ahLst/>
              <a:cxnLst/>
              <a:rect l="l" t="t" r="r" b="b"/>
              <a:pathLst>
                <a:path w="8573" h="5229" extrusionOk="0">
                  <a:moveTo>
                    <a:pt x="92" y="1"/>
                  </a:moveTo>
                  <a:cubicBezTo>
                    <a:pt x="92" y="1"/>
                    <a:pt x="91" y="1"/>
                    <a:pt x="91" y="1"/>
                  </a:cubicBezTo>
                  <a:lnTo>
                    <a:pt x="91" y="1"/>
                  </a:lnTo>
                  <a:cubicBezTo>
                    <a:pt x="93" y="1"/>
                    <a:pt x="94" y="1"/>
                    <a:pt x="95" y="1"/>
                  </a:cubicBezTo>
                  <a:lnTo>
                    <a:pt x="95" y="1"/>
                  </a:lnTo>
                  <a:lnTo>
                    <a:pt x="92" y="1"/>
                  </a:lnTo>
                  <a:close/>
                  <a:moveTo>
                    <a:pt x="1" y="1"/>
                  </a:moveTo>
                  <a:cubicBezTo>
                    <a:pt x="16" y="16"/>
                    <a:pt x="31" y="24"/>
                    <a:pt x="46" y="24"/>
                  </a:cubicBezTo>
                  <a:cubicBezTo>
                    <a:pt x="61" y="24"/>
                    <a:pt x="76" y="16"/>
                    <a:pt x="91" y="1"/>
                  </a:cubicBezTo>
                  <a:lnTo>
                    <a:pt x="91" y="1"/>
                  </a:lnTo>
                  <a:cubicBezTo>
                    <a:pt x="61" y="1"/>
                    <a:pt x="31" y="1"/>
                    <a:pt x="1" y="1"/>
                  </a:cubicBezTo>
                  <a:close/>
                  <a:moveTo>
                    <a:pt x="95" y="1"/>
                  </a:moveTo>
                  <a:lnTo>
                    <a:pt x="396" y="62"/>
                  </a:lnTo>
                  <a:cubicBezTo>
                    <a:pt x="1976" y="213"/>
                    <a:pt x="3496" y="852"/>
                    <a:pt x="4742" y="1824"/>
                  </a:cubicBezTo>
                  <a:cubicBezTo>
                    <a:pt x="5867" y="2736"/>
                    <a:pt x="6536" y="3891"/>
                    <a:pt x="7235" y="4499"/>
                  </a:cubicBezTo>
                  <a:cubicBezTo>
                    <a:pt x="7508" y="4742"/>
                    <a:pt x="7843" y="4955"/>
                    <a:pt x="8177" y="5107"/>
                  </a:cubicBezTo>
                  <a:cubicBezTo>
                    <a:pt x="8268" y="5138"/>
                    <a:pt x="8359" y="5168"/>
                    <a:pt x="8451" y="5198"/>
                  </a:cubicBezTo>
                  <a:lnTo>
                    <a:pt x="8496" y="5210"/>
                  </a:lnTo>
                  <a:lnTo>
                    <a:pt x="8496" y="5210"/>
                  </a:lnTo>
                  <a:cubicBezTo>
                    <a:pt x="8431" y="5192"/>
                    <a:pt x="8329" y="5159"/>
                    <a:pt x="8208" y="5107"/>
                  </a:cubicBezTo>
                  <a:cubicBezTo>
                    <a:pt x="7873" y="4955"/>
                    <a:pt x="7569" y="4742"/>
                    <a:pt x="7296" y="4469"/>
                  </a:cubicBezTo>
                  <a:cubicBezTo>
                    <a:pt x="6901" y="4104"/>
                    <a:pt x="6536" y="3679"/>
                    <a:pt x="6201" y="3253"/>
                  </a:cubicBezTo>
                  <a:cubicBezTo>
                    <a:pt x="5806" y="2706"/>
                    <a:pt x="5320" y="2220"/>
                    <a:pt x="4803" y="1794"/>
                  </a:cubicBezTo>
                  <a:cubicBezTo>
                    <a:pt x="3831" y="1034"/>
                    <a:pt x="2706" y="487"/>
                    <a:pt x="1520" y="183"/>
                  </a:cubicBezTo>
                  <a:cubicBezTo>
                    <a:pt x="1064" y="69"/>
                    <a:pt x="580" y="8"/>
                    <a:pt x="95" y="1"/>
                  </a:cubicBezTo>
                  <a:close/>
                  <a:moveTo>
                    <a:pt x="8496" y="5210"/>
                  </a:moveTo>
                  <a:lnTo>
                    <a:pt x="8496" y="5210"/>
                  </a:lnTo>
                  <a:cubicBezTo>
                    <a:pt x="8544" y="5223"/>
                    <a:pt x="8572" y="5229"/>
                    <a:pt x="8572" y="5229"/>
                  </a:cubicBezTo>
                  <a:lnTo>
                    <a:pt x="8496" y="521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8"/>
            <p:cNvSpPr/>
            <p:nvPr/>
          </p:nvSpPr>
          <p:spPr>
            <a:xfrm>
              <a:off x="5448700" y="1880625"/>
              <a:ext cx="178600" cy="85525"/>
            </a:xfrm>
            <a:custGeom>
              <a:avLst/>
              <a:gdLst/>
              <a:ahLst/>
              <a:cxnLst/>
              <a:rect l="l" t="t" r="r" b="b"/>
              <a:pathLst>
                <a:path w="7144" h="3421" extrusionOk="0">
                  <a:moveTo>
                    <a:pt x="1873" y="1"/>
                  </a:moveTo>
                  <a:cubicBezTo>
                    <a:pt x="1649" y="1"/>
                    <a:pt x="1429" y="16"/>
                    <a:pt x="1216" y="47"/>
                  </a:cubicBezTo>
                  <a:cubicBezTo>
                    <a:pt x="821" y="77"/>
                    <a:pt x="517" y="138"/>
                    <a:pt x="335" y="168"/>
                  </a:cubicBezTo>
                  <a:lnTo>
                    <a:pt x="92" y="229"/>
                  </a:lnTo>
                  <a:cubicBezTo>
                    <a:pt x="61" y="229"/>
                    <a:pt x="31" y="229"/>
                    <a:pt x="0" y="259"/>
                  </a:cubicBezTo>
                  <a:lnTo>
                    <a:pt x="92" y="259"/>
                  </a:lnTo>
                  <a:lnTo>
                    <a:pt x="335" y="229"/>
                  </a:lnTo>
                  <a:cubicBezTo>
                    <a:pt x="547" y="199"/>
                    <a:pt x="851" y="138"/>
                    <a:pt x="1216" y="107"/>
                  </a:cubicBezTo>
                  <a:cubicBezTo>
                    <a:pt x="1405" y="95"/>
                    <a:pt x="1589" y="87"/>
                    <a:pt x="1769" y="87"/>
                  </a:cubicBezTo>
                  <a:cubicBezTo>
                    <a:pt x="2025" y="87"/>
                    <a:pt x="2274" y="102"/>
                    <a:pt x="2523" y="138"/>
                  </a:cubicBezTo>
                  <a:cubicBezTo>
                    <a:pt x="3070" y="199"/>
                    <a:pt x="3587" y="411"/>
                    <a:pt x="3982" y="776"/>
                  </a:cubicBezTo>
                  <a:cubicBezTo>
                    <a:pt x="4408" y="1110"/>
                    <a:pt x="4803" y="1475"/>
                    <a:pt x="5137" y="1901"/>
                  </a:cubicBezTo>
                  <a:cubicBezTo>
                    <a:pt x="5411" y="2235"/>
                    <a:pt x="5745" y="2569"/>
                    <a:pt x="6079" y="2843"/>
                  </a:cubicBezTo>
                  <a:cubicBezTo>
                    <a:pt x="6292" y="3056"/>
                    <a:pt x="6566" y="3208"/>
                    <a:pt x="6839" y="3329"/>
                  </a:cubicBezTo>
                  <a:cubicBezTo>
                    <a:pt x="6931" y="3360"/>
                    <a:pt x="7052" y="3390"/>
                    <a:pt x="7143" y="3420"/>
                  </a:cubicBezTo>
                  <a:cubicBezTo>
                    <a:pt x="7143" y="3420"/>
                    <a:pt x="7052" y="3360"/>
                    <a:pt x="6870" y="3299"/>
                  </a:cubicBezTo>
                  <a:cubicBezTo>
                    <a:pt x="6596" y="3177"/>
                    <a:pt x="6353" y="2995"/>
                    <a:pt x="6110" y="2813"/>
                  </a:cubicBezTo>
                  <a:cubicBezTo>
                    <a:pt x="5776" y="2509"/>
                    <a:pt x="5472" y="2205"/>
                    <a:pt x="5198" y="1870"/>
                  </a:cubicBezTo>
                  <a:cubicBezTo>
                    <a:pt x="4864" y="1414"/>
                    <a:pt x="4469" y="1050"/>
                    <a:pt x="4073" y="685"/>
                  </a:cubicBezTo>
                  <a:cubicBezTo>
                    <a:pt x="3617" y="351"/>
                    <a:pt x="3101" y="107"/>
                    <a:pt x="2554" y="47"/>
                  </a:cubicBezTo>
                  <a:cubicBezTo>
                    <a:pt x="2326" y="16"/>
                    <a:pt x="2098" y="1"/>
                    <a:pt x="187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8"/>
            <p:cNvSpPr/>
            <p:nvPr/>
          </p:nvSpPr>
          <p:spPr>
            <a:xfrm>
              <a:off x="5633350" y="1932400"/>
              <a:ext cx="139850" cy="28500"/>
            </a:xfrm>
            <a:custGeom>
              <a:avLst/>
              <a:gdLst/>
              <a:ahLst/>
              <a:cxnLst/>
              <a:rect l="l" t="t" r="r" b="b"/>
              <a:pathLst>
                <a:path w="5594" h="1140" extrusionOk="0">
                  <a:moveTo>
                    <a:pt x="5307" y="53"/>
                  </a:moveTo>
                  <a:lnTo>
                    <a:pt x="5307" y="53"/>
                  </a:lnTo>
                  <a:cubicBezTo>
                    <a:pt x="5331" y="59"/>
                    <a:pt x="5356" y="66"/>
                    <a:pt x="5381" y="73"/>
                  </a:cubicBezTo>
                  <a:cubicBezTo>
                    <a:pt x="5441" y="73"/>
                    <a:pt x="5502" y="103"/>
                    <a:pt x="5593" y="103"/>
                  </a:cubicBezTo>
                  <a:cubicBezTo>
                    <a:pt x="5501" y="83"/>
                    <a:pt x="5404" y="66"/>
                    <a:pt x="5307" y="53"/>
                  </a:cubicBezTo>
                  <a:close/>
                  <a:moveTo>
                    <a:pt x="0" y="802"/>
                  </a:moveTo>
                  <a:cubicBezTo>
                    <a:pt x="16" y="812"/>
                    <a:pt x="31" y="821"/>
                    <a:pt x="46" y="830"/>
                  </a:cubicBezTo>
                  <a:lnTo>
                    <a:pt x="46" y="830"/>
                  </a:lnTo>
                  <a:cubicBezTo>
                    <a:pt x="31" y="820"/>
                    <a:pt x="16" y="810"/>
                    <a:pt x="0" y="802"/>
                  </a:cubicBezTo>
                  <a:close/>
                  <a:moveTo>
                    <a:pt x="4913" y="0"/>
                  </a:moveTo>
                  <a:cubicBezTo>
                    <a:pt x="4856" y="0"/>
                    <a:pt x="4799" y="4"/>
                    <a:pt x="4742" y="12"/>
                  </a:cubicBezTo>
                  <a:cubicBezTo>
                    <a:pt x="4438" y="12"/>
                    <a:pt x="4134" y="73"/>
                    <a:pt x="3830" y="194"/>
                  </a:cubicBezTo>
                  <a:cubicBezTo>
                    <a:pt x="3496" y="316"/>
                    <a:pt x="3162" y="468"/>
                    <a:pt x="2767" y="620"/>
                  </a:cubicBezTo>
                  <a:cubicBezTo>
                    <a:pt x="2432" y="802"/>
                    <a:pt x="2067" y="924"/>
                    <a:pt x="1703" y="1015"/>
                  </a:cubicBezTo>
                  <a:cubicBezTo>
                    <a:pt x="1480" y="1060"/>
                    <a:pt x="1258" y="1088"/>
                    <a:pt x="1035" y="1088"/>
                  </a:cubicBezTo>
                  <a:cubicBezTo>
                    <a:pt x="954" y="1088"/>
                    <a:pt x="872" y="1084"/>
                    <a:pt x="791" y="1076"/>
                  </a:cubicBezTo>
                  <a:cubicBezTo>
                    <a:pt x="534" y="1047"/>
                    <a:pt x="278" y="966"/>
                    <a:pt x="46" y="830"/>
                  </a:cubicBezTo>
                  <a:lnTo>
                    <a:pt x="46" y="830"/>
                  </a:lnTo>
                  <a:cubicBezTo>
                    <a:pt x="92" y="861"/>
                    <a:pt x="137" y="901"/>
                    <a:pt x="183" y="924"/>
                  </a:cubicBezTo>
                  <a:cubicBezTo>
                    <a:pt x="365" y="1015"/>
                    <a:pt x="578" y="1076"/>
                    <a:pt x="791" y="1106"/>
                  </a:cubicBezTo>
                  <a:cubicBezTo>
                    <a:pt x="907" y="1130"/>
                    <a:pt x="1023" y="1139"/>
                    <a:pt x="1139" y="1139"/>
                  </a:cubicBezTo>
                  <a:cubicBezTo>
                    <a:pt x="1327" y="1139"/>
                    <a:pt x="1515" y="1114"/>
                    <a:pt x="1703" y="1076"/>
                  </a:cubicBezTo>
                  <a:cubicBezTo>
                    <a:pt x="2098" y="985"/>
                    <a:pt x="2432" y="833"/>
                    <a:pt x="2797" y="681"/>
                  </a:cubicBezTo>
                  <a:cubicBezTo>
                    <a:pt x="3162" y="529"/>
                    <a:pt x="3526" y="346"/>
                    <a:pt x="3830" y="225"/>
                  </a:cubicBezTo>
                  <a:cubicBezTo>
                    <a:pt x="4134" y="134"/>
                    <a:pt x="4438" y="73"/>
                    <a:pt x="4742" y="42"/>
                  </a:cubicBezTo>
                  <a:cubicBezTo>
                    <a:pt x="4816" y="34"/>
                    <a:pt x="4891" y="31"/>
                    <a:pt x="4968" y="31"/>
                  </a:cubicBezTo>
                  <a:cubicBezTo>
                    <a:pt x="5080" y="31"/>
                    <a:pt x="5194" y="39"/>
                    <a:pt x="5307" y="53"/>
                  </a:cubicBezTo>
                  <a:lnTo>
                    <a:pt x="5307" y="53"/>
                  </a:lnTo>
                  <a:cubicBezTo>
                    <a:pt x="5176" y="20"/>
                    <a:pt x="5044" y="0"/>
                    <a:pt x="4913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8"/>
            <p:cNvSpPr/>
            <p:nvPr/>
          </p:nvSpPr>
          <p:spPr>
            <a:xfrm>
              <a:off x="5609800" y="1976000"/>
              <a:ext cx="177825" cy="54175"/>
            </a:xfrm>
            <a:custGeom>
              <a:avLst/>
              <a:gdLst/>
              <a:ahLst/>
              <a:cxnLst/>
              <a:rect l="l" t="t" r="r" b="b"/>
              <a:pathLst>
                <a:path w="7113" h="2167" extrusionOk="0">
                  <a:moveTo>
                    <a:pt x="6079" y="1"/>
                  </a:moveTo>
                  <a:cubicBezTo>
                    <a:pt x="5654" y="1"/>
                    <a:pt x="5259" y="61"/>
                    <a:pt x="4864" y="213"/>
                  </a:cubicBezTo>
                  <a:cubicBezTo>
                    <a:pt x="4377" y="426"/>
                    <a:pt x="3952" y="669"/>
                    <a:pt x="3557" y="973"/>
                  </a:cubicBezTo>
                  <a:cubicBezTo>
                    <a:pt x="3131" y="1277"/>
                    <a:pt x="2705" y="1551"/>
                    <a:pt x="2280" y="1764"/>
                  </a:cubicBezTo>
                  <a:cubicBezTo>
                    <a:pt x="1915" y="1946"/>
                    <a:pt x="1520" y="2068"/>
                    <a:pt x="1094" y="2098"/>
                  </a:cubicBezTo>
                  <a:cubicBezTo>
                    <a:pt x="1035" y="2103"/>
                    <a:pt x="975" y="2105"/>
                    <a:pt x="915" y="2105"/>
                  </a:cubicBezTo>
                  <a:cubicBezTo>
                    <a:pt x="603" y="2105"/>
                    <a:pt x="280" y="2038"/>
                    <a:pt x="0" y="1885"/>
                  </a:cubicBezTo>
                  <a:lnTo>
                    <a:pt x="0" y="1885"/>
                  </a:lnTo>
                  <a:cubicBezTo>
                    <a:pt x="91" y="1946"/>
                    <a:pt x="183" y="2007"/>
                    <a:pt x="274" y="2037"/>
                  </a:cubicBezTo>
                  <a:cubicBezTo>
                    <a:pt x="499" y="2112"/>
                    <a:pt x="724" y="2167"/>
                    <a:pt x="949" y="2167"/>
                  </a:cubicBezTo>
                  <a:cubicBezTo>
                    <a:pt x="998" y="2167"/>
                    <a:pt x="1046" y="2164"/>
                    <a:pt x="1094" y="2159"/>
                  </a:cubicBezTo>
                  <a:cubicBezTo>
                    <a:pt x="1520" y="2128"/>
                    <a:pt x="1915" y="2037"/>
                    <a:pt x="2310" y="1855"/>
                  </a:cubicBezTo>
                  <a:cubicBezTo>
                    <a:pt x="2736" y="1612"/>
                    <a:pt x="3192" y="1338"/>
                    <a:pt x="3587" y="1034"/>
                  </a:cubicBezTo>
                  <a:cubicBezTo>
                    <a:pt x="3982" y="730"/>
                    <a:pt x="4438" y="487"/>
                    <a:pt x="4894" y="274"/>
                  </a:cubicBezTo>
                  <a:cubicBezTo>
                    <a:pt x="5259" y="122"/>
                    <a:pt x="5654" y="61"/>
                    <a:pt x="6079" y="61"/>
                  </a:cubicBezTo>
                  <a:cubicBezTo>
                    <a:pt x="6444" y="92"/>
                    <a:pt x="6809" y="213"/>
                    <a:pt x="7113" y="426"/>
                  </a:cubicBezTo>
                  <a:cubicBezTo>
                    <a:pt x="7052" y="365"/>
                    <a:pt x="6961" y="305"/>
                    <a:pt x="6870" y="244"/>
                  </a:cubicBezTo>
                  <a:cubicBezTo>
                    <a:pt x="6626" y="92"/>
                    <a:pt x="6353" y="31"/>
                    <a:pt x="6079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8"/>
            <p:cNvSpPr/>
            <p:nvPr/>
          </p:nvSpPr>
          <p:spPr>
            <a:xfrm>
              <a:off x="5608275" y="1897725"/>
              <a:ext cx="47900" cy="242450"/>
            </a:xfrm>
            <a:custGeom>
              <a:avLst/>
              <a:gdLst/>
              <a:ahLst/>
              <a:cxnLst/>
              <a:rect l="l" t="t" r="r" b="b"/>
              <a:pathLst>
                <a:path w="1916" h="9698" extrusionOk="0">
                  <a:moveTo>
                    <a:pt x="1915" y="1"/>
                  </a:moveTo>
                  <a:lnTo>
                    <a:pt x="1915" y="1"/>
                  </a:lnTo>
                  <a:cubicBezTo>
                    <a:pt x="1642" y="1126"/>
                    <a:pt x="943" y="2098"/>
                    <a:pt x="517" y="3162"/>
                  </a:cubicBezTo>
                  <a:cubicBezTo>
                    <a:pt x="304" y="3679"/>
                    <a:pt x="0" y="4621"/>
                    <a:pt x="0" y="4621"/>
                  </a:cubicBezTo>
                  <a:lnTo>
                    <a:pt x="852" y="9606"/>
                  </a:lnTo>
                  <a:lnTo>
                    <a:pt x="882" y="9697"/>
                  </a:lnTo>
                  <a:cubicBezTo>
                    <a:pt x="1642" y="6566"/>
                    <a:pt x="1794" y="3223"/>
                    <a:pt x="1915" y="1"/>
                  </a:cubicBezTo>
                  <a:close/>
                </a:path>
              </a:pathLst>
            </a:custGeom>
            <a:solidFill>
              <a:srgbClr val="203E80">
                <a:alpha val="647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8"/>
            <p:cNvSpPr/>
            <p:nvPr/>
          </p:nvSpPr>
          <p:spPr>
            <a:xfrm>
              <a:off x="5438050" y="1225225"/>
              <a:ext cx="66900" cy="145925"/>
            </a:xfrm>
            <a:custGeom>
              <a:avLst/>
              <a:gdLst/>
              <a:ahLst/>
              <a:cxnLst/>
              <a:rect l="l" t="t" r="r" b="b"/>
              <a:pathLst>
                <a:path w="2676" h="5837" extrusionOk="0">
                  <a:moveTo>
                    <a:pt x="2676" y="1"/>
                  </a:moveTo>
                  <a:lnTo>
                    <a:pt x="2638" y="172"/>
                  </a:lnTo>
                  <a:lnTo>
                    <a:pt x="2638" y="172"/>
                  </a:lnTo>
                  <a:cubicBezTo>
                    <a:pt x="2654" y="116"/>
                    <a:pt x="2666" y="59"/>
                    <a:pt x="2676" y="1"/>
                  </a:cubicBezTo>
                  <a:close/>
                  <a:moveTo>
                    <a:pt x="2638" y="172"/>
                  </a:moveTo>
                  <a:cubicBezTo>
                    <a:pt x="2497" y="673"/>
                    <a:pt x="2104" y="1083"/>
                    <a:pt x="1612" y="1247"/>
                  </a:cubicBezTo>
                  <a:cubicBezTo>
                    <a:pt x="1308" y="1338"/>
                    <a:pt x="943" y="1338"/>
                    <a:pt x="639" y="1460"/>
                  </a:cubicBezTo>
                  <a:cubicBezTo>
                    <a:pt x="335" y="1551"/>
                    <a:pt x="92" y="1855"/>
                    <a:pt x="122" y="2220"/>
                  </a:cubicBezTo>
                  <a:cubicBezTo>
                    <a:pt x="183" y="2463"/>
                    <a:pt x="396" y="2615"/>
                    <a:pt x="578" y="2767"/>
                  </a:cubicBezTo>
                  <a:cubicBezTo>
                    <a:pt x="761" y="2919"/>
                    <a:pt x="943" y="3192"/>
                    <a:pt x="821" y="3405"/>
                  </a:cubicBezTo>
                  <a:cubicBezTo>
                    <a:pt x="730" y="3618"/>
                    <a:pt x="366" y="3679"/>
                    <a:pt x="183" y="3891"/>
                  </a:cubicBezTo>
                  <a:cubicBezTo>
                    <a:pt x="1" y="4104"/>
                    <a:pt x="31" y="4439"/>
                    <a:pt x="214" y="4651"/>
                  </a:cubicBezTo>
                  <a:cubicBezTo>
                    <a:pt x="426" y="4864"/>
                    <a:pt x="639" y="5046"/>
                    <a:pt x="882" y="5198"/>
                  </a:cubicBezTo>
                  <a:cubicBezTo>
                    <a:pt x="1156" y="5320"/>
                    <a:pt x="1338" y="5563"/>
                    <a:pt x="1399" y="5837"/>
                  </a:cubicBezTo>
                  <a:lnTo>
                    <a:pt x="2638" y="172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8"/>
            <p:cNvSpPr/>
            <p:nvPr/>
          </p:nvSpPr>
          <p:spPr>
            <a:xfrm>
              <a:off x="5469225" y="1140325"/>
              <a:ext cx="338175" cy="290100"/>
            </a:xfrm>
            <a:custGeom>
              <a:avLst/>
              <a:gdLst/>
              <a:ahLst/>
              <a:cxnLst/>
              <a:rect l="l" t="t" r="r" b="b"/>
              <a:pathLst>
                <a:path w="13527" h="11604" extrusionOk="0">
                  <a:moveTo>
                    <a:pt x="6136" y="0"/>
                  </a:moveTo>
                  <a:cubicBezTo>
                    <a:pt x="5996" y="0"/>
                    <a:pt x="5866" y="38"/>
                    <a:pt x="5775" y="144"/>
                  </a:cubicBezTo>
                  <a:cubicBezTo>
                    <a:pt x="5623" y="357"/>
                    <a:pt x="5623" y="631"/>
                    <a:pt x="5806" y="813"/>
                  </a:cubicBezTo>
                  <a:cubicBezTo>
                    <a:pt x="5893" y="901"/>
                    <a:pt x="5988" y="974"/>
                    <a:pt x="6089" y="1037"/>
                  </a:cubicBezTo>
                  <a:lnTo>
                    <a:pt x="6089" y="1037"/>
                  </a:lnTo>
                  <a:cubicBezTo>
                    <a:pt x="5430" y="743"/>
                    <a:pt x="4728" y="565"/>
                    <a:pt x="3982" y="540"/>
                  </a:cubicBezTo>
                  <a:cubicBezTo>
                    <a:pt x="3936" y="535"/>
                    <a:pt x="3890" y="532"/>
                    <a:pt x="3843" y="532"/>
                  </a:cubicBezTo>
                  <a:cubicBezTo>
                    <a:pt x="3608" y="532"/>
                    <a:pt x="3359" y="595"/>
                    <a:pt x="3131" y="722"/>
                  </a:cubicBezTo>
                  <a:cubicBezTo>
                    <a:pt x="2857" y="874"/>
                    <a:pt x="2736" y="1178"/>
                    <a:pt x="2796" y="1482"/>
                  </a:cubicBezTo>
                  <a:cubicBezTo>
                    <a:pt x="2824" y="1575"/>
                    <a:pt x="2880" y="1650"/>
                    <a:pt x="2952" y="1706"/>
                  </a:cubicBezTo>
                  <a:lnTo>
                    <a:pt x="2952" y="1706"/>
                  </a:lnTo>
                  <a:cubicBezTo>
                    <a:pt x="2329" y="1733"/>
                    <a:pt x="1728" y="1916"/>
                    <a:pt x="1216" y="2242"/>
                  </a:cubicBezTo>
                  <a:cubicBezTo>
                    <a:pt x="730" y="2576"/>
                    <a:pt x="274" y="3093"/>
                    <a:pt x="395" y="3670"/>
                  </a:cubicBezTo>
                  <a:cubicBezTo>
                    <a:pt x="517" y="3974"/>
                    <a:pt x="669" y="4309"/>
                    <a:pt x="821" y="4582"/>
                  </a:cubicBezTo>
                  <a:cubicBezTo>
                    <a:pt x="1033" y="5190"/>
                    <a:pt x="730" y="5828"/>
                    <a:pt x="517" y="6406"/>
                  </a:cubicBezTo>
                  <a:cubicBezTo>
                    <a:pt x="122" y="7287"/>
                    <a:pt x="0" y="8260"/>
                    <a:pt x="122" y="9233"/>
                  </a:cubicBezTo>
                  <a:cubicBezTo>
                    <a:pt x="243" y="10205"/>
                    <a:pt x="821" y="11087"/>
                    <a:pt x="1641" y="11604"/>
                  </a:cubicBezTo>
                  <a:lnTo>
                    <a:pt x="12675" y="8321"/>
                  </a:lnTo>
                  <a:cubicBezTo>
                    <a:pt x="13526" y="6558"/>
                    <a:pt x="12918" y="4339"/>
                    <a:pt x="11611" y="2880"/>
                  </a:cubicBezTo>
                  <a:cubicBezTo>
                    <a:pt x="10304" y="1421"/>
                    <a:pt x="8420" y="600"/>
                    <a:pt x="6565" y="84"/>
                  </a:cubicBezTo>
                  <a:cubicBezTo>
                    <a:pt x="6429" y="38"/>
                    <a:pt x="6277" y="0"/>
                    <a:pt x="613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8"/>
            <p:cNvSpPr/>
            <p:nvPr/>
          </p:nvSpPr>
          <p:spPr>
            <a:xfrm>
              <a:off x="5411450" y="1200550"/>
              <a:ext cx="390625" cy="523400"/>
            </a:xfrm>
            <a:custGeom>
              <a:avLst/>
              <a:gdLst/>
              <a:ahLst/>
              <a:cxnLst/>
              <a:rect l="l" t="t" r="r" b="b"/>
              <a:pathLst>
                <a:path w="15625" h="20936" extrusionOk="0">
                  <a:moveTo>
                    <a:pt x="9519" y="1"/>
                  </a:moveTo>
                  <a:cubicBezTo>
                    <a:pt x="7054" y="1"/>
                    <a:pt x="4782" y="1640"/>
                    <a:pt x="4104" y="4149"/>
                  </a:cubicBezTo>
                  <a:lnTo>
                    <a:pt x="609" y="15942"/>
                  </a:lnTo>
                  <a:cubicBezTo>
                    <a:pt x="1" y="18040"/>
                    <a:pt x="1217" y="20228"/>
                    <a:pt x="3344" y="20806"/>
                  </a:cubicBezTo>
                  <a:cubicBezTo>
                    <a:pt x="3680" y="20893"/>
                    <a:pt x="4017" y="20936"/>
                    <a:pt x="4349" y="20936"/>
                  </a:cubicBezTo>
                  <a:cubicBezTo>
                    <a:pt x="5973" y="20936"/>
                    <a:pt x="7470" y="19928"/>
                    <a:pt x="8025" y="18313"/>
                  </a:cubicBezTo>
                  <a:lnTo>
                    <a:pt x="8755" y="16216"/>
                  </a:lnTo>
                  <a:cubicBezTo>
                    <a:pt x="8755" y="16216"/>
                    <a:pt x="9008" y="16265"/>
                    <a:pt x="9393" y="16265"/>
                  </a:cubicBezTo>
                  <a:cubicBezTo>
                    <a:pt x="10334" y="16265"/>
                    <a:pt x="12064" y="15974"/>
                    <a:pt x="12798" y="13967"/>
                  </a:cubicBezTo>
                  <a:cubicBezTo>
                    <a:pt x="13314" y="12599"/>
                    <a:pt x="14165" y="9711"/>
                    <a:pt x="14864" y="7097"/>
                  </a:cubicBezTo>
                  <a:cubicBezTo>
                    <a:pt x="15624" y="4271"/>
                    <a:pt x="14105" y="1322"/>
                    <a:pt x="11369" y="319"/>
                  </a:cubicBezTo>
                  <a:lnTo>
                    <a:pt x="11095" y="228"/>
                  </a:lnTo>
                  <a:cubicBezTo>
                    <a:pt x="10570" y="74"/>
                    <a:pt x="10040" y="1"/>
                    <a:pt x="9519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8"/>
            <p:cNvSpPr/>
            <p:nvPr/>
          </p:nvSpPr>
          <p:spPr>
            <a:xfrm>
              <a:off x="5548250" y="1545150"/>
              <a:ext cx="82850" cy="78300"/>
            </a:xfrm>
            <a:custGeom>
              <a:avLst/>
              <a:gdLst/>
              <a:ahLst/>
              <a:cxnLst/>
              <a:rect l="l" t="t" r="r" b="b"/>
              <a:pathLst>
                <a:path w="3314" h="3132" extrusionOk="0">
                  <a:moveTo>
                    <a:pt x="0" y="0"/>
                  </a:moveTo>
                  <a:cubicBezTo>
                    <a:pt x="0" y="1"/>
                    <a:pt x="122" y="2371"/>
                    <a:pt x="3040" y="3131"/>
                  </a:cubicBezTo>
                  <a:lnTo>
                    <a:pt x="3313" y="2402"/>
                  </a:lnTo>
                  <a:cubicBezTo>
                    <a:pt x="1976" y="1946"/>
                    <a:pt x="821" y="1095"/>
                    <a:pt x="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8"/>
            <p:cNvSpPr/>
            <p:nvPr/>
          </p:nvSpPr>
          <p:spPr>
            <a:xfrm>
              <a:off x="5488200" y="1192750"/>
              <a:ext cx="129225" cy="204800"/>
            </a:xfrm>
            <a:custGeom>
              <a:avLst/>
              <a:gdLst/>
              <a:ahLst/>
              <a:cxnLst/>
              <a:rect l="l" t="t" r="r" b="b"/>
              <a:pathLst>
                <a:path w="5169" h="8192" extrusionOk="0">
                  <a:moveTo>
                    <a:pt x="3523" y="0"/>
                  </a:moveTo>
                  <a:cubicBezTo>
                    <a:pt x="3246" y="0"/>
                    <a:pt x="2949" y="69"/>
                    <a:pt x="2676" y="145"/>
                  </a:cubicBezTo>
                  <a:cubicBezTo>
                    <a:pt x="2098" y="297"/>
                    <a:pt x="1673" y="722"/>
                    <a:pt x="1460" y="1269"/>
                  </a:cubicBezTo>
                  <a:cubicBezTo>
                    <a:pt x="700" y="3336"/>
                    <a:pt x="639" y="5251"/>
                    <a:pt x="62" y="7257"/>
                  </a:cubicBezTo>
                  <a:cubicBezTo>
                    <a:pt x="31" y="7379"/>
                    <a:pt x="1" y="7531"/>
                    <a:pt x="31" y="7683"/>
                  </a:cubicBezTo>
                  <a:cubicBezTo>
                    <a:pt x="153" y="8017"/>
                    <a:pt x="518" y="8139"/>
                    <a:pt x="882" y="8169"/>
                  </a:cubicBezTo>
                  <a:cubicBezTo>
                    <a:pt x="968" y="8184"/>
                    <a:pt x="1049" y="8192"/>
                    <a:pt x="1127" y="8192"/>
                  </a:cubicBezTo>
                  <a:cubicBezTo>
                    <a:pt x="1824" y="8192"/>
                    <a:pt x="2229" y="7607"/>
                    <a:pt x="2585" y="6923"/>
                  </a:cubicBezTo>
                  <a:cubicBezTo>
                    <a:pt x="2737" y="6437"/>
                    <a:pt x="2828" y="5981"/>
                    <a:pt x="2889" y="5494"/>
                  </a:cubicBezTo>
                  <a:cubicBezTo>
                    <a:pt x="3010" y="4127"/>
                    <a:pt x="3800" y="2911"/>
                    <a:pt x="5047" y="2333"/>
                  </a:cubicBezTo>
                  <a:lnTo>
                    <a:pt x="5168" y="2272"/>
                  </a:lnTo>
                  <a:cubicBezTo>
                    <a:pt x="4925" y="1756"/>
                    <a:pt x="4651" y="662"/>
                    <a:pt x="4256" y="266"/>
                  </a:cubicBezTo>
                  <a:cubicBezTo>
                    <a:pt x="4059" y="69"/>
                    <a:pt x="3800" y="0"/>
                    <a:pt x="352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8"/>
            <p:cNvSpPr/>
            <p:nvPr/>
          </p:nvSpPr>
          <p:spPr>
            <a:xfrm>
              <a:off x="5452300" y="1334000"/>
              <a:ext cx="73925" cy="81425"/>
            </a:xfrm>
            <a:custGeom>
              <a:avLst/>
              <a:gdLst/>
              <a:ahLst/>
              <a:cxnLst/>
              <a:rect l="l" t="t" r="r" b="b"/>
              <a:pathLst>
                <a:path w="2957" h="3257" extrusionOk="0">
                  <a:moveTo>
                    <a:pt x="1801" y="1"/>
                  </a:moveTo>
                  <a:cubicBezTo>
                    <a:pt x="1345" y="1"/>
                    <a:pt x="864" y="242"/>
                    <a:pt x="586" y="1091"/>
                  </a:cubicBezTo>
                  <a:cubicBezTo>
                    <a:pt x="1" y="2901"/>
                    <a:pt x="1713" y="3257"/>
                    <a:pt x="2027" y="3257"/>
                  </a:cubicBezTo>
                  <a:cubicBezTo>
                    <a:pt x="2056" y="3257"/>
                    <a:pt x="2073" y="3254"/>
                    <a:pt x="2075" y="3249"/>
                  </a:cubicBezTo>
                  <a:cubicBezTo>
                    <a:pt x="2075" y="3188"/>
                    <a:pt x="2957" y="422"/>
                    <a:pt x="2957" y="422"/>
                  </a:cubicBezTo>
                  <a:cubicBezTo>
                    <a:pt x="2940" y="405"/>
                    <a:pt x="2391" y="1"/>
                    <a:pt x="1801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8"/>
            <p:cNvSpPr/>
            <p:nvPr/>
          </p:nvSpPr>
          <p:spPr>
            <a:xfrm>
              <a:off x="5475300" y="1349850"/>
              <a:ext cx="28125" cy="44550"/>
            </a:xfrm>
            <a:custGeom>
              <a:avLst/>
              <a:gdLst/>
              <a:ahLst/>
              <a:cxnLst/>
              <a:rect l="l" t="t" r="r" b="b"/>
              <a:pathLst>
                <a:path w="1125" h="1782" extrusionOk="0">
                  <a:moveTo>
                    <a:pt x="912" y="1"/>
                  </a:moveTo>
                  <a:cubicBezTo>
                    <a:pt x="730" y="1"/>
                    <a:pt x="547" y="61"/>
                    <a:pt x="456" y="213"/>
                  </a:cubicBezTo>
                  <a:cubicBezTo>
                    <a:pt x="304" y="335"/>
                    <a:pt x="213" y="517"/>
                    <a:pt x="152" y="700"/>
                  </a:cubicBezTo>
                  <a:cubicBezTo>
                    <a:pt x="0" y="1065"/>
                    <a:pt x="91" y="1460"/>
                    <a:pt x="365" y="1703"/>
                  </a:cubicBezTo>
                  <a:cubicBezTo>
                    <a:pt x="423" y="1761"/>
                    <a:pt x="493" y="1782"/>
                    <a:pt x="567" y="1782"/>
                  </a:cubicBezTo>
                  <a:cubicBezTo>
                    <a:pt x="610" y="1782"/>
                    <a:pt x="655" y="1775"/>
                    <a:pt x="699" y="1764"/>
                  </a:cubicBezTo>
                  <a:cubicBezTo>
                    <a:pt x="760" y="1733"/>
                    <a:pt x="790" y="1703"/>
                    <a:pt x="790" y="1703"/>
                  </a:cubicBezTo>
                  <a:lnTo>
                    <a:pt x="669" y="1703"/>
                  </a:lnTo>
                  <a:cubicBezTo>
                    <a:pt x="578" y="1703"/>
                    <a:pt x="487" y="1703"/>
                    <a:pt x="426" y="1642"/>
                  </a:cubicBezTo>
                  <a:cubicBezTo>
                    <a:pt x="213" y="1368"/>
                    <a:pt x="152" y="1034"/>
                    <a:pt x="274" y="761"/>
                  </a:cubicBezTo>
                  <a:cubicBezTo>
                    <a:pt x="335" y="578"/>
                    <a:pt x="426" y="426"/>
                    <a:pt x="547" y="274"/>
                  </a:cubicBezTo>
                  <a:cubicBezTo>
                    <a:pt x="608" y="183"/>
                    <a:pt x="730" y="122"/>
                    <a:pt x="882" y="122"/>
                  </a:cubicBezTo>
                  <a:cubicBezTo>
                    <a:pt x="973" y="122"/>
                    <a:pt x="1034" y="183"/>
                    <a:pt x="1064" y="274"/>
                  </a:cubicBezTo>
                  <a:lnTo>
                    <a:pt x="1064" y="365"/>
                  </a:lnTo>
                  <a:cubicBezTo>
                    <a:pt x="1064" y="373"/>
                    <a:pt x="1066" y="377"/>
                    <a:pt x="1069" y="377"/>
                  </a:cubicBezTo>
                  <a:cubicBezTo>
                    <a:pt x="1079" y="377"/>
                    <a:pt x="1102" y="343"/>
                    <a:pt x="1125" y="274"/>
                  </a:cubicBezTo>
                  <a:cubicBezTo>
                    <a:pt x="1125" y="213"/>
                    <a:pt x="1094" y="153"/>
                    <a:pt x="1064" y="122"/>
                  </a:cubicBezTo>
                  <a:cubicBezTo>
                    <a:pt x="1034" y="61"/>
                    <a:pt x="973" y="31"/>
                    <a:pt x="912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8"/>
            <p:cNvSpPr/>
            <p:nvPr/>
          </p:nvSpPr>
          <p:spPr>
            <a:xfrm>
              <a:off x="5552800" y="1171150"/>
              <a:ext cx="232550" cy="130525"/>
            </a:xfrm>
            <a:custGeom>
              <a:avLst/>
              <a:gdLst/>
              <a:ahLst/>
              <a:cxnLst/>
              <a:rect l="l" t="t" r="r" b="b"/>
              <a:pathLst>
                <a:path w="9302" h="5221" extrusionOk="0">
                  <a:moveTo>
                    <a:pt x="7662" y="1"/>
                  </a:moveTo>
                  <a:cubicBezTo>
                    <a:pt x="7609" y="1"/>
                    <a:pt x="7557" y="12"/>
                    <a:pt x="7508" y="36"/>
                  </a:cubicBezTo>
                  <a:cubicBezTo>
                    <a:pt x="7174" y="188"/>
                    <a:pt x="7235" y="644"/>
                    <a:pt x="7326" y="978"/>
                  </a:cubicBezTo>
                  <a:cubicBezTo>
                    <a:pt x="7326" y="978"/>
                    <a:pt x="5346" y="245"/>
                    <a:pt x="3507" y="245"/>
                  </a:cubicBezTo>
                  <a:cubicBezTo>
                    <a:pt x="2978" y="245"/>
                    <a:pt x="2461" y="306"/>
                    <a:pt x="2007" y="462"/>
                  </a:cubicBezTo>
                  <a:cubicBezTo>
                    <a:pt x="1" y="1161"/>
                    <a:pt x="1824" y="3562"/>
                    <a:pt x="1824" y="3562"/>
                  </a:cubicBezTo>
                  <a:cubicBezTo>
                    <a:pt x="2227" y="3285"/>
                    <a:pt x="2634" y="3180"/>
                    <a:pt x="3021" y="3180"/>
                  </a:cubicBezTo>
                  <a:cubicBezTo>
                    <a:pt x="3570" y="3180"/>
                    <a:pt x="4077" y="3391"/>
                    <a:pt x="4469" y="3623"/>
                  </a:cubicBezTo>
                  <a:cubicBezTo>
                    <a:pt x="5107" y="3988"/>
                    <a:pt x="5685" y="4535"/>
                    <a:pt x="6353" y="4899"/>
                  </a:cubicBezTo>
                  <a:cubicBezTo>
                    <a:pt x="6711" y="5095"/>
                    <a:pt x="7139" y="5220"/>
                    <a:pt x="7552" y="5220"/>
                  </a:cubicBezTo>
                  <a:cubicBezTo>
                    <a:pt x="7911" y="5220"/>
                    <a:pt x="8259" y="5125"/>
                    <a:pt x="8542" y="4899"/>
                  </a:cubicBezTo>
                  <a:cubicBezTo>
                    <a:pt x="8967" y="4504"/>
                    <a:pt x="9210" y="3957"/>
                    <a:pt x="9241" y="3380"/>
                  </a:cubicBezTo>
                  <a:cubicBezTo>
                    <a:pt x="9302" y="2285"/>
                    <a:pt x="8967" y="1191"/>
                    <a:pt x="8238" y="340"/>
                  </a:cubicBezTo>
                  <a:cubicBezTo>
                    <a:pt x="8092" y="170"/>
                    <a:pt x="7869" y="1"/>
                    <a:pt x="766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8"/>
            <p:cNvSpPr/>
            <p:nvPr/>
          </p:nvSpPr>
          <p:spPr>
            <a:xfrm>
              <a:off x="5629550" y="1140875"/>
              <a:ext cx="142125" cy="158850"/>
            </a:xfrm>
            <a:custGeom>
              <a:avLst/>
              <a:gdLst/>
              <a:ahLst/>
              <a:cxnLst/>
              <a:rect l="l" t="t" r="r" b="b"/>
              <a:pathLst>
                <a:path w="5685" h="6354" extrusionOk="0">
                  <a:moveTo>
                    <a:pt x="1" y="1"/>
                  </a:moveTo>
                  <a:cubicBezTo>
                    <a:pt x="1" y="31"/>
                    <a:pt x="1" y="92"/>
                    <a:pt x="1" y="122"/>
                  </a:cubicBezTo>
                  <a:cubicBezTo>
                    <a:pt x="31" y="214"/>
                    <a:pt x="31" y="305"/>
                    <a:pt x="92" y="426"/>
                  </a:cubicBezTo>
                  <a:cubicBezTo>
                    <a:pt x="213" y="761"/>
                    <a:pt x="426" y="1095"/>
                    <a:pt x="669" y="1338"/>
                  </a:cubicBezTo>
                  <a:cubicBezTo>
                    <a:pt x="1064" y="1764"/>
                    <a:pt x="1520" y="2068"/>
                    <a:pt x="2007" y="2341"/>
                  </a:cubicBezTo>
                  <a:cubicBezTo>
                    <a:pt x="2311" y="2463"/>
                    <a:pt x="2615" y="2585"/>
                    <a:pt x="2949" y="2645"/>
                  </a:cubicBezTo>
                  <a:cubicBezTo>
                    <a:pt x="3283" y="2737"/>
                    <a:pt x="3618" y="2767"/>
                    <a:pt x="3952" y="2858"/>
                  </a:cubicBezTo>
                  <a:cubicBezTo>
                    <a:pt x="4286" y="2949"/>
                    <a:pt x="4560" y="3101"/>
                    <a:pt x="4833" y="3314"/>
                  </a:cubicBezTo>
                  <a:cubicBezTo>
                    <a:pt x="5077" y="3527"/>
                    <a:pt x="5259" y="3770"/>
                    <a:pt x="5350" y="4074"/>
                  </a:cubicBezTo>
                  <a:cubicBezTo>
                    <a:pt x="5472" y="4317"/>
                    <a:pt x="5502" y="4591"/>
                    <a:pt x="5502" y="4895"/>
                  </a:cubicBezTo>
                  <a:cubicBezTo>
                    <a:pt x="5472" y="5138"/>
                    <a:pt x="5381" y="5351"/>
                    <a:pt x="5259" y="5563"/>
                  </a:cubicBezTo>
                  <a:cubicBezTo>
                    <a:pt x="5046" y="5867"/>
                    <a:pt x="4773" y="6110"/>
                    <a:pt x="4438" y="6232"/>
                  </a:cubicBezTo>
                  <a:cubicBezTo>
                    <a:pt x="4195" y="6354"/>
                    <a:pt x="4043" y="6354"/>
                    <a:pt x="4043" y="6354"/>
                  </a:cubicBezTo>
                  <a:lnTo>
                    <a:pt x="4165" y="6354"/>
                  </a:lnTo>
                  <a:cubicBezTo>
                    <a:pt x="4256" y="6323"/>
                    <a:pt x="4377" y="6323"/>
                    <a:pt x="4469" y="6293"/>
                  </a:cubicBezTo>
                  <a:cubicBezTo>
                    <a:pt x="4833" y="6171"/>
                    <a:pt x="5137" y="5928"/>
                    <a:pt x="5350" y="5624"/>
                  </a:cubicBezTo>
                  <a:cubicBezTo>
                    <a:pt x="5502" y="5411"/>
                    <a:pt x="5593" y="5168"/>
                    <a:pt x="5624" y="4895"/>
                  </a:cubicBezTo>
                  <a:cubicBezTo>
                    <a:pt x="5685" y="4591"/>
                    <a:pt x="5624" y="4287"/>
                    <a:pt x="5533" y="4013"/>
                  </a:cubicBezTo>
                  <a:cubicBezTo>
                    <a:pt x="5411" y="3679"/>
                    <a:pt x="5198" y="3405"/>
                    <a:pt x="4955" y="3192"/>
                  </a:cubicBezTo>
                  <a:cubicBezTo>
                    <a:pt x="4681" y="2949"/>
                    <a:pt x="4347" y="2797"/>
                    <a:pt x="3982" y="2706"/>
                  </a:cubicBezTo>
                  <a:cubicBezTo>
                    <a:pt x="3648" y="2615"/>
                    <a:pt x="3314" y="2554"/>
                    <a:pt x="2979" y="2493"/>
                  </a:cubicBezTo>
                  <a:cubicBezTo>
                    <a:pt x="2675" y="2433"/>
                    <a:pt x="2371" y="2311"/>
                    <a:pt x="2067" y="2189"/>
                  </a:cubicBezTo>
                  <a:cubicBezTo>
                    <a:pt x="1581" y="1946"/>
                    <a:pt x="1156" y="1642"/>
                    <a:pt x="760" y="1278"/>
                  </a:cubicBezTo>
                  <a:cubicBezTo>
                    <a:pt x="517" y="1004"/>
                    <a:pt x="304" y="730"/>
                    <a:pt x="152" y="396"/>
                  </a:cubicBezTo>
                  <a:cubicBezTo>
                    <a:pt x="31" y="15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8"/>
            <p:cNvSpPr/>
            <p:nvPr/>
          </p:nvSpPr>
          <p:spPr>
            <a:xfrm>
              <a:off x="5574850" y="1156075"/>
              <a:ext cx="178600" cy="144400"/>
            </a:xfrm>
            <a:custGeom>
              <a:avLst/>
              <a:gdLst/>
              <a:ahLst/>
              <a:cxnLst/>
              <a:rect l="l" t="t" r="r" b="b"/>
              <a:pathLst>
                <a:path w="7144" h="5776" extrusionOk="0">
                  <a:moveTo>
                    <a:pt x="0" y="1"/>
                  </a:moveTo>
                  <a:cubicBezTo>
                    <a:pt x="0" y="31"/>
                    <a:pt x="0" y="62"/>
                    <a:pt x="30" y="92"/>
                  </a:cubicBezTo>
                  <a:cubicBezTo>
                    <a:pt x="61" y="214"/>
                    <a:pt x="61" y="305"/>
                    <a:pt x="122" y="396"/>
                  </a:cubicBezTo>
                  <a:cubicBezTo>
                    <a:pt x="274" y="761"/>
                    <a:pt x="486" y="1095"/>
                    <a:pt x="760" y="1369"/>
                  </a:cubicBezTo>
                  <a:cubicBezTo>
                    <a:pt x="1185" y="1764"/>
                    <a:pt x="1702" y="2068"/>
                    <a:pt x="2249" y="2250"/>
                  </a:cubicBezTo>
                  <a:cubicBezTo>
                    <a:pt x="2918" y="2463"/>
                    <a:pt x="3617" y="2645"/>
                    <a:pt x="4316" y="2736"/>
                  </a:cubicBezTo>
                  <a:cubicBezTo>
                    <a:pt x="4985" y="2858"/>
                    <a:pt x="5654" y="3040"/>
                    <a:pt x="6292" y="3314"/>
                  </a:cubicBezTo>
                  <a:cubicBezTo>
                    <a:pt x="6565" y="3436"/>
                    <a:pt x="6778" y="3618"/>
                    <a:pt x="6900" y="3891"/>
                  </a:cubicBezTo>
                  <a:cubicBezTo>
                    <a:pt x="6991" y="4135"/>
                    <a:pt x="7021" y="4378"/>
                    <a:pt x="6961" y="4621"/>
                  </a:cubicBezTo>
                  <a:cubicBezTo>
                    <a:pt x="6869" y="4986"/>
                    <a:pt x="6626" y="5320"/>
                    <a:pt x="6322" y="5533"/>
                  </a:cubicBezTo>
                  <a:cubicBezTo>
                    <a:pt x="6167" y="5644"/>
                    <a:pt x="6060" y="5723"/>
                    <a:pt x="6014" y="5757"/>
                  </a:cubicBezTo>
                  <a:lnTo>
                    <a:pt x="6014" y="5757"/>
                  </a:lnTo>
                  <a:cubicBezTo>
                    <a:pt x="6036" y="5746"/>
                    <a:pt x="6057" y="5746"/>
                    <a:pt x="6079" y="5746"/>
                  </a:cubicBezTo>
                  <a:cubicBezTo>
                    <a:pt x="6170" y="5685"/>
                    <a:pt x="6292" y="5654"/>
                    <a:pt x="6383" y="5594"/>
                  </a:cubicBezTo>
                  <a:cubicBezTo>
                    <a:pt x="6717" y="5381"/>
                    <a:pt x="6961" y="5046"/>
                    <a:pt x="7082" y="4651"/>
                  </a:cubicBezTo>
                  <a:cubicBezTo>
                    <a:pt x="7143" y="4378"/>
                    <a:pt x="7113" y="4104"/>
                    <a:pt x="7021" y="3831"/>
                  </a:cubicBezTo>
                  <a:cubicBezTo>
                    <a:pt x="6900" y="3527"/>
                    <a:pt x="6657" y="3284"/>
                    <a:pt x="6353" y="3162"/>
                  </a:cubicBezTo>
                  <a:cubicBezTo>
                    <a:pt x="5714" y="2858"/>
                    <a:pt x="5015" y="2676"/>
                    <a:pt x="4316" y="2584"/>
                  </a:cubicBezTo>
                  <a:cubicBezTo>
                    <a:pt x="3648" y="2463"/>
                    <a:pt x="2948" y="2311"/>
                    <a:pt x="2310" y="2098"/>
                  </a:cubicBezTo>
                  <a:cubicBezTo>
                    <a:pt x="1763" y="1916"/>
                    <a:pt x="1277" y="1642"/>
                    <a:pt x="851" y="1277"/>
                  </a:cubicBezTo>
                  <a:cubicBezTo>
                    <a:pt x="547" y="1034"/>
                    <a:pt x="334" y="700"/>
                    <a:pt x="182" y="366"/>
                  </a:cubicBezTo>
                  <a:cubicBezTo>
                    <a:pt x="61" y="153"/>
                    <a:pt x="0" y="1"/>
                    <a:pt x="0" y="1"/>
                  </a:cubicBezTo>
                  <a:close/>
                  <a:moveTo>
                    <a:pt x="6014" y="5757"/>
                  </a:moveTo>
                  <a:lnTo>
                    <a:pt x="6014" y="5757"/>
                  </a:lnTo>
                  <a:cubicBezTo>
                    <a:pt x="6005" y="5761"/>
                    <a:pt x="5997" y="5767"/>
                    <a:pt x="5988" y="5776"/>
                  </a:cubicBezTo>
                  <a:cubicBezTo>
                    <a:pt x="5988" y="5776"/>
                    <a:pt x="5997" y="5769"/>
                    <a:pt x="6014" y="5757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8"/>
            <p:cNvSpPr/>
            <p:nvPr/>
          </p:nvSpPr>
          <p:spPr>
            <a:xfrm>
              <a:off x="5711625" y="1397350"/>
              <a:ext cx="25850" cy="22350"/>
            </a:xfrm>
            <a:custGeom>
              <a:avLst/>
              <a:gdLst/>
              <a:ahLst/>
              <a:cxnLst/>
              <a:rect l="l" t="t" r="r" b="b"/>
              <a:pathLst>
                <a:path w="1034" h="894" extrusionOk="0">
                  <a:moveTo>
                    <a:pt x="525" y="0"/>
                  </a:moveTo>
                  <a:cubicBezTo>
                    <a:pt x="337" y="0"/>
                    <a:pt x="137" y="118"/>
                    <a:pt x="61" y="320"/>
                  </a:cubicBezTo>
                  <a:cubicBezTo>
                    <a:pt x="0" y="563"/>
                    <a:pt x="152" y="806"/>
                    <a:pt x="395" y="867"/>
                  </a:cubicBezTo>
                  <a:cubicBezTo>
                    <a:pt x="445" y="885"/>
                    <a:pt x="494" y="894"/>
                    <a:pt x="542" y="894"/>
                  </a:cubicBezTo>
                  <a:cubicBezTo>
                    <a:pt x="731" y="894"/>
                    <a:pt x="900" y="763"/>
                    <a:pt x="973" y="593"/>
                  </a:cubicBezTo>
                  <a:cubicBezTo>
                    <a:pt x="1034" y="350"/>
                    <a:pt x="912" y="76"/>
                    <a:pt x="639" y="16"/>
                  </a:cubicBezTo>
                  <a:cubicBezTo>
                    <a:pt x="602" y="5"/>
                    <a:pt x="564" y="0"/>
                    <a:pt x="52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8"/>
            <p:cNvSpPr/>
            <p:nvPr/>
          </p:nvSpPr>
          <p:spPr>
            <a:xfrm>
              <a:off x="5712375" y="1384650"/>
              <a:ext cx="45625" cy="20875"/>
            </a:xfrm>
            <a:custGeom>
              <a:avLst/>
              <a:gdLst/>
              <a:ahLst/>
              <a:cxnLst/>
              <a:rect l="l" t="t" r="r" b="b"/>
              <a:pathLst>
                <a:path w="1825" h="835" extrusionOk="0">
                  <a:moveTo>
                    <a:pt x="623" y="0"/>
                  </a:moveTo>
                  <a:cubicBezTo>
                    <a:pt x="517" y="0"/>
                    <a:pt x="410" y="12"/>
                    <a:pt x="305" y="37"/>
                  </a:cubicBezTo>
                  <a:cubicBezTo>
                    <a:pt x="122" y="98"/>
                    <a:pt x="1" y="159"/>
                    <a:pt x="31" y="220"/>
                  </a:cubicBezTo>
                  <a:cubicBezTo>
                    <a:pt x="42" y="254"/>
                    <a:pt x="109" y="258"/>
                    <a:pt x="214" y="258"/>
                  </a:cubicBezTo>
                  <a:cubicBezTo>
                    <a:pt x="249" y="258"/>
                    <a:pt x="288" y="258"/>
                    <a:pt x="331" y="258"/>
                  </a:cubicBezTo>
                  <a:cubicBezTo>
                    <a:pt x="502" y="258"/>
                    <a:pt x="730" y="265"/>
                    <a:pt x="973" y="341"/>
                  </a:cubicBezTo>
                  <a:cubicBezTo>
                    <a:pt x="1423" y="510"/>
                    <a:pt x="1665" y="834"/>
                    <a:pt x="1771" y="834"/>
                  </a:cubicBezTo>
                  <a:cubicBezTo>
                    <a:pt x="1779" y="834"/>
                    <a:pt x="1787" y="832"/>
                    <a:pt x="1794" y="828"/>
                  </a:cubicBezTo>
                  <a:cubicBezTo>
                    <a:pt x="1824" y="828"/>
                    <a:pt x="1794" y="706"/>
                    <a:pt x="1703" y="524"/>
                  </a:cubicBezTo>
                  <a:cubicBezTo>
                    <a:pt x="1437" y="185"/>
                    <a:pt x="1036" y="0"/>
                    <a:pt x="62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8"/>
            <p:cNvSpPr/>
            <p:nvPr/>
          </p:nvSpPr>
          <p:spPr>
            <a:xfrm>
              <a:off x="5594600" y="1363625"/>
              <a:ext cx="25850" cy="22350"/>
            </a:xfrm>
            <a:custGeom>
              <a:avLst/>
              <a:gdLst/>
              <a:ahLst/>
              <a:cxnLst/>
              <a:rect l="l" t="t" r="r" b="b"/>
              <a:pathLst>
                <a:path w="1034" h="894" extrusionOk="0">
                  <a:moveTo>
                    <a:pt x="491" y="0"/>
                  </a:moveTo>
                  <a:cubicBezTo>
                    <a:pt x="295" y="0"/>
                    <a:pt x="110" y="137"/>
                    <a:pt x="61" y="331"/>
                  </a:cubicBezTo>
                  <a:cubicBezTo>
                    <a:pt x="0" y="544"/>
                    <a:pt x="122" y="817"/>
                    <a:pt x="365" y="878"/>
                  </a:cubicBezTo>
                  <a:cubicBezTo>
                    <a:pt x="407" y="889"/>
                    <a:pt x="449" y="894"/>
                    <a:pt x="492" y="894"/>
                  </a:cubicBezTo>
                  <a:cubicBezTo>
                    <a:pt x="696" y="894"/>
                    <a:pt x="892" y="776"/>
                    <a:pt x="943" y="574"/>
                  </a:cubicBezTo>
                  <a:cubicBezTo>
                    <a:pt x="1034" y="331"/>
                    <a:pt x="882" y="88"/>
                    <a:pt x="639" y="27"/>
                  </a:cubicBezTo>
                  <a:cubicBezTo>
                    <a:pt x="590" y="9"/>
                    <a:pt x="540" y="0"/>
                    <a:pt x="49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8"/>
            <p:cNvSpPr/>
            <p:nvPr/>
          </p:nvSpPr>
          <p:spPr>
            <a:xfrm>
              <a:off x="5595350" y="1346525"/>
              <a:ext cx="44875" cy="20875"/>
            </a:xfrm>
            <a:custGeom>
              <a:avLst/>
              <a:gdLst/>
              <a:ahLst/>
              <a:cxnLst/>
              <a:rect l="l" t="t" r="r" b="b"/>
              <a:pathLst>
                <a:path w="1795" h="835" extrusionOk="0">
                  <a:moveTo>
                    <a:pt x="635" y="0"/>
                  </a:moveTo>
                  <a:cubicBezTo>
                    <a:pt x="523" y="0"/>
                    <a:pt x="414" y="15"/>
                    <a:pt x="305" y="42"/>
                  </a:cubicBezTo>
                  <a:cubicBezTo>
                    <a:pt x="92" y="103"/>
                    <a:pt x="1" y="134"/>
                    <a:pt x="31" y="225"/>
                  </a:cubicBezTo>
                  <a:cubicBezTo>
                    <a:pt x="39" y="240"/>
                    <a:pt x="71" y="244"/>
                    <a:pt x="123" y="244"/>
                  </a:cubicBezTo>
                  <a:cubicBezTo>
                    <a:pt x="175" y="244"/>
                    <a:pt x="246" y="240"/>
                    <a:pt x="331" y="240"/>
                  </a:cubicBezTo>
                  <a:cubicBezTo>
                    <a:pt x="502" y="240"/>
                    <a:pt x="730" y="255"/>
                    <a:pt x="973" y="346"/>
                  </a:cubicBezTo>
                  <a:cubicBezTo>
                    <a:pt x="1411" y="492"/>
                    <a:pt x="1653" y="835"/>
                    <a:pt x="1752" y="835"/>
                  </a:cubicBezTo>
                  <a:cubicBezTo>
                    <a:pt x="1756" y="835"/>
                    <a:pt x="1760" y="834"/>
                    <a:pt x="1764" y="833"/>
                  </a:cubicBezTo>
                  <a:cubicBezTo>
                    <a:pt x="1794" y="802"/>
                    <a:pt x="1794" y="681"/>
                    <a:pt x="1672" y="529"/>
                  </a:cubicBezTo>
                  <a:cubicBezTo>
                    <a:pt x="1520" y="316"/>
                    <a:pt x="1308" y="164"/>
                    <a:pt x="1065" y="73"/>
                  </a:cubicBezTo>
                  <a:cubicBezTo>
                    <a:pt x="914" y="23"/>
                    <a:pt x="773" y="0"/>
                    <a:pt x="63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8"/>
            <p:cNvSpPr/>
            <p:nvPr/>
          </p:nvSpPr>
          <p:spPr>
            <a:xfrm>
              <a:off x="5652350" y="1369600"/>
              <a:ext cx="34225" cy="108700"/>
            </a:xfrm>
            <a:custGeom>
              <a:avLst/>
              <a:gdLst/>
              <a:ahLst/>
              <a:cxnLst/>
              <a:rect l="l" t="t" r="r" b="b"/>
              <a:pathLst>
                <a:path w="1369" h="4348" extrusionOk="0">
                  <a:moveTo>
                    <a:pt x="1155" y="1"/>
                  </a:moveTo>
                  <a:cubicBezTo>
                    <a:pt x="1064" y="913"/>
                    <a:pt x="1064" y="1794"/>
                    <a:pt x="1125" y="2706"/>
                  </a:cubicBezTo>
                  <a:cubicBezTo>
                    <a:pt x="1125" y="3071"/>
                    <a:pt x="1155" y="3405"/>
                    <a:pt x="1155" y="3740"/>
                  </a:cubicBezTo>
                  <a:cubicBezTo>
                    <a:pt x="1186" y="3861"/>
                    <a:pt x="1155" y="4013"/>
                    <a:pt x="1125" y="4135"/>
                  </a:cubicBezTo>
                  <a:cubicBezTo>
                    <a:pt x="1089" y="4170"/>
                    <a:pt x="1033" y="4185"/>
                    <a:pt x="968" y="4185"/>
                  </a:cubicBezTo>
                  <a:cubicBezTo>
                    <a:pt x="922" y="4185"/>
                    <a:pt x="871" y="4178"/>
                    <a:pt x="821" y="4165"/>
                  </a:cubicBezTo>
                  <a:cubicBezTo>
                    <a:pt x="548" y="4074"/>
                    <a:pt x="274" y="4044"/>
                    <a:pt x="0" y="4044"/>
                  </a:cubicBezTo>
                  <a:cubicBezTo>
                    <a:pt x="244" y="4165"/>
                    <a:pt x="487" y="4256"/>
                    <a:pt x="760" y="4317"/>
                  </a:cubicBezTo>
                  <a:cubicBezTo>
                    <a:pt x="821" y="4348"/>
                    <a:pt x="912" y="4348"/>
                    <a:pt x="973" y="4348"/>
                  </a:cubicBezTo>
                  <a:cubicBezTo>
                    <a:pt x="1064" y="4348"/>
                    <a:pt x="1186" y="4317"/>
                    <a:pt x="1247" y="4256"/>
                  </a:cubicBezTo>
                  <a:cubicBezTo>
                    <a:pt x="1338" y="4104"/>
                    <a:pt x="1368" y="3922"/>
                    <a:pt x="1338" y="3740"/>
                  </a:cubicBezTo>
                  <a:lnTo>
                    <a:pt x="1338" y="2706"/>
                  </a:lnTo>
                  <a:cubicBezTo>
                    <a:pt x="1338" y="1794"/>
                    <a:pt x="1277" y="882"/>
                    <a:pt x="115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8"/>
            <p:cNvSpPr/>
            <p:nvPr/>
          </p:nvSpPr>
          <p:spPr>
            <a:xfrm>
              <a:off x="5608275" y="1466125"/>
              <a:ext cx="33450" cy="46300"/>
            </a:xfrm>
            <a:custGeom>
              <a:avLst/>
              <a:gdLst/>
              <a:ahLst/>
              <a:cxnLst/>
              <a:rect l="l" t="t" r="r" b="b"/>
              <a:pathLst>
                <a:path w="1338" h="1852" extrusionOk="0">
                  <a:moveTo>
                    <a:pt x="244" y="0"/>
                  </a:moveTo>
                  <a:cubicBezTo>
                    <a:pt x="183" y="0"/>
                    <a:pt x="92" y="91"/>
                    <a:pt x="61" y="335"/>
                  </a:cubicBezTo>
                  <a:cubicBezTo>
                    <a:pt x="0" y="639"/>
                    <a:pt x="61" y="973"/>
                    <a:pt x="213" y="1216"/>
                  </a:cubicBezTo>
                  <a:cubicBezTo>
                    <a:pt x="365" y="1490"/>
                    <a:pt x="639" y="1702"/>
                    <a:pt x="943" y="1794"/>
                  </a:cubicBezTo>
                  <a:cubicBezTo>
                    <a:pt x="1059" y="1827"/>
                    <a:pt x="1158" y="1851"/>
                    <a:pt x="1223" y="1851"/>
                  </a:cubicBezTo>
                  <a:cubicBezTo>
                    <a:pt x="1276" y="1851"/>
                    <a:pt x="1307" y="1835"/>
                    <a:pt x="1307" y="1794"/>
                  </a:cubicBezTo>
                  <a:cubicBezTo>
                    <a:pt x="1338" y="1733"/>
                    <a:pt x="760" y="1581"/>
                    <a:pt x="456" y="1064"/>
                  </a:cubicBezTo>
                  <a:cubicBezTo>
                    <a:pt x="152" y="547"/>
                    <a:pt x="335" y="0"/>
                    <a:pt x="24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8"/>
            <p:cNvSpPr/>
            <p:nvPr/>
          </p:nvSpPr>
          <p:spPr>
            <a:xfrm>
              <a:off x="5602200" y="1302050"/>
              <a:ext cx="57775" cy="20550"/>
            </a:xfrm>
            <a:custGeom>
              <a:avLst/>
              <a:gdLst/>
              <a:ahLst/>
              <a:cxnLst/>
              <a:rect l="l" t="t" r="r" b="b"/>
              <a:pathLst>
                <a:path w="2311" h="822" extrusionOk="0">
                  <a:moveTo>
                    <a:pt x="807" y="0"/>
                  </a:moveTo>
                  <a:cubicBezTo>
                    <a:pt x="651" y="0"/>
                    <a:pt x="493" y="19"/>
                    <a:pt x="335" y="59"/>
                  </a:cubicBezTo>
                  <a:cubicBezTo>
                    <a:pt x="91" y="119"/>
                    <a:pt x="0" y="211"/>
                    <a:pt x="0" y="271"/>
                  </a:cubicBezTo>
                  <a:cubicBezTo>
                    <a:pt x="31" y="423"/>
                    <a:pt x="517" y="423"/>
                    <a:pt x="1125" y="545"/>
                  </a:cubicBezTo>
                  <a:cubicBezTo>
                    <a:pt x="1592" y="643"/>
                    <a:pt x="1980" y="821"/>
                    <a:pt x="2159" y="821"/>
                  </a:cubicBezTo>
                  <a:cubicBezTo>
                    <a:pt x="2201" y="821"/>
                    <a:pt x="2232" y="811"/>
                    <a:pt x="2250" y="788"/>
                  </a:cubicBezTo>
                  <a:cubicBezTo>
                    <a:pt x="2310" y="727"/>
                    <a:pt x="2219" y="606"/>
                    <a:pt x="2037" y="423"/>
                  </a:cubicBezTo>
                  <a:cubicBezTo>
                    <a:pt x="1677" y="153"/>
                    <a:pt x="1251" y="0"/>
                    <a:pt x="80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8"/>
            <p:cNvSpPr/>
            <p:nvPr/>
          </p:nvSpPr>
          <p:spPr>
            <a:xfrm>
              <a:off x="5724525" y="1348525"/>
              <a:ext cx="41825" cy="21600"/>
            </a:xfrm>
            <a:custGeom>
              <a:avLst/>
              <a:gdLst/>
              <a:ahLst/>
              <a:cxnLst/>
              <a:rect l="l" t="t" r="r" b="b"/>
              <a:pathLst>
                <a:path w="1673" h="864" extrusionOk="0">
                  <a:moveTo>
                    <a:pt x="521" y="0"/>
                  </a:moveTo>
                  <a:cubicBezTo>
                    <a:pt x="440" y="0"/>
                    <a:pt x="357" y="8"/>
                    <a:pt x="275" y="23"/>
                  </a:cubicBezTo>
                  <a:cubicBezTo>
                    <a:pt x="92" y="84"/>
                    <a:pt x="1" y="175"/>
                    <a:pt x="1" y="236"/>
                  </a:cubicBezTo>
                  <a:cubicBezTo>
                    <a:pt x="31" y="388"/>
                    <a:pt x="396" y="418"/>
                    <a:pt x="791" y="570"/>
                  </a:cubicBezTo>
                  <a:cubicBezTo>
                    <a:pt x="1126" y="673"/>
                    <a:pt x="1396" y="864"/>
                    <a:pt x="1544" y="864"/>
                  </a:cubicBezTo>
                  <a:cubicBezTo>
                    <a:pt x="1571" y="864"/>
                    <a:pt x="1593" y="858"/>
                    <a:pt x="1612" y="844"/>
                  </a:cubicBezTo>
                  <a:cubicBezTo>
                    <a:pt x="1673" y="814"/>
                    <a:pt x="1642" y="692"/>
                    <a:pt x="1551" y="510"/>
                  </a:cubicBezTo>
                  <a:cubicBezTo>
                    <a:pt x="1299" y="182"/>
                    <a:pt x="921" y="0"/>
                    <a:pt x="5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8"/>
            <p:cNvSpPr/>
            <p:nvPr/>
          </p:nvSpPr>
          <p:spPr>
            <a:xfrm>
              <a:off x="5492000" y="2423575"/>
              <a:ext cx="83625" cy="79050"/>
            </a:xfrm>
            <a:custGeom>
              <a:avLst/>
              <a:gdLst/>
              <a:ahLst/>
              <a:cxnLst/>
              <a:rect l="l" t="t" r="r" b="b"/>
              <a:pathLst>
                <a:path w="3345" h="3162" extrusionOk="0">
                  <a:moveTo>
                    <a:pt x="1946" y="1"/>
                  </a:moveTo>
                  <a:lnTo>
                    <a:pt x="1" y="669"/>
                  </a:lnTo>
                  <a:lnTo>
                    <a:pt x="609" y="3162"/>
                  </a:lnTo>
                  <a:lnTo>
                    <a:pt x="3162" y="2128"/>
                  </a:lnTo>
                  <a:cubicBezTo>
                    <a:pt x="3344" y="1216"/>
                    <a:pt x="2828" y="305"/>
                    <a:pt x="1946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8"/>
            <p:cNvSpPr/>
            <p:nvPr/>
          </p:nvSpPr>
          <p:spPr>
            <a:xfrm>
              <a:off x="5001875" y="2319850"/>
              <a:ext cx="494725" cy="160925"/>
            </a:xfrm>
            <a:custGeom>
              <a:avLst/>
              <a:gdLst/>
              <a:ahLst/>
              <a:cxnLst/>
              <a:rect l="l" t="t" r="r" b="b"/>
              <a:pathLst>
                <a:path w="19789" h="6437" extrusionOk="0">
                  <a:moveTo>
                    <a:pt x="3301" y="1"/>
                  </a:moveTo>
                  <a:cubicBezTo>
                    <a:pt x="2727" y="1"/>
                    <a:pt x="2124" y="43"/>
                    <a:pt x="1490" y="137"/>
                  </a:cubicBezTo>
                  <a:lnTo>
                    <a:pt x="1" y="4150"/>
                  </a:lnTo>
                  <a:cubicBezTo>
                    <a:pt x="1" y="4150"/>
                    <a:pt x="1216" y="4020"/>
                    <a:pt x="2836" y="4020"/>
                  </a:cubicBezTo>
                  <a:cubicBezTo>
                    <a:pt x="4546" y="4020"/>
                    <a:pt x="6705" y="4164"/>
                    <a:pt x="8359" y="4758"/>
                  </a:cubicBezTo>
                  <a:cubicBezTo>
                    <a:pt x="11034" y="5691"/>
                    <a:pt x="14254" y="6436"/>
                    <a:pt x="16296" y="6436"/>
                  </a:cubicBezTo>
                  <a:cubicBezTo>
                    <a:pt x="16714" y="6436"/>
                    <a:pt x="17083" y="6405"/>
                    <a:pt x="17387" y="6338"/>
                  </a:cubicBezTo>
                  <a:cubicBezTo>
                    <a:pt x="18329" y="6095"/>
                    <a:pt x="19180" y="5548"/>
                    <a:pt x="19788" y="4818"/>
                  </a:cubicBezTo>
                  <a:cubicBezTo>
                    <a:pt x="19788" y="4818"/>
                    <a:pt x="14682" y="4180"/>
                    <a:pt x="12250" y="3420"/>
                  </a:cubicBezTo>
                  <a:cubicBezTo>
                    <a:pt x="10812" y="2959"/>
                    <a:pt x="8088" y="1"/>
                    <a:pt x="330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8"/>
            <p:cNvSpPr/>
            <p:nvPr/>
          </p:nvSpPr>
          <p:spPr>
            <a:xfrm>
              <a:off x="5419050" y="2438775"/>
              <a:ext cx="101850" cy="80150"/>
            </a:xfrm>
            <a:custGeom>
              <a:avLst/>
              <a:gdLst/>
              <a:ahLst/>
              <a:cxnLst/>
              <a:rect l="l" t="t" r="r" b="b"/>
              <a:pathLst>
                <a:path w="4074" h="3206" extrusionOk="0">
                  <a:moveTo>
                    <a:pt x="3071" y="1"/>
                  </a:moveTo>
                  <a:lnTo>
                    <a:pt x="3132" y="61"/>
                  </a:lnTo>
                  <a:cubicBezTo>
                    <a:pt x="2585" y="92"/>
                    <a:pt x="2037" y="153"/>
                    <a:pt x="1521" y="304"/>
                  </a:cubicBezTo>
                  <a:cubicBezTo>
                    <a:pt x="1004" y="426"/>
                    <a:pt x="518" y="730"/>
                    <a:pt x="183" y="1125"/>
                  </a:cubicBezTo>
                  <a:cubicBezTo>
                    <a:pt x="62" y="1247"/>
                    <a:pt x="1" y="1429"/>
                    <a:pt x="1" y="1612"/>
                  </a:cubicBezTo>
                  <a:cubicBezTo>
                    <a:pt x="31" y="1855"/>
                    <a:pt x="183" y="2037"/>
                    <a:pt x="396" y="2159"/>
                  </a:cubicBezTo>
                  <a:cubicBezTo>
                    <a:pt x="852" y="2584"/>
                    <a:pt x="1399" y="2919"/>
                    <a:pt x="2007" y="3131"/>
                  </a:cubicBezTo>
                  <a:cubicBezTo>
                    <a:pt x="2173" y="3181"/>
                    <a:pt x="2343" y="3206"/>
                    <a:pt x="2512" y="3206"/>
                  </a:cubicBezTo>
                  <a:cubicBezTo>
                    <a:pt x="2964" y="3206"/>
                    <a:pt x="3408" y="3029"/>
                    <a:pt x="3740" y="2675"/>
                  </a:cubicBezTo>
                  <a:cubicBezTo>
                    <a:pt x="4013" y="2250"/>
                    <a:pt x="4074" y="1733"/>
                    <a:pt x="3892" y="1247"/>
                  </a:cubicBezTo>
                  <a:cubicBezTo>
                    <a:pt x="3709" y="760"/>
                    <a:pt x="3436" y="335"/>
                    <a:pt x="307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8"/>
            <p:cNvSpPr/>
            <p:nvPr/>
          </p:nvSpPr>
          <p:spPr>
            <a:xfrm>
              <a:off x="5423625" y="2442250"/>
              <a:ext cx="96525" cy="75875"/>
            </a:xfrm>
            <a:custGeom>
              <a:avLst/>
              <a:gdLst/>
              <a:ahLst/>
              <a:cxnLst/>
              <a:rect l="l" t="t" r="r" b="b"/>
              <a:pathLst>
                <a:path w="3861" h="3035" extrusionOk="0">
                  <a:moveTo>
                    <a:pt x="1795" y="0"/>
                  </a:moveTo>
                  <a:cubicBezTo>
                    <a:pt x="1493" y="0"/>
                    <a:pt x="1196" y="54"/>
                    <a:pt x="912" y="135"/>
                  </a:cubicBezTo>
                  <a:cubicBezTo>
                    <a:pt x="608" y="226"/>
                    <a:pt x="365" y="409"/>
                    <a:pt x="152" y="621"/>
                  </a:cubicBezTo>
                  <a:cubicBezTo>
                    <a:pt x="61" y="713"/>
                    <a:pt x="31" y="804"/>
                    <a:pt x="0" y="925"/>
                  </a:cubicBezTo>
                  <a:cubicBezTo>
                    <a:pt x="31" y="834"/>
                    <a:pt x="91" y="743"/>
                    <a:pt x="152" y="652"/>
                  </a:cubicBezTo>
                  <a:cubicBezTo>
                    <a:pt x="365" y="439"/>
                    <a:pt x="639" y="287"/>
                    <a:pt x="912" y="196"/>
                  </a:cubicBezTo>
                  <a:cubicBezTo>
                    <a:pt x="1196" y="115"/>
                    <a:pt x="1493" y="74"/>
                    <a:pt x="1786" y="74"/>
                  </a:cubicBezTo>
                  <a:cubicBezTo>
                    <a:pt x="1932" y="74"/>
                    <a:pt x="2077" y="84"/>
                    <a:pt x="2219" y="105"/>
                  </a:cubicBezTo>
                  <a:cubicBezTo>
                    <a:pt x="2766" y="196"/>
                    <a:pt x="3253" y="500"/>
                    <a:pt x="3526" y="956"/>
                  </a:cubicBezTo>
                  <a:cubicBezTo>
                    <a:pt x="3830" y="1442"/>
                    <a:pt x="3830" y="2050"/>
                    <a:pt x="3465" y="2476"/>
                  </a:cubicBezTo>
                  <a:cubicBezTo>
                    <a:pt x="3253" y="2794"/>
                    <a:pt x="2879" y="2973"/>
                    <a:pt x="2504" y="2973"/>
                  </a:cubicBezTo>
                  <a:cubicBezTo>
                    <a:pt x="2449" y="2973"/>
                    <a:pt x="2395" y="2970"/>
                    <a:pt x="2341" y="2962"/>
                  </a:cubicBezTo>
                  <a:cubicBezTo>
                    <a:pt x="2037" y="2931"/>
                    <a:pt x="1733" y="2871"/>
                    <a:pt x="1459" y="2780"/>
                  </a:cubicBezTo>
                  <a:lnTo>
                    <a:pt x="1247" y="2688"/>
                  </a:lnTo>
                  <a:lnTo>
                    <a:pt x="1155" y="2658"/>
                  </a:lnTo>
                  <a:lnTo>
                    <a:pt x="1155" y="2658"/>
                  </a:lnTo>
                  <a:cubicBezTo>
                    <a:pt x="1186" y="2688"/>
                    <a:pt x="1186" y="2688"/>
                    <a:pt x="1216" y="2719"/>
                  </a:cubicBezTo>
                  <a:cubicBezTo>
                    <a:pt x="1277" y="2719"/>
                    <a:pt x="1368" y="2780"/>
                    <a:pt x="1459" y="2810"/>
                  </a:cubicBezTo>
                  <a:cubicBezTo>
                    <a:pt x="1733" y="2931"/>
                    <a:pt x="2037" y="2992"/>
                    <a:pt x="2341" y="3023"/>
                  </a:cubicBezTo>
                  <a:cubicBezTo>
                    <a:pt x="2398" y="3031"/>
                    <a:pt x="2455" y="3035"/>
                    <a:pt x="2512" y="3035"/>
                  </a:cubicBezTo>
                  <a:cubicBezTo>
                    <a:pt x="2668" y="3035"/>
                    <a:pt x="2823" y="3006"/>
                    <a:pt x="2979" y="2962"/>
                  </a:cubicBezTo>
                  <a:cubicBezTo>
                    <a:pt x="3192" y="2871"/>
                    <a:pt x="3405" y="2719"/>
                    <a:pt x="3557" y="2506"/>
                  </a:cubicBezTo>
                  <a:cubicBezTo>
                    <a:pt x="3709" y="2293"/>
                    <a:pt x="3830" y="2050"/>
                    <a:pt x="3830" y="1746"/>
                  </a:cubicBezTo>
                  <a:cubicBezTo>
                    <a:pt x="3861" y="1473"/>
                    <a:pt x="3769" y="1169"/>
                    <a:pt x="3617" y="925"/>
                  </a:cubicBezTo>
                  <a:cubicBezTo>
                    <a:pt x="3313" y="439"/>
                    <a:pt x="2827" y="135"/>
                    <a:pt x="2250" y="44"/>
                  </a:cubicBezTo>
                  <a:cubicBezTo>
                    <a:pt x="2098" y="14"/>
                    <a:pt x="1946" y="0"/>
                    <a:pt x="17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8"/>
            <p:cNvSpPr/>
            <p:nvPr/>
          </p:nvSpPr>
          <p:spPr>
            <a:xfrm>
              <a:off x="5433500" y="2456250"/>
              <a:ext cx="16750" cy="11425"/>
            </a:xfrm>
            <a:custGeom>
              <a:avLst/>
              <a:gdLst/>
              <a:ahLst/>
              <a:cxnLst/>
              <a:rect l="l" t="t" r="r" b="b"/>
              <a:pathLst>
                <a:path w="670" h="457" extrusionOk="0">
                  <a:moveTo>
                    <a:pt x="0" y="1"/>
                  </a:moveTo>
                  <a:lnTo>
                    <a:pt x="0" y="1"/>
                  </a:lnTo>
                  <a:cubicBezTo>
                    <a:pt x="122" y="31"/>
                    <a:pt x="244" y="122"/>
                    <a:pt x="365" y="183"/>
                  </a:cubicBezTo>
                  <a:cubicBezTo>
                    <a:pt x="487" y="274"/>
                    <a:pt x="578" y="365"/>
                    <a:pt x="669" y="457"/>
                  </a:cubicBezTo>
                  <a:cubicBezTo>
                    <a:pt x="517" y="213"/>
                    <a:pt x="274" y="31"/>
                    <a:pt x="0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8"/>
            <p:cNvSpPr/>
            <p:nvPr/>
          </p:nvSpPr>
          <p:spPr>
            <a:xfrm>
              <a:off x="5457050" y="2456250"/>
              <a:ext cx="14475" cy="12175"/>
            </a:xfrm>
            <a:custGeom>
              <a:avLst/>
              <a:gdLst/>
              <a:ahLst/>
              <a:cxnLst/>
              <a:rect l="l" t="t" r="r" b="b"/>
              <a:pathLst>
                <a:path w="579" h="487" extrusionOk="0">
                  <a:moveTo>
                    <a:pt x="1" y="1"/>
                  </a:moveTo>
                  <a:cubicBezTo>
                    <a:pt x="1" y="31"/>
                    <a:pt x="122" y="92"/>
                    <a:pt x="305" y="244"/>
                  </a:cubicBezTo>
                  <a:cubicBezTo>
                    <a:pt x="457" y="365"/>
                    <a:pt x="578" y="487"/>
                    <a:pt x="578" y="487"/>
                  </a:cubicBezTo>
                  <a:cubicBezTo>
                    <a:pt x="517" y="365"/>
                    <a:pt x="426" y="274"/>
                    <a:pt x="335" y="213"/>
                  </a:cubicBezTo>
                  <a:cubicBezTo>
                    <a:pt x="213" y="122"/>
                    <a:pt x="122" y="61"/>
                    <a:pt x="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8"/>
            <p:cNvSpPr/>
            <p:nvPr/>
          </p:nvSpPr>
          <p:spPr>
            <a:xfrm>
              <a:off x="5458575" y="2481325"/>
              <a:ext cx="21300" cy="31950"/>
            </a:xfrm>
            <a:custGeom>
              <a:avLst/>
              <a:gdLst/>
              <a:ahLst/>
              <a:cxnLst/>
              <a:rect l="l" t="t" r="r" b="b"/>
              <a:pathLst>
                <a:path w="852" h="1278" extrusionOk="0">
                  <a:moveTo>
                    <a:pt x="0" y="1"/>
                  </a:moveTo>
                  <a:cubicBezTo>
                    <a:pt x="1" y="1"/>
                    <a:pt x="61" y="62"/>
                    <a:pt x="183" y="153"/>
                  </a:cubicBezTo>
                  <a:cubicBezTo>
                    <a:pt x="304" y="244"/>
                    <a:pt x="456" y="396"/>
                    <a:pt x="548" y="548"/>
                  </a:cubicBezTo>
                  <a:cubicBezTo>
                    <a:pt x="639" y="700"/>
                    <a:pt x="730" y="852"/>
                    <a:pt x="791" y="1034"/>
                  </a:cubicBezTo>
                  <a:cubicBezTo>
                    <a:pt x="760" y="852"/>
                    <a:pt x="669" y="669"/>
                    <a:pt x="578" y="517"/>
                  </a:cubicBezTo>
                  <a:cubicBezTo>
                    <a:pt x="456" y="365"/>
                    <a:pt x="335" y="244"/>
                    <a:pt x="183" y="122"/>
                  </a:cubicBezTo>
                  <a:cubicBezTo>
                    <a:pt x="122" y="61"/>
                    <a:pt x="61" y="31"/>
                    <a:pt x="0" y="1"/>
                  </a:cubicBezTo>
                  <a:close/>
                  <a:moveTo>
                    <a:pt x="791" y="1034"/>
                  </a:moveTo>
                  <a:lnTo>
                    <a:pt x="791" y="1034"/>
                  </a:lnTo>
                  <a:cubicBezTo>
                    <a:pt x="821" y="1186"/>
                    <a:pt x="852" y="1277"/>
                    <a:pt x="852" y="1277"/>
                  </a:cubicBezTo>
                  <a:cubicBezTo>
                    <a:pt x="852" y="1186"/>
                    <a:pt x="821" y="1095"/>
                    <a:pt x="791" y="1034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8"/>
            <p:cNvSpPr/>
            <p:nvPr/>
          </p:nvSpPr>
          <p:spPr>
            <a:xfrm>
              <a:off x="5494300" y="2460050"/>
              <a:ext cx="7625" cy="36500"/>
            </a:xfrm>
            <a:custGeom>
              <a:avLst/>
              <a:gdLst/>
              <a:ahLst/>
              <a:cxnLst/>
              <a:rect l="l" t="t" r="r" b="b"/>
              <a:pathLst>
                <a:path w="305" h="146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30" y="61"/>
                    <a:pt x="61" y="183"/>
                  </a:cubicBezTo>
                  <a:cubicBezTo>
                    <a:pt x="152" y="365"/>
                    <a:pt x="182" y="517"/>
                    <a:pt x="213" y="700"/>
                  </a:cubicBezTo>
                  <a:cubicBezTo>
                    <a:pt x="243" y="882"/>
                    <a:pt x="274" y="1064"/>
                    <a:pt x="274" y="1216"/>
                  </a:cubicBezTo>
                  <a:cubicBezTo>
                    <a:pt x="243" y="1308"/>
                    <a:pt x="243" y="1368"/>
                    <a:pt x="274" y="1460"/>
                  </a:cubicBezTo>
                  <a:cubicBezTo>
                    <a:pt x="274" y="1429"/>
                    <a:pt x="274" y="1399"/>
                    <a:pt x="304" y="1399"/>
                  </a:cubicBezTo>
                  <a:cubicBezTo>
                    <a:pt x="304" y="1338"/>
                    <a:pt x="304" y="1277"/>
                    <a:pt x="304" y="1216"/>
                  </a:cubicBezTo>
                  <a:cubicBezTo>
                    <a:pt x="304" y="1064"/>
                    <a:pt x="304" y="882"/>
                    <a:pt x="274" y="700"/>
                  </a:cubicBezTo>
                  <a:cubicBezTo>
                    <a:pt x="243" y="517"/>
                    <a:pt x="182" y="335"/>
                    <a:pt x="91" y="183"/>
                  </a:cubicBezTo>
                  <a:cubicBezTo>
                    <a:pt x="91" y="122"/>
                    <a:pt x="61" y="92"/>
                    <a:pt x="30" y="3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8"/>
            <p:cNvSpPr/>
            <p:nvPr/>
          </p:nvSpPr>
          <p:spPr>
            <a:xfrm>
              <a:off x="5448700" y="2457025"/>
              <a:ext cx="52450" cy="37250"/>
            </a:xfrm>
            <a:custGeom>
              <a:avLst/>
              <a:gdLst/>
              <a:ahLst/>
              <a:cxnLst/>
              <a:rect l="l" t="t" r="r" b="b"/>
              <a:pathLst>
                <a:path w="2098" h="1490" extrusionOk="0">
                  <a:moveTo>
                    <a:pt x="2098" y="0"/>
                  </a:moveTo>
                  <a:cubicBezTo>
                    <a:pt x="1976" y="0"/>
                    <a:pt x="1854" y="30"/>
                    <a:pt x="1733" y="91"/>
                  </a:cubicBezTo>
                  <a:cubicBezTo>
                    <a:pt x="1125" y="304"/>
                    <a:pt x="608" y="669"/>
                    <a:pt x="213" y="1155"/>
                  </a:cubicBezTo>
                  <a:cubicBezTo>
                    <a:pt x="122" y="1246"/>
                    <a:pt x="61" y="1368"/>
                    <a:pt x="0" y="1489"/>
                  </a:cubicBezTo>
                  <a:cubicBezTo>
                    <a:pt x="517" y="790"/>
                    <a:pt x="1247" y="274"/>
                    <a:pt x="209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8"/>
            <p:cNvSpPr/>
            <p:nvPr/>
          </p:nvSpPr>
          <p:spPr>
            <a:xfrm>
              <a:off x="5444125" y="2446375"/>
              <a:ext cx="25125" cy="45625"/>
            </a:xfrm>
            <a:custGeom>
              <a:avLst/>
              <a:gdLst/>
              <a:ahLst/>
              <a:cxnLst/>
              <a:rect l="l" t="t" r="r" b="b"/>
              <a:pathLst>
                <a:path w="1005" h="1825" extrusionOk="0">
                  <a:moveTo>
                    <a:pt x="1004" y="0"/>
                  </a:moveTo>
                  <a:lnTo>
                    <a:pt x="1004" y="0"/>
                  </a:lnTo>
                  <a:cubicBezTo>
                    <a:pt x="913" y="31"/>
                    <a:pt x="822" y="92"/>
                    <a:pt x="730" y="152"/>
                  </a:cubicBezTo>
                  <a:cubicBezTo>
                    <a:pt x="548" y="335"/>
                    <a:pt x="366" y="517"/>
                    <a:pt x="244" y="760"/>
                  </a:cubicBezTo>
                  <a:cubicBezTo>
                    <a:pt x="123" y="973"/>
                    <a:pt x="31" y="1247"/>
                    <a:pt x="31" y="1490"/>
                  </a:cubicBezTo>
                  <a:cubicBezTo>
                    <a:pt x="1" y="1611"/>
                    <a:pt x="1" y="1703"/>
                    <a:pt x="31" y="1824"/>
                  </a:cubicBezTo>
                  <a:cubicBezTo>
                    <a:pt x="31" y="1459"/>
                    <a:pt x="153" y="1125"/>
                    <a:pt x="305" y="791"/>
                  </a:cubicBezTo>
                  <a:cubicBezTo>
                    <a:pt x="487" y="487"/>
                    <a:pt x="700" y="213"/>
                    <a:pt x="100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8"/>
            <p:cNvSpPr/>
            <p:nvPr/>
          </p:nvSpPr>
          <p:spPr>
            <a:xfrm>
              <a:off x="5466925" y="2474500"/>
              <a:ext cx="38025" cy="38775"/>
            </a:xfrm>
            <a:custGeom>
              <a:avLst/>
              <a:gdLst/>
              <a:ahLst/>
              <a:cxnLst/>
              <a:rect l="l" t="t" r="r" b="b"/>
              <a:pathLst>
                <a:path w="1521" h="1551" extrusionOk="0">
                  <a:moveTo>
                    <a:pt x="31" y="0"/>
                  </a:moveTo>
                  <a:lnTo>
                    <a:pt x="31" y="0"/>
                  </a:lnTo>
                  <a:cubicBezTo>
                    <a:pt x="1" y="31"/>
                    <a:pt x="487" y="243"/>
                    <a:pt x="943" y="608"/>
                  </a:cubicBezTo>
                  <a:cubicBezTo>
                    <a:pt x="1156" y="790"/>
                    <a:pt x="1308" y="1003"/>
                    <a:pt x="1399" y="1216"/>
                  </a:cubicBezTo>
                  <a:cubicBezTo>
                    <a:pt x="1490" y="1398"/>
                    <a:pt x="1490" y="1550"/>
                    <a:pt x="1490" y="1550"/>
                  </a:cubicBezTo>
                  <a:cubicBezTo>
                    <a:pt x="1521" y="1429"/>
                    <a:pt x="1490" y="1307"/>
                    <a:pt x="1460" y="1216"/>
                  </a:cubicBezTo>
                  <a:cubicBezTo>
                    <a:pt x="1369" y="942"/>
                    <a:pt x="1217" y="730"/>
                    <a:pt x="1004" y="547"/>
                  </a:cubicBezTo>
                  <a:cubicBezTo>
                    <a:pt x="791" y="395"/>
                    <a:pt x="578" y="243"/>
                    <a:pt x="335" y="122"/>
                  </a:cubicBezTo>
                  <a:cubicBezTo>
                    <a:pt x="244" y="61"/>
                    <a:pt x="153" y="31"/>
                    <a:pt x="3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8"/>
            <p:cNvSpPr/>
            <p:nvPr/>
          </p:nvSpPr>
          <p:spPr>
            <a:xfrm>
              <a:off x="4933500" y="2416950"/>
              <a:ext cx="300925" cy="67450"/>
            </a:xfrm>
            <a:custGeom>
              <a:avLst/>
              <a:gdLst/>
              <a:ahLst/>
              <a:cxnLst/>
              <a:rect l="l" t="t" r="r" b="b"/>
              <a:pathLst>
                <a:path w="12037" h="2698" extrusionOk="0">
                  <a:moveTo>
                    <a:pt x="5000" y="0"/>
                  </a:moveTo>
                  <a:cubicBezTo>
                    <a:pt x="4348" y="0"/>
                    <a:pt x="3692" y="74"/>
                    <a:pt x="3070" y="235"/>
                  </a:cubicBezTo>
                  <a:cubicBezTo>
                    <a:pt x="2401" y="418"/>
                    <a:pt x="1763" y="752"/>
                    <a:pt x="1216" y="1208"/>
                  </a:cubicBezTo>
                  <a:cubicBezTo>
                    <a:pt x="851" y="1512"/>
                    <a:pt x="517" y="1846"/>
                    <a:pt x="274" y="2241"/>
                  </a:cubicBezTo>
                  <a:cubicBezTo>
                    <a:pt x="152" y="2363"/>
                    <a:pt x="61" y="2515"/>
                    <a:pt x="0" y="2697"/>
                  </a:cubicBezTo>
                  <a:cubicBezTo>
                    <a:pt x="365" y="2181"/>
                    <a:pt x="821" y="1694"/>
                    <a:pt x="1307" y="1299"/>
                  </a:cubicBezTo>
                  <a:cubicBezTo>
                    <a:pt x="1854" y="904"/>
                    <a:pt x="2462" y="600"/>
                    <a:pt x="3100" y="418"/>
                  </a:cubicBezTo>
                  <a:cubicBezTo>
                    <a:pt x="3722" y="256"/>
                    <a:pt x="4361" y="182"/>
                    <a:pt x="4991" y="182"/>
                  </a:cubicBezTo>
                  <a:cubicBezTo>
                    <a:pt x="5193" y="182"/>
                    <a:pt x="5394" y="190"/>
                    <a:pt x="5593" y="205"/>
                  </a:cubicBezTo>
                  <a:cubicBezTo>
                    <a:pt x="7143" y="266"/>
                    <a:pt x="8663" y="448"/>
                    <a:pt x="10152" y="752"/>
                  </a:cubicBezTo>
                  <a:cubicBezTo>
                    <a:pt x="10730" y="843"/>
                    <a:pt x="11216" y="965"/>
                    <a:pt x="11520" y="1026"/>
                  </a:cubicBezTo>
                  <a:cubicBezTo>
                    <a:pt x="11702" y="1086"/>
                    <a:pt x="11854" y="1117"/>
                    <a:pt x="12037" y="1117"/>
                  </a:cubicBezTo>
                  <a:cubicBezTo>
                    <a:pt x="11885" y="1056"/>
                    <a:pt x="11733" y="995"/>
                    <a:pt x="11550" y="965"/>
                  </a:cubicBezTo>
                  <a:cubicBezTo>
                    <a:pt x="11246" y="874"/>
                    <a:pt x="10791" y="722"/>
                    <a:pt x="10213" y="600"/>
                  </a:cubicBezTo>
                  <a:cubicBezTo>
                    <a:pt x="8693" y="266"/>
                    <a:pt x="7173" y="83"/>
                    <a:pt x="5623" y="22"/>
                  </a:cubicBezTo>
                  <a:cubicBezTo>
                    <a:pt x="5417" y="8"/>
                    <a:pt x="5208" y="0"/>
                    <a:pt x="500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8"/>
            <p:cNvSpPr/>
            <p:nvPr/>
          </p:nvSpPr>
          <p:spPr>
            <a:xfrm>
              <a:off x="4289850" y="2289025"/>
              <a:ext cx="645950" cy="299550"/>
            </a:xfrm>
            <a:custGeom>
              <a:avLst/>
              <a:gdLst/>
              <a:ahLst/>
              <a:cxnLst/>
              <a:rect l="l" t="t" r="r" b="b"/>
              <a:pathLst>
                <a:path w="25838" h="11982" extrusionOk="0">
                  <a:moveTo>
                    <a:pt x="3245" y="1"/>
                  </a:moveTo>
                  <a:cubicBezTo>
                    <a:pt x="2510" y="1"/>
                    <a:pt x="1779" y="143"/>
                    <a:pt x="1095" y="428"/>
                  </a:cubicBezTo>
                  <a:cubicBezTo>
                    <a:pt x="822" y="550"/>
                    <a:pt x="548" y="702"/>
                    <a:pt x="274" y="884"/>
                  </a:cubicBezTo>
                  <a:cubicBezTo>
                    <a:pt x="183" y="945"/>
                    <a:pt x="92" y="1006"/>
                    <a:pt x="1" y="1097"/>
                  </a:cubicBezTo>
                  <a:cubicBezTo>
                    <a:pt x="366" y="854"/>
                    <a:pt x="730" y="671"/>
                    <a:pt x="1126" y="489"/>
                  </a:cubicBezTo>
                  <a:cubicBezTo>
                    <a:pt x="1746" y="241"/>
                    <a:pt x="2408" y="117"/>
                    <a:pt x="3075" y="117"/>
                  </a:cubicBezTo>
                  <a:cubicBezTo>
                    <a:pt x="3552" y="117"/>
                    <a:pt x="4031" y="180"/>
                    <a:pt x="4499" y="307"/>
                  </a:cubicBezTo>
                  <a:cubicBezTo>
                    <a:pt x="5259" y="489"/>
                    <a:pt x="5989" y="854"/>
                    <a:pt x="6566" y="1401"/>
                  </a:cubicBezTo>
                  <a:cubicBezTo>
                    <a:pt x="7235" y="2009"/>
                    <a:pt x="7843" y="2708"/>
                    <a:pt x="8329" y="3468"/>
                  </a:cubicBezTo>
                  <a:cubicBezTo>
                    <a:pt x="8907" y="4319"/>
                    <a:pt x="9515" y="5139"/>
                    <a:pt x="10153" y="5930"/>
                  </a:cubicBezTo>
                  <a:cubicBezTo>
                    <a:pt x="10852" y="6781"/>
                    <a:pt x="11642" y="7571"/>
                    <a:pt x="12463" y="8270"/>
                  </a:cubicBezTo>
                  <a:cubicBezTo>
                    <a:pt x="14165" y="9760"/>
                    <a:pt x="15989" y="10945"/>
                    <a:pt x="17874" y="11553"/>
                  </a:cubicBezTo>
                  <a:cubicBezTo>
                    <a:pt x="18755" y="11826"/>
                    <a:pt x="19667" y="11978"/>
                    <a:pt x="20609" y="11978"/>
                  </a:cubicBezTo>
                  <a:cubicBezTo>
                    <a:pt x="20661" y="11980"/>
                    <a:pt x="20712" y="11981"/>
                    <a:pt x="20763" y="11981"/>
                  </a:cubicBezTo>
                  <a:cubicBezTo>
                    <a:pt x="21529" y="11981"/>
                    <a:pt x="22266" y="11769"/>
                    <a:pt x="22950" y="11371"/>
                  </a:cubicBezTo>
                  <a:cubicBezTo>
                    <a:pt x="23497" y="11006"/>
                    <a:pt x="23983" y="10519"/>
                    <a:pt x="24348" y="9972"/>
                  </a:cubicBezTo>
                  <a:cubicBezTo>
                    <a:pt x="24713" y="9486"/>
                    <a:pt x="24986" y="9091"/>
                    <a:pt x="25199" y="8726"/>
                  </a:cubicBezTo>
                  <a:lnTo>
                    <a:pt x="25685" y="7936"/>
                  </a:lnTo>
                  <a:cubicBezTo>
                    <a:pt x="25746" y="7845"/>
                    <a:pt x="25807" y="7723"/>
                    <a:pt x="25837" y="7632"/>
                  </a:cubicBezTo>
                  <a:lnTo>
                    <a:pt x="25837" y="7632"/>
                  </a:lnTo>
                  <a:cubicBezTo>
                    <a:pt x="25776" y="7723"/>
                    <a:pt x="25716" y="7814"/>
                    <a:pt x="25655" y="7905"/>
                  </a:cubicBezTo>
                  <a:lnTo>
                    <a:pt x="25138" y="8696"/>
                  </a:lnTo>
                  <a:cubicBezTo>
                    <a:pt x="24895" y="9030"/>
                    <a:pt x="24621" y="9456"/>
                    <a:pt x="24287" y="9912"/>
                  </a:cubicBezTo>
                  <a:cubicBezTo>
                    <a:pt x="23892" y="10459"/>
                    <a:pt x="23406" y="10915"/>
                    <a:pt x="22858" y="11249"/>
                  </a:cubicBezTo>
                  <a:cubicBezTo>
                    <a:pt x="22232" y="11619"/>
                    <a:pt x="21499" y="11829"/>
                    <a:pt x="20759" y="11829"/>
                  </a:cubicBezTo>
                  <a:cubicBezTo>
                    <a:pt x="20709" y="11829"/>
                    <a:pt x="20659" y="11828"/>
                    <a:pt x="20609" y="11826"/>
                  </a:cubicBezTo>
                  <a:cubicBezTo>
                    <a:pt x="19697" y="11826"/>
                    <a:pt x="18785" y="11675"/>
                    <a:pt x="17904" y="11371"/>
                  </a:cubicBezTo>
                  <a:cubicBezTo>
                    <a:pt x="16080" y="10793"/>
                    <a:pt x="14287" y="9577"/>
                    <a:pt x="12585" y="8118"/>
                  </a:cubicBezTo>
                  <a:cubicBezTo>
                    <a:pt x="11794" y="7419"/>
                    <a:pt x="11035" y="6629"/>
                    <a:pt x="10305" y="5808"/>
                  </a:cubicBezTo>
                  <a:cubicBezTo>
                    <a:pt x="9667" y="5018"/>
                    <a:pt x="9059" y="4228"/>
                    <a:pt x="8512" y="3377"/>
                  </a:cubicBezTo>
                  <a:cubicBezTo>
                    <a:pt x="7995" y="2586"/>
                    <a:pt x="7387" y="1887"/>
                    <a:pt x="6688" y="1279"/>
                  </a:cubicBezTo>
                  <a:cubicBezTo>
                    <a:pt x="6080" y="732"/>
                    <a:pt x="5351" y="337"/>
                    <a:pt x="4560" y="155"/>
                  </a:cubicBezTo>
                  <a:cubicBezTo>
                    <a:pt x="4127" y="52"/>
                    <a:pt x="3685" y="1"/>
                    <a:pt x="324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8"/>
            <p:cNvSpPr/>
            <p:nvPr/>
          </p:nvSpPr>
          <p:spPr>
            <a:xfrm>
              <a:off x="4371175" y="2231775"/>
              <a:ext cx="155800" cy="59600"/>
            </a:xfrm>
            <a:custGeom>
              <a:avLst/>
              <a:gdLst/>
              <a:ahLst/>
              <a:cxnLst/>
              <a:rect l="l" t="t" r="r" b="b"/>
              <a:pathLst>
                <a:path w="6232" h="2384" extrusionOk="0">
                  <a:moveTo>
                    <a:pt x="5938" y="0"/>
                  </a:moveTo>
                  <a:cubicBezTo>
                    <a:pt x="5701" y="0"/>
                    <a:pt x="5465" y="22"/>
                    <a:pt x="5228" y="43"/>
                  </a:cubicBezTo>
                  <a:cubicBezTo>
                    <a:pt x="3617" y="195"/>
                    <a:pt x="2067" y="803"/>
                    <a:pt x="760" y="1745"/>
                  </a:cubicBezTo>
                  <a:cubicBezTo>
                    <a:pt x="487" y="1958"/>
                    <a:pt x="243" y="2171"/>
                    <a:pt x="0" y="2384"/>
                  </a:cubicBezTo>
                  <a:lnTo>
                    <a:pt x="213" y="2232"/>
                  </a:lnTo>
                  <a:cubicBezTo>
                    <a:pt x="335" y="2110"/>
                    <a:pt x="547" y="1958"/>
                    <a:pt x="791" y="1776"/>
                  </a:cubicBezTo>
                  <a:cubicBezTo>
                    <a:pt x="2098" y="834"/>
                    <a:pt x="3617" y="256"/>
                    <a:pt x="5228" y="74"/>
                  </a:cubicBezTo>
                  <a:cubicBezTo>
                    <a:pt x="5532" y="43"/>
                    <a:pt x="5775" y="13"/>
                    <a:pt x="5958" y="13"/>
                  </a:cubicBezTo>
                  <a:lnTo>
                    <a:pt x="6231" y="13"/>
                  </a:lnTo>
                  <a:cubicBezTo>
                    <a:pt x="6133" y="4"/>
                    <a:pt x="6035" y="0"/>
                    <a:pt x="593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8"/>
            <p:cNvSpPr/>
            <p:nvPr/>
          </p:nvSpPr>
          <p:spPr>
            <a:xfrm>
              <a:off x="4520875" y="2324025"/>
              <a:ext cx="158075" cy="76025"/>
            </a:xfrm>
            <a:custGeom>
              <a:avLst/>
              <a:gdLst/>
              <a:ahLst/>
              <a:cxnLst/>
              <a:rect l="l" t="t" r="r" b="b"/>
              <a:pathLst>
                <a:path w="6323" h="3041" extrusionOk="0">
                  <a:moveTo>
                    <a:pt x="6322" y="1"/>
                  </a:moveTo>
                  <a:lnTo>
                    <a:pt x="6322" y="1"/>
                  </a:lnTo>
                  <a:cubicBezTo>
                    <a:pt x="5988" y="31"/>
                    <a:pt x="5623" y="92"/>
                    <a:pt x="5289" y="153"/>
                  </a:cubicBezTo>
                  <a:cubicBezTo>
                    <a:pt x="4468" y="305"/>
                    <a:pt x="3648" y="578"/>
                    <a:pt x="2888" y="943"/>
                  </a:cubicBezTo>
                  <a:cubicBezTo>
                    <a:pt x="2128" y="1308"/>
                    <a:pt x="1398" y="1764"/>
                    <a:pt x="760" y="2311"/>
                  </a:cubicBezTo>
                  <a:cubicBezTo>
                    <a:pt x="487" y="2554"/>
                    <a:pt x="243" y="2797"/>
                    <a:pt x="0" y="3040"/>
                  </a:cubicBezTo>
                  <a:lnTo>
                    <a:pt x="213" y="2858"/>
                  </a:lnTo>
                  <a:cubicBezTo>
                    <a:pt x="335" y="2736"/>
                    <a:pt x="547" y="2554"/>
                    <a:pt x="790" y="2341"/>
                  </a:cubicBezTo>
                  <a:cubicBezTo>
                    <a:pt x="1429" y="1794"/>
                    <a:pt x="2158" y="1338"/>
                    <a:pt x="2918" y="973"/>
                  </a:cubicBezTo>
                  <a:cubicBezTo>
                    <a:pt x="3678" y="609"/>
                    <a:pt x="4468" y="335"/>
                    <a:pt x="5289" y="183"/>
                  </a:cubicBezTo>
                  <a:cubicBezTo>
                    <a:pt x="5623" y="122"/>
                    <a:pt x="5867" y="62"/>
                    <a:pt x="6049" y="31"/>
                  </a:cubicBezTo>
                  <a:lnTo>
                    <a:pt x="63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8"/>
            <p:cNvSpPr/>
            <p:nvPr/>
          </p:nvSpPr>
          <p:spPr>
            <a:xfrm>
              <a:off x="4672075" y="2375700"/>
              <a:ext cx="78300" cy="164925"/>
            </a:xfrm>
            <a:custGeom>
              <a:avLst/>
              <a:gdLst/>
              <a:ahLst/>
              <a:cxnLst/>
              <a:rect l="l" t="t" r="r" b="b"/>
              <a:pathLst>
                <a:path w="3132" h="6597" extrusionOk="0">
                  <a:moveTo>
                    <a:pt x="3132" y="1"/>
                  </a:moveTo>
                  <a:cubicBezTo>
                    <a:pt x="3131" y="1"/>
                    <a:pt x="2797" y="305"/>
                    <a:pt x="2372" y="821"/>
                  </a:cubicBezTo>
                  <a:cubicBezTo>
                    <a:pt x="1764" y="1460"/>
                    <a:pt x="1217" y="2189"/>
                    <a:pt x="791" y="2949"/>
                  </a:cubicBezTo>
                  <a:cubicBezTo>
                    <a:pt x="335" y="3739"/>
                    <a:pt x="92" y="4590"/>
                    <a:pt x="31" y="5502"/>
                  </a:cubicBezTo>
                  <a:cubicBezTo>
                    <a:pt x="1" y="5776"/>
                    <a:pt x="1" y="6019"/>
                    <a:pt x="62" y="6293"/>
                  </a:cubicBezTo>
                  <a:cubicBezTo>
                    <a:pt x="31" y="6019"/>
                    <a:pt x="31" y="5776"/>
                    <a:pt x="62" y="5502"/>
                  </a:cubicBezTo>
                  <a:cubicBezTo>
                    <a:pt x="123" y="4621"/>
                    <a:pt x="396" y="3739"/>
                    <a:pt x="852" y="2979"/>
                  </a:cubicBezTo>
                  <a:cubicBezTo>
                    <a:pt x="1278" y="2220"/>
                    <a:pt x="1794" y="1490"/>
                    <a:pt x="2402" y="821"/>
                  </a:cubicBezTo>
                  <a:lnTo>
                    <a:pt x="2919" y="244"/>
                  </a:lnTo>
                  <a:lnTo>
                    <a:pt x="3132" y="1"/>
                  </a:lnTo>
                  <a:close/>
                  <a:moveTo>
                    <a:pt x="62" y="6293"/>
                  </a:moveTo>
                  <a:cubicBezTo>
                    <a:pt x="62" y="6375"/>
                    <a:pt x="62" y="6457"/>
                    <a:pt x="84" y="6494"/>
                  </a:cubicBezTo>
                  <a:lnTo>
                    <a:pt x="84" y="6494"/>
                  </a:lnTo>
                  <a:cubicBezTo>
                    <a:pt x="75" y="6426"/>
                    <a:pt x="62" y="6353"/>
                    <a:pt x="62" y="6293"/>
                  </a:cubicBezTo>
                  <a:close/>
                  <a:moveTo>
                    <a:pt x="84" y="6494"/>
                  </a:moveTo>
                  <a:cubicBezTo>
                    <a:pt x="89" y="6530"/>
                    <a:pt x="92" y="6565"/>
                    <a:pt x="92" y="6597"/>
                  </a:cubicBezTo>
                  <a:lnTo>
                    <a:pt x="92" y="6505"/>
                  </a:lnTo>
                  <a:cubicBezTo>
                    <a:pt x="89" y="6502"/>
                    <a:pt x="86" y="6499"/>
                    <a:pt x="84" y="6494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8"/>
            <p:cNvSpPr/>
            <p:nvPr/>
          </p:nvSpPr>
          <p:spPr>
            <a:xfrm>
              <a:off x="4836225" y="2393175"/>
              <a:ext cx="5350" cy="51700"/>
            </a:xfrm>
            <a:custGeom>
              <a:avLst/>
              <a:gdLst/>
              <a:ahLst/>
              <a:cxnLst/>
              <a:rect l="l" t="t" r="r" b="b"/>
              <a:pathLst>
                <a:path w="214" h="2068" extrusionOk="0">
                  <a:moveTo>
                    <a:pt x="183" y="1"/>
                  </a:moveTo>
                  <a:lnTo>
                    <a:pt x="183" y="1"/>
                  </a:lnTo>
                  <a:cubicBezTo>
                    <a:pt x="152" y="92"/>
                    <a:pt x="122" y="183"/>
                    <a:pt x="92" y="305"/>
                  </a:cubicBezTo>
                  <a:cubicBezTo>
                    <a:pt x="0" y="791"/>
                    <a:pt x="0" y="1277"/>
                    <a:pt x="122" y="1764"/>
                  </a:cubicBezTo>
                  <a:cubicBezTo>
                    <a:pt x="152" y="1885"/>
                    <a:pt x="183" y="1977"/>
                    <a:pt x="213" y="2068"/>
                  </a:cubicBezTo>
                  <a:cubicBezTo>
                    <a:pt x="213" y="2068"/>
                    <a:pt x="183" y="1946"/>
                    <a:pt x="152" y="1764"/>
                  </a:cubicBezTo>
                  <a:cubicBezTo>
                    <a:pt x="31" y="1277"/>
                    <a:pt x="31" y="791"/>
                    <a:pt x="122" y="305"/>
                  </a:cubicBezTo>
                  <a:cubicBezTo>
                    <a:pt x="152" y="123"/>
                    <a:pt x="183" y="1"/>
                    <a:pt x="18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8"/>
            <p:cNvSpPr/>
            <p:nvPr/>
          </p:nvSpPr>
          <p:spPr>
            <a:xfrm>
              <a:off x="4805075" y="2453225"/>
              <a:ext cx="66125" cy="107150"/>
            </a:xfrm>
            <a:custGeom>
              <a:avLst/>
              <a:gdLst/>
              <a:ahLst/>
              <a:cxnLst/>
              <a:rect l="l" t="t" r="r" b="b"/>
              <a:pathLst>
                <a:path w="2645" h="4286" extrusionOk="0">
                  <a:moveTo>
                    <a:pt x="0" y="0"/>
                  </a:moveTo>
                  <a:cubicBezTo>
                    <a:pt x="0" y="0"/>
                    <a:pt x="0" y="35"/>
                    <a:pt x="13" y="104"/>
                  </a:cubicBezTo>
                  <a:lnTo>
                    <a:pt x="13" y="104"/>
                  </a:lnTo>
                  <a:cubicBezTo>
                    <a:pt x="9" y="69"/>
                    <a:pt x="5" y="35"/>
                    <a:pt x="0" y="0"/>
                  </a:cubicBezTo>
                  <a:close/>
                  <a:moveTo>
                    <a:pt x="13" y="104"/>
                  </a:moveTo>
                  <a:cubicBezTo>
                    <a:pt x="40" y="313"/>
                    <a:pt x="70" y="525"/>
                    <a:pt x="122" y="760"/>
                  </a:cubicBezTo>
                  <a:cubicBezTo>
                    <a:pt x="426" y="1945"/>
                    <a:pt x="1094" y="3040"/>
                    <a:pt x="2037" y="3830"/>
                  </a:cubicBezTo>
                  <a:cubicBezTo>
                    <a:pt x="2207" y="4000"/>
                    <a:pt x="2403" y="4143"/>
                    <a:pt x="2601" y="4261"/>
                  </a:cubicBezTo>
                  <a:lnTo>
                    <a:pt x="2601" y="4261"/>
                  </a:lnTo>
                  <a:cubicBezTo>
                    <a:pt x="2571" y="4242"/>
                    <a:pt x="2525" y="4211"/>
                    <a:pt x="2462" y="4164"/>
                  </a:cubicBezTo>
                  <a:cubicBezTo>
                    <a:pt x="2310" y="4043"/>
                    <a:pt x="2189" y="3921"/>
                    <a:pt x="2037" y="3800"/>
                  </a:cubicBezTo>
                  <a:cubicBezTo>
                    <a:pt x="1125" y="2979"/>
                    <a:pt x="456" y="1915"/>
                    <a:pt x="152" y="730"/>
                  </a:cubicBezTo>
                  <a:cubicBezTo>
                    <a:pt x="91" y="517"/>
                    <a:pt x="91" y="304"/>
                    <a:pt x="31" y="182"/>
                  </a:cubicBezTo>
                  <a:cubicBezTo>
                    <a:pt x="23" y="153"/>
                    <a:pt x="17" y="126"/>
                    <a:pt x="13" y="104"/>
                  </a:cubicBezTo>
                  <a:close/>
                  <a:moveTo>
                    <a:pt x="2601" y="4261"/>
                  </a:moveTo>
                  <a:cubicBezTo>
                    <a:pt x="2630" y="4279"/>
                    <a:pt x="2645" y="4286"/>
                    <a:pt x="2645" y="4286"/>
                  </a:cubicBezTo>
                  <a:cubicBezTo>
                    <a:pt x="2630" y="4278"/>
                    <a:pt x="2616" y="4269"/>
                    <a:pt x="2601" y="426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8"/>
            <p:cNvSpPr/>
            <p:nvPr/>
          </p:nvSpPr>
          <p:spPr>
            <a:xfrm>
              <a:off x="4924375" y="2370375"/>
              <a:ext cx="71450" cy="57025"/>
            </a:xfrm>
            <a:custGeom>
              <a:avLst/>
              <a:gdLst/>
              <a:ahLst/>
              <a:cxnLst/>
              <a:rect l="l" t="t" r="r" b="b"/>
              <a:pathLst>
                <a:path w="2858" h="228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52" y="183"/>
                    <a:pt x="395" y="426"/>
                  </a:cubicBezTo>
                  <a:cubicBezTo>
                    <a:pt x="699" y="730"/>
                    <a:pt x="1034" y="1034"/>
                    <a:pt x="1399" y="1338"/>
                  </a:cubicBezTo>
                  <a:cubicBezTo>
                    <a:pt x="1733" y="1612"/>
                    <a:pt x="2098" y="1855"/>
                    <a:pt x="2493" y="2098"/>
                  </a:cubicBezTo>
                  <a:cubicBezTo>
                    <a:pt x="2649" y="2177"/>
                    <a:pt x="2774" y="2239"/>
                    <a:pt x="2858" y="2281"/>
                  </a:cubicBezTo>
                  <a:lnTo>
                    <a:pt x="2493" y="2068"/>
                  </a:lnTo>
                  <a:cubicBezTo>
                    <a:pt x="2128" y="1825"/>
                    <a:pt x="1733" y="1582"/>
                    <a:pt x="1399" y="1308"/>
                  </a:cubicBezTo>
                  <a:cubicBezTo>
                    <a:pt x="1034" y="1004"/>
                    <a:pt x="699" y="730"/>
                    <a:pt x="395" y="396"/>
                  </a:cubicBezTo>
                  <a:lnTo>
                    <a:pt x="122" y="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8"/>
            <p:cNvSpPr/>
            <p:nvPr/>
          </p:nvSpPr>
          <p:spPr>
            <a:xfrm>
              <a:off x="5078625" y="2325550"/>
              <a:ext cx="12175" cy="91225"/>
            </a:xfrm>
            <a:custGeom>
              <a:avLst/>
              <a:gdLst/>
              <a:ahLst/>
              <a:cxnLst/>
              <a:rect l="l" t="t" r="r" b="b"/>
              <a:pathLst>
                <a:path w="487" h="3649" extrusionOk="0">
                  <a:moveTo>
                    <a:pt x="1" y="1"/>
                  </a:moveTo>
                  <a:lnTo>
                    <a:pt x="92" y="426"/>
                  </a:lnTo>
                  <a:cubicBezTo>
                    <a:pt x="153" y="730"/>
                    <a:pt x="244" y="1216"/>
                    <a:pt x="335" y="1733"/>
                  </a:cubicBezTo>
                  <a:cubicBezTo>
                    <a:pt x="396" y="2250"/>
                    <a:pt x="457" y="2736"/>
                    <a:pt x="457" y="3071"/>
                  </a:cubicBezTo>
                  <a:cubicBezTo>
                    <a:pt x="457" y="3223"/>
                    <a:pt x="457" y="3405"/>
                    <a:pt x="457" y="3496"/>
                  </a:cubicBezTo>
                  <a:lnTo>
                    <a:pt x="457" y="3648"/>
                  </a:lnTo>
                  <a:cubicBezTo>
                    <a:pt x="457" y="3648"/>
                    <a:pt x="487" y="3587"/>
                    <a:pt x="487" y="3466"/>
                  </a:cubicBezTo>
                  <a:lnTo>
                    <a:pt x="487" y="3071"/>
                  </a:lnTo>
                  <a:cubicBezTo>
                    <a:pt x="457" y="2615"/>
                    <a:pt x="426" y="2159"/>
                    <a:pt x="365" y="1733"/>
                  </a:cubicBezTo>
                  <a:cubicBezTo>
                    <a:pt x="274" y="1186"/>
                    <a:pt x="183" y="730"/>
                    <a:pt x="122" y="396"/>
                  </a:cubicBezTo>
                  <a:cubicBezTo>
                    <a:pt x="61" y="244"/>
                    <a:pt x="61" y="92"/>
                    <a:pt x="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8"/>
            <p:cNvSpPr/>
            <p:nvPr/>
          </p:nvSpPr>
          <p:spPr>
            <a:xfrm>
              <a:off x="5192600" y="2351400"/>
              <a:ext cx="16000" cy="76750"/>
            </a:xfrm>
            <a:custGeom>
              <a:avLst/>
              <a:gdLst/>
              <a:ahLst/>
              <a:cxnLst/>
              <a:rect l="l" t="t" r="r" b="b"/>
              <a:pathLst>
                <a:path w="640" h="3070" extrusionOk="0">
                  <a:moveTo>
                    <a:pt x="639" y="0"/>
                  </a:moveTo>
                  <a:lnTo>
                    <a:pt x="609" y="122"/>
                  </a:lnTo>
                  <a:cubicBezTo>
                    <a:pt x="609" y="243"/>
                    <a:pt x="579" y="365"/>
                    <a:pt x="579" y="456"/>
                  </a:cubicBezTo>
                  <a:cubicBezTo>
                    <a:pt x="548" y="730"/>
                    <a:pt x="487" y="1125"/>
                    <a:pt x="396" y="1550"/>
                  </a:cubicBezTo>
                  <a:cubicBezTo>
                    <a:pt x="305" y="1976"/>
                    <a:pt x="214" y="2371"/>
                    <a:pt x="123" y="2644"/>
                  </a:cubicBezTo>
                  <a:cubicBezTo>
                    <a:pt x="92" y="2736"/>
                    <a:pt x="62" y="2857"/>
                    <a:pt x="31" y="2948"/>
                  </a:cubicBezTo>
                  <a:cubicBezTo>
                    <a:pt x="31" y="3009"/>
                    <a:pt x="1" y="3040"/>
                    <a:pt x="1" y="3070"/>
                  </a:cubicBezTo>
                  <a:cubicBezTo>
                    <a:pt x="1" y="3070"/>
                    <a:pt x="1" y="3070"/>
                    <a:pt x="62" y="2979"/>
                  </a:cubicBezTo>
                  <a:cubicBezTo>
                    <a:pt x="92" y="2857"/>
                    <a:pt x="123" y="2736"/>
                    <a:pt x="153" y="2644"/>
                  </a:cubicBezTo>
                  <a:cubicBezTo>
                    <a:pt x="244" y="2371"/>
                    <a:pt x="335" y="1976"/>
                    <a:pt x="427" y="1550"/>
                  </a:cubicBezTo>
                  <a:cubicBezTo>
                    <a:pt x="518" y="1125"/>
                    <a:pt x="579" y="760"/>
                    <a:pt x="609" y="456"/>
                  </a:cubicBezTo>
                  <a:cubicBezTo>
                    <a:pt x="609" y="365"/>
                    <a:pt x="639" y="243"/>
                    <a:pt x="639" y="122"/>
                  </a:cubicBezTo>
                  <a:cubicBezTo>
                    <a:pt x="639" y="91"/>
                    <a:pt x="639" y="30"/>
                    <a:pt x="639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8"/>
            <p:cNvSpPr/>
            <p:nvPr/>
          </p:nvSpPr>
          <p:spPr>
            <a:xfrm>
              <a:off x="5289125" y="2399250"/>
              <a:ext cx="6100" cy="30425"/>
            </a:xfrm>
            <a:custGeom>
              <a:avLst/>
              <a:gdLst/>
              <a:ahLst/>
              <a:cxnLst/>
              <a:rect l="l" t="t" r="r" b="b"/>
              <a:pathLst>
                <a:path w="244" h="1217" extrusionOk="0">
                  <a:moveTo>
                    <a:pt x="243" y="1"/>
                  </a:moveTo>
                  <a:lnTo>
                    <a:pt x="243" y="1"/>
                  </a:lnTo>
                  <a:cubicBezTo>
                    <a:pt x="183" y="183"/>
                    <a:pt x="152" y="396"/>
                    <a:pt x="122" y="609"/>
                  </a:cubicBezTo>
                  <a:cubicBezTo>
                    <a:pt x="61" y="822"/>
                    <a:pt x="31" y="1034"/>
                    <a:pt x="0" y="1217"/>
                  </a:cubicBezTo>
                  <a:cubicBezTo>
                    <a:pt x="61" y="1034"/>
                    <a:pt x="122" y="822"/>
                    <a:pt x="152" y="609"/>
                  </a:cubicBezTo>
                  <a:cubicBezTo>
                    <a:pt x="183" y="427"/>
                    <a:pt x="243" y="214"/>
                    <a:pt x="24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8"/>
            <p:cNvSpPr/>
            <p:nvPr/>
          </p:nvSpPr>
          <p:spPr>
            <a:xfrm>
              <a:off x="5422100" y="2430425"/>
              <a:ext cx="2300" cy="44100"/>
            </a:xfrm>
            <a:custGeom>
              <a:avLst/>
              <a:gdLst/>
              <a:ahLst/>
              <a:cxnLst/>
              <a:rect l="l" t="t" r="r" b="b"/>
              <a:pathLst>
                <a:path w="92" h="1764" extrusionOk="0">
                  <a:moveTo>
                    <a:pt x="61" y="0"/>
                  </a:moveTo>
                  <a:cubicBezTo>
                    <a:pt x="61" y="0"/>
                    <a:pt x="61" y="31"/>
                    <a:pt x="61" y="61"/>
                  </a:cubicBezTo>
                  <a:lnTo>
                    <a:pt x="61" y="243"/>
                  </a:lnTo>
                  <a:lnTo>
                    <a:pt x="61" y="882"/>
                  </a:lnTo>
                  <a:cubicBezTo>
                    <a:pt x="61" y="1069"/>
                    <a:pt x="61" y="1238"/>
                    <a:pt x="47" y="1375"/>
                  </a:cubicBezTo>
                  <a:lnTo>
                    <a:pt x="47" y="1375"/>
                  </a:lnTo>
                  <a:cubicBezTo>
                    <a:pt x="71" y="1209"/>
                    <a:pt x="92" y="1055"/>
                    <a:pt x="92" y="882"/>
                  </a:cubicBezTo>
                  <a:lnTo>
                    <a:pt x="92" y="243"/>
                  </a:lnTo>
                  <a:cubicBezTo>
                    <a:pt x="92" y="152"/>
                    <a:pt x="92" y="61"/>
                    <a:pt x="61" y="0"/>
                  </a:cubicBezTo>
                  <a:close/>
                  <a:moveTo>
                    <a:pt x="47" y="1375"/>
                  </a:moveTo>
                  <a:lnTo>
                    <a:pt x="47" y="1375"/>
                  </a:lnTo>
                  <a:cubicBezTo>
                    <a:pt x="42" y="1412"/>
                    <a:pt x="36" y="1451"/>
                    <a:pt x="31" y="1490"/>
                  </a:cubicBezTo>
                  <a:cubicBezTo>
                    <a:pt x="38" y="1455"/>
                    <a:pt x="43" y="1416"/>
                    <a:pt x="47" y="1375"/>
                  </a:cubicBezTo>
                  <a:close/>
                  <a:moveTo>
                    <a:pt x="31" y="1490"/>
                  </a:moveTo>
                  <a:lnTo>
                    <a:pt x="31" y="1490"/>
                  </a:lnTo>
                  <a:cubicBezTo>
                    <a:pt x="0" y="1642"/>
                    <a:pt x="0" y="1763"/>
                    <a:pt x="0" y="1763"/>
                  </a:cubicBezTo>
                  <a:cubicBezTo>
                    <a:pt x="31" y="1672"/>
                    <a:pt x="31" y="1581"/>
                    <a:pt x="31" y="149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8"/>
            <p:cNvSpPr/>
            <p:nvPr/>
          </p:nvSpPr>
          <p:spPr>
            <a:xfrm>
              <a:off x="5082425" y="2425100"/>
              <a:ext cx="367050" cy="140900"/>
            </a:xfrm>
            <a:custGeom>
              <a:avLst/>
              <a:gdLst/>
              <a:ahLst/>
              <a:cxnLst/>
              <a:rect l="l" t="t" r="r" b="b"/>
              <a:pathLst>
                <a:path w="14682" h="5636" extrusionOk="0">
                  <a:moveTo>
                    <a:pt x="14606" y="3138"/>
                  </a:moveTo>
                  <a:lnTo>
                    <a:pt x="14606" y="3138"/>
                  </a:lnTo>
                  <a:cubicBezTo>
                    <a:pt x="14611" y="3156"/>
                    <a:pt x="14616" y="3174"/>
                    <a:pt x="14621" y="3192"/>
                  </a:cubicBezTo>
                  <a:lnTo>
                    <a:pt x="14682" y="3162"/>
                  </a:lnTo>
                  <a:cubicBezTo>
                    <a:pt x="14657" y="3153"/>
                    <a:pt x="14632" y="3146"/>
                    <a:pt x="14606" y="3138"/>
                  </a:cubicBezTo>
                  <a:close/>
                  <a:moveTo>
                    <a:pt x="730" y="0"/>
                  </a:moveTo>
                  <a:cubicBezTo>
                    <a:pt x="244" y="882"/>
                    <a:pt x="1" y="1885"/>
                    <a:pt x="1" y="2918"/>
                  </a:cubicBezTo>
                  <a:lnTo>
                    <a:pt x="912" y="2918"/>
                  </a:lnTo>
                  <a:cubicBezTo>
                    <a:pt x="1095" y="4195"/>
                    <a:pt x="2250" y="5198"/>
                    <a:pt x="3527" y="5441"/>
                  </a:cubicBezTo>
                  <a:cubicBezTo>
                    <a:pt x="4089" y="5562"/>
                    <a:pt x="4564" y="5635"/>
                    <a:pt x="5020" y="5635"/>
                  </a:cubicBezTo>
                  <a:cubicBezTo>
                    <a:pt x="5598" y="5635"/>
                    <a:pt x="6147" y="5517"/>
                    <a:pt x="6809" y="5228"/>
                  </a:cubicBezTo>
                  <a:cubicBezTo>
                    <a:pt x="8055" y="4681"/>
                    <a:pt x="9666" y="3830"/>
                    <a:pt x="10882" y="3405"/>
                  </a:cubicBezTo>
                  <a:cubicBezTo>
                    <a:pt x="11668" y="3136"/>
                    <a:pt x="12490" y="2953"/>
                    <a:pt x="13296" y="2953"/>
                  </a:cubicBezTo>
                  <a:cubicBezTo>
                    <a:pt x="13741" y="2953"/>
                    <a:pt x="14181" y="3009"/>
                    <a:pt x="14606" y="3138"/>
                  </a:cubicBezTo>
                  <a:lnTo>
                    <a:pt x="14606" y="3138"/>
                  </a:lnTo>
                  <a:cubicBezTo>
                    <a:pt x="14158" y="1527"/>
                    <a:pt x="12475" y="484"/>
                    <a:pt x="10821" y="213"/>
                  </a:cubicBezTo>
                  <a:cubicBezTo>
                    <a:pt x="10389" y="144"/>
                    <a:pt x="9956" y="115"/>
                    <a:pt x="9523" y="115"/>
                  </a:cubicBezTo>
                  <a:cubicBezTo>
                    <a:pt x="8254" y="115"/>
                    <a:pt x="6984" y="358"/>
                    <a:pt x="5715" y="517"/>
                  </a:cubicBezTo>
                  <a:cubicBezTo>
                    <a:pt x="5087" y="597"/>
                    <a:pt x="4438" y="656"/>
                    <a:pt x="3793" y="656"/>
                  </a:cubicBezTo>
                  <a:cubicBezTo>
                    <a:pt x="2721" y="656"/>
                    <a:pt x="1660" y="494"/>
                    <a:pt x="73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8"/>
            <p:cNvSpPr/>
            <p:nvPr/>
          </p:nvSpPr>
          <p:spPr>
            <a:xfrm>
              <a:off x="5104475" y="2434975"/>
              <a:ext cx="18250" cy="63100"/>
            </a:xfrm>
            <a:custGeom>
              <a:avLst/>
              <a:gdLst/>
              <a:ahLst/>
              <a:cxnLst/>
              <a:rect l="l" t="t" r="r" b="b"/>
              <a:pathLst>
                <a:path w="730" h="2524" extrusionOk="0">
                  <a:moveTo>
                    <a:pt x="730" y="1"/>
                  </a:moveTo>
                  <a:lnTo>
                    <a:pt x="730" y="1"/>
                  </a:lnTo>
                  <a:cubicBezTo>
                    <a:pt x="638" y="92"/>
                    <a:pt x="578" y="213"/>
                    <a:pt x="517" y="335"/>
                  </a:cubicBezTo>
                  <a:cubicBezTo>
                    <a:pt x="395" y="608"/>
                    <a:pt x="274" y="912"/>
                    <a:pt x="182" y="1216"/>
                  </a:cubicBezTo>
                  <a:cubicBezTo>
                    <a:pt x="91" y="1490"/>
                    <a:pt x="61" y="1824"/>
                    <a:pt x="30" y="2128"/>
                  </a:cubicBezTo>
                  <a:cubicBezTo>
                    <a:pt x="0" y="2250"/>
                    <a:pt x="0" y="2371"/>
                    <a:pt x="30" y="2523"/>
                  </a:cubicBezTo>
                  <a:cubicBezTo>
                    <a:pt x="61" y="2371"/>
                    <a:pt x="61" y="2250"/>
                    <a:pt x="61" y="2128"/>
                  </a:cubicBezTo>
                  <a:cubicBezTo>
                    <a:pt x="122" y="1824"/>
                    <a:pt x="182" y="1520"/>
                    <a:pt x="274" y="1216"/>
                  </a:cubicBezTo>
                  <a:cubicBezTo>
                    <a:pt x="334" y="912"/>
                    <a:pt x="456" y="639"/>
                    <a:pt x="578" y="365"/>
                  </a:cubicBezTo>
                  <a:cubicBezTo>
                    <a:pt x="638" y="244"/>
                    <a:pt x="669" y="122"/>
                    <a:pt x="73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8"/>
            <p:cNvSpPr/>
            <p:nvPr/>
          </p:nvSpPr>
          <p:spPr>
            <a:xfrm>
              <a:off x="5083200" y="2476200"/>
              <a:ext cx="23575" cy="3625"/>
            </a:xfrm>
            <a:custGeom>
              <a:avLst/>
              <a:gdLst/>
              <a:ahLst/>
              <a:cxnLst/>
              <a:rect l="l" t="t" r="r" b="b"/>
              <a:pathLst>
                <a:path w="943" h="145" extrusionOk="0">
                  <a:moveTo>
                    <a:pt x="243" y="1"/>
                  </a:moveTo>
                  <a:cubicBezTo>
                    <a:pt x="160" y="1"/>
                    <a:pt x="76" y="8"/>
                    <a:pt x="0" y="23"/>
                  </a:cubicBezTo>
                  <a:cubicBezTo>
                    <a:pt x="152" y="84"/>
                    <a:pt x="304" y="84"/>
                    <a:pt x="486" y="84"/>
                  </a:cubicBezTo>
                  <a:cubicBezTo>
                    <a:pt x="638" y="115"/>
                    <a:pt x="790" y="145"/>
                    <a:pt x="942" y="145"/>
                  </a:cubicBezTo>
                  <a:cubicBezTo>
                    <a:pt x="790" y="84"/>
                    <a:pt x="638" y="23"/>
                    <a:pt x="486" y="23"/>
                  </a:cubicBezTo>
                  <a:cubicBezTo>
                    <a:pt x="410" y="8"/>
                    <a:pt x="327" y="1"/>
                    <a:pt x="24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8"/>
            <p:cNvSpPr/>
            <p:nvPr/>
          </p:nvSpPr>
          <p:spPr>
            <a:xfrm>
              <a:off x="5090775" y="2446000"/>
              <a:ext cx="20550" cy="8000"/>
            </a:xfrm>
            <a:custGeom>
              <a:avLst/>
              <a:gdLst/>
              <a:ahLst/>
              <a:cxnLst/>
              <a:rect l="l" t="t" r="r" b="b"/>
              <a:pathLst>
                <a:path w="822" h="320" extrusionOk="0">
                  <a:moveTo>
                    <a:pt x="157" y="0"/>
                  </a:moveTo>
                  <a:cubicBezTo>
                    <a:pt x="105" y="0"/>
                    <a:pt x="53" y="5"/>
                    <a:pt x="1" y="15"/>
                  </a:cubicBezTo>
                  <a:cubicBezTo>
                    <a:pt x="1" y="46"/>
                    <a:pt x="183" y="46"/>
                    <a:pt x="427" y="137"/>
                  </a:cubicBezTo>
                  <a:cubicBezTo>
                    <a:pt x="639" y="228"/>
                    <a:pt x="822" y="319"/>
                    <a:pt x="822" y="319"/>
                  </a:cubicBezTo>
                  <a:cubicBezTo>
                    <a:pt x="645" y="118"/>
                    <a:pt x="407" y="0"/>
                    <a:pt x="15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8"/>
            <p:cNvSpPr/>
            <p:nvPr/>
          </p:nvSpPr>
          <p:spPr>
            <a:xfrm>
              <a:off x="5105975" y="2427000"/>
              <a:ext cx="346550" cy="138475"/>
            </a:xfrm>
            <a:custGeom>
              <a:avLst/>
              <a:gdLst/>
              <a:ahLst/>
              <a:cxnLst/>
              <a:rect l="l" t="t" r="r" b="b"/>
              <a:pathLst>
                <a:path w="13862" h="5539" extrusionOk="0">
                  <a:moveTo>
                    <a:pt x="8183" y="0"/>
                  </a:moveTo>
                  <a:cubicBezTo>
                    <a:pt x="7381" y="0"/>
                    <a:pt x="6578" y="84"/>
                    <a:pt x="5776" y="259"/>
                  </a:cubicBezTo>
                  <a:cubicBezTo>
                    <a:pt x="4864" y="441"/>
                    <a:pt x="3952" y="532"/>
                    <a:pt x="3010" y="532"/>
                  </a:cubicBezTo>
                  <a:lnTo>
                    <a:pt x="1977" y="532"/>
                  </a:lnTo>
                  <a:cubicBezTo>
                    <a:pt x="1977" y="532"/>
                    <a:pt x="2341" y="563"/>
                    <a:pt x="3040" y="563"/>
                  </a:cubicBezTo>
                  <a:cubicBezTo>
                    <a:pt x="3952" y="563"/>
                    <a:pt x="4895" y="502"/>
                    <a:pt x="5806" y="320"/>
                  </a:cubicBezTo>
                  <a:cubicBezTo>
                    <a:pt x="6576" y="166"/>
                    <a:pt x="7355" y="89"/>
                    <a:pt x="8138" y="89"/>
                  </a:cubicBezTo>
                  <a:cubicBezTo>
                    <a:pt x="8747" y="89"/>
                    <a:pt x="9359" y="135"/>
                    <a:pt x="9971" y="228"/>
                  </a:cubicBezTo>
                  <a:cubicBezTo>
                    <a:pt x="10791" y="350"/>
                    <a:pt x="11551" y="654"/>
                    <a:pt x="12250" y="1140"/>
                  </a:cubicBezTo>
                  <a:cubicBezTo>
                    <a:pt x="12955" y="1640"/>
                    <a:pt x="13490" y="2338"/>
                    <a:pt x="13772" y="3153"/>
                  </a:cubicBezTo>
                  <a:lnTo>
                    <a:pt x="13772" y="3153"/>
                  </a:lnTo>
                  <a:cubicBezTo>
                    <a:pt x="13424" y="3012"/>
                    <a:pt x="13050" y="2902"/>
                    <a:pt x="12676" y="2873"/>
                  </a:cubicBezTo>
                  <a:cubicBezTo>
                    <a:pt x="12606" y="2871"/>
                    <a:pt x="12536" y="2870"/>
                    <a:pt x="12466" y="2870"/>
                  </a:cubicBezTo>
                  <a:cubicBezTo>
                    <a:pt x="11564" y="2870"/>
                    <a:pt x="10665" y="3051"/>
                    <a:pt x="9819" y="3390"/>
                  </a:cubicBezTo>
                  <a:cubicBezTo>
                    <a:pt x="8968" y="3663"/>
                    <a:pt x="8117" y="4028"/>
                    <a:pt x="7296" y="4393"/>
                  </a:cubicBezTo>
                  <a:cubicBezTo>
                    <a:pt x="6931" y="4575"/>
                    <a:pt x="6536" y="4757"/>
                    <a:pt x="6171" y="4940"/>
                  </a:cubicBezTo>
                  <a:cubicBezTo>
                    <a:pt x="5806" y="5092"/>
                    <a:pt x="5442" y="5244"/>
                    <a:pt x="5077" y="5335"/>
                  </a:cubicBezTo>
                  <a:cubicBezTo>
                    <a:pt x="4634" y="5431"/>
                    <a:pt x="4192" y="5491"/>
                    <a:pt x="3742" y="5491"/>
                  </a:cubicBezTo>
                  <a:cubicBezTo>
                    <a:pt x="3481" y="5491"/>
                    <a:pt x="3217" y="5471"/>
                    <a:pt x="2949" y="5426"/>
                  </a:cubicBezTo>
                  <a:cubicBezTo>
                    <a:pt x="2372" y="5365"/>
                    <a:pt x="1825" y="5152"/>
                    <a:pt x="1338" y="4818"/>
                  </a:cubicBezTo>
                  <a:cubicBezTo>
                    <a:pt x="974" y="4575"/>
                    <a:pt x="670" y="4271"/>
                    <a:pt x="426" y="3906"/>
                  </a:cubicBezTo>
                  <a:cubicBezTo>
                    <a:pt x="244" y="3572"/>
                    <a:pt x="92" y="3207"/>
                    <a:pt x="1" y="2842"/>
                  </a:cubicBezTo>
                  <a:lnTo>
                    <a:pt x="1" y="2842"/>
                  </a:lnTo>
                  <a:cubicBezTo>
                    <a:pt x="1" y="2843"/>
                    <a:pt x="1" y="2964"/>
                    <a:pt x="62" y="3146"/>
                  </a:cubicBezTo>
                  <a:cubicBezTo>
                    <a:pt x="153" y="3420"/>
                    <a:pt x="244" y="3663"/>
                    <a:pt x="396" y="3906"/>
                  </a:cubicBezTo>
                  <a:cubicBezTo>
                    <a:pt x="639" y="4271"/>
                    <a:pt x="943" y="4605"/>
                    <a:pt x="1308" y="4849"/>
                  </a:cubicBezTo>
                  <a:cubicBezTo>
                    <a:pt x="1794" y="5183"/>
                    <a:pt x="2372" y="5396"/>
                    <a:pt x="2949" y="5487"/>
                  </a:cubicBezTo>
                  <a:cubicBezTo>
                    <a:pt x="3211" y="5521"/>
                    <a:pt x="3478" y="5538"/>
                    <a:pt x="3745" y="5538"/>
                  </a:cubicBezTo>
                  <a:cubicBezTo>
                    <a:pt x="4191" y="5538"/>
                    <a:pt x="4640" y="5491"/>
                    <a:pt x="5077" y="5396"/>
                  </a:cubicBezTo>
                  <a:cubicBezTo>
                    <a:pt x="5472" y="5274"/>
                    <a:pt x="5837" y="5152"/>
                    <a:pt x="6202" y="5000"/>
                  </a:cubicBezTo>
                  <a:cubicBezTo>
                    <a:pt x="6566" y="4849"/>
                    <a:pt x="6961" y="4636"/>
                    <a:pt x="7326" y="4453"/>
                  </a:cubicBezTo>
                  <a:cubicBezTo>
                    <a:pt x="8147" y="4089"/>
                    <a:pt x="8998" y="3724"/>
                    <a:pt x="9819" y="3450"/>
                  </a:cubicBezTo>
                  <a:cubicBezTo>
                    <a:pt x="10731" y="3086"/>
                    <a:pt x="11703" y="2934"/>
                    <a:pt x="12645" y="2934"/>
                  </a:cubicBezTo>
                  <a:cubicBezTo>
                    <a:pt x="13041" y="2964"/>
                    <a:pt x="13436" y="3086"/>
                    <a:pt x="13801" y="3268"/>
                  </a:cubicBezTo>
                  <a:lnTo>
                    <a:pt x="13861" y="3298"/>
                  </a:lnTo>
                  <a:lnTo>
                    <a:pt x="13861" y="3207"/>
                  </a:lnTo>
                  <a:cubicBezTo>
                    <a:pt x="13557" y="2326"/>
                    <a:pt x="13010" y="1596"/>
                    <a:pt x="12281" y="1049"/>
                  </a:cubicBezTo>
                  <a:cubicBezTo>
                    <a:pt x="11582" y="593"/>
                    <a:pt x="10791" y="259"/>
                    <a:pt x="9971" y="137"/>
                  </a:cubicBezTo>
                  <a:cubicBezTo>
                    <a:pt x="9375" y="47"/>
                    <a:pt x="8779" y="0"/>
                    <a:pt x="81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8"/>
            <p:cNvSpPr/>
            <p:nvPr/>
          </p:nvSpPr>
          <p:spPr>
            <a:xfrm>
              <a:off x="5143975" y="2441825"/>
              <a:ext cx="18275" cy="114000"/>
            </a:xfrm>
            <a:custGeom>
              <a:avLst/>
              <a:gdLst/>
              <a:ahLst/>
              <a:cxnLst/>
              <a:rect l="l" t="t" r="r" b="b"/>
              <a:pathLst>
                <a:path w="731" h="4560" extrusionOk="0">
                  <a:moveTo>
                    <a:pt x="730" y="0"/>
                  </a:moveTo>
                  <a:cubicBezTo>
                    <a:pt x="700" y="31"/>
                    <a:pt x="669" y="91"/>
                    <a:pt x="639" y="152"/>
                  </a:cubicBezTo>
                  <a:cubicBezTo>
                    <a:pt x="578" y="304"/>
                    <a:pt x="487" y="456"/>
                    <a:pt x="457" y="608"/>
                  </a:cubicBezTo>
                  <a:cubicBezTo>
                    <a:pt x="61" y="1672"/>
                    <a:pt x="1" y="2797"/>
                    <a:pt x="213" y="3921"/>
                  </a:cubicBezTo>
                  <a:cubicBezTo>
                    <a:pt x="244" y="4073"/>
                    <a:pt x="305" y="4225"/>
                    <a:pt x="335" y="4407"/>
                  </a:cubicBezTo>
                  <a:cubicBezTo>
                    <a:pt x="365" y="4438"/>
                    <a:pt x="396" y="4499"/>
                    <a:pt x="396" y="4559"/>
                  </a:cubicBezTo>
                  <a:cubicBezTo>
                    <a:pt x="426" y="4559"/>
                    <a:pt x="335" y="4316"/>
                    <a:pt x="274" y="3891"/>
                  </a:cubicBezTo>
                  <a:cubicBezTo>
                    <a:pt x="183" y="3344"/>
                    <a:pt x="153" y="2797"/>
                    <a:pt x="183" y="2249"/>
                  </a:cubicBezTo>
                  <a:cubicBezTo>
                    <a:pt x="213" y="1702"/>
                    <a:pt x="335" y="1155"/>
                    <a:pt x="487" y="638"/>
                  </a:cubicBezTo>
                  <a:cubicBezTo>
                    <a:pt x="639" y="243"/>
                    <a:pt x="730" y="0"/>
                    <a:pt x="73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8"/>
            <p:cNvSpPr/>
            <p:nvPr/>
          </p:nvSpPr>
          <p:spPr>
            <a:xfrm>
              <a:off x="5235925" y="2500325"/>
              <a:ext cx="13700" cy="53225"/>
            </a:xfrm>
            <a:custGeom>
              <a:avLst/>
              <a:gdLst/>
              <a:ahLst/>
              <a:cxnLst/>
              <a:rect l="l" t="t" r="r" b="b"/>
              <a:pathLst>
                <a:path w="548" h="2129" extrusionOk="0">
                  <a:moveTo>
                    <a:pt x="31" y="1"/>
                  </a:moveTo>
                  <a:cubicBezTo>
                    <a:pt x="1" y="92"/>
                    <a:pt x="1" y="213"/>
                    <a:pt x="31" y="335"/>
                  </a:cubicBezTo>
                  <a:cubicBezTo>
                    <a:pt x="61" y="578"/>
                    <a:pt x="92" y="821"/>
                    <a:pt x="153" y="1095"/>
                  </a:cubicBezTo>
                  <a:cubicBezTo>
                    <a:pt x="244" y="1399"/>
                    <a:pt x="335" y="1642"/>
                    <a:pt x="396" y="1855"/>
                  </a:cubicBezTo>
                  <a:cubicBezTo>
                    <a:pt x="426" y="1946"/>
                    <a:pt x="487" y="2037"/>
                    <a:pt x="517" y="2128"/>
                  </a:cubicBezTo>
                  <a:cubicBezTo>
                    <a:pt x="548" y="2128"/>
                    <a:pt x="396" y="1672"/>
                    <a:pt x="244" y="1064"/>
                  </a:cubicBezTo>
                  <a:cubicBezTo>
                    <a:pt x="183" y="791"/>
                    <a:pt x="122" y="517"/>
                    <a:pt x="92" y="305"/>
                  </a:cubicBezTo>
                  <a:cubicBezTo>
                    <a:pt x="61" y="213"/>
                    <a:pt x="61" y="92"/>
                    <a:pt x="3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8"/>
            <p:cNvSpPr/>
            <p:nvPr/>
          </p:nvSpPr>
          <p:spPr>
            <a:xfrm>
              <a:off x="5223000" y="2467650"/>
              <a:ext cx="5350" cy="31175"/>
            </a:xfrm>
            <a:custGeom>
              <a:avLst/>
              <a:gdLst/>
              <a:ahLst/>
              <a:cxnLst/>
              <a:rect l="l" t="t" r="r" b="b"/>
              <a:pathLst>
                <a:path w="214" h="1247" extrusionOk="0">
                  <a:moveTo>
                    <a:pt x="92" y="1"/>
                  </a:moveTo>
                  <a:cubicBezTo>
                    <a:pt x="1" y="426"/>
                    <a:pt x="31" y="852"/>
                    <a:pt x="183" y="1247"/>
                  </a:cubicBezTo>
                  <a:cubicBezTo>
                    <a:pt x="214" y="1247"/>
                    <a:pt x="153" y="973"/>
                    <a:pt x="122" y="639"/>
                  </a:cubicBezTo>
                  <a:cubicBezTo>
                    <a:pt x="122" y="426"/>
                    <a:pt x="92" y="213"/>
                    <a:pt x="9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8"/>
            <p:cNvSpPr/>
            <p:nvPr/>
          </p:nvSpPr>
          <p:spPr>
            <a:xfrm>
              <a:off x="5238200" y="2434975"/>
              <a:ext cx="7625" cy="28900"/>
            </a:xfrm>
            <a:custGeom>
              <a:avLst/>
              <a:gdLst/>
              <a:ahLst/>
              <a:cxnLst/>
              <a:rect l="l" t="t" r="r" b="b"/>
              <a:pathLst>
                <a:path w="305" h="1156" extrusionOk="0">
                  <a:moveTo>
                    <a:pt x="274" y="1"/>
                  </a:moveTo>
                  <a:lnTo>
                    <a:pt x="274" y="1"/>
                  </a:lnTo>
                  <a:cubicBezTo>
                    <a:pt x="153" y="153"/>
                    <a:pt x="92" y="335"/>
                    <a:pt x="62" y="548"/>
                  </a:cubicBezTo>
                  <a:cubicBezTo>
                    <a:pt x="1" y="730"/>
                    <a:pt x="1" y="943"/>
                    <a:pt x="62" y="1156"/>
                  </a:cubicBezTo>
                  <a:cubicBezTo>
                    <a:pt x="92" y="1156"/>
                    <a:pt x="92" y="882"/>
                    <a:pt x="153" y="548"/>
                  </a:cubicBezTo>
                  <a:cubicBezTo>
                    <a:pt x="183" y="244"/>
                    <a:pt x="305" y="1"/>
                    <a:pt x="27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8"/>
            <p:cNvSpPr/>
            <p:nvPr/>
          </p:nvSpPr>
          <p:spPr>
            <a:xfrm>
              <a:off x="5302025" y="2428900"/>
              <a:ext cx="9150" cy="24350"/>
            </a:xfrm>
            <a:custGeom>
              <a:avLst/>
              <a:gdLst/>
              <a:ahLst/>
              <a:cxnLst/>
              <a:rect l="l" t="t" r="r" b="b"/>
              <a:pathLst>
                <a:path w="366" h="974" extrusionOk="0">
                  <a:moveTo>
                    <a:pt x="92" y="0"/>
                  </a:moveTo>
                  <a:cubicBezTo>
                    <a:pt x="1" y="335"/>
                    <a:pt x="92" y="699"/>
                    <a:pt x="335" y="973"/>
                  </a:cubicBezTo>
                  <a:cubicBezTo>
                    <a:pt x="366" y="973"/>
                    <a:pt x="244" y="760"/>
                    <a:pt x="183" y="517"/>
                  </a:cubicBezTo>
                  <a:cubicBezTo>
                    <a:pt x="92" y="244"/>
                    <a:pt x="123" y="0"/>
                    <a:pt x="92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8"/>
            <p:cNvSpPr/>
            <p:nvPr/>
          </p:nvSpPr>
          <p:spPr>
            <a:xfrm>
              <a:off x="5337000" y="2448650"/>
              <a:ext cx="25100" cy="57775"/>
            </a:xfrm>
            <a:custGeom>
              <a:avLst/>
              <a:gdLst/>
              <a:ahLst/>
              <a:cxnLst/>
              <a:rect l="l" t="t" r="r" b="b"/>
              <a:pathLst>
                <a:path w="1004" h="2311" extrusionOk="0">
                  <a:moveTo>
                    <a:pt x="0" y="1"/>
                  </a:moveTo>
                  <a:cubicBezTo>
                    <a:pt x="0" y="122"/>
                    <a:pt x="31" y="244"/>
                    <a:pt x="61" y="365"/>
                  </a:cubicBezTo>
                  <a:cubicBezTo>
                    <a:pt x="152" y="669"/>
                    <a:pt x="243" y="943"/>
                    <a:pt x="365" y="1217"/>
                  </a:cubicBezTo>
                  <a:cubicBezTo>
                    <a:pt x="487" y="1490"/>
                    <a:pt x="608" y="1764"/>
                    <a:pt x="760" y="2007"/>
                  </a:cubicBezTo>
                  <a:cubicBezTo>
                    <a:pt x="821" y="2128"/>
                    <a:pt x="912" y="2220"/>
                    <a:pt x="1003" y="2311"/>
                  </a:cubicBezTo>
                  <a:cubicBezTo>
                    <a:pt x="942" y="2189"/>
                    <a:pt x="882" y="2068"/>
                    <a:pt x="821" y="1976"/>
                  </a:cubicBezTo>
                  <a:cubicBezTo>
                    <a:pt x="699" y="1764"/>
                    <a:pt x="578" y="1490"/>
                    <a:pt x="426" y="1186"/>
                  </a:cubicBezTo>
                  <a:cubicBezTo>
                    <a:pt x="304" y="852"/>
                    <a:pt x="183" y="548"/>
                    <a:pt x="122" y="335"/>
                  </a:cubicBezTo>
                  <a:cubicBezTo>
                    <a:pt x="91" y="213"/>
                    <a:pt x="61" y="92"/>
                    <a:pt x="0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8"/>
            <p:cNvSpPr/>
            <p:nvPr/>
          </p:nvSpPr>
          <p:spPr>
            <a:xfrm>
              <a:off x="5368900" y="2437250"/>
              <a:ext cx="6875" cy="8400"/>
            </a:xfrm>
            <a:custGeom>
              <a:avLst/>
              <a:gdLst/>
              <a:ahLst/>
              <a:cxnLst/>
              <a:rect l="l" t="t" r="r" b="b"/>
              <a:pathLst>
                <a:path w="275" h="336" extrusionOk="0">
                  <a:moveTo>
                    <a:pt x="274" y="1"/>
                  </a:moveTo>
                  <a:lnTo>
                    <a:pt x="274" y="1"/>
                  </a:lnTo>
                  <a:cubicBezTo>
                    <a:pt x="274" y="1"/>
                    <a:pt x="153" y="31"/>
                    <a:pt x="92" y="122"/>
                  </a:cubicBezTo>
                  <a:cubicBezTo>
                    <a:pt x="31" y="244"/>
                    <a:pt x="1" y="335"/>
                    <a:pt x="31" y="335"/>
                  </a:cubicBezTo>
                  <a:cubicBezTo>
                    <a:pt x="62" y="335"/>
                    <a:pt x="92" y="274"/>
                    <a:pt x="153" y="183"/>
                  </a:cubicBezTo>
                  <a:cubicBezTo>
                    <a:pt x="244" y="92"/>
                    <a:pt x="274" y="31"/>
                    <a:pt x="27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8"/>
            <p:cNvSpPr/>
            <p:nvPr/>
          </p:nvSpPr>
          <p:spPr>
            <a:xfrm>
              <a:off x="5115900" y="2485775"/>
              <a:ext cx="335100" cy="53475"/>
            </a:xfrm>
            <a:custGeom>
              <a:avLst/>
              <a:gdLst/>
              <a:ahLst/>
              <a:cxnLst/>
              <a:rect l="l" t="t" r="r" b="b"/>
              <a:pathLst>
                <a:path w="13404" h="2139" extrusionOk="0">
                  <a:moveTo>
                    <a:pt x="11670" y="53"/>
                  </a:moveTo>
                  <a:lnTo>
                    <a:pt x="11670" y="53"/>
                  </a:lnTo>
                  <a:cubicBezTo>
                    <a:pt x="12120" y="127"/>
                    <a:pt x="12588" y="301"/>
                    <a:pt x="12978" y="552"/>
                  </a:cubicBezTo>
                  <a:cubicBezTo>
                    <a:pt x="12999" y="565"/>
                    <a:pt x="13021" y="578"/>
                    <a:pt x="13042" y="592"/>
                  </a:cubicBezTo>
                  <a:lnTo>
                    <a:pt x="13042" y="592"/>
                  </a:lnTo>
                  <a:cubicBezTo>
                    <a:pt x="12629" y="311"/>
                    <a:pt x="12168" y="123"/>
                    <a:pt x="11670" y="53"/>
                  </a:cubicBezTo>
                  <a:close/>
                  <a:moveTo>
                    <a:pt x="13042" y="592"/>
                  </a:moveTo>
                  <a:lnTo>
                    <a:pt x="13042" y="592"/>
                  </a:lnTo>
                  <a:cubicBezTo>
                    <a:pt x="13071" y="612"/>
                    <a:pt x="13099" y="632"/>
                    <a:pt x="13127" y="652"/>
                  </a:cubicBezTo>
                  <a:lnTo>
                    <a:pt x="13127" y="652"/>
                  </a:lnTo>
                  <a:cubicBezTo>
                    <a:pt x="13099" y="631"/>
                    <a:pt x="13071" y="611"/>
                    <a:pt x="13042" y="592"/>
                  </a:cubicBezTo>
                  <a:close/>
                  <a:moveTo>
                    <a:pt x="13127" y="652"/>
                  </a:moveTo>
                  <a:lnTo>
                    <a:pt x="13127" y="652"/>
                  </a:lnTo>
                  <a:cubicBezTo>
                    <a:pt x="13217" y="720"/>
                    <a:pt x="13304" y="798"/>
                    <a:pt x="13380" y="888"/>
                  </a:cubicBezTo>
                  <a:lnTo>
                    <a:pt x="13380" y="888"/>
                  </a:lnTo>
                  <a:cubicBezTo>
                    <a:pt x="13357" y="857"/>
                    <a:pt x="13335" y="818"/>
                    <a:pt x="13312" y="795"/>
                  </a:cubicBezTo>
                  <a:cubicBezTo>
                    <a:pt x="13252" y="746"/>
                    <a:pt x="13190" y="698"/>
                    <a:pt x="13127" y="652"/>
                  </a:cubicBezTo>
                  <a:close/>
                  <a:moveTo>
                    <a:pt x="13380" y="888"/>
                  </a:moveTo>
                  <a:cubicBezTo>
                    <a:pt x="13388" y="899"/>
                    <a:pt x="13396" y="909"/>
                    <a:pt x="13404" y="917"/>
                  </a:cubicBezTo>
                  <a:cubicBezTo>
                    <a:pt x="13396" y="907"/>
                    <a:pt x="13388" y="898"/>
                    <a:pt x="13380" y="888"/>
                  </a:cubicBezTo>
                  <a:close/>
                  <a:moveTo>
                    <a:pt x="10950" y="1"/>
                  </a:moveTo>
                  <a:cubicBezTo>
                    <a:pt x="10373" y="1"/>
                    <a:pt x="9813" y="98"/>
                    <a:pt x="9270" y="279"/>
                  </a:cubicBezTo>
                  <a:cubicBezTo>
                    <a:pt x="8388" y="583"/>
                    <a:pt x="7537" y="917"/>
                    <a:pt x="6686" y="1342"/>
                  </a:cubicBezTo>
                  <a:cubicBezTo>
                    <a:pt x="5865" y="1738"/>
                    <a:pt x="4954" y="1981"/>
                    <a:pt x="4042" y="2102"/>
                  </a:cubicBezTo>
                  <a:cubicBezTo>
                    <a:pt x="4984" y="2011"/>
                    <a:pt x="5865" y="1768"/>
                    <a:pt x="6716" y="1342"/>
                  </a:cubicBezTo>
                  <a:cubicBezTo>
                    <a:pt x="7537" y="947"/>
                    <a:pt x="8419" y="583"/>
                    <a:pt x="9300" y="279"/>
                  </a:cubicBezTo>
                  <a:cubicBezTo>
                    <a:pt x="9834" y="93"/>
                    <a:pt x="10421" y="14"/>
                    <a:pt x="10994" y="14"/>
                  </a:cubicBezTo>
                  <a:cubicBezTo>
                    <a:pt x="11171" y="14"/>
                    <a:pt x="11347" y="21"/>
                    <a:pt x="11519" y="35"/>
                  </a:cubicBezTo>
                  <a:cubicBezTo>
                    <a:pt x="11570" y="40"/>
                    <a:pt x="11620" y="46"/>
                    <a:pt x="11670" y="53"/>
                  </a:cubicBezTo>
                  <a:lnTo>
                    <a:pt x="11670" y="53"/>
                  </a:lnTo>
                  <a:cubicBezTo>
                    <a:pt x="11630" y="46"/>
                    <a:pt x="11589" y="40"/>
                    <a:pt x="11549" y="35"/>
                  </a:cubicBezTo>
                  <a:cubicBezTo>
                    <a:pt x="11348" y="12"/>
                    <a:pt x="11148" y="1"/>
                    <a:pt x="10950" y="1"/>
                  </a:cubicBezTo>
                  <a:close/>
                  <a:moveTo>
                    <a:pt x="1" y="1131"/>
                  </a:moveTo>
                  <a:lnTo>
                    <a:pt x="1" y="1131"/>
                  </a:lnTo>
                  <a:cubicBezTo>
                    <a:pt x="62" y="1192"/>
                    <a:pt x="183" y="1252"/>
                    <a:pt x="333" y="1342"/>
                  </a:cubicBezTo>
                  <a:cubicBezTo>
                    <a:pt x="789" y="1586"/>
                    <a:pt x="1276" y="1798"/>
                    <a:pt x="1762" y="1920"/>
                  </a:cubicBezTo>
                  <a:cubicBezTo>
                    <a:pt x="2318" y="2053"/>
                    <a:pt x="2875" y="2138"/>
                    <a:pt x="3431" y="2138"/>
                  </a:cubicBezTo>
                  <a:cubicBezTo>
                    <a:pt x="3634" y="2138"/>
                    <a:pt x="3838" y="2127"/>
                    <a:pt x="4042" y="2102"/>
                  </a:cubicBezTo>
                  <a:lnTo>
                    <a:pt x="4042" y="2102"/>
                  </a:lnTo>
                  <a:cubicBezTo>
                    <a:pt x="3869" y="2115"/>
                    <a:pt x="3696" y="2121"/>
                    <a:pt x="3523" y="2121"/>
                  </a:cubicBezTo>
                  <a:cubicBezTo>
                    <a:pt x="2422" y="2121"/>
                    <a:pt x="1336" y="1868"/>
                    <a:pt x="364" y="1342"/>
                  </a:cubicBezTo>
                  <a:cubicBezTo>
                    <a:pt x="183" y="1252"/>
                    <a:pt x="62" y="1192"/>
                    <a:pt x="1" y="113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8"/>
            <p:cNvSpPr/>
            <p:nvPr/>
          </p:nvSpPr>
          <p:spPr>
            <a:xfrm>
              <a:off x="5111300" y="2463850"/>
              <a:ext cx="181650" cy="20550"/>
            </a:xfrm>
            <a:custGeom>
              <a:avLst/>
              <a:gdLst/>
              <a:ahLst/>
              <a:cxnLst/>
              <a:rect l="l" t="t" r="r" b="b"/>
              <a:pathLst>
                <a:path w="7266" h="822" extrusionOk="0">
                  <a:moveTo>
                    <a:pt x="7265" y="1"/>
                  </a:moveTo>
                  <a:lnTo>
                    <a:pt x="6961" y="92"/>
                  </a:lnTo>
                  <a:cubicBezTo>
                    <a:pt x="6779" y="153"/>
                    <a:pt x="6536" y="244"/>
                    <a:pt x="6201" y="365"/>
                  </a:cubicBezTo>
                  <a:cubicBezTo>
                    <a:pt x="5381" y="639"/>
                    <a:pt x="4499" y="791"/>
                    <a:pt x="3618" y="791"/>
                  </a:cubicBezTo>
                  <a:cubicBezTo>
                    <a:pt x="2767" y="760"/>
                    <a:pt x="1885" y="609"/>
                    <a:pt x="1034" y="365"/>
                  </a:cubicBezTo>
                  <a:lnTo>
                    <a:pt x="274" y="122"/>
                  </a:lnTo>
                  <a:lnTo>
                    <a:pt x="1" y="61"/>
                  </a:lnTo>
                  <a:lnTo>
                    <a:pt x="1" y="61"/>
                  </a:lnTo>
                  <a:cubicBezTo>
                    <a:pt x="1" y="61"/>
                    <a:pt x="396" y="183"/>
                    <a:pt x="1034" y="396"/>
                  </a:cubicBezTo>
                  <a:cubicBezTo>
                    <a:pt x="1885" y="639"/>
                    <a:pt x="2767" y="791"/>
                    <a:pt x="3618" y="821"/>
                  </a:cubicBezTo>
                  <a:cubicBezTo>
                    <a:pt x="4530" y="821"/>
                    <a:pt x="5381" y="669"/>
                    <a:pt x="6232" y="396"/>
                  </a:cubicBezTo>
                  <a:cubicBezTo>
                    <a:pt x="6566" y="274"/>
                    <a:pt x="6809" y="183"/>
                    <a:pt x="6992" y="122"/>
                  </a:cubicBezTo>
                  <a:cubicBezTo>
                    <a:pt x="7174" y="31"/>
                    <a:pt x="7265" y="1"/>
                    <a:pt x="726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8"/>
            <p:cNvSpPr/>
            <p:nvPr/>
          </p:nvSpPr>
          <p:spPr>
            <a:xfrm>
              <a:off x="5124975" y="2434950"/>
              <a:ext cx="264475" cy="18300"/>
            </a:xfrm>
            <a:custGeom>
              <a:avLst/>
              <a:gdLst/>
              <a:ahLst/>
              <a:cxnLst/>
              <a:rect l="l" t="t" r="r" b="b"/>
              <a:pathLst>
                <a:path w="10579" h="732" extrusionOk="0">
                  <a:moveTo>
                    <a:pt x="8031" y="0"/>
                  </a:moveTo>
                  <a:cubicBezTo>
                    <a:pt x="7826" y="0"/>
                    <a:pt x="7622" y="10"/>
                    <a:pt x="7417" y="32"/>
                  </a:cubicBezTo>
                  <a:cubicBezTo>
                    <a:pt x="6779" y="93"/>
                    <a:pt x="6080" y="245"/>
                    <a:pt x="5350" y="397"/>
                  </a:cubicBezTo>
                  <a:cubicBezTo>
                    <a:pt x="4638" y="536"/>
                    <a:pt x="3906" y="605"/>
                    <a:pt x="3177" y="605"/>
                  </a:cubicBezTo>
                  <a:cubicBezTo>
                    <a:pt x="2630" y="605"/>
                    <a:pt x="2085" y="566"/>
                    <a:pt x="1551" y="488"/>
                  </a:cubicBezTo>
                  <a:cubicBezTo>
                    <a:pt x="1065" y="427"/>
                    <a:pt x="669" y="366"/>
                    <a:pt x="396" y="306"/>
                  </a:cubicBezTo>
                  <a:lnTo>
                    <a:pt x="1" y="245"/>
                  </a:lnTo>
                  <a:lnTo>
                    <a:pt x="1" y="245"/>
                  </a:lnTo>
                  <a:cubicBezTo>
                    <a:pt x="1" y="245"/>
                    <a:pt x="578" y="397"/>
                    <a:pt x="1551" y="518"/>
                  </a:cubicBezTo>
                  <a:cubicBezTo>
                    <a:pt x="2085" y="596"/>
                    <a:pt x="2630" y="636"/>
                    <a:pt x="3177" y="636"/>
                  </a:cubicBezTo>
                  <a:cubicBezTo>
                    <a:pt x="3906" y="636"/>
                    <a:pt x="4638" y="566"/>
                    <a:pt x="5350" y="427"/>
                  </a:cubicBezTo>
                  <a:cubicBezTo>
                    <a:pt x="6080" y="275"/>
                    <a:pt x="6779" y="154"/>
                    <a:pt x="7417" y="93"/>
                  </a:cubicBezTo>
                  <a:cubicBezTo>
                    <a:pt x="7657" y="68"/>
                    <a:pt x="7891" y="53"/>
                    <a:pt x="8124" y="53"/>
                  </a:cubicBezTo>
                  <a:cubicBezTo>
                    <a:pt x="8453" y="53"/>
                    <a:pt x="8781" y="82"/>
                    <a:pt x="9119" y="154"/>
                  </a:cubicBezTo>
                  <a:cubicBezTo>
                    <a:pt x="9484" y="214"/>
                    <a:pt x="9849" y="336"/>
                    <a:pt x="10183" y="518"/>
                  </a:cubicBezTo>
                  <a:cubicBezTo>
                    <a:pt x="10305" y="579"/>
                    <a:pt x="10396" y="609"/>
                    <a:pt x="10457" y="670"/>
                  </a:cubicBezTo>
                  <a:lnTo>
                    <a:pt x="10578" y="731"/>
                  </a:lnTo>
                  <a:cubicBezTo>
                    <a:pt x="10457" y="640"/>
                    <a:pt x="10335" y="549"/>
                    <a:pt x="10214" y="488"/>
                  </a:cubicBezTo>
                  <a:cubicBezTo>
                    <a:pt x="9879" y="306"/>
                    <a:pt x="9515" y="184"/>
                    <a:pt x="9150" y="93"/>
                  </a:cubicBezTo>
                  <a:cubicBezTo>
                    <a:pt x="8777" y="34"/>
                    <a:pt x="8404" y="0"/>
                    <a:pt x="803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8"/>
            <p:cNvSpPr/>
            <p:nvPr/>
          </p:nvSpPr>
          <p:spPr>
            <a:xfrm>
              <a:off x="5213125" y="2446050"/>
              <a:ext cx="235600" cy="57350"/>
            </a:xfrm>
            <a:custGeom>
              <a:avLst/>
              <a:gdLst/>
              <a:ahLst/>
              <a:cxnLst/>
              <a:rect l="l" t="t" r="r" b="b"/>
              <a:pathLst>
                <a:path w="9424" h="2294" extrusionOk="0">
                  <a:moveTo>
                    <a:pt x="5646" y="1"/>
                  </a:moveTo>
                  <a:cubicBezTo>
                    <a:pt x="5385" y="1"/>
                    <a:pt x="5123" y="25"/>
                    <a:pt x="4864" y="74"/>
                  </a:cubicBezTo>
                  <a:cubicBezTo>
                    <a:pt x="4165" y="196"/>
                    <a:pt x="3496" y="469"/>
                    <a:pt x="2919" y="865"/>
                  </a:cubicBezTo>
                  <a:cubicBezTo>
                    <a:pt x="2372" y="1199"/>
                    <a:pt x="1885" y="1533"/>
                    <a:pt x="1460" y="1746"/>
                  </a:cubicBezTo>
                  <a:cubicBezTo>
                    <a:pt x="1004" y="1989"/>
                    <a:pt x="517" y="2141"/>
                    <a:pt x="1" y="2263"/>
                  </a:cubicBezTo>
                  <a:lnTo>
                    <a:pt x="122" y="2263"/>
                  </a:lnTo>
                  <a:cubicBezTo>
                    <a:pt x="213" y="2263"/>
                    <a:pt x="305" y="2232"/>
                    <a:pt x="426" y="2232"/>
                  </a:cubicBezTo>
                  <a:cubicBezTo>
                    <a:pt x="791" y="2141"/>
                    <a:pt x="1186" y="2020"/>
                    <a:pt x="1520" y="1837"/>
                  </a:cubicBezTo>
                  <a:cubicBezTo>
                    <a:pt x="1976" y="1624"/>
                    <a:pt x="2463" y="1321"/>
                    <a:pt x="3010" y="1017"/>
                  </a:cubicBezTo>
                  <a:cubicBezTo>
                    <a:pt x="3587" y="621"/>
                    <a:pt x="4226" y="378"/>
                    <a:pt x="4894" y="257"/>
                  </a:cubicBezTo>
                  <a:cubicBezTo>
                    <a:pt x="5164" y="210"/>
                    <a:pt x="5428" y="186"/>
                    <a:pt x="5690" y="186"/>
                  </a:cubicBezTo>
                  <a:cubicBezTo>
                    <a:pt x="6109" y="186"/>
                    <a:pt x="6520" y="247"/>
                    <a:pt x="6931" y="378"/>
                  </a:cubicBezTo>
                  <a:cubicBezTo>
                    <a:pt x="7448" y="530"/>
                    <a:pt x="7964" y="804"/>
                    <a:pt x="8390" y="1169"/>
                  </a:cubicBezTo>
                  <a:cubicBezTo>
                    <a:pt x="8785" y="1503"/>
                    <a:pt x="9119" y="1868"/>
                    <a:pt x="9423" y="2293"/>
                  </a:cubicBezTo>
                  <a:cubicBezTo>
                    <a:pt x="9393" y="2172"/>
                    <a:pt x="9302" y="2050"/>
                    <a:pt x="9241" y="1928"/>
                  </a:cubicBezTo>
                  <a:cubicBezTo>
                    <a:pt x="9028" y="1624"/>
                    <a:pt x="8755" y="1321"/>
                    <a:pt x="8481" y="1077"/>
                  </a:cubicBezTo>
                  <a:cubicBezTo>
                    <a:pt x="7682" y="375"/>
                    <a:pt x="6670" y="1"/>
                    <a:pt x="564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8"/>
            <p:cNvSpPr/>
            <p:nvPr/>
          </p:nvSpPr>
          <p:spPr>
            <a:xfrm>
              <a:off x="5200200" y="2454550"/>
              <a:ext cx="117050" cy="14150"/>
            </a:xfrm>
            <a:custGeom>
              <a:avLst/>
              <a:gdLst/>
              <a:ahLst/>
              <a:cxnLst/>
              <a:rect l="l" t="t" r="r" b="b"/>
              <a:pathLst>
                <a:path w="4682" h="566" extrusionOk="0">
                  <a:moveTo>
                    <a:pt x="4654" y="0"/>
                  </a:moveTo>
                  <a:cubicBezTo>
                    <a:pt x="4479" y="0"/>
                    <a:pt x="3512" y="286"/>
                    <a:pt x="2341" y="342"/>
                  </a:cubicBezTo>
                  <a:cubicBezTo>
                    <a:pt x="2024" y="364"/>
                    <a:pt x="1723" y="372"/>
                    <a:pt x="1449" y="372"/>
                  </a:cubicBezTo>
                  <a:cubicBezTo>
                    <a:pt x="792" y="372"/>
                    <a:pt x="291" y="327"/>
                    <a:pt x="93" y="327"/>
                  </a:cubicBezTo>
                  <a:cubicBezTo>
                    <a:pt x="33" y="327"/>
                    <a:pt x="1" y="331"/>
                    <a:pt x="1" y="342"/>
                  </a:cubicBezTo>
                  <a:cubicBezTo>
                    <a:pt x="533" y="491"/>
                    <a:pt x="1080" y="566"/>
                    <a:pt x="1631" y="566"/>
                  </a:cubicBezTo>
                  <a:cubicBezTo>
                    <a:pt x="1867" y="566"/>
                    <a:pt x="2104" y="552"/>
                    <a:pt x="2341" y="525"/>
                  </a:cubicBezTo>
                  <a:cubicBezTo>
                    <a:pt x="3162" y="494"/>
                    <a:pt x="3952" y="342"/>
                    <a:pt x="4682" y="8"/>
                  </a:cubicBezTo>
                  <a:cubicBezTo>
                    <a:pt x="4679" y="3"/>
                    <a:pt x="4670" y="0"/>
                    <a:pt x="465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8"/>
            <p:cNvSpPr/>
            <p:nvPr/>
          </p:nvSpPr>
          <p:spPr>
            <a:xfrm>
              <a:off x="4320250" y="2254800"/>
              <a:ext cx="949900" cy="295700"/>
            </a:xfrm>
            <a:custGeom>
              <a:avLst/>
              <a:gdLst/>
              <a:ahLst/>
              <a:cxnLst/>
              <a:rect l="l" t="t" r="r" b="b"/>
              <a:pathLst>
                <a:path w="37996" h="11828" extrusionOk="0">
                  <a:moveTo>
                    <a:pt x="1247" y="186"/>
                  </a:moveTo>
                  <a:cubicBezTo>
                    <a:pt x="821" y="277"/>
                    <a:pt x="396" y="399"/>
                    <a:pt x="1" y="612"/>
                  </a:cubicBezTo>
                  <a:cubicBezTo>
                    <a:pt x="396" y="429"/>
                    <a:pt x="821" y="277"/>
                    <a:pt x="1247" y="186"/>
                  </a:cubicBezTo>
                  <a:close/>
                  <a:moveTo>
                    <a:pt x="31551" y="5171"/>
                  </a:moveTo>
                  <a:lnTo>
                    <a:pt x="31551" y="5171"/>
                  </a:lnTo>
                  <a:cubicBezTo>
                    <a:pt x="33162" y="5262"/>
                    <a:pt x="34773" y="5597"/>
                    <a:pt x="36324" y="6174"/>
                  </a:cubicBezTo>
                  <a:cubicBezTo>
                    <a:pt x="36871" y="6356"/>
                    <a:pt x="37266" y="6539"/>
                    <a:pt x="37570" y="6660"/>
                  </a:cubicBezTo>
                  <a:lnTo>
                    <a:pt x="37995" y="6843"/>
                  </a:lnTo>
                  <a:cubicBezTo>
                    <a:pt x="37995" y="6843"/>
                    <a:pt x="37418" y="6569"/>
                    <a:pt x="36324" y="6144"/>
                  </a:cubicBezTo>
                  <a:cubicBezTo>
                    <a:pt x="34804" y="5566"/>
                    <a:pt x="33193" y="5232"/>
                    <a:pt x="31551" y="5171"/>
                  </a:cubicBezTo>
                  <a:close/>
                  <a:moveTo>
                    <a:pt x="2926" y="0"/>
                  </a:moveTo>
                  <a:cubicBezTo>
                    <a:pt x="2363" y="0"/>
                    <a:pt x="1800" y="61"/>
                    <a:pt x="1247" y="186"/>
                  </a:cubicBezTo>
                  <a:cubicBezTo>
                    <a:pt x="1795" y="72"/>
                    <a:pt x="2353" y="15"/>
                    <a:pt x="2910" y="15"/>
                  </a:cubicBezTo>
                  <a:cubicBezTo>
                    <a:pt x="3991" y="15"/>
                    <a:pt x="5067" y="231"/>
                    <a:pt x="6049" y="673"/>
                  </a:cubicBezTo>
                  <a:cubicBezTo>
                    <a:pt x="7113" y="1098"/>
                    <a:pt x="8056" y="1706"/>
                    <a:pt x="8937" y="2435"/>
                  </a:cubicBezTo>
                  <a:cubicBezTo>
                    <a:pt x="9910" y="3287"/>
                    <a:pt x="10791" y="4229"/>
                    <a:pt x="11551" y="5293"/>
                  </a:cubicBezTo>
                  <a:cubicBezTo>
                    <a:pt x="12372" y="6387"/>
                    <a:pt x="13101" y="7633"/>
                    <a:pt x="14013" y="8819"/>
                  </a:cubicBezTo>
                  <a:cubicBezTo>
                    <a:pt x="14469" y="9426"/>
                    <a:pt x="15016" y="9974"/>
                    <a:pt x="15594" y="10460"/>
                  </a:cubicBezTo>
                  <a:cubicBezTo>
                    <a:pt x="16202" y="10946"/>
                    <a:pt x="16870" y="11341"/>
                    <a:pt x="17630" y="11585"/>
                  </a:cubicBezTo>
                  <a:cubicBezTo>
                    <a:pt x="18074" y="11751"/>
                    <a:pt x="18552" y="11827"/>
                    <a:pt x="19030" y="11827"/>
                  </a:cubicBezTo>
                  <a:cubicBezTo>
                    <a:pt x="19337" y="11827"/>
                    <a:pt x="19643" y="11796"/>
                    <a:pt x="19940" y="11737"/>
                  </a:cubicBezTo>
                  <a:cubicBezTo>
                    <a:pt x="20670" y="11524"/>
                    <a:pt x="21369" y="11189"/>
                    <a:pt x="21946" y="10673"/>
                  </a:cubicBezTo>
                  <a:cubicBezTo>
                    <a:pt x="23071" y="9700"/>
                    <a:pt x="23892" y="8515"/>
                    <a:pt x="24895" y="7542"/>
                  </a:cubicBezTo>
                  <a:cubicBezTo>
                    <a:pt x="25837" y="6660"/>
                    <a:pt x="26962" y="5992"/>
                    <a:pt x="28208" y="5627"/>
                  </a:cubicBezTo>
                  <a:cubicBezTo>
                    <a:pt x="29211" y="5321"/>
                    <a:pt x="30240" y="5167"/>
                    <a:pt x="31270" y="5167"/>
                  </a:cubicBezTo>
                  <a:cubicBezTo>
                    <a:pt x="31364" y="5167"/>
                    <a:pt x="31458" y="5169"/>
                    <a:pt x="31551" y="5171"/>
                  </a:cubicBezTo>
                  <a:cubicBezTo>
                    <a:pt x="31389" y="5162"/>
                    <a:pt x="31226" y="5158"/>
                    <a:pt x="31063" y="5158"/>
                  </a:cubicBezTo>
                  <a:cubicBezTo>
                    <a:pt x="30095" y="5158"/>
                    <a:pt x="29118" y="5311"/>
                    <a:pt x="28208" y="5597"/>
                  </a:cubicBezTo>
                  <a:cubicBezTo>
                    <a:pt x="26962" y="5961"/>
                    <a:pt x="25807" y="6630"/>
                    <a:pt x="24864" y="7542"/>
                  </a:cubicBezTo>
                  <a:cubicBezTo>
                    <a:pt x="23861" y="8484"/>
                    <a:pt x="23041" y="9670"/>
                    <a:pt x="21916" y="10642"/>
                  </a:cubicBezTo>
                  <a:cubicBezTo>
                    <a:pt x="21339" y="11159"/>
                    <a:pt x="20670" y="11524"/>
                    <a:pt x="19940" y="11706"/>
                  </a:cubicBezTo>
                  <a:cubicBezTo>
                    <a:pt x="19643" y="11766"/>
                    <a:pt x="19341" y="11797"/>
                    <a:pt x="19040" y="11797"/>
                  </a:cubicBezTo>
                  <a:cubicBezTo>
                    <a:pt x="18571" y="11797"/>
                    <a:pt x="18105" y="11721"/>
                    <a:pt x="17661" y="11554"/>
                  </a:cubicBezTo>
                  <a:cubicBezTo>
                    <a:pt x="16901" y="11311"/>
                    <a:pt x="16232" y="10916"/>
                    <a:pt x="15624" y="10429"/>
                  </a:cubicBezTo>
                  <a:cubicBezTo>
                    <a:pt x="15047" y="9943"/>
                    <a:pt x="14530" y="9396"/>
                    <a:pt x="14074" y="8788"/>
                  </a:cubicBezTo>
                  <a:cubicBezTo>
                    <a:pt x="13162" y="7603"/>
                    <a:pt x="12433" y="6356"/>
                    <a:pt x="11612" y="5262"/>
                  </a:cubicBezTo>
                  <a:cubicBezTo>
                    <a:pt x="10822" y="4229"/>
                    <a:pt x="9940" y="3256"/>
                    <a:pt x="8937" y="2405"/>
                  </a:cubicBezTo>
                  <a:cubicBezTo>
                    <a:pt x="8086" y="1676"/>
                    <a:pt x="7113" y="1068"/>
                    <a:pt x="6080" y="642"/>
                  </a:cubicBezTo>
                  <a:cubicBezTo>
                    <a:pt x="5082" y="223"/>
                    <a:pt x="4005" y="0"/>
                    <a:pt x="292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8"/>
            <p:cNvSpPr/>
            <p:nvPr/>
          </p:nvSpPr>
          <p:spPr>
            <a:xfrm>
              <a:off x="4508700" y="2228275"/>
              <a:ext cx="294875" cy="225725"/>
            </a:xfrm>
            <a:custGeom>
              <a:avLst/>
              <a:gdLst/>
              <a:ahLst/>
              <a:cxnLst/>
              <a:rect l="l" t="t" r="r" b="b"/>
              <a:pathLst>
                <a:path w="11795" h="9029" extrusionOk="0">
                  <a:moveTo>
                    <a:pt x="1" y="1"/>
                  </a:moveTo>
                  <a:lnTo>
                    <a:pt x="548" y="183"/>
                  </a:lnTo>
                  <a:cubicBezTo>
                    <a:pt x="1065" y="396"/>
                    <a:pt x="1551" y="639"/>
                    <a:pt x="2037" y="882"/>
                  </a:cubicBezTo>
                  <a:cubicBezTo>
                    <a:pt x="3618" y="1734"/>
                    <a:pt x="5047" y="2858"/>
                    <a:pt x="6232" y="4226"/>
                  </a:cubicBezTo>
                  <a:cubicBezTo>
                    <a:pt x="6870" y="4986"/>
                    <a:pt x="7448" y="5776"/>
                    <a:pt x="7995" y="6627"/>
                  </a:cubicBezTo>
                  <a:cubicBezTo>
                    <a:pt x="8451" y="7296"/>
                    <a:pt x="9028" y="7873"/>
                    <a:pt x="9697" y="8360"/>
                  </a:cubicBezTo>
                  <a:cubicBezTo>
                    <a:pt x="10153" y="8694"/>
                    <a:pt x="10670" y="8907"/>
                    <a:pt x="11217" y="8998"/>
                  </a:cubicBezTo>
                  <a:cubicBezTo>
                    <a:pt x="11308" y="9013"/>
                    <a:pt x="11407" y="9021"/>
                    <a:pt x="11506" y="9021"/>
                  </a:cubicBezTo>
                  <a:cubicBezTo>
                    <a:pt x="11534" y="9021"/>
                    <a:pt x="11562" y="9020"/>
                    <a:pt x="11590" y="9019"/>
                  </a:cubicBezTo>
                  <a:lnTo>
                    <a:pt x="11590" y="9019"/>
                  </a:lnTo>
                  <a:cubicBezTo>
                    <a:pt x="11607" y="9022"/>
                    <a:pt x="11625" y="9025"/>
                    <a:pt x="11642" y="9028"/>
                  </a:cubicBezTo>
                  <a:lnTo>
                    <a:pt x="11794" y="8998"/>
                  </a:lnTo>
                  <a:lnTo>
                    <a:pt x="11794" y="8998"/>
                  </a:lnTo>
                  <a:cubicBezTo>
                    <a:pt x="11729" y="9009"/>
                    <a:pt x="11660" y="9016"/>
                    <a:pt x="11590" y="9019"/>
                  </a:cubicBezTo>
                  <a:lnTo>
                    <a:pt x="11590" y="9019"/>
                  </a:lnTo>
                  <a:cubicBezTo>
                    <a:pt x="11462" y="8998"/>
                    <a:pt x="11351" y="8995"/>
                    <a:pt x="11217" y="8968"/>
                  </a:cubicBezTo>
                  <a:cubicBezTo>
                    <a:pt x="10670" y="8876"/>
                    <a:pt x="10153" y="8664"/>
                    <a:pt x="9727" y="8360"/>
                  </a:cubicBezTo>
                  <a:cubicBezTo>
                    <a:pt x="9059" y="7873"/>
                    <a:pt x="8512" y="7266"/>
                    <a:pt x="8056" y="6597"/>
                  </a:cubicBezTo>
                  <a:cubicBezTo>
                    <a:pt x="7509" y="5776"/>
                    <a:pt x="6901" y="4955"/>
                    <a:pt x="6293" y="4196"/>
                  </a:cubicBezTo>
                  <a:cubicBezTo>
                    <a:pt x="5107" y="2828"/>
                    <a:pt x="3679" y="1703"/>
                    <a:pt x="2068" y="852"/>
                  </a:cubicBezTo>
                  <a:cubicBezTo>
                    <a:pt x="1581" y="609"/>
                    <a:pt x="1095" y="366"/>
                    <a:pt x="578" y="183"/>
                  </a:cubicBezTo>
                  <a:cubicBezTo>
                    <a:pt x="214" y="6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8"/>
            <p:cNvSpPr/>
            <p:nvPr/>
          </p:nvSpPr>
          <p:spPr>
            <a:xfrm>
              <a:off x="4934250" y="2330750"/>
              <a:ext cx="307025" cy="51825"/>
            </a:xfrm>
            <a:custGeom>
              <a:avLst/>
              <a:gdLst/>
              <a:ahLst/>
              <a:cxnLst/>
              <a:rect l="l" t="t" r="r" b="b"/>
              <a:pathLst>
                <a:path w="12281" h="2073" extrusionOk="0">
                  <a:moveTo>
                    <a:pt x="12239" y="1677"/>
                  </a:moveTo>
                  <a:cubicBezTo>
                    <a:pt x="12266" y="1696"/>
                    <a:pt x="12280" y="1708"/>
                    <a:pt x="12280" y="1708"/>
                  </a:cubicBezTo>
                  <a:cubicBezTo>
                    <a:pt x="12270" y="1697"/>
                    <a:pt x="12255" y="1686"/>
                    <a:pt x="12239" y="1677"/>
                  </a:cubicBezTo>
                  <a:close/>
                  <a:moveTo>
                    <a:pt x="6402" y="0"/>
                  </a:moveTo>
                  <a:cubicBezTo>
                    <a:pt x="4769" y="0"/>
                    <a:pt x="3140" y="367"/>
                    <a:pt x="1642" y="1100"/>
                  </a:cubicBezTo>
                  <a:cubicBezTo>
                    <a:pt x="1216" y="1312"/>
                    <a:pt x="821" y="1525"/>
                    <a:pt x="426" y="1799"/>
                  </a:cubicBezTo>
                  <a:cubicBezTo>
                    <a:pt x="821" y="1556"/>
                    <a:pt x="1216" y="1312"/>
                    <a:pt x="1642" y="1130"/>
                  </a:cubicBezTo>
                  <a:cubicBezTo>
                    <a:pt x="3140" y="397"/>
                    <a:pt x="4769" y="31"/>
                    <a:pt x="6402" y="31"/>
                  </a:cubicBezTo>
                  <a:cubicBezTo>
                    <a:pt x="7818" y="31"/>
                    <a:pt x="9237" y="306"/>
                    <a:pt x="10578" y="856"/>
                  </a:cubicBezTo>
                  <a:cubicBezTo>
                    <a:pt x="11004" y="1008"/>
                    <a:pt x="11429" y="1221"/>
                    <a:pt x="11824" y="1464"/>
                  </a:cubicBezTo>
                  <a:cubicBezTo>
                    <a:pt x="11976" y="1525"/>
                    <a:pt x="12098" y="1586"/>
                    <a:pt x="12159" y="1647"/>
                  </a:cubicBezTo>
                  <a:cubicBezTo>
                    <a:pt x="12178" y="1647"/>
                    <a:pt x="12211" y="1659"/>
                    <a:pt x="12239" y="1677"/>
                  </a:cubicBezTo>
                  <a:lnTo>
                    <a:pt x="12239" y="1677"/>
                  </a:lnTo>
                  <a:cubicBezTo>
                    <a:pt x="12177" y="1631"/>
                    <a:pt x="12046" y="1540"/>
                    <a:pt x="11855" y="1434"/>
                  </a:cubicBezTo>
                  <a:cubicBezTo>
                    <a:pt x="11429" y="1191"/>
                    <a:pt x="11004" y="1008"/>
                    <a:pt x="10578" y="826"/>
                  </a:cubicBezTo>
                  <a:cubicBezTo>
                    <a:pt x="9237" y="276"/>
                    <a:pt x="7818" y="0"/>
                    <a:pt x="6402" y="0"/>
                  </a:cubicBezTo>
                  <a:close/>
                  <a:moveTo>
                    <a:pt x="426" y="1799"/>
                  </a:moveTo>
                  <a:cubicBezTo>
                    <a:pt x="152" y="1981"/>
                    <a:pt x="0" y="2072"/>
                    <a:pt x="0" y="2072"/>
                  </a:cubicBezTo>
                  <a:lnTo>
                    <a:pt x="122" y="2011"/>
                  </a:lnTo>
                  <a:cubicBezTo>
                    <a:pt x="183" y="1981"/>
                    <a:pt x="304" y="1890"/>
                    <a:pt x="426" y="1799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8"/>
            <p:cNvSpPr/>
            <p:nvPr/>
          </p:nvSpPr>
          <p:spPr>
            <a:xfrm>
              <a:off x="5004150" y="2327075"/>
              <a:ext cx="44100" cy="88925"/>
            </a:xfrm>
            <a:custGeom>
              <a:avLst/>
              <a:gdLst/>
              <a:ahLst/>
              <a:cxnLst/>
              <a:rect l="l" t="t" r="r" b="b"/>
              <a:pathLst>
                <a:path w="1764" h="3557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31" y="61"/>
                    <a:pt x="92" y="122"/>
                  </a:cubicBezTo>
                  <a:cubicBezTo>
                    <a:pt x="153" y="213"/>
                    <a:pt x="244" y="335"/>
                    <a:pt x="335" y="487"/>
                  </a:cubicBezTo>
                  <a:cubicBezTo>
                    <a:pt x="609" y="851"/>
                    <a:pt x="852" y="1277"/>
                    <a:pt x="1065" y="1672"/>
                  </a:cubicBezTo>
                  <a:cubicBezTo>
                    <a:pt x="1247" y="2098"/>
                    <a:pt x="1429" y="2554"/>
                    <a:pt x="1581" y="2979"/>
                  </a:cubicBezTo>
                  <a:cubicBezTo>
                    <a:pt x="1642" y="3162"/>
                    <a:pt x="1673" y="3283"/>
                    <a:pt x="1703" y="3405"/>
                  </a:cubicBezTo>
                  <a:cubicBezTo>
                    <a:pt x="1733" y="3496"/>
                    <a:pt x="1764" y="3557"/>
                    <a:pt x="1764" y="3557"/>
                  </a:cubicBezTo>
                  <a:cubicBezTo>
                    <a:pt x="1733" y="3344"/>
                    <a:pt x="1673" y="3162"/>
                    <a:pt x="1612" y="2979"/>
                  </a:cubicBezTo>
                  <a:cubicBezTo>
                    <a:pt x="1338" y="2067"/>
                    <a:pt x="913" y="1216"/>
                    <a:pt x="366" y="456"/>
                  </a:cubicBezTo>
                  <a:cubicBezTo>
                    <a:pt x="244" y="304"/>
                    <a:pt x="122" y="152"/>
                    <a:pt x="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8"/>
            <p:cNvSpPr/>
            <p:nvPr/>
          </p:nvSpPr>
          <p:spPr>
            <a:xfrm>
              <a:off x="5135625" y="2327075"/>
              <a:ext cx="14450" cy="93500"/>
            </a:xfrm>
            <a:custGeom>
              <a:avLst/>
              <a:gdLst/>
              <a:ahLst/>
              <a:cxnLst/>
              <a:rect l="l" t="t" r="r" b="b"/>
              <a:pathLst>
                <a:path w="578" h="3740" extrusionOk="0">
                  <a:moveTo>
                    <a:pt x="547" y="0"/>
                  </a:moveTo>
                  <a:lnTo>
                    <a:pt x="547" y="183"/>
                  </a:lnTo>
                  <a:lnTo>
                    <a:pt x="547" y="578"/>
                  </a:lnTo>
                  <a:cubicBezTo>
                    <a:pt x="517" y="1003"/>
                    <a:pt x="487" y="1459"/>
                    <a:pt x="426" y="1915"/>
                  </a:cubicBezTo>
                  <a:cubicBezTo>
                    <a:pt x="365" y="2341"/>
                    <a:pt x="274" y="2766"/>
                    <a:pt x="152" y="3222"/>
                  </a:cubicBezTo>
                  <a:cubicBezTo>
                    <a:pt x="122" y="3314"/>
                    <a:pt x="91" y="3496"/>
                    <a:pt x="31" y="3587"/>
                  </a:cubicBezTo>
                  <a:cubicBezTo>
                    <a:pt x="0" y="3678"/>
                    <a:pt x="0" y="3739"/>
                    <a:pt x="0" y="3739"/>
                  </a:cubicBezTo>
                  <a:cubicBezTo>
                    <a:pt x="0" y="3739"/>
                    <a:pt x="91" y="3526"/>
                    <a:pt x="183" y="3222"/>
                  </a:cubicBezTo>
                  <a:cubicBezTo>
                    <a:pt x="304" y="2766"/>
                    <a:pt x="395" y="2341"/>
                    <a:pt x="487" y="1915"/>
                  </a:cubicBezTo>
                  <a:cubicBezTo>
                    <a:pt x="547" y="1459"/>
                    <a:pt x="578" y="1003"/>
                    <a:pt x="578" y="578"/>
                  </a:cubicBezTo>
                  <a:cubicBezTo>
                    <a:pt x="547" y="213"/>
                    <a:pt x="547" y="0"/>
                    <a:pt x="54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8"/>
            <p:cNvSpPr/>
            <p:nvPr/>
          </p:nvSpPr>
          <p:spPr>
            <a:xfrm>
              <a:off x="4867375" y="2425850"/>
              <a:ext cx="63100" cy="62350"/>
            </a:xfrm>
            <a:custGeom>
              <a:avLst/>
              <a:gdLst/>
              <a:ahLst/>
              <a:cxnLst/>
              <a:rect l="l" t="t" r="r" b="b"/>
              <a:pathLst>
                <a:path w="2524" h="2494" extrusionOk="0">
                  <a:moveTo>
                    <a:pt x="1" y="1"/>
                  </a:moveTo>
                  <a:lnTo>
                    <a:pt x="1" y="1"/>
                  </a:lnTo>
                  <a:cubicBezTo>
                    <a:pt x="92" y="153"/>
                    <a:pt x="183" y="305"/>
                    <a:pt x="274" y="457"/>
                  </a:cubicBezTo>
                  <a:cubicBezTo>
                    <a:pt x="517" y="791"/>
                    <a:pt x="821" y="1095"/>
                    <a:pt x="1125" y="1399"/>
                  </a:cubicBezTo>
                  <a:cubicBezTo>
                    <a:pt x="821" y="1095"/>
                    <a:pt x="548" y="761"/>
                    <a:pt x="305" y="426"/>
                  </a:cubicBezTo>
                  <a:cubicBezTo>
                    <a:pt x="213" y="305"/>
                    <a:pt x="122" y="183"/>
                    <a:pt x="92" y="122"/>
                  </a:cubicBezTo>
                  <a:cubicBezTo>
                    <a:pt x="31" y="31"/>
                    <a:pt x="1" y="1"/>
                    <a:pt x="1" y="1"/>
                  </a:cubicBezTo>
                  <a:close/>
                  <a:moveTo>
                    <a:pt x="1125" y="1399"/>
                  </a:moveTo>
                  <a:lnTo>
                    <a:pt x="1125" y="1399"/>
                  </a:lnTo>
                  <a:cubicBezTo>
                    <a:pt x="1399" y="1703"/>
                    <a:pt x="1733" y="1977"/>
                    <a:pt x="2068" y="2220"/>
                  </a:cubicBezTo>
                  <a:cubicBezTo>
                    <a:pt x="1733" y="1977"/>
                    <a:pt x="1429" y="1673"/>
                    <a:pt x="1125" y="1399"/>
                  </a:cubicBezTo>
                  <a:close/>
                  <a:moveTo>
                    <a:pt x="2068" y="2220"/>
                  </a:moveTo>
                  <a:lnTo>
                    <a:pt x="2176" y="2289"/>
                  </a:lnTo>
                  <a:lnTo>
                    <a:pt x="2176" y="2289"/>
                  </a:lnTo>
                  <a:cubicBezTo>
                    <a:pt x="2140" y="2265"/>
                    <a:pt x="2104" y="2241"/>
                    <a:pt x="2068" y="2220"/>
                  </a:cubicBezTo>
                  <a:close/>
                  <a:moveTo>
                    <a:pt x="2176" y="2289"/>
                  </a:moveTo>
                  <a:lnTo>
                    <a:pt x="2176" y="2289"/>
                  </a:lnTo>
                  <a:cubicBezTo>
                    <a:pt x="2292" y="2366"/>
                    <a:pt x="2408" y="2447"/>
                    <a:pt x="2523" y="2493"/>
                  </a:cubicBezTo>
                  <a:lnTo>
                    <a:pt x="2402" y="2432"/>
                  </a:lnTo>
                  <a:lnTo>
                    <a:pt x="2176" y="2289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8"/>
            <p:cNvSpPr/>
            <p:nvPr/>
          </p:nvSpPr>
          <p:spPr>
            <a:xfrm>
              <a:off x="4779225" y="2391675"/>
              <a:ext cx="8400" cy="67650"/>
            </a:xfrm>
            <a:custGeom>
              <a:avLst/>
              <a:gdLst/>
              <a:ahLst/>
              <a:cxnLst/>
              <a:rect l="l" t="t" r="r" b="b"/>
              <a:pathLst>
                <a:path w="336" h="2706" extrusionOk="0">
                  <a:moveTo>
                    <a:pt x="335" y="0"/>
                  </a:moveTo>
                  <a:cubicBezTo>
                    <a:pt x="274" y="122"/>
                    <a:pt x="244" y="243"/>
                    <a:pt x="213" y="365"/>
                  </a:cubicBezTo>
                  <a:cubicBezTo>
                    <a:pt x="274" y="243"/>
                    <a:pt x="274" y="152"/>
                    <a:pt x="305" y="91"/>
                  </a:cubicBezTo>
                  <a:cubicBezTo>
                    <a:pt x="335" y="61"/>
                    <a:pt x="335" y="30"/>
                    <a:pt x="335" y="0"/>
                  </a:cubicBezTo>
                  <a:close/>
                  <a:moveTo>
                    <a:pt x="213" y="365"/>
                  </a:moveTo>
                  <a:lnTo>
                    <a:pt x="213" y="365"/>
                  </a:lnTo>
                  <a:cubicBezTo>
                    <a:pt x="92" y="669"/>
                    <a:pt x="62" y="1003"/>
                    <a:pt x="31" y="1337"/>
                  </a:cubicBezTo>
                  <a:cubicBezTo>
                    <a:pt x="1" y="1672"/>
                    <a:pt x="31" y="1976"/>
                    <a:pt x="92" y="2310"/>
                  </a:cubicBezTo>
                  <a:cubicBezTo>
                    <a:pt x="62" y="1976"/>
                    <a:pt x="62" y="1672"/>
                    <a:pt x="62" y="1337"/>
                  </a:cubicBezTo>
                  <a:cubicBezTo>
                    <a:pt x="92" y="1003"/>
                    <a:pt x="153" y="699"/>
                    <a:pt x="213" y="365"/>
                  </a:cubicBezTo>
                  <a:close/>
                  <a:moveTo>
                    <a:pt x="92" y="2310"/>
                  </a:moveTo>
                  <a:cubicBezTo>
                    <a:pt x="92" y="2432"/>
                    <a:pt x="122" y="2553"/>
                    <a:pt x="183" y="2705"/>
                  </a:cubicBezTo>
                  <a:cubicBezTo>
                    <a:pt x="183" y="2644"/>
                    <a:pt x="153" y="2614"/>
                    <a:pt x="153" y="2614"/>
                  </a:cubicBezTo>
                  <a:cubicBezTo>
                    <a:pt x="153" y="2523"/>
                    <a:pt x="122" y="2432"/>
                    <a:pt x="92" y="231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8"/>
            <p:cNvSpPr/>
            <p:nvPr/>
          </p:nvSpPr>
          <p:spPr>
            <a:xfrm>
              <a:off x="4760225" y="2486650"/>
              <a:ext cx="22825" cy="95775"/>
            </a:xfrm>
            <a:custGeom>
              <a:avLst/>
              <a:gdLst/>
              <a:ahLst/>
              <a:cxnLst/>
              <a:rect l="l" t="t" r="r" b="b"/>
              <a:pathLst>
                <a:path w="913" h="3831" extrusionOk="0">
                  <a:moveTo>
                    <a:pt x="1" y="0"/>
                  </a:moveTo>
                  <a:lnTo>
                    <a:pt x="1" y="31"/>
                  </a:lnTo>
                  <a:cubicBezTo>
                    <a:pt x="1" y="31"/>
                    <a:pt x="1" y="32"/>
                    <a:pt x="1" y="32"/>
                  </a:cubicBezTo>
                  <a:lnTo>
                    <a:pt x="1" y="32"/>
                  </a:lnTo>
                  <a:cubicBezTo>
                    <a:pt x="1" y="22"/>
                    <a:pt x="1" y="11"/>
                    <a:pt x="1" y="0"/>
                  </a:cubicBezTo>
                  <a:close/>
                  <a:moveTo>
                    <a:pt x="1" y="32"/>
                  </a:moveTo>
                  <a:cubicBezTo>
                    <a:pt x="3" y="569"/>
                    <a:pt x="63" y="1105"/>
                    <a:pt x="153" y="1642"/>
                  </a:cubicBezTo>
                  <a:cubicBezTo>
                    <a:pt x="274" y="2159"/>
                    <a:pt x="426" y="2706"/>
                    <a:pt x="639" y="3192"/>
                  </a:cubicBezTo>
                  <a:cubicBezTo>
                    <a:pt x="700" y="3405"/>
                    <a:pt x="822" y="3618"/>
                    <a:pt x="913" y="3830"/>
                  </a:cubicBezTo>
                  <a:lnTo>
                    <a:pt x="852" y="3678"/>
                  </a:lnTo>
                  <a:cubicBezTo>
                    <a:pt x="791" y="3557"/>
                    <a:pt x="730" y="3405"/>
                    <a:pt x="670" y="3222"/>
                  </a:cubicBezTo>
                  <a:cubicBezTo>
                    <a:pt x="457" y="2706"/>
                    <a:pt x="305" y="2189"/>
                    <a:pt x="214" y="1642"/>
                  </a:cubicBezTo>
                  <a:cubicBezTo>
                    <a:pt x="92" y="1095"/>
                    <a:pt x="31" y="579"/>
                    <a:pt x="1" y="32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8"/>
            <p:cNvSpPr/>
            <p:nvPr/>
          </p:nvSpPr>
          <p:spPr>
            <a:xfrm>
              <a:off x="4893975" y="2384075"/>
              <a:ext cx="6100" cy="14450"/>
            </a:xfrm>
            <a:custGeom>
              <a:avLst/>
              <a:gdLst/>
              <a:ahLst/>
              <a:cxnLst/>
              <a:rect l="l" t="t" r="r" b="b"/>
              <a:pathLst>
                <a:path w="244" h="578" extrusionOk="0">
                  <a:moveTo>
                    <a:pt x="31" y="0"/>
                  </a:moveTo>
                  <a:lnTo>
                    <a:pt x="31" y="0"/>
                  </a:lnTo>
                  <a:cubicBezTo>
                    <a:pt x="0" y="122"/>
                    <a:pt x="31" y="213"/>
                    <a:pt x="61" y="304"/>
                  </a:cubicBezTo>
                  <a:cubicBezTo>
                    <a:pt x="92" y="426"/>
                    <a:pt x="152" y="517"/>
                    <a:pt x="244" y="578"/>
                  </a:cubicBezTo>
                  <a:cubicBezTo>
                    <a:pt x="244" y="578"/>
                    <a:pt x="152" y="456"/>
                    <a:pt x="92" y="304"/>
                  </a:cubicBezTo>
                  <a:cubicBezTo>
                    <a:pt x="61" y="213"/>
                    <a:pt x="31" y="91"/>
                    <a:pt x="3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8"/>
            <p:cNvSpPr/>
            <p:nvPr/>
          </p:nvSpPr>
          <p:spPr>
            <a:xfrm>
              <a:off x="4577850" y="2348350"/>
              <a:ext cx="131500" cy="118575"/>
            </a:xfrm>
            <a:custGeom>
              <a:avLst/>
              <a:gdLst/>
              <a:ahLst/>
              <a:cxnLst/>
              <a:rect l="l" t="t" r="r" b="b"/>
              <a:pathLst>
                <a:path w="5260" h="4743" extrusionOk="0">
                  <a:moveTo>
                    <a:pt x="5259" y="0"/>
                  </a:moveTo>
                  <a:lnTo>
                    <a:pt x="5259" y="0"/>
                  </a:lnTo>
                  <a:cubicBezTo>
                    <a:pt x="4925" y="152"/>
                    <a:pt x="4621" y="335"/>
                    <a:pt x="4317" y="517"/>
                  </a:cubicBezTo>
                  <a:cubicBezTo>
                    <a:pt x="2858" y="1368"/>
                    <a:pt x="1581" y="2523"/>
                    <a:pt x="578" y="3891"/>
                  </a:cubicBezTo>
                  <a:cubicBezTo>
                    <a:pt x="366" y="4165"/>
                    <a:pt x="183" y="4438"/>
                    <a:pt x="1" y="4742"/>
                  </a:cubicBezTo>
                  <a:cubicBezTo>
                    <a:pt x="1" y="4742"/>
                    <a:pt x="62" y="4681"/>
                    <a:pt x="153" y="4529"/>
                  </a:cubicBezTo>
                  <a:cubicBezTo>
                    <a:pt x="244" y="4377"/>
                    <a:pt x="396" y="4165"/>
                    <a:pt x="609" y="3891"/>
                  </a:cubicBezTo>
                  <a:cubicBezTo>
                    <a:pt x="1612" y="2554"/>
                    <a:pt x="2888" y="1399"/>
                    <a:pt x="4347" y="517"/>
                  </a:cubicBezTo>
                  <a:cubicBezTo>
                    <a:pt x="4621" y="365"/>
                    <a:pt x="4864" y="244"/>
                    <a:pt x="5016" y="152"/>
                  </a:cubicBezTo>
                  <a:lnTo>
                    <a:pt x="5259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8"/>
            <p:cNvSpPr/>
            <p:nvPr/>
          </p:nvSpPr>
          <p:spPr>
            <a:xfrm>
              <a:off x="4455525" y="2253375"/>
              <a:ext cx="139825" cy="64600"/>
            </a:xfrm>
            <a:custGeom>
              <a:avLst/>
              <a:gdLst/>
              <a:ahLst/>
              <a:cxnLst/>
              <a:rect l="l" t="t" r="r" b="b"/>
              <a:pathLst>
                <a:path w="5593" h="2584" extrusionOk="0">
                  <a:moveTo>
                    <a:pt x="5593" y="0"/>
                  </a:moveTo>
                  <a:cubicBezTo>
                    <a:pt x="5593" y="0"/>
                    <a:pt x="5228" y="61"/>
                    <a:pt x="4681" y="182"/>
                  </a:cubicBezTo>
                  <a:cubicBezTo>
                    <a:pt x="3982" y="365"/>
                    <a:pt x="3283" y="638"/>
                    <a:pt x="2614" y="942"/>
                  </a:cubicBezTo>
                  <a:cubicBezTo>
                    <a:pt x="1945" y="1246"/>
                    <a:pt x="1338" y="1611"/>
                    <a:pt x="730" y="2037"/>
                  </a:cubicBezTo>
                  <a:cubicBezTo>
                    <a:pt x="499" y="2190"/>
                    <a:pt x="315" y="2328"/>
                    <a:pt x="190" y="2427"/>
                  </a:cubicBezTo>
                  <a:lnTo>
                    <a:pt x="190" y="2427"/>
                  </a:lnTo>
                  <a:cubicBezTo>
                    <a:pt x="340" y="2337"/>
                    <a:pt x="520" y="2216"/>
                    <a:pt x="730" y="2067"/>
                  </a:cubicBezTo>
                  <a:cubicBezTo>
                    <a:pt x="1338" y="1641"/>
                    <a:pt x="1976" y="1277"/>
                    <a:pt x="2645" y="973"/>
                  </a:cubicBezTo>
                  <a:cubicBezTo>
                    <a:pt x="3313" y="669"/>
                    <a:pt x="3982" y="426"/>
                    <a:pt x="4711" y="213"/>
                  </a:cubicBezTo>
                  <a:cubicBezTo>
                    <a:pt x="4955" y="152"/>
                    <a:pt x="5198" y="91"/>
                    <a:pt x="5350" y="61"/>
                  </a:cubicBezTo>
                  <a:lnTo>
                    <a:pt x="5593" y="0"/>
                  </a:lnTo>
                  <a:close/>
                  <a:moveTo>
                    <a:pt x="190" y="2427"/>
                  </a:moveTo>
                  <a:cubicBezTo>
                    <a:pt x="187" y="2429"/>
                    <a:pt x="185" y="2430"/>
                    <a:pt x="183" y="2432"/>
                  </a:cubicBezTo>
                  <a:lnTo>
                    <a:pt x="144" y="2464"/>
                  </a:lnTo>
                  <a:lnTo>
                    <a:pt x="144" y="2464"/>
                  </a:lnTo>
                  <a:cubicBezTo>
                    <a:pt x="158" y="2452"/>
                    <a:pt x="174" y="2440"/>
                    <a:pt x="190" y="2427"/>
                  </a:cubicBezTo>
                  <a:close/>
                  <a:moveTo>
                    <a:pt x="144" y="2464"/>
                  </a:moveTo>
                  <a:lnTo>
                    <a:pt x="144" y="2464"/>
                  </a:lnTo>
                  <a:cubicBezTo>
                    <a:pt x="50" y="2539"/>
                    <a:pt x="0" y="2584"/>
                    <a:pt x="0" y="2584"/>
                  </a:cubicBezTo>
                  <a:lnTo>
                    <a:pt x="144" y="2464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8"/>
            <p:cNvSpPr/>
            <p:nvPr/>
          </p:nvSpPr>
          <p:spPr>
            <a:xfrm>
              <a:off x="5367400" y="2420550"/>
              <a:ext cx="3050" cy="11400"/>
            </a:xfrm>
            <a:custGeom>
              <a:avLst/>
              <a:gdLst/>
              <a:ahLst/>
              <a:cxnLst/>
              <a:rect l="l" t="t" r="r" b="b"/>
              <a:pathLst>
                <a:path w="122" h="456" extrusionOk="0">
                  <a:moveTo>
                    <a:pt x="122" y="0"/>
                  </a:moveTo>
                  <a:lnTo>
                    <a:pt x="122" y="0"/>
                  </a:lnTo>
                  <a:cubicBezTo>
                    <a:pt x="61" y="91"/>
                    <a:pt x="61" y="152"/>
                    <a:pt x="30" y="243"/>
                  </a:cubicBezTo>
                  <a:cubicBezTo>
                    <a:pt x="0" y="304"/>
                    <a:pt x="0" y="395"/>
                    <a:pt x="0" y="456"/>
                  </a:cubicBezTo>
                  <a:cubicBezTo>
                    <a:pt x="30" y="395"/>
                    <a:pt x="61" y="334"/>
                    <a:pt x="61" y="243"/>
                  </a:cubicBezTo>
                  <a:cubicBezTo>
                    <a:pt x="91" y="152"/>
                    <a:pt x="122" y="91"/>
                    <a:pt x="122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8"/>
            <p:cNvSpPr/>
            <p:nvPr/>
          </p:nvSpPr>
          <p:spPr>
            <a:xfrm>
              <a:off x="5741250" y="2416750"/>
              <a:ext cx="252325" cy="222050"/>
            </a:xfrm>
            <a:custGeom>
              <a:avLst/>
              <a:gdLst/>
              <a:ahLst/>
              <a:cxnLst/>
              <a:rect l="l" t="t" r="r" b="b"/>
              <a:pathLst>
                <a:path w="10093" h="8882" extrusionOk="0">
                  <a:moveTo>
                    <a:pt x="2402" y="0"/>
                  </a:moveTo>
                  <a:lnTo>
                    <a:pt x="61" y="2979"/>
                  </a:lnTo>
                  <a:cubicBezTo>
                    <a:pt x="1" y="3830"/>
                    <a:pt x="5016" y="5927"/>
                    <a:pt x="5016" y="5927"/>
                  </a:cubicBezTo>
                  <a:cubicBezTo>
                    <a:pt x="5016" y="5927"/>
                    <a:pt x="6201" y="8025"/>
                    <a:pt x="6566" y="8541"/>
                  </a:cubicBezTo>
                  <a:cubicBezTo>
                    <a:pt x="6766" y="8804"/>
                    <a:pt x="6956" y="8881"/>
                    <a:pt x="7111" y="8881"/>
                  </a:cubicBezTo>
                  <a:cubicBezTo>
                    <a:pt x="7331" y="8881"/>
                    <a:pt x="7478" y="8724"/>
                    <a:pt x="7478" y="8724"/>
                  </a:cubicBezTo>
                  <a:lnTo>
                    <a:pt x="8147" y="8328"/>
                  </a:lnTo>
                  <a:cubicBezTo>
                    <a:pt x="8147" y="8359"/>
                    <a:pt x="8147" y="8359"/>
                    <a:pt x="8147" y="8359"/>
                  </a:cubicBezTo>
                  <a:cubicBezTo>
                    <a:pt x="8213" y="8705"/>
                    <a:pt x="8472" y="8858"/>
                    <a:pt x="8731" y="8858"/>
                  </a:cubicBezTo>
                  <a:cubicBezTo>
                    <a:pt x="9065" y="8858"/>
                    <a:pt x="9401" y="8604"/>
                    <a:pt x="9332" y="8176"/>
                  </a:cubicBezTo>
                  <a:lnTo>
                    <a:pt x="9271" y="7721"/>
                  </a:lnTo>
                  <a:lnTo>
                    <a:pt x="9271" y="7721"/>
                  </a:lnTo>
                  <a:cubicBezTo>
                    <a:pt x="9313" y="7824"/>
                    <a:pt x="9410" y="7885"/>
                    <a:pt x="9506" y="7885"/>
                  </a:cubicBezTo>
                  <a:cubicBezTo>
                    <a:pt x="9552" y="7885"/>
                    <a:pt x="9597" y="7871"/>
                    <a:pt x="9636" y="7842"/>
                  </a:cubicBezTo>
                  <a:cubicBezTo>
                    <a:pt x="9910" y="7751"/>
                    <a:pt x="10092" y="7477"/>
                    <a:pt x="10031" y="7204"/>
                  </a:cubicBezTo>
                  <a:lnTo>
                    <a:pt x="9545" y="3860"/>
                  </a:lnTo>
                  <a:cubicBezTo>
                    <a:pt x="9515" y="3708"/>
                    <a:pt x="9454" y="3617"/>
                    <a:pt x="9363" y="3526"/>
                  </a:cubicBezTo>
                  <a:lnTo>
                    <a:pt x="7448" y="2006"/>
                  </a:lnTo>
                  <a:cubicBezTo>
                    <a:pt x="7904" y="1945"/>
                    <a:pt x="8329" y="1793"/>
                    <a:pt x="8724" y="1581"/>
                  </a:cubicBezTo>
                  <a:cubicBezTo>
                    <a:pt x="9414" y="1209"/>
                    <a:pt x="9479" y="467"/>
                    <a:pt x="8998" y="467"/>
                  </a:cubicBezTo>
                  <a:cubicBezTo>
                    <a:pt x="8928" y="467"/>
                    <a:pt x="8847" y="482"/>
                    <a:pt x="8755" y="517"/>
                  </a:cubicBezTo>
                  <a:cubicBezTo>
                    <a:pt x="8178" y="632"/>
                    <a:pt x="7602" y="685"/>
                    <a:pt x="7030" y="685"/>
                  </a:cubicBezTo>
                  <a:cubicBezTo>
                    <a:pt x="6547" y="685"/>
                    <a:pt x="6067" y="647"/>
                    <a:pt x="5593" y="578"/>
                  </a:cubicBezTo>
                  <a:cubicBezTo>
                    <a:pt x="5350" y="517"/>
                    <a:pt x="5107" y="547"/>
                    <a:pt x="4864" y="517"/>
                  </a:cubicBezTo>
                  <a:cubicBezTo>
                    <a:pt x="4135" y="334"/>
                    <a:pt x="2402" y="0"/>
                    <a:pt x="2402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8"/>
            <p:cNvSpPr/>
            <p:nvPr/>
          </p:nvSpPr>
          <p:spPr>
            <a:xfrm>
              <a:off x="5896275" y="2505650"/>
              <a:ext cx="50925" cy="120075"/>
            </a:xfrm>
            <a:custGeom>
              <a:avLst/>
              <a:gdLst/>
              <a:ahLst/>
              <a:cxnLst/>
              <a:rect l="l" t="t" r="r" b="b"/>
              <a:pathLst>
                <a:path w="2037" h="4803" extrusionOk="0">
                  <a:moveTo>
                    <a:pt x="0" y="0"/>
                  </a:moveTo>
                  <a:cubicBezTo>
                    <a:pt x="183" y="183"/>
                    <a:pt x="426" y="335"/>
                    <a:pt x="669" y="487"/>
                  </a:cubicBezTo>
                  <a:lnTo>
                    <a:pt x="1003" y="699"/>
                  </a:lnTo>
                  <a:cubicBezTo>
                    <a:pt x="1125" y="760"/>
                    <a:pt x="1216" y="882"/>
                    <a:pt x="1277" y="1003"/>
                  </a:cubicBezTo>
                  <a:cubicBezTo>
                    <a:pt x="1368" y="1307"/>
                    <a:pt x="1459" y="1672"/>
                    <a:pt x="1520" y="2037"/>
                  </a:cubicBezTo>
                  <a:cubicBezTo>
                    <a:pt x="1611" y="2797"/>
                    <a:pt x="1763" y="3496"/>
                    <a:pt x="1824" y="4013"/>
                  </a:cubicBezTo>
                  <a:cubicBezTo>
                    <a:pt x="1855" y="4256"/>
                    <a:pt x="1915" y="4529"/>
                    <a:pt x="1976" y="4803"/>
                  </a:cubicBezTo>
                  <a:cubicBezTo>
                    <a:pt x="2007" y="4529"/>
                    <a:pt x="2037" y="4256"/>
                    <a:pt x="2007" y="3982"/>
                  </a:cubicBezTo>
                  <a:cubicBezTo>
                    <a:pt x="1946" y="3465"/>
                    <a:pt x="1824" y="2766"/>
                    <a:pt x="1733" y="2006"/>
                  </a:cubicBezTo>
                  <a:cubicBezTo>
                    <a:pt x="1672" y="1642"/>
                    <a:pt x="1581" y="1277"/>
                    <a:pt x="1459" y="943"/>
                  </a:cubicBezTo>
                  <a:cubicBezTo>
                    <a:pt x="1399" y="760"/>
                    <a:pt x="1277" y="639"/>
                    <a:pt x="1095" y="547"/>
                  </a:cubicBezTo>
                  <a:lnTo>
                    <a:pt x="760" y="365"/>
                  </a:lnTo>
                  <a:cubicBezTo>
                    <a:pt x="517" y="213"/>
                    <a:pt x="244" y="92"/>
                    <a:pt x="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8"/>
            <p:cNvSpPr/>
            <p:nvPr/>
          </p:nvSpPr>
          <p:spPr>
            <a:xfrm>
              <a:off x="5920600" y="2494450"/>
              <a:ext cx="53200" cy="115325"/>
            </a:xfrm>
            <a:custGeom>
              <a:avLst/>
              <a:gdLst/>
              <a:ahLst/>
              <a:cxnLst/>
              <a:rect l="l" t="t" r="r" b="b"/>
              <a:pathLst>
                <a:path w="2128" h="4613" extrusionOk="0">
                  <a:moveTo>
                    <a:pt x="61" y="0"/>
                  </a:moveTo>
                  <a:cubicBezTo>
                    <a:pt x="23" y="0"/>
                    <a:pt x="0" y="8"/>
                    <a:pt x="0" y="23"/>
                  </a:cubicBezTo>
                  <a:cubicBezTo>
                    <a:pt x="0" y="23"/>
                    <a:pt x="61" y="53"/>
                    <a:pt x="182" y="114"/>
                  </a:cubicBezTo>
                  <a:cubicBezTo>
                    <a:pt x="365" y="205"/>
                    <a:pt x="517" y="296"/>
                    <a:pt x="669" y="418"/>
                  </a:cubicBezTo>
                  <a:cubicBezTo>
                    <a:pt x="882" y="600"/>
                    <a:pt x="1094" y="813"/>
                    <a:pt x="1277" y="995"/>
                  </a:cubicBezTo>
                  <a:cubicBezTo>
                    <a:pt x="1459" y="1299"/>
                    <a:pt x="1550" y="1603"/>
                    <a:pt x="1581" y="1938"/>
                  </a:cubicBezTo>
                  <a:cubicBezTo>
                    <a:pt x="1915" y="3397"/>
                    <a:pt x="2037" y="4613"/>
                    <a:pt x="2097" y="4613"/>
                  </a:cubicBezTo>
                  <a:cubicBezTo>
                    <a:pt x="2128" y="4339"/>
                    <a:pt x="2097" y="4065"/>
                    <a:pt x="2067" y="3822"/>
                  </a:cubicBezTo>
                  <a:cubicBezTo>
                    <a:pt x="2006" y="3154"/>
                    <a:pt x="1915" y="2546"/>
                    <a:pt x="1793" y="1907"/>
                  </a:cubicBezTo>
                  <a:cubicBezTo>
                    <a:pt x="1733" y="1543"/>
                    <a:pt x="1611" y="1178"/>
                    <a:pt x="1398" y="874"/>
                  </a:cubicBezTo>
                  <a:cubicBezTo>
                    <a:pt x="1216" y="661"/>
                    <a:pt x="973" y="479"/>
                    <a:pt x="730" y="327"/>
                  </a:cubicBezTo>
                  <a:cubicBezTo>
                    <a:pt x="578" y="205"/>
                    <a:pt x="395" y="114"/>
                    <a:pt x="213" y="23"/>
                  </a:cubicBezTo>
                  <a:cubicBezTo>
                    <a:pt x="152" y="8"/>
                    <a:pt x="99" y="0"/>
                    <a:pt x="61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8"/>
            <p:cNvSpPr/>
            <p:nvPr/>
          </p:nvSpPr>
          <p:spPr>
            <a:xfrm>
              <a:off x="5871200" y="2530725"/>
              <a:ext cx="58525" cy="101100"/>
            </a:xfrm>
            <a:custGeom>
              <a:avLst/>
              <a:gdLst/>
              <a:ahLst/>
              <a:cxnLst/>
              <a:rect l="l" t="t" r="r" b="b"/>
              <a:pathLst>
                <a:path w="2341" h="4044" extrusionOk="0">
                  <a:moveTo>
                    <a:pt x="0" y="0"/>
                  </a:moveTo>
                  <a:lnTo>
                    <a:pt x="0" y="0"/>
                  </a:lnTo>
                  <a:cubicBezTo>
                    <a:pt x="152" y="183"/>
                    <a:pt x="365" y="304"/>
                    <a:pt x="578" y="426"/>
                  </a:cubicBezTo>
                  <a:lnTo>
                    <a:pt x="882" y="639"/>
                  </a:lnTo>
                  <a:cubicBezTo>
                    <a:pt x="1003" y="700"/>
                    <a:pt x="1125" y="760"/>
                    <a:pt x="1186" y="882"/>
                  </a:cubicBezTo>
                  <a:cubicBezTo>
                    <a:pt x="1277" y="973"/>
                    <a:pt x="1338" y="1095"/>
                    <a:pt x="1368" y="1247"/>
                  </a:cubicBezTo>
                  <a:lnTo>
                    <a:pt x="1520" y="1733"/>
                  </a:lnTo>
                  <a:cubicBezTo>
                    <a:pt x="1733" y="2523"/>
                    <a:pt x="2006" y="3283"/>
                    <a:pt x="2341" y="4043"/>
                  </a:cubicBezTo>
                  <a:cubicBezTo>
                    <a:pt x="2189" y="3222"/>
                    <a:pt x="1976" y="2432"/>
                    <a:pt x="1703" y="1672"/>
                  </a:cubicBezTo>
                  <a:cubicBezTo>
                    <a:pt x="1642" y="1490"/>
                    <a:pt x="1611" y="1338"/>
                    <a:pt x="1551" y="1186"/>
                  </a:cubicBezTo>
                  <a:cubicBezTo>
                    <a:pt x="1520" y="1034"/>
                    <a:pt x="1429" y="882"/>
                    <a:pt x="1338" y="730"/>
                  </a:cubicBezTo>
                  <a:cubicBezTo>
                    <a:pt x="1216" y="639"/>
                    <a:pt x="1095" y="548"/>
                    <a:pt x="973" y="487"/>
                  </a:cubicBezTo>
                  <a:lnTo>
                    <a:pt x="639" y="304"/>
                  </a:lnTo>
                  <a:cubicBezTo>
                    <a:pt x="426" y="152"/>
                    <a:pt x="213" y="61"/>
                    <a:pt x="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8"/>
            <p:cNvSpPr/>
            <p:nvPr/>
          </p:nvSpPr>
          <p:spPr>
            <a:xfrm>
              <a:off x="5874225" y="2439900"/>
              <a:ext cx="72225" cy="41600"/>
            </a:xfrm>
            <a:custGeom>
              <a:avLst/>
              <a:gdLst/>
              <a:ahLst/>
              <a:cxnLst/>
              <a:rect l="l" t="t" r="r" b="b"/>
              <a:pathLst>
                <a:path w="2889" h="1664" extrusionOk="0">
                  <a:moveTo>
                    <a:pt x="40" y="0"/>
                  </a:moveTo>
                  <a:cubicBezTo>
                    <a:pt x="18" y="0"/>
                    <a:pt x="5" y="5"/>
                    <a:pt x="1" y="16"/>
                  </a:cubicBezTo>
                  <a:cubicBezTo>
                    <a:pt x="123" y="108"/>
                    <a:pt x="274" y="199"/>
                    <a:pt x="426" y="259"/>
                  </a:cubicBezTo>
                  <a:lnTo>
                    <a:pt x="1430" y="837"/>
                  </a:lnTo>
                  <a:cubicBezTo>
                    <a:pt x="2169" y="1264"/>
                    <a:pt x="2749" y="1664"/>
                    <a:pt x="2845" y="1664"/>
                  </a:cubicBezTo>
                  <a:cubicBezTo>
                    <a:pt x="2852" y="1664"/>
                    <a:pt x="2856" y="1662"/>
                    <a:pt x="2858" y="1658"/>
                  </a:cubicBezTo>
                  <a:cubicBezTo>
                    <a:pt x="2889" y="1627"/>
                    <a:pt x="2311" y="1141"/>
                    <a:pt x="1521" y="685"/>
                  </a:cubicBezTo>
                  <a:cubicBezTo>
                    <a:pt x="825" y="284"/>
                    <a:pt x="200" y="0"/>
                    <a:pt x="4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;p3"/>
          <p:cNvGrpSpPr/>
          <p:nvPr/>
        </p:nvGrpSpPr>
        <p:grpSpPr>
          <a:xfrm rot="2506023">
            <a:off x="1274638" y="-703256"/>
            <a:ext cx="6812756" cy="6550031"/>
            <a:chOff x="1786775" y="1002200"/>
            <a:chExt cx="3861800" cy="3712875"/>
          </a:xfrm>
        </p:grpSpPr>
        <p:sp>
          <p:nvSpPr>
            <p:cNvPr id="17" name="Google Shape;17;p3"/>
            <p:cNvSpPr/>
            <p:nvPr/>
          </p:nvSpPr>
          <p:spPr>
            <a:xfrm>
              <a:off x="1786775" y="1002200"/>
              <a:ext cx="3861800" cy="3712875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4837429" y="1652159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4758372" y="1512749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3416563" y="1955400"/>
            <a:ext cx="321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2199900" y="2797200"/>
            <a:ext cx="4744200" cy="3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 hasCustomPrompt="1"/>
          </p:nvPr>
        </p:nvSpPr>
        <p:spPr>
          <a:xfrm>
            <a:off x="2516538" y="1955400"/>
            <a:ext cx="940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5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CUSTOM_16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9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3" name="Google Shape;463;p29"/>
          <p:cNvSpPr txBox="1">
            <a:spLocks noGrp="1"/>
          </p:cNvSpPr>
          <p:nvPr>
            <p:ph type="subTitle" idx="1"/>
          </p:nvPr>
        </p:nvSpPr>
        <p:spPr>
          <a:xfrm>
            <a:off x="723900" y="1098525"/>
            <a:ext cx="7734300" cy="350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1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9pPr>
          </a:lstStyle>
          <a:p>
            <a:endParaRPr/>
          </a:p>
        </p:txBody>
      </p:sp>
      <p:sp>
        <p:nvSpPr>
          <p:cNvPr id="464" name="Google Shape;464;p29"/>
          <p:cNvSpPr/>
          <p:nvPr/>
        </p:nvSpPr>
        <p:spPr>
          <a:xfrm>
            <a:off x="111300" y="167600"/>
            <a:ext cx="469200" cy="469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9"/>
          <p:cNvSpPr/>
          <p:nvPr/>
        </p:nvSpPr>
        <p:spPr>
          <a:xfrm>
            <a:off x="645075" y="542600"/>
            <a:ext cx="94200" cy="94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9"/>
          <p:cNvSpPr/>
          <p:nvPr/>
        </p:nvSpPr>
        <p:spPr>
          <a:xfrm>
            <a:off x="8715225" y="2262900"/>
            <a:ext cx="268500" cy="268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9"/>
          <p:cNvSpPr/>
          <p:nvPr/>
        </p:nvSpPr>
        <p:spPr>
          <a:xfrm>
            <a:off x="8925650" y="2639175"/>
            <a:ext cx="94200" cy="94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29"/>
          <p:cNvSpPr/>
          <p:nvPr/>
        </p:nvSpPr>
        <p:spPr>
          <a:xfrm>
            <a:off x="8983725" y="1947025"/>
            <a:ext cx="36000" cy="36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29"/>
          <p:cNvSpPr/>
          <p:nvPr/>
        </p:nvSpPr>
        <p:spPr>
          <a:xfrm>
            <a:off x="298800" y="4738425"/>
            <a:ext cx="94200" cy="94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3">
  <p:cSld name="CUSTOM_18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31"/>
          <p:cNvSpPr/>
          <p:nvPr/>
        </p:nvSpPr>
        <p:spPr>
          <a:xfrm rot="277656">
            <a:off x="3987667" y="-2559618"/>
            <a:ext cx="10832132" cy="10461846"/>
          </a:xfrm>
          <a:custGeom>
            <a:avLst/>
            <a:gdLst/>
            <a:ahLst/>
            <a:cxnLst/>
            <a:rect l="l" t="t" r="r" b="b"/>
            <a:pathLst>
              <a:path w="154472" h="148515" extrusionOk="0">
                <a:moveTo>
                  <a:pt x="88939" y="1"/>
                </a:moveTo>
                <a:cubicBezTo>
                  <a:pt x="84075" y="1"/>
                  <a:pt x="78478" y="1648"/>
                  <a:pt x="72069" y="5669"/>
                </a:cubicBezTo>
                <a:cubicBezTo>
                  <a:pt x="61886" y="12053"/>
                  <a:pt x="57236" y="24332"/>
                  <a:pt x="54895" y="35457"/>
                </a:cubicBezTo>
                <a:cubicBezTo>
                  <a:pt x="52919" y="44971"/>
                  <a:pt x="43679" y="50017"/>
                  <a:pt x="36810" y="55214"/>
                </a:cubicBezTo>
                <a:cubicBezTo>
                  <a:pt x="28360" y="61658"/>
                  <a:pt x="20214" y="69135"/>
                  <a:pt x="13587" y="77677"/>
                </a:cubicBezTo>
                <a:cubicBezTo>
                  <a:pt x="0" y="95245"/>
                  <a:pt x="821" y="110929"/>
                  <a:pt x="9454" y="127465"/>
                </a:cubicBezTo>
                <a:cubicBezTo>
                  <a:pt x="12068" y="132419"/>
                  <a:pt x="16505" y="140140"/>
                  <a:pt x="29545" y="145489"/>
                </a:cubicBezTo>
                <a:cubicBezTo>
                  <a:pt x="34502" y="147539"/>
                  <a:pt x="39466" y="148514"/>
                  <a:pt x="44435" y="148514"/>
                </a:cubicBezTo>
                <a:cubicBezTo>
                  <a:pt x="57077" y="148514"/>
                  <a:pt x="69748" y="142200"/>
                  <a:pt x="82403" y="131203"/>
                </a:cubicBezTo>
                <a:cubicBezTo>
                  <a:pt x="86415" y="127708"/>
                  <a:pt x="89850" y="123544"/>
                  <a:pt x="93680" y="119866"/>
                </a:cubicBezTo>
                <a:cubicBezTo>
                  <a:pt x="97662" y="115975"/>
                  <a:pt x="102130" y="112601"/>
                  <a:pt x="106902" y="109774"/>
                </a:cubicBezTo>
                <a:cubicBezTo>
                  <a:pt x="118027" y="103209"/>
                  <a:pt x="131097" y="99561"/>
                  <a:pt x="140672" y="90868"/>
                </a:cubicBezTo>
                <a:cubicBezTo>
                  <a:pt x="145748" y="86279"/>
                  <a:pt x="149608" y="80351"/>
                  <a:pt x="151766" y="73847"/>
                </a:cubicBezTo>
                <a:cubicBezTo>
                  <a:pt x="154471" y="65670"/>
                  <a:pt x="152739" y="56977"/>
                  <a:pt x="146721" y="50898"/>
                </a:cubicBezTo>
                <a:cubicBezTo>
                  <a:pt x="141037" y="45153"/>
                  <a:pt x="136112" y="44849"/>
                  <a:pt x="130337" y="42205"/>
                </a:cubicBezTo>
                <a:cubicBezTo>
                  <a:pt x="123285" y="38892"/>
                  <a:pt x="118392" y="36430"/>
                  <a:pt x="116294" y="28892"/>
                </a:cubicBezTo>
                <a:cubicBezTo>
                  <a:pt x="113682" y="19384"/>
                  <a:pt x="105622" y="1"/>
                  <a:pt x="889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31"/>
          <p:cNvSpPr txBox="1">
            <a:spLocks noGrp="1"/>
          </p:cNvSpPr>
          <p:nvPr>
            <p:ph type="title"/>
          </p:nvPr>
        </p:nvSpPr>
        <p:spPr>
          <a:xfrm>
            <a:off x="729947" y="1423500"/>
            <a:ext cx="3067800" cy="146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80" name="Google Shape;480;p31"/>
          <p:cNvSpPr txBox="1">
            <a:spLocks noGrp="1"/>
          </p:cNvSpPr>
          <p:nvPr>
            <p:ph type="subTitle" idx="1"/>
          </p:nvPr>
        </p:nvSpPr>
        <p:spPr>
          <a:xfrm>
            <a:off x="723900" y="2885700"/>
            <a:ext cx="3067800" cy="8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14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81" name="Google Shape;481;p31"/>
          <p:cNvSpPr/>
          <p:nvPr/>
        </p:nvSpPr>
        <p:spPr>
          <a:xfrm>
            <a:off x="111300" y="167600"/>
            <a:ext cx="469200" cy="469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31"/>
          <p:cNvSpPr/>
          <p:nvPr/>
        </p:nvSpPr>
        <p:spPr>
          <a:xfrm>
            <a:off x="298800" y="805525"/>
            <a:ext cx="94200" cy="94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22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35"/>
          <p:cNvSpPr/>
          <p:nvPr/>
        </p:nvSpPr>
        <p:spPr>
          <a:xfrm rot="277699">
            <a:off x="732714" y="-2396143"/>
            <a:ext cx="10332728" cy="9979420"/>
          </a:xfrm>
          <a:custGeom>
            <a:avLst/>
            <a:gdLst/>
            <a:ahLst/>
            <a:cxnLst/>
            <a:rect l="l" t="t" r="r" b="b"/>
            <a:pathLst>
              <a:path w="154472" h="148515" extrusionOk="0">
                <a:moveTo>
                  <a:pt x="88939" y="1"/>
                </a:moveTo>
                <a:cubicBezTo>
                  <a:pt x="84075" y="1"/>
                  <a:pt x="78478" y="1648"/>
                  <a:pt x="72069" y="5669"/>
                </a:cubicBezTo>
                <a:cubicBezTo>
                  <a:pt x="61886" y="12053"/>
                  <a:pt x="57236" y="24332"/>
                  <a:pt x="54895" y="35457"/>
                </a:cubicBezTo>
                <a:cubicBezTo>
                  <a:pt x="52919" y="44971"/>
                  <a:pt x="43679" y="50017"/>
                  <a:pt x="36810" y="55214"/>
                </a:cubicBezTo>
                <a:cubicBezTo>
                  <a:pt x="28360" y="61658"/>
                  <a:pt x="20214" y="69135"/>
                  <a:pt x="13587" y="77677"/>
                </a:cubicBezTo>
                <a:cubicBezTo>
                  <a:pt x="0" y="95245"/>
                  <a:pt x="821" y="110929"/>
                  <a:pt x="9454" y="127465"/>
                </a:cubicBezTo>
                <a:cubicBezTo>
                  <a:pt x="12068" y="132419"/>
                  <a:pt x="16505" y="140140"/>
                  <a:pt x="29545" y="145489"/>
                </a:cubicBezTo>
                <a:cubicBezTo>
                  <a:pt x="34502" y="147539"/>
                  <a:pt x="39466" y="148514"/>
                  <a:pt x="44435" y="148514"/>
                </a:cubicBezTo>
                <a:cubicBezTo>
                  <a:pt x="57077" y="148514"/>
                  <a:pt x="69748" y="142200"/>
                  <a:pt x="82403" y="131203"/>
                </a:cubicBezTo>
                <a:cubicBezTo>
                  <a:pt x="86415" y="127708"/>
                  <a:pt x="89850" y="123544"/>
                  <a:pt x="93680" y="119866"/>
                </a:cubicBezTo>
                <a:cubicBezTo>
                  <a:pt x="97662" y="115975"/>
                  <a:pt x="102130" y="112601"/>
                  <a:pt x="106902" y="109774"/>
                </a:cubicBezTo>
                <a:cubicBezTo>
                  <a:pt x="118027" y="103209"/>
                  <a:pt x="131097" y="99561"/>
                  <a:pt x="140672" y="90868"/>
                </a:cubicBezTo>
                <a:cubicBezTo>
                  <a:pt x="145748" y="86279"/>
                  <a:pt x="149608" y="80351"/>
                  <a:pt x="151766" y="73847"/>
                </a:cubicBezTo>
                <a:cubicBezTo>
                  <a:pt x="154471" y="65670"/>
                  <a:pt x="152739" y="56977"/>
                  <a:pt x="146721" y="50898"/>
                </a:cubicBezTo>
                <a:cubicBezTo>
                  <a:pt x="141037" y="45153"/>
                  <a:pt x="136112" y="44849"/>
                  <a:pt x="130337" y="42205"/>
                </a:cubicBezTo>
                <a:cubicBezTo>
                  <a:pt x="123285" y="38892"/>
                  <a:pt x="118392" y="36430"/>
                  <a:pt x="116294" y="28892"/>
                </a:cubicBezTo>
                <a:cubicBezTo>
                  <a:pt x="113682" y="19384"/>
                  <a:pt x="105622" y="1"/>
                  <a:pt x="889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35"/>
          <p:cNvSpPr txBox="1">
            <a:spLocks noGrp="1"/>
          </p:cNvSpPr>
          <p:nvPr>
            <p:ph type="title" hasCustomPrompt="1"/>
          </p:nvPr>
        </p:nvSpPr>
        <p:spPr>
          <a:xfrm>
            <a:off x="4428825" y="1297544"/>
            <a:ext cx="3673800" cy="98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9" name="Google Shape;509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0" name="Google Shape;510;p35"/>
          <p:cNvSpPr txBox="1">
            <a:spLocks noGrp="1"/>
          </p:cNvSpPr>
          <p:nvPr>
            <p:ph type="subTitle" idx="1"/>
          </p:nvPr>
        </p:nvSpPr>
        <p:spPr>
          <a:xfrm>
            <a:off x="5628075" y="2277569"/>
            <a:ext cx="15960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11" name="Google Shape;511;p35"/>
          <p:cNvSpPr txBox="1">
            <a:spLocks noGrp="1"/>
          </p:cNvSpPr>
          <p:nvPr>
            <p:ph type="subTitle" idx="2"/>
          </p:nvPr>
        </p:nvSpPr>
        <p:spPr>
          <a:xfrm>
            <a:off x="6628963" y="3756663"/>
            <a:ext cx="15960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12" name="Google Shape;512;p35"/>
          <p:cNvSpPr txBox="1">
            <a:spLocks noGrp="1"/>
          </p:cNvSpPr>
          <p:nvPr>
            <p:ph type="subTitle" idx="3"/>
          </p:nvPr>
        </p:nvSpPr>
        <p:spPr>
          <a:xfrm>
            <a:off x="4493950" y="3756675"/>
            <a:ext cx="15960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13" name="Google Shape;513;p35"/>
          <p:cNvSpPr txBox="1">
            <a:spLocks noGrp="1"/>
          </p:cNvSpPr>
          <p:nvPr>
            <p:ph type="title" idx="4"/>
          </p:nvPr>
        </p:nvSpPr>
        <p:spPr>
          <a:xfrm>
            <a:off x="723900" y="448056"/>
            <a:ext cx="231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14" name="Google Shape;514;p35"/>
          <p:cNvSpPr txBox="1">
            <a:spLocks noGrp="1"/>
          </p:cNvSpPr>
          <p:nvPr>
            <p:ph type="title" idx="5" hasCustomPrompt="1"/>
          </p:nvPr>
        </p:nvSpPr>
        <p:spPr>
          <a:xfrm>
            <a:off x="6227110" y="2968725"/>
            <a:ext cx="2231100" cy="71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5" name="Google Shape;515;p35"/>
          <p:cNvSpPr txBox="1">
            <a:spLocks noGrp="1"/>
          </p:cNvSpPr>
          <p:nvPr>
            <p:ph type="title" idx="6" hasCustomPrompt="1"/>
          </p:nvPr>
        </p:nvSpPr>
        <p:spPr>
          <a:xfrm>
            <a:off x="4037625" y="2968625"/>
            <a:ext cx="2231100" cy="71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right text">
  <p:cSld name="CUSTOM_23"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6"/>
          <p:cNvSpPr/>
          <p:nvPr/>
        </p:nvSpPr>
        <p:spPr>
          <a:xfrm rot="277656">
            <a:off x="4631142" y="-4575218"/>
            <a:ext cx="10832132" cy="10461846"/>
          </a:xfrm>
          <a:custGeom>
            <a:avLst/>
            <a:gdLst/>
            <a:ahLst/>
            <a:cxnLst/>
            <a:rect l="l" t="t" r="r" b="b"/>
            <a:pathLst>
              <a:path w="154472" h="148515" extrusionOk="0">
                <a:moveTo>
                  <a:pt x="88939" y="1"/>
                </a:moveTo>
                <a:cubicBezTo>
                  <a:pt x="84075" y="1"/>
                  <a:pt x="78478" y="1648"/>
                  <a:pt x="72069" y="5669"/>
                </a:cubicBezTo>
                <a:cubicBezTo>
                  <a:pt x="61886" y="12053"/>
                  <a:pt x="57236" y="24332"/>
                  <a:pt x="54895" y="35457"/>
                </a:cubicBezTo>
                <a:cubicBezTo>
                  <a:pt x="52919" y="44971"/>
                  <a:pt x="43679" y="50017"/>
                  <a:pt x="36810" y="55214"/>
                </a:cubicBezTo>
                <a:cubicBezTo>
                  <a:pt x="28360" y="61658"/>
                  <a:pt x="20214" y="69135"/>
                  <a:pt x="13587" y="77677"/>
                </a:cubicBezTo>
                <a:cubicBezTo>
                  <a:pt x="0" y="95245"/>
                  <a:pt x="821" y="110929"/>
                  <a:pt x="9454" y="127465"/>
                </a:cubicBezTo>
                <a:cubicBezTo>
                  <a:pt x="12068" y="132419"/>
                  <a:pt x="16505" y="140140"/>
                  <a:pt x="29545" y="145489"/>
                </a:cubicBezTo>
                <a:cubicBezTo>
                  <a:pt x="34502" y="147539"/>
                  <a:pt x="39466" y="148514"/>
                  <a:pt x="44435" y="148514"/>
                </a:cubicBezTo>
                <a:cubicBezTo>
                  <a:pt x="57077" y="148514"/>
                  <a:pt x="69748" y="142200"/>
                  <a:pt x="82403" y="131203"/>
                </a:cubicBezTo>
                <a:cubicBezTo>
                  <a:pt x="86415" y="127708"/>
                  <a:pt x="89850" y="123544"/>
                  <a:pt x="93680" y="119866"/>
                </a:cubicBezTo>
                <a:cubicBezTo>
                  <a:pt x="97662" y="115975"/>
                  <a:pt x="102130" y="112601"/>
                  <a:pt x="106902" y="109774"/>
                </a:cubicBezTo>
                <a:cubicBezTo>
                  <a:pt x="118027" y="103209"/>
                  <a:pt x="131097" y="99561"/>
                  <a:pt x="140672" y="90868"/>
                </a:cubicBezTo>
                <a:cubicBezTo>
                  <a:pt x="145748" y="86279"/>
                  <a:pt x="149608" y="80351"/>
                  <a:pt x="151766" y="73847"/>
                </a:cubicBezTo>
                <a:cubicBezTo>
                  <a:pt x="154471" y="65670"/>
                  <a:pt x="152739" y="56977"/>
                  <a:pt x="146721" y="50898"/>
                </a:cubicBezTo>
                <a:cubicBezTo>
                  <a:pt x="141037" y="45153"/>
                  <a:pt x="136112" y="44849"/>
                  <a:pt x="130337" y="42205"/>
                </a:cubicBezTo>
                <a:cubicBezTo>
                  <a:pt x="123285" y="38892"/>
                  <a:pt x="118392" y="36430"/>
                  <a:pt x="116294" y="28892"/>
                </a:cubicBezTo>
                <a:cubicBezTo>
                  <a:pt x="113682" y="19384"/>
                  <a:pt x="105622" y="1"/>
                  <a:pt x="889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36"/>
          <p:cNvSpPr txBox="1">
            <a:spLocks noGrp="1"/>
          </p:cNvSpPr>
          <p:nvPr>
            <p:ph type="title"/>
          </p:nvPr>
        </p:nvSpPr>
        <p:spPr>
          <a:xfrm>
            <a:off x="5061850" y="1584300"/>
            <a:ext cx="3396300" cy="8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19" name="Google Shape;519;p36"/>
          <p:cNvSpPr txBox="1">
            <a:spLocks noGrp="1"/>
          </p:cNvSpPr>
          <p:nvPr>
            <p:ph type="subTitle" idx="1"/>
          </p:nvPr>
        </p:nvSpPr>
        <p:spPr>
          <a:xfrm>
            <a:off x="5061850" y="2313875"/>
            <a:ext cx="2904900" cy="11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eft text 2">
  <p:cSld name="CUSTOM_24"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37"/>
          <p:cNvSpPr/>
          <p:nvPr/>
        </p:nvSpPr>
        <p:spPr>
          <a:xfrm rot="-277656" flipH="1">
            <a:off x="-6329208" y="-4642393"/>
            <a:ext cx="10832132" cy="10461846"/>
          </a:xfrm>
          <a:custGeom>
            <a:avLst/>
            <a:gdLst/>
            <a:ahLst/>
            <a:cxnLst/>
            <a:rect l="l" t="t" r="r" b="b"/>
            <a:pathLst>
              <a:path w="154472" h="148515" extrusionOk="0">
                <a:moveTo>
                  <a:pt x="88939" y="1"/>
                </a:moveTo>
                <a:cubicBezTo>
                  <a:pt x="84075" y="1"/>
                  <a:pt x="78478" y="1648"/>
                  <a:pt x="72069" y="5669"/>
                </a:cubicBezTo>
                <a:cubicBezTo>
                  <a:pt x="61886" y="12053"/>
                  <a:pt x="57236" y="24332"/>
                  <a:pt x="54895" y="35457"/>
                </a:cubicBezTo>
                <a:cubicBezTo>
                  <a:pt x="52919" y="44971"/>
                  <a:pt x="43679" y="50017"/>
                  <a:pt x="36810" y="55214"/>
                </a:cubicBezTo>
                <a:cubicBezTo>
                  <a:pt x="28360" y="61658"/>
                  <a:pt x="20214" y="69135"/>
                  <a:pt x="13587" y="77677"/>
                </a:cubicBezTo>
                <a:cubicBezTo>
                  <a:pt x="0" y="95245"/>
                  <a:pt x="821" y="110929"/>
                  <a:pt x="9454" y="127465"/>
                </a:cubicBezTo>
                <a:cubicBezTo>
                  <a:pt x="12068" y="132419"/>
                  <a:pt x="16505" y="140140"/>
                  <a:pt x="29545" y="145489"/>
                </a:cubicBezTo>
                <a:cubicBezTo>
                  <a:pt x="34502" y="147539"/>
                  <a:pt x="39466" y="148514"/>
                  <a:pt x="44435" y="148514"/>
                </a:cubicBezTo>
                <a:cubicBezTo>
                  <a:pt x="57077" y="148514"/>
                  <a:pt x="69748" y="142200"/>
                  <a:pt x="82403" y="131203"/>
                </a:cubicBezTo>
                <a:cubicBezTo>
                  <a:pt x="86415" y="127708"/>
                  <a:pt x="89850" y="123544"/>
                  <a:pt x="93680" y="119866"/>
                </a:cubicBezTo>
                <a:cubicBezTo>
                  <a:pt x="97662" y="115975"/>
                  <a:pt x="102130" y="112601"/>
                  <a:pt x="106902" y="109774"/>
                </a:cubicBezTo>
                <a:cubicBezTo>
                  <a:pt x="118027" y="103209"/>
                  <a:pt x="131097" y="99561"/>
                  <a:pt x="140672" y="90868"/>
                </a:cubicBezTo>
                <a:cubicBezTo>
                  <a:pt x="145748" y="86279"/>
                  <a:pt x="149608" y="80351"/>
                  <a:pt x="151766" y="73847"/>
                </a:cubicBezTo>
                <a:cubicBezTo>
                  <a:pt x="154471" y="65670"/>
                  <a:pt x="152739" y="56977"/>
                  <a:pt x="146721" y="50898"/>
                </a:cubicBezTo>
                <a:cubicBezTo>
                  <a:pt x="141037" y="45153"/>
                  <a:pt x="136112" y="44849"/>
                  <a:pt x="130337" y="42205"/>
                </a:cubicBezTo>
                <a:cubicBezTo>
                  <a:pt x="123285" y="38892"/>
                  <a:pt x="118392" y="36430"/>
                  <a:pt x="116294" y="28892"/>
                </a:cubicBezTo>
                <a:cubicBezTo>
                  <a:pt x="113682" y="19384"/>
                  <a:pt x="105622" y="1"/>
                  <a:pt x="889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37"/>
          <p:cNvSpPr txBox="1">
            <a:spLocks noGrp="1"/>
          </p:cNvSpPr>
          <p:nvPr>
            <p:ph type="title"/>
          </p:nvPr>
        </p:nvSpPr>
        <p:spPr>
          <a:xfrm>
            <a:off x="723900" y="1584300"/>
            <a:ext cx="2962800" cy="8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23" name="Google Shape;523;p37"/>
          <p:cNvSpPr txBox="1">
            <a:spLocks noGrp="1"/>
          </p:cNvSpPr>
          <p:nvPr>
            <p:ph type="subTitle" idx="1"/>
          </p:nvPr>
        </p:nvSpPr>
        <p:spPr>
          <a:xfrm>
            <a:off x="723900" y="2316851"/>
            <a:ext cx="2962800" cy="11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5">
    <p:bg>
      <p:bgPr>
        <a:solidFill>
          <a:schemeClr val="accent3"/>
        </a:solidFill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125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 rot="1379863">
            <a:off x="70508" y="-2722483"/>
            <a:ext cx="9675891" cy="9454917"/>
            <a:chOff x="1786775" y="1002200"/>
            <a:chExt cx="3861800" cy="3712875"/>
          </a:xfrm>
        </p:grpSpPr>
        <p:sp>
          <p:nvSpPr>
            <p:cNvPr id="26" name="Google Shape;26;p4"/>
            <p:cNvSpPr/>
            <p:nvPr/>
          </p:nvSpPr>
          <p:spPr>
            <a:xfrm>
              <a:off x="1786775" y="1002200"/>
              <a:ext cx="3861800" cy="3712875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4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1221188" y="1980750"/>
            <a:ext cx="2005800" cy="11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ubTitle" idx="1"/>
          </p:nvPr>
        </p:nvSpPr>
        <p:spPr>
          <a:xfrm>
            <a:off x="5352950" y="2616288"/>
            <a:ext cx="2364600" cy="7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ubTitle" idx="2"/>
          </p:nvPr>
        </p:nvSpPr>
        <p:spPr>
          <a:xfrm>
            <a:off x="5352950" y="1894263"/>
            <a:ext cx="2364600" cy="7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ubTitle" idx="3"/>
          </p:nvPr>
        </p:nvSpPr>
        <p:spPr>
          <a:xfrm>
            <a:off x="5352950" y="1172225"/>
            <a:ext cx="2364600" cy="7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ubTitle" idx="4"/>
          </p:nvPr>
        </p:nvSpPr>
        <p:spPr>
          <a:xfrm>
            <a:off x="5352950" y="3338875"/>
            <a:ext cx="2364600" cy="7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lt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1"/>
          </p:nvPr>
        </p:nvSpPr>
        <p:spPr>
          <a:xfrm>
            <a:off x="1459725" y="2545078"/>
            <a:ext cx="2519400" cy="13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2"/>
          </p:nvPr>
        </p:nvSpPr>
        <p:spPr>
          <a:xfrm>
            <a:off x="5164925" y="2545078"/>
            <a:ext cx="2519400" cy="13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3"/>
          </p:nvPr>
        </p:nvSpPr>
        <p:spPr>
          <a:xfrm>
            <a:off x="1579838" y="2086825"/>
            <a:ext cx="2279100" cy="4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4"/>
          </p:nvPr>
        </p:nvSpPr>
        <p:spPr>
          <a:xfrm>
            <a:off x="5285063" y="2086825"/>
            <a:ext cx="2279100" cy="4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noFill/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7575" y="0"/>
            <a:ext cx="9144000" cy="5143500"/>
          </a:xfrm>
          <a:prstGeom prst="rect">
            <a:avLst/>
          </a:prstGeom>
          <a:solidFill>
            <a:srgbClr val="305DBF">
              <a:alpha val="13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6"/>
          <p:cNvSpPr/>
          <p:nvPr/>
        </p:nvSpPr>
        <p:spPr>
          <a:xfrm rot="8087307" flipH="1">
            <a:off x="5106452" y="-301900"/>
            <a:ext cx="5990388" cy="5820772"/>
          </a:xfrm>
          <a:custGeom>
            <a:avLst/>
            <a:gdLst/>
            <a:ahLst/>
            <a:cxnLst/>
            <a:rect l="l" t="t" r="r" b="b"/>
            <a:pathLst>
              <a:path w="154472" h="148515" extrusionOk="0">
                <a:moveTo>
                  <a:pt x="88939" y="1"/>
                </a:moveTo>
                <a:cubicBezTo>
                  <a:pt x="84075" y="1"/>
                  <a:pt x="78478" y="1648"/>
                  <a:pt x="72069" y="5669"/>
                </a:cubicBezTo>
                <a:cubicBezTo>
                  <a:pt x="61886" y="12053"/>
                  <a:pt x="57236" y="24332"/>
                  <a:pt x="54895" y="35457"/>
                </a:cubicBezTo>
                <a:cubicBezTo>
                  <a:pt x="52919" y="44971"/>
                  <a:pt x="43679" y="50017"/>
                  <a:pt x="36810" y="55214"/>
                </a:cubicBezTo>
                <a:cubicBezTo>
                  <a:pt x="28360" y="61658"/>
                  <a:pt x="20214" y="69135"/>
                  <a:pt x="13587" y="77677"/>
                </a:cubicBezTo>
                <a:cubicBezTo>
                  <a:pt x="0" y="95245"/>
                  <a:pt x="821" y="110929"/>
                  <a:pt x="9454" y="127465"/>
                </a:cubicBezTo>
                <a:cubicBezTo>
                  <a:pt x="12068" y="132419"/>
                  <a:pt x="16505" y="140140"/>
                  <a:pt x="29545" y="145489"/>
                </a:cubicBezTo>
                <a:cubicBezTo>
                  <a:pt x="34502" y="147539"/>
                  <a:pt x="39466" y="148514"/>
                  <a:pt x="44435" y="148514"/>
                </a:cubicBezTo>
                <a:cubicBezTo>
                  <a:pt x="57077" y="148514"/>
                  <a:pt x="69748" y="142200"/>
                  <a:pt x="82403" y="131203"/>
                </a:cubicBezTo>
                <a:cubicBezTo>
                  <a:pt x="86415" y="127708"/>
                  <a:pt x="89850" y="123544"/>
                  <a:pt x="93680" y="119866"/>
                </a:cubicBezTo>
                <a:cubicBezTo>
                  <a:pt x="97662" y="115975"/>
                  <a:pt x="102130" y="112601"/>
                  <a:pt x="106902" y="109774"/>
                </a:cubicBezTo>
                <a:cubicBezTo>
                  <a:pt x="118027" y="103209"/>
                  <a:pt x="131097" y="99561"/>
                  <a:pt x="140672" y="90868"/>
                </a:cubicBezTo>
                <a:cubicBezTo>
                  <a:pt x="145748" y="86279"/>
                  <a:pt x="149608" y="80351"/>
                  <a:pt x="151766" y="73847"/>
                </a:cubicBezTo>
                <a:cubicBezTo>
                  <a:pt x="154471" y="65670"/>
                  <a:pt x="152739" y="56977"/>
                  <a:pt x="146721" y="50898"/>
                </a:cubicBezTo>
                <a:cubicBezTo>
                  <a:pt x="141037" y="45153"/>
                  <a:pt x="136112" y="44849"/>
                  <a:pt x="130337" y="42205"/>
                </a:cubicBezTo>
                <a:cubicBezTo>
                  <a:pt x="123285" y="38892"/>
                  <a:pt x="118392" y="36430"/>
                  <a:pt x="116294" y="28892"/>
                </a:cubicBezTo>
                <a:cubicBezTo>
                  <a:pt x="113682" y="19384"/>
                  <a:pt x="105622" y="1"/>
                  <a:pt x="889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5148375" y="2076450"/>
            <a:ext cx="3393900" cy="9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723900" y="736062"/>
            <a:ext cx="3114300" cy="8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subTitle" idx="1"/>
          </p:nvPr>
        </p:nvSpPr>
        <p:spPr>
          <a:xfrm>
            <a:off x="723900" y="1828500"/>
            <a:ext cx="4308600" cy="27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48;p8"/>
          <p:cNvGrpSpPr/>
          <p:nvPr/>
        </p:nvGrpSpPr>
        <p:grpSpPr>
          <a:xfrm rot="-6901726">
            <a:off x="-2319547" y="-2509460"/>
            <a:ext cx="10526452" cy="10365738"/>
            <a:chOff x="1132290" y="467842"/>
            <a:chExt cx="5085019" cy="4954098"/>
          </a:xfrm>
        </p:grpSpPr>
        <p:sp>
          <p:nvSpPr>
            <p:cNvPr id="49" name="Google Shape;49;p8"/>
            <p:cNvSpPr/>
            <p:nvPr/>
          </p:nvSpPr>
          <p:spPr>
            <a:xfrm rot="-1172623">
              <a:off x="1674207" y="1021347"/>
              <a:ext cx="4001184" cy="3847088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8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8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8"/>
          <p:cNvSpPr txBox="1">
            <a:spLocks noGrp="1"/>
          </p:cNvSpPr>
          <p:nvPr>
            <p:ph type="title"/>
          </p:nvPr>
        </p:nvSpPr>
        <p:spPr>
          <a:xfrm>
            <a:off x="627800" y="1790250"/>
            <a:ext cx="4982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ubTitle" idx="1"/>
          </p:nvPr>
        </p:nvSpPr>
        <p:spPr>
          <a:xfrm>
            <a:off x="627800" y="2632050"/>
            <a:ext cx="4982400" cy="7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3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p9"/>
          <p:cNvGrpSpPr/>
          <p:nvPr/>
        </p:nvGrpSpPr>
        <p:grpSpPr>
          <a:xfrm rot="1352959">
            <a:off x="-638950" y="-2952197"/>
            <a:ext cx="10421907" cy="10114552"/>
            <a:chOff x="1786775" y="1002200"/>
            <a:chExt cx="3861800" cy="3712875"/>
          </a:xfrm>
        </p:grpSpPr>
        <p:sp>
          <p:nvSpPr>
            <p:cNvPr id="56" name="Google Shape;56;p9"/>
            <p:cNvSpPr/>
            <p:nvPr/>
          </p:nvSpPr>
          <p:spPr>
            <a:xfrm>
              <a:off x="1786775" y="1002200"/>
              <a:ext cx="3861800" cy="3712875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9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311688" y="448056"/>
            <a:ext cx="8520600" cy="5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916062" y="4010475"/>
            <a:ext cx="2682900" cy="59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body" idx="1"/>
          </p:nvPr>
        </p:nvSpPr>
        <p:spPr>
          <a:xfrm>
            <a:off x="1202875" y="1025725"/>
            <a:ext cx="6738300" cy="13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6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2860875" y="2486020"/>
            <a:ext cx="3422100" cy="3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/>
          <p:nvPr/>
        </p:nvSpPr>
        <p:spPr>
          <a:xfrm rot="4368625">
            <a:off x="8372040" y="3442794"/>
            <a:ext cx="349198" cy="3491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0"/>
          <p:cNvSpPr/>
          <p:nvPr/>
        </p:nvSpPr>
        <p:spPr>
          <a:xfrm rot="4357755">
            <a:off x="8166845" y="3324003"/>
            <a:ext cx="122591" cy="12259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0"/>
          <p:cNvSpPr/>
          <p:nvPr/>
        </p:nvSpPr>
        <p:spPr>
          <a:xfrm>
            <a:off x="551550" y="405250"/>
            <a:ext cx="573900" cy="573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0"/>
          <p:cNvSpPr/>
          <p:nvPr/>
        </p:nvSpPr>
        <p:spPr>
          <a:xfrm>
            <a:off x="455550" y="979150"/>
            <a:ext cx="134400" cy="134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0"/>
          <p:cNvSpPr/>
          <p:nvPr/>
        </p:nvSpPr>
        <p:spPr>
          <a:xfrm>
            <a:off x="8596175" y="315100"/>
            <a:ext cx="225000" cy="224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Char char="●"/>
              <a:defRPr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  <p:sldLayoutId id="2147483665" r:id="rId15"/>
    <p:sldLayoutId id="2147483666" r:id="rId16"/>
    <p:sldLayoutId id="2147483670" r:id="rId17"/>
    <p:sldLayoutId id="2147483673" r:id="rId18"/>
    <p:sldLayoutId id="2147483674" r:id="rId19"/>
    <p:sldLayoutId id="2147483675" r:id="rId20"/>
    <p:sldLayoutId id="2147483677" r:id="rId21"/>
    <p:sldLayoutId id="2147483681" r:id="rId22"/>
    <p:sldLayoutId id="2147483682" r:id="rId23"/>
    <p:sldLayoutId id="2147483683" r:id="rId24"/>
    <p:sldLayoutId id="2147483684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7.jpe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gif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gif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2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1.jpe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43"/>
          <p:cNvSpPr txBox="1">
            <a:spLocks noGrp="1"/>
          </p:cNvSpPr>
          <p:nvPr>
            <p:ph type="ctrTitle"/>
          </p:nvPr>
        </p:nvSpPr>
        <p:spPr>
          <a:xfrm>
            <a:off x="10656" y="467252"/>
            <a:ext cx="5066054" cy="234239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Unit 1</a:t>
            </a:r>
            <a:br>
              <a:rPr lang="en" dirty="0"/>
            </a:br>
            <a:r>
              <a:rPr lang="en" sz="2800" dirty="0"/>
              <a:t>Connected by Technollogy</a:t>
            </a:r>
            <a:br>
              <a:rPr lang="en" sz="2800" dirty="0"/>
            </a:br>
            <a:br>
              <a:rPr lang="en" sz="1400" dirty="0"/>
            </a:br>
            <a:r>
              <a:rPr lang="en" sz="2000" b="1" dirty="0">
                <a:latin typeface="Gabriola" panose="04040605051002020D02" pitchFamily="82" charset="0"/>
              </a:rPr>
              <a:t>Conversation &amp; Listening</a:t>
            </a:r>
            <a:endParaRPr b="1" dirty="0">
              <a:latin typeface="Gabriola" panose="04040605051002020D02" pitchFamily="82" charset="0"/>
            </a:endParaRPr>
          </a:p>
        </p:txBody>
      </p:sp>
      <p:sp>
        <p:nvSpPr>
          <p:cNvPr id="538" name="Google Shape;538;p43"/>
          <p:cNvSpPr txBox="1">
            <a:spLocks noGrp="1"/>
          </p:cNvSpPr>
          <p:nvPr>
            <p:ph type="subTitle" idx="1"/>
          </p:nvPr>
        </p:nvSpPr>
        <p:spPr>
          <a:xfrm>
            <a:off x="25578" y="4114929"/>
            <a:ext cx="4410300" cy="4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/>
              <a:t>Done by : Entisar Al-Obaidallah</a:t>
            </a:r>
            <a:endParaRPr sz="1600" b="1" dirty="0"/>
          </a:p>
        </p:txBody>
      </p:sp>
      <p:sp>
        <p:nvSpPr>
          <p:cNvPr id="539" name="Google Shape;539;p43"/>
          <p:cNvSpPr/>
          <p:nvPr/>
        </p:nvSpPr>
        <p:spPr>
          <a:xfrm>
            <a:off x="8744835" y="1740294"/>
            <a:ext cx="125548" cy="125309"/>
          </a:xfrm>
          <a:custGeom>
            <a:avLst/>
            <a:gdLst/>
            <a:ahLst/>
            <a:cxnLst/>
            <a:rect l="l" t="t" r="r" b="b"/>
            <a:pathLst>
              <a:path w="13770" h="13740" extrusionOk="0">
                <a:moveTo>
                  <a:pt x="6870" y="0"/>
                </a:moveTo>
                <a:cubicBezTo>
                  <a:pt x="3101" y="0"/>
                  <a:pt x="1" y="3070"/>
                  <a:pt x="1" y="6870"/>
                </a:cubicBezTo>
                <a:cubicBezTo>
                  <a:pt x="1" y="10669"/>
                  <a:pt x="3101" y="13739"/>
                  <a:pt x="6870" y="13739"/>
                </a:cubicBezTo>
                <a:cubicBezTo>
                  <a:pt x="10670" y="13739"/>
                  <a:pt x="13770" y="10669"/>
                  <a:pt x="13770" y="6870"/>
                </a:cubicBezTo>
                <a:cubicBezTo>
                  <a:pt x="13770" y="3070"/>
                  <a:pt x="10670" y="0"/>
                  <a:pt x="68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0" name="Google Shape;540;p43"/>
          <p:cNvGrpSpPr/>
          <p:nvPr/>
        </p:nvGrpSpPr>
        <p:grpSpPr>
          <a:xfrm>
            <a:off x="3985938" y="1810951"/>
            <a:ext cx="4984663" cy="2847244"/>
            <a:chOff x="911375" y="1466875"/>
            <a:chExt cx="5837525" cy="3334400"/>
          </a:xfrm>
        </p:grpSpPr>
        <p:sp>
          <p:nvSpPr>
            <p:cNvPr id="541" name="Google Shape;541;p43"/>
            <p:cNvSpPr/>
            <p:nvPr/>
          </p:nvSpPr>
          <p:spPr>
            <a:xfrm>
              <a:off x="2808825" y="1520075"/>
              <a:ext cx="3212100" cy="2152025"/>
            </a:xfrm>
            <a:custGeom>
              <a:avLst/>
              <a:gdLst/>
              <a:ahLst/>
              <a:cxnLst/>
              <a:rect l="l" t="t" r="r" b="b"/>
              <a:pathLst>
                <a:path w="128484" h="86081" extrusionOk="0">
                  <a:moveTo>
                    <a:pt x="1" y="0"/>
                  </a:moveTo>
                  <a:lnTo>
                    <a:pt x="1" y="86081"/>
                  </a:lnTo>
                  <a:lnTo>
                    <a:pt x="128483" y="86081"/>
                  </a:lnTo>
                  <a:lnTo>
                    <a:pt x="128483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3"/>
            <p:cNvSpPr/>
            <p:nvPr/>
          </p:nvSpPr>
          <p:spPr>
            <a:xfrm>
              <a:off x="2808825" y="1520075"/>
              <a:ext cx="3212100" cy="215075"/>
            </a:xfrm>
            <a:custGeom>
              <a:avLst/>
              <a:gdLst/>
              <a:ahLst/>
              <a:cxnLst/>
              <a:rect l="l" t="t" r="r" b="b"/>
              <a:pathLst>
                <a:path w="128484" h="8603" extrusionOk="0">
                  <a:moveTo>
                    <a:pt x="1" y="0"/>
                  </a:moveTo>
                  <a:lnTo>
                    <a:pt x="1" y="8602"/>
                  </a:lnTo>
                  <a:lnTo>
                    <a:pt x="128483" y="8602"/>
                  </a:lnTo>
                  <a:lnTo>
                    <a:pt x="12848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3"/>
            <p:cNvSpPr/>
            <p:nvPr/>
          </p:nvSpPr>
          <p:spPr>
            <a:xfrm>
              <a:off x="2886350" y="1603625"/>
              <a:ext cx="62625" cy="51950"/>
            </a:xfrm>
            <a:custGeom>
              <a:avLst/>
              <a:gdLst/>
              <a:ahLst/>
              <a:cxnLst/>
              <a:rect l="l" t="t" r="r" b="b"/>
              <a:pathLst>
                <a:path w="2505" h="2078" extrusionOk="0">
                  <a:moveTo>
                    <a:pt x="1456" y="0"/>
                  </a:moveTo>
                  <a:cubicBezTo>
                    <a:pt x="1437" y="0"/>
                    <a:pt x="1418" y="1"/>
                    <a:pt x="1398" y="2"/>
                  </a:cubicBezTo>
                  <a:cubicBezTo>
                    <a:pt x="456" y="2"/>
                    <a:pt x="0" y="1157"/>
                    <a:pt x="699" y="1795"/>
                  </a:cubicBezTo>
                  <a:cubicBezTo>
                    <a:pt x="913" y="1990"/>
                    <a:pt x="1167" y="2078"/>
                    <a:pt x="1414" y="2078"/>
                  </a:cubicBezTo>
                  <a:cubicBezTo>
                    <a:pt x="1975" y="2078"/>
                    <a:pt x="2504" y="1629"/>
                    <a:pt x="2462" y="974"/>
                  </a:cubicBezTo>
                  <a:cubicBezTo>
                    <a:pt x="2433" y="416"/>
                    <a:pt x="2006" y="0"/>
                    <a:pt x="14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3"/>
            <p:cNvSpPr/>
            <p:nvPr/>
          </p:nvSpPr>
          <p:spPr>
            <a:xfrm>
              <a:off x="2970675" y="1603625"/>
              <a:ext cx="61875" cy="51950"/>
            </a:xfrm>
            <a:custGeom>
              <a:avLst/>
              <a:gdLst/>
              <a:ahLst/>
              <a:cxnLst/>
              <a:rect l="l" t="t" r="r" b="b"/>
              <a:pathLst>
                <a:path w="2475" h="2078" extrusionOk="0">
                  <a:moveTo>
                    <a:pt x="1454" y="0"/>
                  </a:moveTo>
                  <a:cubicBezTo>
                    <a:pt x="1436" y="0"/>
                    <a:pt x="1418" y="1"/>
                    <a:pt x="1399" y="2"/>
                  </a:cubicBezTo>
                  <a:cubicBezTo>
                    <a:pt x="457" y="2"/>
                    <a:pt x="1" y="1157"/>
                    <a:pt x="670" y="1795"/>
                  </a:cubicBezTo>
                  <a:cubicBezTo>
                    <a:pt x="883" y="1990"/>
                    <a:pt x="1137" y="2078"/>
                    <a:pt x="1384" y="2078"/>
                  </a:cubicBezTo>
                  <a:cubicBezTo>
                    <a:pt x="1946" y="2078"/>
                    <a:pt x="2475" y="1629"/>
                    <a:pt x="2433" y="974"/>
                  </a:cubicBezTo>
                  <a:cubicBezTo>
                    <a:pt x="2403" y="416"/>
                    <a:pt x="1977" y="0"/>
                    <a:pt x="14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3"/>
            <p:cNvSpPr/>
            <p:nvPr/>
          </p:nvSpPr>
          <p:spPr>
            <a:xfrm>
              <a:off x="3054275" y="1603625"/>
              <a:ext cx="61875" cy="51950"/>
            </a:xfrm>
            <a:custGeom>
              <a:avLst/>
              <a:gdLst/>
              <a:ahLst/>
              <a:cxnLst/>
              <a:rect l="l" t="t" r="r" b="b"/>
              <a:pathLst>
                <a:path w="2475" h="2078" extrusionOk="0">
                  <a:moveTo>
                    <a:pt x="1454" y="0"/>
                  </a:moveTo>
                  <a:cubicBezTo>
                    <a:pt x="1435" y="0"/>
                    <a:pt x="1417" y="1"/>
                    <a:pt x="1399" y="2"/>
                  </a:cubicBezTo>
                  <a:cubicBezTo>
                    <a:pt x="456" y="2"/>
                    <a:pt x="0" y="1157"/>
                    <a:pt x="700" y="1795"/>
                  </a:cubicBezTo>
                  <a:cubicBezTo>
                    <a:pt x="904" y="1990"/>
                    <a:pt x="1151" y="2078"/>
                    <a:pt x="1394" y="2078"/>
                  </a:cubicBezTo>
                  <a:cubicBezTo>
                    <a:pt x="1945" y="2078"/>
                    <a:pt x="2474" y="1629"/>
                    <a:pt x="2432" y="974"/>
                  </a:cubicBezTo>
                  <a:cubicBezTo>
                    <a:pt x="2403" y="416"/>
                    <a:pt x="1976" y="0"/>
                    <a:pt x="14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3"/>
            <p:cNvSpPr/>
            <p:nvPr/>
          </p:nvSpPr>
          <p:spPr>
            <a:xfrm>
              <a:off x="6158425" y="1466875"/>
              <a:ext cx="351875" cy="369325"/>
            </a:xfrm>
            <a:custGeom>
              <a:avLst/>
              <a:gdLst/>
              <a:ahLst/>
              <a:cxnLst/>
              <a:rect l="l" t="t" r="r" b="b"/>
              <a:pathLst>
                <a:path w="14075" h="14773" extrusionOk="0">
                  <a:moveTo>
                    <a:pt x="7053" y="1"/>
                  </a:moveTo>
                  <a:cubicBezTo>
                    <a:pt x="5016" y="1"/>
                    <a:pt x="3344" y="1764"/>
                    <a:pt x="3344" y="3952"/>
                  </a:cubicBezTo>
                  <a:cubicBezTo>
                    <a:pt x="3314" y="5533"/>
                    <a:pt x="4226" y="6992"/>
                    <a:pt x="5715" y="7630"/>
                  </a:cubicBezTo>
                  <a:cubicBezTo>
                    <a:pt x="1" y="8511"/>
                    <a:pt x="244" y="14712"/>
                    <a:pt x="244" y="14712"/>
                  </a:cubicBezTo>
                  <a:lnTo>
                    <a:pt x="13770" y="14773"/>
                  </a:lnTo>
                  <a:cubicBezTo>
                    <a:pt x="13770" y="14773"/>
                    <a:pt x="14074" y="8511"/>
                    <a:pt x="8390" y="7660"/>
                  </a:cubicBezTo>
                  <a:cubicBezTo>
                    <a:pt x="9849" y="6992"/>
                    <a:pt x="10791" y="5563"/>
                    <a:pt x="10761" y="3982"/>
                  </a:cubicBezTo>
                  <a:cubicBezTo>
                    <a:pt x="10761" y="1794"/>
                    <a:pt x="9120" y="1"/>
                    <a:pt x="7053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3"/>
            <p:cNvSpPr/>
            <p:nvPr/>
          </p:nvSpPr>
          <p:spPr>
            <a:xfrm>
              <a:off x="911375" y="4541400"/>
              <a:ext cx="5837525" cy="5325"/>
            </a:xfrm>
            <a:custGeom>
              <a:avLst/>
              <a:gdLst/>
              <a:ahLst/>
              <a:cxnLst/>
              <a:rect l="l" t="t" r="r" b="b"/>
              <a:pathLst>
                <a:path w="233501" h="213" extrusionOk="0">
                  <a:moveTo>
                    <a:pt x="116750" y="0"/>
                  </a:moveTo>
                  <a:cubicBezTo>
                    <a:pt x="52281" y="0"/>
                    <a:pt x="1" y="30"/>
                    <a:pt x="1" y="122"/>
                  </a:cubicBezTo>
                  <a:cubicBezTo>
                    <a:pt x="1" y="182"/>
                    <a:pt x="52281" y="213"/>
                    <a:pt x="116750" y="213"/>
                  </a:cubicBezTo>
                  <a:cubicBezTo>
                    <a:pt x="181250" y="213"/>
                    <a:pt x="233500" y="152"/>
                    <a:pt x="233500" y="122"/>
                  </a:cubicBezTo>
                  <a:cubicBezTo>
                    <a:pt x="233500" y="61"/>
                    <a:pt x="181250" y="0"/>
                    <a:pt x="11675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3"/>
            <p:cNvSpPr/>
            <p:nvPr/>
          </p:nvSpPr>
          <p:spPr>
            <a:xfrm>
              <a:off x="2101375" y="1686475"/>
              <a:ext cx="3435500" cy="2856450"/>
            </a:xfrm>
            <a:custGeom>
              <a:avLst/>
              <a:gdLst/>
              <a:ahLst/>
              <a:cxnLst/>
              <a:rect l="l" t="t" r="r" b="b"/>
              <a:pathLst>
                <a:path w="137420" h="114258" extrusionOk="0">
                  <a:moveTo>
                    <a:pt x="4043" y="1"/>
                  </a:moveTo>
                  <a:cubicBezTo>
                    <a:pt x="1824" y="1"/>
                    <a:pt x="0" y="1794"/>
                    <a:pt x="0" y="4044"/>
                  </a:cubicBezTo>
                  <a:lnTo>
                    <a:pt x="0" y="95413"/>
                  </a:lnTo>
                  <a:cubicBezTo>
                    <a:pt x="0" y="97632"/>
                    <a:pt x="1824" y="99425"/>
                    <a:pt x="4043" y="99425"/>
                  </a:cubicBezTo>
                  <a:lnTo>
                    <a:pt x="53679" y="99425"/>
                  </a:lnTo>
                  <a:cubicBezTo>
                    <a:pt x="53679" y="99425"/>
                    <a:pt x="56840" y="109212"/>
                    <a:pt x="47053" y="114258"/>
                  </a:cubicBezTo>
                  <a:lnTo>
                    <a:pt x="93467" y="114258"/>
                  </a:lnTo>
                  <a:cubicBezTo>
                    <a:pt x="93467" y="114258"/>
                    <a:pt x="82433" y="110458"/>
                    <a:pt x="85260" y="99425"/>
                  </a:cubicBezTo>
                  <a:lnTo>
                    <a:pt x="133377" y="99425"/>
                  </a:lnTo>
                  <a:cubicBezTo>
                    <a:pt x="135626" y="99425"/>
                    <a:pt x="137419" y="97632"/>
                    <a:pt x="137419" y="95413"/>
                  </a:cubicBezTo>
                  <a:lnTo>
                    <a:pt x="137419" y="4044"/>
                  </a:lnTo>
                  <a:cubicBezTo>
                    <a:pt x="137419" y="1794"/>
                    <a:pt x="135626" y="1"/>
                    <a:pt x="13337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3"/>
            <p:cNvSpPr/>
            <p:nvPr/>
          </p:nvSpPr>
          <p:spPr>
            <a:xfrm>
              <a:off x="3734975" y="3912725"/>
              <a:ext cx="161625" cy="121325"/>
            </a:xfrm>
            <a:custGeom>
              <a:avLst/>
              <a:gdLst/>
              <a:ahLst/>
              <a:cxnLst/>
              <a:rect l="l" t="t" r="r" b="b"/>
              <a:pathLst>
                <a:path w="6465" h="4853" extrusionOk="0">
                  <a:moveTo>
                    <a:pt x="3236" y="0"/>
                  </a:moveTo>
                  <a:cubicBezTo>
                    <a:pt x="1379" y="0"/>
                    <a:pt x="0" y="2116"/>
                    <a:pt x="1375" y="4083"/>
                  </a:cubicBezTo>
                  <a:cubicBezTo>
                    <a:pt x="1436" y="4144"/>
                    <a:pt x="1496" y="4235"/>
                    <a:pt x="1588" y="4296"/>
                  </a:cubicBezTo>
                  <a:cubicBezTo>
                    <a:pt x="2143" y="4684"/>
                    <a:pt x="2709" y="4852"/>
                    <a:pt x="3235" y="4852"/>
                  </a:cubicBezTo>
                  <a:cubicBezTo>
                    <a:pt x="5098" y="4852"/>
                    <a:pt x="6465" y="2737"/>
                    <a:pt x="5114" y="770"/>
                  </a:cubicBezTo>
                  <a:cubicBezTo>
                    <a:pt x="5053" y="679"/>
                    <a:pt x="4962" y="618"/>
                    <a:pt x="4870" y="557"/>
                  </a:cubicBezTo>
                  <a:cubicBezTo>
                    <a:pt x="4322" y="169"/>
                    <a:pt x="3760" y="0"/>
                    <a:pt x="3236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3"/>
            <p:cNvSpPr/>
            <p:nvPr/>
          </p:nvSpPr>
          <p:spPr>
            <a:xfrm>
              <a:off x="2174325" y="1823275"/>
              <a:ext cx="3282750" cy="1947600"/>
            </a:xfrm>
            <a:custGeom>
              <a:avLst/>
              <a:gdLst/>
              <a:ahLst/>
              <a:cxnLst/>
              <a:rect l="l" t="t" r="r" b="b"/>
              <a:pathLst>
                <a:path w="131310" h="77904" extrusionOk="0">
                  <a:moveTo>
                    <a:pt x="1246" y="0"/>
                  </a:moveTo>
                  <a:cubicBezTo>
                    <a:pt x="547" y="0"/>
                    <a:pt x="0" y="547"/>
                    <a:pt x="0" y="1246"/>
                  </a:cubicBezTo>
                  <a:lnTo>
                    <a:pt x="0" y="76658"/>
                  </a:lnTo>
                  <a:cubicBezTo>
                    <a:pt x="0" y="77357"/>
                    <a:pt x="547" y="77904"/>
                    <a:pt x="1246" y="77904"/>
                  </a:cubicBezTo>
                  <a:lnTo>
                    <a:pt x="130063" y="77904"/>
                  </a:lnTo>
                  <a:cubicBezTo>
                    <a:pt x="130763" y="77904"/>
                    <a:pt x="131310" y="77357"/>
                    <a:pt x="131310" y="76658"/>
                  </a:cubicBezTo>
                  <a:lnTo>
                    <a:pt x="131310" y="1246"/>
                  </a:lnTo>
                  <a:cubicBezTo>
                    <a:pt x="131310" y="547"/>
                    <a:pt x="130763" y="0"/>
                    <a:pt x="130063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3"/>
            <p:cNvSpPr/>
            <p:nvPr/>
          </p:nvSpPr>
          <p:spPr>
            <a:xfrm>
              <a:off x="2172057" y="1966892"/>
              <a:ext cx="3282868" cy="1804775"/>
            </a:xfrm>
            <a:custGeom>
              <a:avLst/>
              <a:gdLst/>
              <a:ahLst/>
              <a:cxnLst/>
              <a:rect l="l" t="t" r="r" b="b"/>
              <a:pathLst>
                <a:path w="131341" h="72191" extrusionOk="0">
                  <a:moveTo>
                    <a:pt x="1" y="1"/>
                  </a:moveTo>
                  <a:lnTo>
                    <a:pt x="1" y="72190"/>
                  </a:lnTo>
                  <a:lnTo>
                    <a:pt x="131341" y="72190"/>
                  </a:lnTo>
                  <a:lnTo>
                    <a:pt x="1313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3"/>
            <p:cNvSpPr/>
            <p:nvPr/>
          </p:nvSpPr>
          <p:spPr>
            <a:xfrm>
              <a:off x="2382525" y="1872650"/>
              <a:ext cx="61575" cy="52275"/>
            </a:xfrm>
            <a:custGeom>
              <a:avLst/>
              <a:gdLst/>
              <a:ahLst/>
              <a:cxnLst/>
              <a:rect l="l" t="t" r="r" b="b"/>
              <a:pathLst>
                <a:path w="2463" h="2091" extrusionOk="0">
                  <a:moveTo>
                    <a:pt x="1399" y="1"/>
                  </a:moveTo>
                  <a:cubicBezTo>
                    <a:pt x="457" y="1"/>
                    <a:pt x="1" y="1125"/>
                    <a:pt x="669" y="1794"/>
                  </a:cubicBezTo>
                  <a:cubicBezTo>
                    <a:pt x="874" y="1999"/>
                    <a:pt x="1131" y="2091"/>
                    <a:pt x="1386" y="2091"/>
                  </a:cubicBezTo>
                  <a:cubicBezTo>
                    <a:pt x="1929" y="2091"/>
                    <a:pt x="2463" y="1675"/>
                    <a:pt x="2463" y="1034"/>
                  </a:cubicBezTo>
                  <a:cubicBezTo>
                    <a:pt x="2463" y="457"/>
                    <a:pt x="1976" y="1"/>
                    <a:pt x="139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3"/>
            <p:cNvSpPr/>
            <p:nvPr/>
          </p:nvSpPr>
          <p:spPr>
            <a:xfrm>
              <a:off x="2223700" y="1872650"/>
              <a:ext cx="60825" cy="52275"/>
            </a:xfrm>
            <a:custGeom>
              <a:avLst/>
              <a:gdLst/>
              <a:ahLst/>
              <a:cxnLst/>
              <a:rect l="l" t="t" r="r" b="b"/>
              <a:pathLst>
                <a:path w="2433" h="2091" extrusionOk="0">
                  <a:moveTo>
                    <a:pt x="1399" y="1"/>
                  </a:moveTo>
                  <a:cubicBezTo>
                    <a:pt x="457" y="1"/>
                    <a:pt x="1" y="1125"/>
                    <a:pt x="639" y="1794"/>
                  </a:cubicBezTo>
                  <a:cubicBezTo>
                    <a:pt x="853" y="1999"/>
                    <a:pt x="1114" y="2091"/>
                    <a:pt x="1370" y="2091"/>
                  </a:cubicBezTo>
                  <a:cubicBezTo>
                    <a:pt x="1913" y="2091"/>
                    <a:pt x="2433" y="1675"/>
                    <a:pt x="2433" y="1034"/>
                  </a:cubicBezTo>
                  <a:cubicBezTo>
                    <a:pt x="2433" y="457"/>
                    <a:pt x="1977" y="1"/>
                    <a:pt x="139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3"/>
            <p:cNvSpPr/>
            <p:nvPr/>
          </p:nvSpPr>
          <p:spPr>
            <a:xfrm>
              <a:off x="2299700" y="1872650"/>
              <a:ext cx="61575" cy="52275"/>
            </a:xfrm>
            <a:custGeom>
              <a:avLst/>
              <a:gdLst/>
              <a:ahLst/>
              <a:cxnLst/>
              <a:rect l="l" t="t" r="r" b="b"/>
              <a:pathLst>
                <a:path w="2463" h="2091" extrusionOk="0">
                  <a:moveTo>
                    <a:pt x="1399" y="1"/>
                  </a:moveTo>
                  <a:cubicBezTo>
                    <a:pt x="487" y="1"/>
                    <a:pt x="1" y="1125"/>
                    <a:pt x="669" y="1794"/>
                  </a:cubicBezTo>
                  <a:cubicBezTo>
                    <a:pt x="883" y="1999"/>
                    <a:pt x="1144" y="2091"/>
                    <a:pt x="1400" y="2091"/>
                  </a:cubicBezTo>
                  <a:cubicBezTo>
                    <a:pt x="1943" y="2091"/>
                    <a:pt x="2463" y="1675"/>
                    <a:pt x="2463" y="1034"/>
                  </a:cubicBezTo>
                  <a:cubicBezTo>
                    <a:pt x="2463" y="457"/>
                    <a:pt x="1976" y="1"/>
                    <a:pt x="139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3"/>
            <p:cNvSpPr/>
            <p:nvPr/>
          </p:nvSpPr>
          <p:spPr>
            <a:xfrm>
              <a:off x="3431175" y="2621900"/>
              <a:ext cx="255350" cy="32700"/>
            </a:xfrm>
            <a:custGeom>
              <a:avLst/>
              <a:gdLst/>
              <a:ahLst/>
              <a:cxnLst/>
              <a:rect l="l" t="t" r="r" b="b"/>
              <a:pathLst>
                <a:path w="10214" h="1308" extrusionOk="0">
                  <a:moveTo>
                    <a:pt x="1" y="1"/>
                  </a:moveTo>
                  <a:lnTo>
                    <a:pt x="1" y="1308"/>
                  </a:lnTo>
                  <a:lnTo>
                    <a:pt x="10214" y="1308"/>
                  </a:lnTo>
                  <a:lnTo>
                    <a:pt x="10214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3"/>
            <p:cNvSpPr/>
            <p:nvPr/>
          </p:nvSpPr>
          <p:spPr>
            <a:xfrm>
              <a:off x="3431175" y="2726025"/>
              <a:ext cx="1205975" cy="543325"/>
            </a:xfrm>
            <a:custGeom>
              <a:avLst/>
              <a:gdLst/>
              <a:ahLst/>
              <a:cxnLst/>
              <a:rect l="l" t="t" r="r" b="b"/>
              <a:pathLst>
                <a:path w="48239" h="21733" extrusionOk="0">
                  <a:moveTo>
                    <a:pt x="1" y="0"/>
                  </a:moveTo>
                  <a:lnTo>
                    <a:pt x="1" y="21733"/>
                  </a:lnTo>
                  <a:lnTo>
                    <a:pt x="48239" y="21733"/>
                  </a:lnTo>
                  <a:lnTo>
                    <a:pt x="48239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43"/>
            <p:cNvSpPr/>
            <p:nvPr/>
          </p:nvSpPr>
          <p:spPr>
            <a:xfrm>
              <a:off x="3474500" y="2879500"/>
              <a:ext cx="1104900" cy="343500"/>
            </a:xfrm>
            <a:custGeom>
              <a:avLst/>
              <a:gdLst/>
              <a:ahLst/>
              <a:cxnLst/>
              <a:rect l="l" t="t" r="r" b="b"/>
              <a:pathLst>
                <a:path w="44196" h="13740" extrusionOk="0">
                  <a:moveTo>
                    <a:pt x="13648" y="1"/>
                  </a:moveTo>
                  <a:lnTo>
                    <a:pt x="0" y="13740"/>
                  </a:lnTo>
                  <a:lnTo>
                    <a:pt x="44196" y="13740"/>
                  </a:lnTo>
                  <a:lnTo>
                    <a:pt x="31885" y="4743"/>
                  </a:lnTo>
                  <a:lnTo>
                    <a:pt x="25502" y="10457"/>
                  </a:lnTo>
                  <a:lnTo>
                    <a:pt x="1364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3"/>
            <p:cNvSpPr/>
            <p:nvPr/>
          </p:nvSpPr>
          <p:spPr>
            <a:xfrm>
              <a:off x="4034525" y="2889400"/>
              <a:ext cx="94250" cy="80550"/>
            </a:xfrm>
            <a:custGeom>
              <a:avLst/>
              <a:gdLst/>
              <a:ahLst/>
              <a:cxnLst/>
              <a:rect l="l" t="t" r="r" b="b"/>
              <a:pathLst>
                <a:path w="3770" h="3222" extrusionOk="0">
                  <a:moveTo>
                    <a:pt x="2159" y="0"/>
                  </a:moveTo>
                  <a:cubicBezTo>
                    <a:pt x="730" y="0"/>
                    <a:pt x="1" y="1733"/>
                    <a:pt x="1034" y="2736"/>
                  </a:cubicBezTo>
                  <a:cubicBezTo>
                    <a:pt x="1360" y="3072"/>
                    <a:pt x="1763" y="3221"/>
                    <a:pt x="2159" y="3221"/>
                  </a:cubicBezTo>
                  <a:cubicBezTo>
                    <a:pt x="2981" y="3221"/>
                    <a:pt x="3770" y="2575"/>
                    <a:pt x="3770" y="1611"/>
                  </a:cubicBezTo>
                  <a:cubicBezTo>
                    <a:pt x="3770" y="699"/>
                    <a:pt x="3071" y="0"/>
                    <a:pt x="2159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3"/>
            <p:cNvSpPr/>
            <p:nvPr/>
          </p:nvSpPr>
          <p:spPr>
            <a:xfrm>
              <a:off x="3473725" y="2767050"/>
              <a:ext cx="1109475" cy="458225"/>
            </a:xfrm>
            <a:custGeom>
              <a:avLst/>
              <a:gdLst/>
              <a:ahLst/>
              <a:cxnLst/>
              <a:rect l="l" t="t" r="r" b="b"/>
              <a:pathLst>
                <a:path w="44379" h="18329" extrusionOk="0">
                  <a:moveTo>
                    <a:pt x="244" y="0"/>
                  </a:moveTo>
                  <a:lnTo>
                    <a:pt x="1" y="122"/>
                  </a:lnTo>
                  <a:lnTo>
                    <a:pt x="1" y="2584"/>
                  </a:lnTo>
                  <a:lnTo>
                    <a:pt x="1" y="4985"/>
                  </a:lnTo>
                  <a:lnTo>
                    <a:pt x="1" y="9666"/>
                  </a:lnTo>
                  <a:cubicBezTo>
                    <a:pt x="31" y="12706"/>
                    <a:pt x="31" y="15563"/>
                    <a:pt x="31" y="18238"/>
                  </a:cubicBezTo>
                  <a:lnTo>
                    <a:pt x="31" y="18329"/>
                  </a:lnTo>
                  <a:lnTo>
                    <a:pt x="244" y="18329"/>
                  </a:lnTo>
                  <a:lnTo>
                    <a:pt x="32129" y="18268"/>
                  </a:lnTo>
                  <a:lnTo>
                    <a:pt x="40944" y="18268"/>
                  </a:lnTo>
                  <a:lnTo>
                    <a:pt x="31977" y="18238"/>
                  </a:lnTo>
                  <a:lnTo>
                    <a:pt x="458" y="18177"/>
                  </a:lnTo>
                  <a:lnTo>
                    <a:pt x="458" y="18177"/>
                  </a:lnTo>
                  <a:cubicBezTo>
                    <a:pt x="487" y="15558"/>
                    <a:pt x="487" y="12732"/>
                    <a:pt x="487" y="9727"/>
                  </a:cubicBezTo>
                  <a:lnTo>
                    <a:pt x="487" y="5046"/>
                  </a:lnTo>
                  <a:lnTo>
                    <a:pt x="487" y="274"/>
                  </a:lnTo>
                  <a:lnTo>
                    <a:pt x="43924" y="274"/>
                  </a:lnTo>
                  <a:cubicBezTo>
                    <a:pt x="43984" y="5644"/>
                    <a:pt x="44014" y="10140"/>
                    <a:pt x="44044" y="13283"/>
                  </a:cubicBezTo>
                  <a:cubicBezTo>
                    <a:pt x="44075" y="14864"/>
                    <a:pt x="44105" y="16110"/>
                    <a:pt x="44105" y="16992"/>
                  </a:cubicBezTo>
                  <a:cubicBezTo>
                    <a:pt x="44105" y="17387"/>
                    <a:pt x="44105" y="17721"/>
                    <a:pt x="44105" y="17964"/>
                  </a:cubicBezTo>
                  <a:lnTo>
                    <a:pt x="44105" y="18207"/>
                  </a:lnTo>
                  <a:cubicBezTo>
                    <a:pt x="44105" y="18238"/>
                    <a:pt x="44105" y="18268"/>
                    <a:pt x="44105" y="18299"/>
                  </a:cubicBezTo>
                  <a:cubicBezTo>
                    <a:pt x="44135" y="18299"/>
                    <a:pt x="44166" y="18207"/>
                    <a:pt x="44166" y="18147"/>
                  </a:cubicBezTo>
                  <a:lnTo>
                    <a:pt x="44166" y="17903"/>
                  </a:lnTo>
                  <a:cubicBezTo>
                    <a:pt x="44196" y="17660"/>
                    <a:pt x="44196" y="17356"/>
                    <a:pt x="44196" y="16931"/>
                  </a:cubicBezTo>
                  <a:cubicBezTo>
                    <a:pt x="44227" y="16080"/>
                    <a:pt x="44227" y="14833"/>
                    <a:pt x="44257" y="13283"/>
                  </a:cubicBezTo>
                  <a:cubicBezTo>
                    <a:pt x="44287" y="10092"/>
                    <a:pt x="44318" y="5532"/>
                    <a:pt x="44379" y="92"/>
                  </a:cubicBezTo>
                  <a:lnTo>
                    <a:pt x="44379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3"/>
            <p:cNvSpPr/>
            <p:nvPr/>
          </p:nvSpPr>
          <p:spPr>
            <a:xfrm>
              <a:off x="3438775" y="3386350"/>
              <a:ext cx="110975" cy="95075"/>
            </a:xfrm>
            <a:custGeom>
              <a:avLst/>
              <a:gdLst/>
              <a:ahLst/>
              <a:cxnLst/>
              <a:rect l="l" t="t" r="r" b="b"/>
              <a:pathLst>
                <a:path w="4439" h="3803" extrusionOk="0">
                  <a:moveTo>
                    <a:pt x="2554" y="1"/>
                  </a:moveTo>
                  <a:cubicBezTo>
                    <a:pt x="852" y="1"/>
                    <a:pt x="1" y="2037"/>
                    <a:pt x="1186" y="3223"/>
                  </a:cubicBezTo>
                  <a:cubicBezTo>
                    <a:pt x="1576" y="3623"/>
                    <a:pt x="2062" y="3803"/>
                    <a:pt x="2538" y="3803"/>
                  </a:cubicBezTo>
                  <a:cubicBezTo>
                    <a:pt x="3509" y="3803"/>
                    <a:pt x="4438" y="3057"/>
                    <a:pt x="4438" y="1916"/>
                  </a:cubicBezTo>
                  <a:cubicBezTo>
                    <a:pt x="4438" y="852"/>
                    <a:pt x="3587" y="1"/>
                    <a:pt x="2554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3"/>
            <p:cNvSpPr/>
            <p:nvPr/>
          </p:nvSpPr>
          <p:spPr>
            <a:xfrm>
              <a:off x="3588475" y="3406125"/>
              <a:ext cx="749275" cy="4575"/>
            </a:xfrm>
            <a:custGeom>
              <a:avLst/>
              <a:gdLst/>
              <a:ahLst/>
              <a:cxnLst/>
              <a:rect l="l" t="t" r="r" b="b"/>
              <a:pathLst>
                <a:path w="29971" h="183" extrusionOk="0">
                  <a:moveTo>
                    <a:pt x="14986" y="0"/>
                  </a:moveTo>
                  <a:cubicBezTo>
                    <a:pt x="6688" y="0"/>
                    <a:pt x="1" y="31"/>
                    <a:pt x="1" y="91"/>
                  </a:cubicBezTo>
                  <a:cubicBezTo>
                    <a:pt x="1" y="152"/>
                    <a:pt x="6718" y="182"/>
                    <a:pt x="14986" y="182"/>
                  </a:cubicBezTo>
                  <a:cubicBezTo>
                    <a:pt x="23253" y="182"/>
                    <a:pt x="29971" y="152"/>
                    <a:pt x="29971" y="91"/>
                  </a:cubicBezTo>
                  <a:cubicBezTo>
                    <a:pt x="29971" y="31"/>
                    <a:pt x="23253" y="0"/>
                    <a:pt x="14986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3"/>
            <p:cNvSpPr/>
            <p:nvPr/>
          </p:nvSpPr>
          <p:spPr>
            <a:xfrm>
              <a:off x="3588475" y="3440300"/>
              <a:ext cx="749275" cy="4600"/>
            </a:xfrm>
            <a:custGeom>
              <a:avLst/>
              <a:gdLst/>
              <a:ahLst/>
              <a:cxnLst/>
              <a:rect l="l" t="t" r="r" b="b"/>
              <a:pathLst>
                <a:path w="29971" h="184" extrusionOk="0">
                  <a:moveTo>
                    <a:pt x="14986" y="1"/>
                  </a:moveTo>
                  <a:cubicBezTo>
                    <a:pt x="6688" y="1"/>
                    <a:pt x="1" y="31"/>
                    <a:pt x="1" y="92"/>
                  </a:cubicBezTo>
                  <a:cubicBezTo>
                    <a:pt x="1" y="153"/>
                    <a:pt x="6718" y="183"/>
                    <a:pt x="14986" y="183"/>
                  </a:cubicBezTo>
                  <a:cubicBezTo>
                    <a:pt x="23253" y="183"/>
                    <a:pt x="29971" y="153"/>
                    <a:pt x="29971" y="92"/>
                  </a:cubicBezTo>
                  <a:cubicBezTo>
                    <a:pt x="29971" y="31"/>
                    <a:pt x="23253" y="1"/>
                    <a:pt x="14986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3"/>
            <p:cNvSpPr/>
            <p:nvPr/>
          </p:nvSpPr>
          <p:spPr>
            <a:xfrm>
              <a:off x="3588475" y="3479825"/>
              <a:ext cx="400500" cy="4575"/>
            </a:xfrm>
            <a:custGeom>
              <a:avLst/>
              <a:gdLst/>
              <a:ahLst/>
              <a:cxnLst/>
              <a:rect l="l" t="t" r="r" b="b"/>
              <a:pathLst>
                <a:path w="16020" h="183" extrusionOk="0">
                  <a:moveTo>
                    <a:pt x="7995" y="0"/>
                  </a:moveTo>
                  <a:cubicBezTo>
                    <a:pt x="5776" y="0"/>
                    <a:pt x="3800" y="0"/>
                    <a:pt x="2341" y="31"/>
                  </a:cubicBezTo>
                  <a:lnTo>
                    <a:pt x="609" y="61"/>
                  </a:lnTo>
                  <a:cubicBezTo>
                    <a:pt x="396" y="61"/>
                    <a:pt x="183" y="61"/>
                    <a:pt x="1" y="92"/>
                  </a:cubicBezTo>
                  <a:cubicBezTo>
                    <a:pt x="213" y="122"/>
                    <a:pt x="396" y="122"/>
                    <a:pt x="609" y="122"/>
                  </a:cubicBezTo>
                  <a:lnTo>
                    <a:pt x="2341" y="152"/>
                  </a:lnTo>
                  <a:cubicBezTo>
                    <a:pt x="3800" y="183"/>
                    <a:pt x="5776" y="183"/>
                    <a:pt x="7995" y="183"/>
                  </a:cubicBezTo>
                  <a:cubicBezTo>
                    <a:pt x="10214" y="183"/>
                    <a:pt x="12220" y="152"/>
                    <a:pt x="13679" y="152"/>
                  </a:cubicBezTo>
                  <a:lnTo>
                    <a:pt x="15381" y="122"/>
                  </a:lnTo>
                  <a:cubicBezTo>
                    <a:pt x="15594" y="122"/>
                    <a:pt x="15806" y="122"/>
                    <a:pt x="16019" y="92"/>
                  </a:cubicBezTo>
                  <a:cubicBezTo>
                    <a:pt x="15806" y="61"/>
                    <a:pt x="15594" y="61"/>
                    <a:pt x="15381" y="61"/>
                  </a:cubicBezTo>
                  <a:lnTo>
                    <a:pt x="13679" y="31"/>
                  </a:lnTo>
                  <a:cubicBezTo>
                    <a:pt x="12220" y="0"/>
                    <a:pt x="10214" y="0"/>
                    <a:pt x="7995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3"/>
            <p:cNvSpPr/>
            <p:nvPr/>
          </p:nvSpPr>
          <p:spPr>
            <a:xfrm>
              <a:off x="3453975" y="3567975"/>
              <a:ext cx="95775" cy="95775"/>
            </a:xfrm>
            <a:custGeom>
              <a:avLst/>
              <a:gdLst/>
              <a:ahLst/>
              <a:cxnLst/>
              <a:rect l="l" t="t" r="r" b="b"/>
              <a:pathLst>
                <a:path w="3831" h="3831" extrusionOk="0">
                  <a:moveTo>
                    <a:pt x="1916" y="0"/>
                  </a:moveTo>
                  <a:cubicBezTo>
                    <a:pt x="852" y="0"/>
                    <a:pt x="1" y="851"/>
                    <a:pt x="1" y="1915"/>
                  </a:cubicBezTo>
                  <a:cubicBezTo>
                    <a:pt x="1" y="2979"/>
                    <a:pt x="852" y="3830"/>
                    <a:pt x="1916" y="3830"/>
                  </a:cubicBezTo>
                  <a:cubicBezTo>
                    <a:pt x="2979" y="3830"/>
                    <a:pt x="3830" y="2979"/>
                    <a:pt x="3830" y="1915"/>
                  </a:cubicBezTo>
                  <a:cubicBezTo>
                    <a:pt x="3830" y="851"/>
                    <a:pt x="2979" y="0"/>
                    <a:pt x="1916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3"/>
            <p:cNvSpPr/>
            <p:nvPr/>
          </p:nvSpPr>
          <p:spPr>
            <a:xfrm>
              <a:off x="3588475" y="3587725"/>
              <a:ext cx="749275" cy="4600"/>
            </a:xfrm>
            <a:custGeom>
              <a:avLst/>
              <a:gdLst/>
              <a:ahLst/>
              <a:cxnLst/>
              <a:rect l="l" t="t" r="r" b="b"/>
              <a:pathLst>
                <a:path w="29971" h="184" extrusionOk="0">
                  <a:moveTo>
                    <a:pt x="14986" y="1"/>
                  </a:moveTo>
                  <a:cubicBezTo>
                    <a:pt x="6688" y="1"/>
                    <a:pt x="1" y="31"/>
                    <a:pt x="1" y="92"/>
                  </a:cubicBezTo>
                  <a:cubicBezTo>
                    <a:pt x="1" y="153"/>
                    <a:pt x="6718" y="183"/>
                    <a:pt x="14986" y="183"/>
                  </a:cubicBezTo>
                  <a:cubicBezTo>
                    <a:pt x="23253" y="183"/>
                    <a:pt x="29971" y="153"/>
                    <a:pt x="29971" y="92"/>
                  </a:cubicBezTo>
                  <a:cubicBezTo>
                    <a:pt x="29971" y="31"/>
                    <a:pt x="23253" y="1"/>
                    <a:pt x="14986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3"/>
            <p:cNvSpPr/>
            <p:nvPr/>
          </p:nvSpPr>
          <p:spPr>
            <a:xfrm>
              <a:off x="3588475" y="3621925"/>
              <a:ext cx="749275" cy="4575"/>
            </a:xfrm>
            <a:custGeom>
              <a:avLst/>
              <a:gdLst/>
              <a:ahLst/>
              <a:cxnLst/>
              <a:rect l="l" t="t" r="r" b="b"/>
              <a:pathLst>
                <a:path w="29971" h="183" extrusionOk="0">
                  <a:moveTo>
                    <a:pt x="14986" y="0"/>
                  </a:moveTo>
                  <a:cubicBezTo>
                    <a:pt x="6688" y="0"/>
                    <a:pt x="1" y="31"/>
                    <a:pt x="1" y="92"/>
                  </a:cubicBezTo>
                  <a:cubicBezTo>
                    <a:pt x="1" y="152"/>
                    <a:pt x="6718" y="183"/>
                    <a:pt x="14986" y="183"/>
                  </a:cubicBezTo>
                  <a:cubicBezTo>
                    <a:pt x="23253" y="183"/>
                    <a:pt x="29971" y="152"/>
                    <a:pt x="29971" y="92"/>
                  </a:cubicBezTo>
                  <a:cubicBezTo>
                    <a:pt x="29971" y="31"/>
                    <a:pt x="23253" y="0"/>
                    <a:pt x="14986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3"/>
            <p:cNvSpPr/>
            <p:nvPr/>
          </p:nvSpPr>
          <p:spPr>
            <a:xfrm>
              <a:off x="3588475" y="3661450"/>
              <a:ext cx="400500" cy="4575"/>
            </a:xfrm>
            <a:custGeom>
              <a:avLst/>
              <a:gdLst/>
              <a:ahLst/>
              <a:cxnLst/>
              <a:rect l="l" t="t" r="r" b="b"/>
              <a:pathLst>
                <a:path w="16020" h="183" extrusionOk="0">
                  <a:moveTo>
                    <a:pt x="7995" y="0"/>
                  </a:moveTo>
                  <a:cubicBezTo>
                    <a:pt x="5776" y="0"/>
                    <a:pt x="3800" y="0"/>
                    <a:pt x="2341" y="30"/>
                  </a:cubicBezTo>
                  <a:lnTo>
                    <a:pt x="609" y="61"/>
                  </a:lnTo>
                  <a:cubicBezTo>
                    <a:pt x="396" y="61"/>
                    <a:pt x="183" y="61"/>
                    <a:pt x="1" y="91"/>
                  </a:cubicBezTo>
                  <a:cubicBezTo>
                    <a:pt x="183" y="122"/>
                    <a:pt x="396" y="122"/>
                    <a:pt x="609" y="122"/>
                  </a:cubicBezTo>
                  <a:lnTo>
                    <a:pt x="2341" y="152"/>
                  </a:lnTo>
                  <a:cubicBezTo>
                    <a:pt x="3800" y="182"/>
                    <a:pt x="5776" y="182"/>
                    <a:pt x="7995" y="182"/>
                  </a:cubicBezTo>
                  <a:cubicBezTo>
                    <a:pt x="10214" y="182"/>
                    <a:pt x="12220" y="152"/>
                    <a:pt x="13679" y="152"/>
                  </a:cubicBezTo>
                  <a:lnTo>
                    <a:pt x="15381" y="122"/>
                  </a:lnTo>
                  <a:cubicBezTo>
                    <a:pt x="15594" y="122"/>
                    <a:pt x="15806" y="122"/>
                    <a:pt x="16019" y="91"/>
                  </a:cubicBezTo>
                  <a:cubicBezTo>
                    <a:pt x="15806" y="61"/>
                    <a:pt x="15594" y="61"/>
                    <a:pt x="15381" y="61"/>
                  </a:cubicBezTo>
                  <a:lnTo>
                    <a:pt x="13679" y="30"/>
                  </a:lnTo>
                  <a:cubicBezTo>
                    <a:pt x="12220" y="0"/>
                    <a:pt x="10214" y="0"/>
                    <a:pt x="7995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3"/>
            <p:cNvSpPr/>
            <p:nvPr/>
          </p:nvSpPr>
          <p:spPr>
            <a:xfrm>
              <a:off x="2174325" y="1964600"/>
              <a:ext cx="3282750" cy="538800"/>
            </a:xfrm>
            <a:custGeom>
              <a:avLst/>
              <a:gdLst/>
              <a:ahLst/>
              <a:cxnLst/>
              <a:rect l="l" t="t" r="r" b="b"/>
              <a:pathLst>
                <a:path w="131310" h="21552" extrusionOk="0">
                  <a:moveTo>
                    <a:pt x="0" y="1"/>
                  </a:moveTo>
                  <a:lnTo>
                    <a:pt x="0" y="21551"/>
                  </a:lnTo>
                  <a:lnTo>
                    <a:pt x="131310" y="21551"/>
                  </a:lnTo>
                  <a:lnTo>
                    <a:pt x="131310" y="1"/>
                  </a:lnTo>
                  <a:close/>
                </a:path>
              </a:pathLst>
            </a:custGeom>
            <a:solidFill>
              <a:srgbClr val="455A6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3"/>
            <p:cNvSpPr/>
            <p:nvPr/>
          </p:nvSpPr>
          <p:spPr>
            <a:xfrm>
              <a:off x="3628750" y="2150775"/>
              <a:ext cx="763725" cy="55500"/>
            </a:xfrm>
            <a:custGeom>
              <a:avLst/>
              <a:gdLst/>
              <a:ahLst/>
              <a:cxnLst/>
              <a:rect l="l" t="t" r="r" b="b"/>
              <a:pathLst>
                <a:path w="30549" h="2220" extrusionOk="0">
                  <a:moveTo>
                    <a:pt x="1" y="1"/>
                  </a:moveTo>
                  <a:lnTo>
                    <a:pt x="1" y="2219"/>
                  </a:lnTo>
                  <a:lnTo>
                    <a:pt x="30548" y="2219"/>
                  </a:lnTo>
                  <a:lnTo>
                    <a:pt x="30548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3"/>
            <p:cNvSpPr/>
            <p:nvPr/>
          </p:nvSpPr>
          <p:spPr>
            <a:xfrm>
              <a:off x="3256400" y="2305025"/>
              <a:ext cx="1464350" cy="4600"/>
            </a:xfrm>
            <a:custGeom>
              <a:avLst/>
              <a:gdLst/>
              <a:ahLst/>
              <a:cxnLst/>
              <a:rect l="l" t="t" r="r" b="b"/>
              <a:pathLst>
                <a:path w="58574" h="184" extrusionOk="0">
                  <a:moveTo>
                    <a:pt x="29302" y="1"/>
                  </a:moveTo>
                  <a:lnTo>
                    <a:pt x="8147" y="31"/>
                  </a:lnTo>
                  <a:lnTo>
                    <a:pt x="1733" y="62"/>
                  </a:lnTo>
                  <a:lnTo>
                    <a:pt x="1" y="92"/>
                  </a:lnTo>
                  <a:lnTo>
                    <a:pt x="1733" y="123"/>
                  </a:lnTo>
                  <a:lnTo>
                    <a:pt x="8147" y="153"/>
                  </a:lnTo>
                  <a:lnTo>
                    <a:pt x="29302" y="183"/>
                  </a:lnTo>
                  <a:lnTo>
                    <a:pt x="50427" y="153"/>
                  </a:lnTo>
                  <a:lnTo>
                    <a:pt x="56841" y="123"/>
                  </a:lnTo>
                  <a:lnTo>
                    <a:pt x="58573" y="92"/>
                  </a:lnTo>
                  <a:lnTo>
                    <a:pt x="56841" y="62"/>
                  </a:lnTo>
                  <a:lnTo>
                    <a:pt x="50427" y="31"/>
                  </a:lnTo>
                  <a:lnTo>
                    <a:pt x="2930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3"/>
            <p:cNvSpPr/>
            <p:nvPr/>
          </p:nvSpPr>
          <p:spPr>
            <a:xfrm>
              <a:off x="3607475" y="2364300"/>
              <a:ext cx="807025" cy="3825"/>
            </a:xfrm>
            <a:custGeom>
              <a:avLst/>
              <a:gdLst/>
              <a:ahLst/>
              <a:cxnLst/>
              <a:rect l="l" t="t" r="r" b="b"/>
              <a:pathLst>
                <a:path w="32281" h="153" extrusionOk="0">
                  <a:moveTo>
                    <a:pt x="4712" y="1"/>
                  </a:moveTo>
                  <a:lnTo>
                    <a:pt x="1247" y="62"/>
                  </a:lnTo>
                  <a:lnTo>
                    <a:pt x="1" y="62"/>
                  </a:lnTo>
                  <a:cubicBezTo>
                    <a:pt x="92" y="92"/>
                    <a:pt x="213" y="92"/>
                    <a:pt x="305" y="92"/>
                  </a:cubicBezTo>
                  <a:lnTo>
                    <a:pt x="1247" y="92"/>
                  </a:lnTo>
                  <a:lnTo>
                    <a:pt x="4712" y="122"/>
                  </a:lnTo>
                  <a:lnTo>
                    <a:pt x="16141" y="153"/>
                  </a:lnTo>
                  <a:lnTo>
                    <a:pt x="27569" y="122"/>
                  </a:lnTo>
                  <a:lnTo>
                    <a:pt x="31004" y="92"/>
                  </a:lnTo>
                  <a:lnTo>
                    <a:pt x="31977" y="92"/>
                  </a:lnTo>
                  <a:cubicBezTo>
                    <a:pt x="32068" y="92"/>
                    <a:pt x="32190" y="92"/>
                    <a:pt x="32281" y="62"/>
                  </a:cubicBezTo>
                  <a:lnTo>
                    <a:pt x="31004" y="62"/>
                  </a:lnTo>
                  <a:lnTo>
                    <a:pt x="27569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3"/>
            <p:cNvSpPr/>
            <p:nvPr/>
          </p:nvSpPr>
          <p:spPr>
            <a:xfrm>
              <a:off x="2319450" y="2228275"/>
              <a:ext cx="643650" cy="550600"/>
            </a:xfrm>
            <a:custGeom>
              <a:avLst/>
              <a:gdLst/>
              <a:ahLst/>
              <a:cxnLst/>
              <a:rect l="l" t="t" r="r" b="b"/>
              <a:pathLst>
                <a:path w="25746" h="22024" extrusionOk="0">
                  <a:moveTo>
                    <a:pt x="14712" y="1"/>
                  </a:moveTo>
                  <a:cubicBezTo>
                    <a:pt x="4895" y="1"/>
                    <a:pt x="1" y="11855"/>
                    <a:pt x="6931" y="18785"/>
                  </a:cubicBezTo>
                  <a:cubicBezTo>
                    <a:pt x="9047" y="20901"/>
                    <a:pt x="11871" y="22023"/>
                    <a:pt x="14738" y="22023"/>
                  </a:cubicBezTo>
                  <a:cubicBezTo>
                    <a:pt x="16154" y="22023"/>
                    <a:pt x="17581" y="21749"/>
                    <a:pt x="18937" y="21187"/>
                  </a:cubicBezTo>
                  <a:cubicBezTo>
                    <a:pt x="23041" y="19485"/>
                    <a:pt x="25746" y="15472"/>
                    <a:pt x="25746" y="11004"/>
                  </a:cubicBezTo>
                  <a:cubicBezTo>
                    <a:pt x="25746" y="4925"/>
                    <a:pt x="20791" y="1"/>
                    <a:pt x="1471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3"/>
            <p:cNvSpPr/>
            <p:nvPr/>
          </p:nvSpPr>
          <p:spPr>
            <a:xfrm>
              <a:off x="2386325" y="3100650"/>
              <a:ext cx="631500" cy="5325"/>
            </a:xfrm>
            <a:custGeom>
              <a:avLst/>
              <a:gdLst/>
              <a:ahLst/>
              <a:cxnLst/>
              <a:rect l="l" t="t" r="r" b="b"/>
              <a:pathLst>
                <a:path w="25260" h="213" extrusionOk="0">
                  <a:moveTo>
                    <a:pt x="12615" y="0"/>
                  </a:moveTo>
                  <a:cubicBezTo>
                    <a:pt x="5654" y="0"/>
                    <a:pt x="1" y="61"/>
                    <a:pt x="1" y="122"/>
                  </a:cubicBezTo>
                  <a:cubicBezTo>
                    <a:pt x="1" y="182"/>
                    <a:pt x="5654" y="213"/>
                    <a:pt x="12615" y="213"/>
                  </a:cubicBezTo>
                  <a:cubicBezTo>
                    <a:pt x="19606" y="213"/>
                    <a:pt x="25259" y="182"/>
                    <a:pt x="25259" y="122"/>
                  </a:cubicBezTo>
                  <a:cubicBezTo>
                    <a:pt x="25259" y="61"/>
                    <a:pt x="19606" y="0"/>
                    <a:pt x="1261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3"/>
            <p:cNvSpPr/>
            <p:nvPr/>
          </p:nvSpPr>
          <p:spPr>
            <a:xfrm>
              <a:off x="2386325" y="3170550"/>
              <a:ext cx="631500" cy="5350"/>
            </a:xfrm>
            <a:custGeom>
              <a:avLst/>
              <a:gdLst/>
              <a:ahLst/>
              <a:cxnLst/>
              <a:rect l="l" t="t" r="r" b="b"/>
              <a:pathLst>
                <a:path w="25260" h="214" extrusionOk="0">
                  <a:moveTo>
                    <a:pt x="12615" y="0"/>
                  </a:moveTo>
                  <a:cubicBezTo>
                    <a:pt x="5654" y="0"/>
                    <a:pt x="1" y="61"/>
                    <a:pt x="1" y="122"/>
                  </a:cubicBezTo>
                  <a:cubicBezTo>
                    <a:pt x="1" y="183"/>
                    <a:pt x="5654" y="213"/>
                    <a:pt x="12615" y="213"/>
                  </a:cubicBezTo>
                  <a:cubicBezTo>
                    <a:pt x="19606" y="213"/>
                    <a:pt x="25259" y="183"/>
                    <a:pt x="25259" y="122"/>
                  </a:cubicBezTo>
                  <a:cubicBezTo>
                    <a:pt x="25259" y="61"/>
                    <a:pt x="19606" y="0"/>
                    <a:pt x="1261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3"/>
            <p:cNvSpPr/>
            <p:nvPr/>
          </p:nvSpPr>
          <p:spPr>
            <a:xfrm>
              <a:off x="2386325" y="3240450"/>
              <a:ext cx="631500" cy="5350"/>
            </a:xfrm>
            <a:custGeom>
              <a:avLst/>
              <a:gdLst/>
              <a:ahLst/>
              <a:cxnLst/>
              <a:rect l="l" t="t" r="r" b="b"/>
              <a:pathLst>
                <a:path w="25260" h="214" extrusionOk="0">
                  <a:moveTo>
                    <a:pt x="12615" y="1"/>
                  </a:moveTo>
                  <a:cubicBezTo>
                    <a:pt x="5654" y="1"/>
                    <a:pt x="1" y="62"/>
                    <a:pt x="1" y="122"/>
                  </a:cubicBezTo>
                  <a:cubicBezTo>
                    <a:pt x="1" y="183"/>
                    <a:pt x="5654" y="214"/>
                    <a:pt x="12615" y="214"/>
                  </a:cubicBezTo>
                  <a:cubicBezTo>
                    <a:pt x="19606" y="214"/>
                    <a:pt x="25259" y="183"/>
                    <a:pt x="25259" y="122"/>
                  </a:cubicBezTo>
                  <a:cubicBezTo>
                    <a:pt x="25259" y="62"/>
                    <a:pt x="19606" y="1"/>
                    <a:pt x="1261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3"/>
            <p:cNvSpPr/>
            <p:nvPr/>
          </p:nvSpPr>
          <p:spPr>
            <a:xfrm>
              <a:off x="2382525" y="3311900"/>
              <a:ext cx="366300" cy="5325"/>
            </a:xfrm>
            <a:custGeom>
              <a:avLst/>
              <a:gdLst/>
              <a:ahLst/>
              <a:cxnLst/>
              <a:rect l="l" t="t" r="r" b="b"/>
              <a:pathLst>
                <a:path w="14652" h="213" extrusionOk="0">
                  <a:moveTo>
                    <a:pt x="7326" y="0"/>
                  </a:moveTo>
                  <a:cubicBezTo>
                    <a:pt x="3283" y="0"/>
                    <a:pt x="1" y="61"/>
                    <a:pt x="1" y="91"/>
                  </a:cubicBezTo>
                  <a:cubicBezTo>
                    <a:pt x="1" y="152"/>
                    <a:pt x="3283" y="213"/>
                    <a:pt x="7326" y="213"/>
                  </a:cubicBezTo>
                  <a:cubicBezTo>
                    <a:pt x="11369" y="213"/>
                    <a:pt x="14651" y="182"/>
                    <a:pt x="14651" y="91"/>
                  </a:cubicBezTo>
                  <a:cubicBezTo>
                    <a:pt x="14651" y="61"/>
                    <a:pt x="11369" y="0"/>
                    <a:pt x="732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3"/>
            <p:cNvSpPr/>
            <p:nvPr/>
          </p:nvSpPr>
          <p:spPr>
            <a:xfrm>
              <a:off x="2385575" y="2960825"/>
              <a:ext cx="435425" cy="31925"/>
            </a:xfrm>
            <a:custGeom>
              <a:avLst/>
              <a:gdLst/>
              <a:ahLst/>
              <a:cxnLst/>
              <a:rect l="l" t="t" r="r" b="b"/>
              <a:pathLst>
                <a:path w="17417" h="1277" extrusionOk="0">
                  <a:moveTo>
                    <a:pt x="0" y="0"/>
                  </a:moveTo>
                  <a:lnTo>
                    <a:pt x="0" y="1277"/>
                  </a:lnTo>
                  <a:lnTo>
                    <a:pt x="17417" y="1277"/>
                  </a:lnTo>
                  <a:lnTo>
                    <a:pt x="1741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3"/>
            <p:cNvSpPr/>
            <p:nvPr/>
          </p:nvSpPr>
          <p:spPr>
            <a:xfrm>
              <a:off x="2515500" y="2383300"/>
              <a:ext cx="348825" cy="395550"/>
            </a:xfrm>
            <a:custGeom>
              <a:avLst/>
              <a:gdLst/>
              <a:ahLst/>
              <a:cxnLst/>
              <a:rect l="l" t="t" r="r" b="b"/>
              <a:pathLst>
                <a:path w="13953" h="15822" extrusionOk="0">
                  <a:moveTo>
                    <a:pt x="6971" y="0"/>
                  </a:moveTo>
                  <a:cubicBezTo>
                    <a:pt x="4775" y="0"/>
                    <a:pt x="2979" y="1934"/>
                    <a:pt x="2949" y="4317"/>
                  </a:cubicBezTo>
                  <a:cubicBezTo>
                    <a:pt x="2919" y="6049"/>
                    <a:pt x="3952" y="7660"/>
                    <a:pt x="5533" y="8359"/>
                  </a:cubicBezTo>
                  <a:cubicBezTo>
                    <a:pt x="2037" y="8876"/>
                    <a:pt x="578" y="11277"/>
                    <a:pt x="1" y="13223"/>
                  </a:cubicBezTo>
                  <a:cubicBezTo>
                    <a:pt x="1992" y="14955"/>
                    <a:pt x="4477" y="15822"/>
                    <a:pt x="6965" y="15822"/>
                  </a:cubicBezTo>
                  <a:cubicBezTo>
                    <a:pt x="9454" y="15822"/>
                    <a:pt x="11946" y="14955"/>
                    <a:pt x="13953" y="13223"/>
                  </a:cubicBezTo>
                  <a:cubicBezTo>
                    <a:pt x="13375" y="11247"/>
                    <a:pt x="11946" y="8876"/>
                    <a:pt x="8512" y="8359"/>
                  </a:cubicBezTo>
                  <a:cubicBezTo>
                    <a:pt x="10092" y="7660"/>
                    <a:pt x="11095" y="6080"/>
                    <a:pt x="11065" y="4347"/>
                  </a:cubicBezTo>
                  <a:cubicBezTo>
                    <a:pt x="11065" y="1946"/>
                    <a:pt x="9272" y="1"/>
                    <a:pt x="7022" y="1"/>
                  </a:cubicBezTo>
                  <a:cubicBezTo>
                    <a:pt x="7005" y="0"/>
                    <a:pt x="6988" y="0"/>
                    <a:pt x="6971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3"/>
            <p:cNvSpPr/>
            <p:nvPr/>
          </p:nvSpPr>
          <p:spPr>
            <a:xfrm>
              <a:off x="2386325" y="3423600"/>
              <a:ext cx="243950" cy="29650"/>
            </a:xfrm>
            <a:custGeom>
              <a:avLst/>
              <a:gdLst/>
              <a:ahLst/>
              <a:cxnLst/>
              <a:rect l="l" t="t" r="r" b="b"/>
              <a:pathLst>
                <a:path w="9758" h="1186" extrusionOk="0">
                  <a:moveTo>
                    <a:pt x="1" y="0"/>
                  </a:moveTo>
                  <a:lnTo>
                    <a:pt x="1" y="1186"/>
                  </a:lnTo>
                  <a:lnTo>
                    <a:pt x="9758" y="1186"/>
                  </a:lnTo>
                  <a:lnTo>
                    <a:pt x="975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3"/>
            <p:cNvSpPr/>
            <p:nvPr/>
          </p:nvSpPr>
          <p:spPr>
            <a:xfrm>
              <a:off x="5598400" y="1941800"/>
              <a:ext cx="679375" cy="767525"/>
            </a:xfrm>
            <a:custGeom>
              <a:avLst/>
              <a:gdLst/>
              <a:ahLst/>
              <a:cxnLst/>
              <a:rect l="l" t="t" r="r" b="b"/>
              <a:pathLst>
                <a:path w="27175" h="30701" extrusionOk="0">
                  <a:moveTo>
                    <a:pt x="13010" y="1"/>
                  </a:moveTo>
                  <a:lnTo>
                    <a:pt x="12250" y="31"/>
                  </a:lnTo>
                  <a:lnTo>
                    <a:pt x="11186" y="214"/>
                  </a:lnTo>
                  <a:cubicBezTo>
                    <a:pt x="10244" y="366"/>
                    <a:pt x="9301" y="670"/>
                    <a:pt x="8420" y="1034"/>
                  </a:cubicBezTo>
                  <a:cubicBezTo>
                    <a:pt x="7234" y="1551"/>
                    <a:pt x="6140" y="2250"/>
                    <a:pt x="5137" y="3071"/>
                  </a:cubicBezTo>
                  <a:cubicBezTo>
                    <a:pt x="3921" y="4135"/>
                    <a:pt x="2888" y="5381"/>
                    <a:pt x="2098" y="6749"/>
                  </a:cubicBezTo>
                  <a:cubicBezTo>
                    <a:pt x="1155" y="8390"/>
                    <a:pt x="547" y="10183"/>
                    <a:pt x="304" y="12037"/>
                  </a:cubicBezTo>
                  <a:cubicBezTo>
                    <a:pt x="0" y="14135"/>
                    <a:pt x="152" y="16262"/>
                    <a:pt x="760" y="18299"/>
                  </a:cubicBezTo>
                  <a:cubicBezTo>
                    <a:pt x="1451" y="20461"/>
                    <a:pt x="2616" y="22474"/>
                    <a:pt x="4226" y="24105"/>
                  </a:cubicBezTo>
                  <a:lnTo>
                    <a:pt x="4226" y="24105"/>
                  </a:lnTo>
                  <a:lnTo>
                    <a:pt x="2189" y="30366"/>
                  </a:lnTo>
                  <a:lnTo>
                    <a:pt x="2098" y="30700"/>
                  </a:lnTo>
                  <a:lnTo>
                    <a:pt x="2402" y="30518"/>
                  </a:lnTo>
                  <a:lnTo>
                    <a:pt x="8946" y="27201"/>
                  </a:lnTo>
                  <a:lnTo>
                    <a:pt x="8946" y="27201"/>
                  </a:lnTo>
                  <a:lnTo>
                    <a:pt x="9362" y="27357"/>
                  </a:lnTo>
                  <a:cubicBezTo>
                    <a:pt x="10715" y="27844"/>
                    <a:pt x="12164" y="28066"/>
                    <a:pt x="13624" y="28066"/>
                  </a:cubicBezTo>
                  <a:cubicBezTo>
                    <a:pt x="13804" y="28066"/>
                    <a:pt x="13985" y="28063"/>
                    <a:pt x="14165" y="28056"/>
                  </a:cubicBezTo>
                  <a:cubicBezTo>
                    <a:pt x="15745" y="27995"/>
                    <a:pt x="17295" y="27661"/>
                    <a:pt x="18754" y="27023"/>
                  </a:cubicBezTo>
                  <a:cubicBezTo>
                    <a:pt x="21490" y="25807"/>
                    <a:pt x="23770" y="23740"/>
                    <a:pt x="25229" y="21095"/>
                  </a:cubicBezTo>
                  <a:cubicBezTo>
                    <a:pt x="25928" y="19880"/>
                    <a:pt x="26414" y="18603"/>
                    <a:pt x="26718" y="17235"/>
                  </a:cubicBezTo>
                  <a:cubicBezTo>
                    <a:pt x="26809" y="16901"/>
                    <a:pt x="26870" y="16566"/>
                    <a:pt x="26900" y="16262"/>
                  </a:cubicBezTo>
                  <a:cubicBezTo>
                    <a:pt x="26931" y="15928"/>
                    <a:pt x="27022" y="15594"/>
                    <a:pt x="27022" y="15259"/>
                  </a:cubicBezTo>
                  <a:cubicBezTo>
                    <a:pt x="27174" y="13405"/>
                    <a:pt x="26961" y="11521"/>
                    <a:pt x="26445" y="9727"/>
                  </a:cubicBezTo>
                  <a:cubicBezTo>
                    <a:pt x="26110" y="8664"/>
                    <a:pt x="25654" y="7630"/>
                    <a:pt x="25077" y="6657"/>
                  </a:cubicBezTo>
                  <a:cubicBezTo>
                    <a:pt x="24104" y="4986"/>
                    <a:pt x="22767" y="3527"/>
                    <a:pt x="21216" y="2402"/>
                  </a:cubicBezTo>
                  <a:cubicBezTo>
                    <a:pt x="20001" y="1551"/>
                    <a:pt x="18694" y="913"/>
                    <a:pt x="17265" y="518"/>
                  </a:cubicBezTo>
                  <a:lnTo>
                    <a:pt x="16475" y="305"/>
                  </a:lnTo>
                  <a:cubicBezTo>
                    <a:pt x="16232" y="244"/>
                    <a:pt x="15958" y="183"/>
                    <a:pt x="15715" y="153"/>
                  </a:cubicBezTo>
                  <a:cubicBezTo>
                    <a:pt x="15350" y="92"/>
                    <a:pt x="14955" y="62"/>
                    <a:pt x="14560" y="31"/>
                  </a:cubicBezTo>
                  <a:lnTo>
                    <a:pt x="13861" y="1"/>
                  </a:lnTo>
                  <a:lnTo>
                    <a:pt x="13618" y="1"/>
                  </a:lnTo>
                  <a:cubicBezTo>
                    <a:pt x="13678" y="31"/>
                    <a:pt x="13770" y="31"/>
                    <a:pt x="13861" y="31"/>
                  </a:cubicBezTo>
                  <a:lnTo>
                    <a:pt x="14560" y="92"/>
                  </a:lnTo>
                  <a:cubicBezTo>
                    <a:pt x="14955" y="122"/>
                    <a:pt x="15320" y="183"/>
                    <a:pt x="15715" y="244"/>
                  </a:cubicBezTo>
                  <a:cubicBezTo>
                    <a:pt x="15958" y="274"/>
                    <a:pt x="16201" y="335"/>
                    <a:pt x="16414" y="396"/>
                  </a:cubicBezTo>
                  <a:lnTo>
                    <a:pt x="17235" y="609"/>
                  </a:lnTo>
                  <a:cubicBezTo>
                    <a:pt x="18633" y="1034"/>
                    <a:pt x="19909" y="1673"/>
                    <a:pt x="21095" y="2524"/>
                  </a:cubicBezTo>
                  <a:cubicBezTo>
                    <a:pt x="22645" y="3648"/>
                    <a:pt x="23952" y="5077"/>
                    <a:pt x="24894" y="6749"/>
                  </a:cubicBezTo>
                  <a:cubicBezTo>
                    <a:pt x="25441" y="7691"/>
                    <a:pt x="25897" y="8724"/>
                    <a:pt x="26232" y="9788"/>
                  </a:cubicBezTo>
                  <a:cubicBezTo>
                    <a:pt x="26566" y="10943"/>
                    <a:pt x="26779" y="12129"/>
                    <a:pt x="26809" y="13344"/>
                  </a:cubicBezTo>
                  <a:cubicBezTo>
                    <a:pt x="26840" y="13983"/>
                    <a:pt x="26840" y="14621"/>
                    <a:pt x="26779" y="15259"/>
                  </a:cubicBezTo>
                  <a:cubicBezTo>
                    <a:pt x="26779" y="15563"/>
                    <a:pt x="26688" y="15898"/>
                    <a:pt x="26657" y="16202"/>
                  </a:cubicBezTo>
                  <a:cubicBezTo>
                    <a:pt x="26627" y="16536"/>
                    <a:pt x="26566" y="16870"/>
                    <a:pt x="26475" y="17174"/>
                  </a:cubicBezTo>
                  <a:cubicBezTo>
                    <a:pt x="26171" y="18512"/>
                    <a:pt x="25685" y="19788"/>
                    <a:pt x="25016" y="20974"/>
                  </a:cubicBezTo>
                  <a:cubicBezTo>
                    <a:pt x="23557" y="23557"/>
                    <a:pt x="21338" y="25594"/>
                    <a:pt x="18633" y="26779"/>
                  </a:cubicBezTo>
                  <a:cubicBezTo>
                    <a:pt x="17204" y="27387"/>
                    <a:pt x="15684" y="27722"/>
                    <a:pt x="14134" y="27782"/>
                  </a:cubicBezTo>
                  <a:cubicBezTo>
                    <a:pt x="13916" y="27795"/>
                    <a:pt x="13697" y="27801"/>
                    <a:pt x="13478" y="27801"/>
                  </a:cubicBezTo>
                  <a:cubicBezTo>
                    <a:pt x="12111" y="27801"/>
                    <a:pt x="10737" y="27559"/>
                    <a:pt x="9453" y="27114"/>
                  </a:cubicBezTo>
                  <a:lnTo>
                    <a:pt x="8997" y="26931"/>
                  </a:lnTo>
                  <a:lnTo>
                    <a:pt x="8876" y="26931"/>
                  </a:lnTo>
                  <a:lnTo>
                    <a:pt x="2556" y="30164"/>
                  </a:lnTo>
                  <a:lnTo>
                    <a:pt x="2556" y="30164"/>
                  </a:lnTo>
                  <a:cubicBezTo>
                    <a:pt x="3224" y="28079"/>
                    <a:pt x="3889" y="26051"/>
                    <a:pt x="4499" y="24135"/>
                  </a:cubicBezTo>
                  <a:lnTo>
                    <a:pt x="4529" y="24044"/>
                  </a:lnTo>
                  <a:lnTo>
                    <a:pt x="4468" y="23983"/>
                  </a:lnTo>
                  <a:cubicBezTo>
                    <a:pt x="2888" y="22372"/>
                    <a:pt x="1702" y="20396"/>
                    <a:pt x="1034" y="18208"/>
                  </a:cubicBezTo>
                  <a:cubicBezTo>
                    <a:pt x="426" y="16232"/>
                    <a:pt x="243" y="14135"/>
                    <a:pt x="517" y="12068"/>
                  </a:cubicBezTo>
                  <a:cubicBezTo>
                    <a:pt x="943" y="8633"/>
                    <a:pt x="2614" y="5502"/>
                    <a:pt x="5228" y="3223"/>
                  </a:cubicBezTo>
                  <a:cubicBezTo>
                    <a:pt x="6931" y="1733"/>
                    <a:pt x="8997" y="730"/>
                    <a:pt x="11216" y="305"/>
                  </a:cubicBezTo>
                  <a:lnTo>
                    <a:pt x="12250" y="122"/>
                  </a:lnTo>
                  <a:lnTo>
                    <a:pt x="13010" y="62"/>
                  </a:lnTo>
                  <a:lnTo>
                    <a:pt x="13466" y="31"/>
                  </a:lnTo>
                  <a:lnTo>
                    <a:pt x="13618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3"/>
            <p:cNvSpPr/>
            <p:nvPr/>
          </p:nvSpPr>
          <p:spPr>
            <a:xfrm>
              <a:off x="5863600" y="2125700"/>
              <a:ext cx="205200" cy="290300"/>
            </a:xfrm>
            <a:custGeom>
              <a:avLst/>
              <a:gdLst/>
              <a:ahLst/>
              <a:cxnLst/>
              <a:rect l="l" t="t" r="r" b="b"/>
              <a:pathLst>
                <a:path w="8208" h="11612" extrusionOk="0">
                  <a:moveTo>
                    <a:pt x="3120" y="0"/>
                  </a:moveTo>
                  <a:cubicBezTo>
                    <a:pt x="3108" y="0"/>
                    <a:pt x="3101" y="1"/>
                    <a:pt x="3101" y="1"/>
                  </a:cubicBezTo>
                  <a:lnTo>
                    <a:pt x="3101" y="1946"/>
                  </a:lnTo>
                  <a:lnTo>
                    <a:pt x="973" y="4864"/>
                  </a:lnTo>
                  <a:lnTo>
                    <a:pt x="31" y="4864"/>
                  </a:lnTo>
                  <a:lnTo>
                    <a:pt x="0" y="10973"/>
                  </a:lnTo>
                  <a:lnTo>
                    <a:pt x="1672" y="10973"/>
                  </a:lnTo>
                  <a:cubicBezTo>
                    <a:pt x="1672" y="10973"/>
                    <a:pt x="5715" y="11612"/>
                    <a:pt x="6505" y="11612"/>
                  </a:cubicBezTo>
                  <a:cubicBezTo>
                    <a:pt x="6627" y="11612"/>
                    <a:pt x="6748" y="11581"/>
                    <a:pt x="6839" y="11551"/>
                  </a:cubicBezTo>
                  <a:cubicBezTo>
                    <a:pt x="7660" y="11308"/>
                    <a:pt x="8207" y="10548"/>
                    <a:pt x="8146" y="9697"/>
                  </a:cubicBezTo>
                  <a:cubicBezTo>
                    <a:pt x="8116" y="7995"/>
                    <a:pt x="8055" y="4833"/>
                    <a:pt x="7842" y="4621"/>
                  </a:cubicBezTo>
                  <a:cubicBezTo>
                    <a:pt x="7599" y="4347"/>
                    <a:pt x="4408" y="4347"/>
                    <a:pt x="4408" y="4347"/>
                  </a:cubicBezTo>
                  <a:cubicBezTo>
                    <a:pt x="4408" y="4347"/>
                    <a:pt x="4388" y="4411"/>
                    <a:pt x="4369" y="4411"/>
                  </a:cubicBezTo>
                  <a:cubicBezTo>
                    <a:pt x="4328" y="4411"/>
                    <a:pt x="4285" y="4135"/>
                    <a:pt x="4408" y="2432"/>
                  </a:cubicBezTo>
                  <a:cubicBezTo>
                    <a:pt x="4578" y="79"/>
                    <a:pt x="3294" y="0"/>
                    <a:pt x="3120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3"/>
            <p:cNvSpPr/>
            <p:nvPr/>
          </p:nvSpPr>
          <p:spPr>
            <a:xfrm>
              <a:off x="5795200" y="2234375"/>
              <a:ext cx="55500" cy="165675"/>
            </a:xfrm>
            <a:custGeom>
              <a:avLst/>
              <a:gdLst/>
              <a:ahLst/>
              <a:cxnLst/>
              <a:rect l="l" t="t" r="r" b="b"/>
              <a:pathLst>
                <a:path w="2220" h="6627" extrusionOk="0">
                  <a:moveTo>
                    <a:pt x="1" y="0"/>
                  </a:moveTo>
                  <a:lnTo>
                    <a:pt x="578" y="6626"/>
                  </a:lnTo>
                  <a:lnTo>
                    <a:pt x="2220" y="6626"/>
                  </a:lnTo>
                  <a:lnTo>
                    <a:pt x="2220" y="12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3"/>
            <p:cNvSpPr/>
            <p:nvPr/>
          </p:nvSpPr>
          <p:spPr>
            <a:xfrm>
              <a:off x="4748825" y="2849875"/>
              <a:ext cx="1576800" cy="746225"/>
            </a:xfrm>
            <a:custGeom>
              <a:avLst/>
              <a:gdLst/>
              <a:ahLst/>
              <a:cxnLst/>
              <a:rect l="l" t="t" r="r" b="b"/>
              <a:pathLst>
                <a:path w="63072" h="29849" extrusionOk="0">
                  <a:moveTo>
                    <a:pt x="2281" y="1"/>
                  </a:moveTo>
                  <a:cubicBezTo>
                    <a:pt x="1034" y="1"/>
                    <a:pt x="1" y="1004"/>
                    <a:pt x="1" y="2280"/>
                  </a:cubicBezTo>
                  <a:lnTo>
                    <a:pt x="1" y="20822"/>
                  </a:lnTo>
                  <a:cubicBezTo>
                    <a:pt x="1" y="22068"/>
                    <a:pt x="1034" y="23101"/>
                    <a:pt x="2281" y="23101"/>
                  </a:cubicBezTo>
                  <a:lnTo>
                    <a:pt x="3618" y="23101"/>
                  </a:lnTo>
                  <a:lnTo>
                    <a:pt x="3618" y="29849"/>
                  </a:lnTo>
                  <a:lnTo>
                    <a:pt x="10244" y="23101"/>
                  </a:lnTo>
                  <a:lnTo>
                    <a:pt x="60792" y="23101"/>
                  </a:lnTo>
                  <a:cubicBezTo>
                    <a:pt x="62039" y="23101"/>
                    <a:pt x="63072" y="22068"/>
                    <a:pt x="63072" y="20822"/>
                  </a:cubicBezTo>
                  <a:lnTo>
                    <a:pt x="63072" y="2280"/>
                  </a:lnTo>
                  <a:cubicBezTo>
                    <a:pt x="63072" y="1004"/>
                    <a:pt x="62039" y="1"/>
                    <a:pt x="60762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3"/>
            <p:cNvSpPr/>
            <p:nvPr/>
          </p:nvSpPr>
          <p:spPr>
            <a:xfrm>
              <a:off x="5713150" y="2897025"/>
              <a:ext cx="595550" cy="449075"/>
            </a:xfrm>
            <a:custGeom>
              <a:avLst/>
              <a:gdLst/>
              <a:ahLst/>
              <a:cxnLst/>
              <a:rect l="l" t="t" r="r" b="b"/>
              <a:pathLst>
                <a:path w="23822" h="17963" extrusionOk="0">
                  <a:moveTo>
                    <a:pt x="12148" y="0"/>
                  </a:moveTo>
                  <a:cubicBezTo>
                    <a:pt x="11165" y="0"/>
                    <a:pt x="10148" y="154"/>
                    <a:pt x="9119" y="485"/>
                  </a:cubicBezTo>
                  <a:cubicBezTo>
                    <a:pt x="1185" y="3008"/>
                    <a:pt x="0" y="13738"/>
                    <a:pt x="7143" y="17963"/>
                  </a:cubicBezTo>
                  <a:cubicBezTo>
                    <a:pt x="6687" y="16322"/>
                    <a:pt x="6566" y="14589"/>
                    <a:pt x="6748" y="12887"/>
                  </a:cubicBezTo>
                  <a:cubicBezTo>
                    <a:pt x="6717" y="11823"/>
                    <a:pt x="6748" y="10273"/>
                    <a:pt x="6778" y="8875"/>
                  </a:cubicBezTo>
                  <a:cubicBezTo>
                    <a:pt x="6140" y="7233"/>
                    <a:pt x="6566" y="5379"/>
                    <a:pt x="7842" y="4133"/>
                  </a:cubicBezTo>
                  <a:cubicBezTo>
                    <a:pt x="9342" y="2592"/>
                    <a:pt x="10499" y="2349"/>
                    <a:pt x="11352" y="2349"/>
                  </a:cubicBezTo>
                  <a:cubicBezTo>
                    <a:pt x="11745" y="2349"/>
                    <a:pt x="12073" y="2400"/>
                    <a:pt x="12341" y="2400"/>
                  </a:cubicBezTo>
                  <a:cubicBezTo>
                    <a:pt x="13161" y="2431"/>
                    <a:pt x="17082" y="3343"/>
                    <a:pt x="18177" y="8024"/>
                  </a:cubicBezTo>
                  <a:cubicBezTo>
                    <a:pt x="18237" y="8297"/>
                    <a:pt x="18268" y="8601"/>
                    <a:pt x="18298" y="8905"/>
                  </a:cubicBezTo>
                  <a:cubicBezTo>
                    <a:pt x="18298" y="9148"/>
                    <a:pt x="18329" y="9361"/>
                    <a:pt x="18359" y="9513"/>
                  </a:cubicBezTo>
                  <a:cubicBezTo>
                    <a:pt x="18450" y="11215"/>
                    <a:pt x="19393" y="12735"/>
                    <a:pt x="20912" y="13556"/>
                  </a:cubicBezTo>
                  <a:cubicBezTo>
                    <a:pt x="23822" y="6916"/>
                    <a:pt x="18744" y="0"/>
                    <a:pt x="1214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3"/>
            <p:cNvSpPr/>
            <p:nvPr/>
          </p:nvSpPr>
          <p:spPr>
            <a:xfrm>
              <a:off x="5877275" y="3219175"/>
              <a:ext cx="65375" cy="149725"/>
            </a:xfrm>
            <a:custGeom>
              <a:avLst/>
              <a:gdLst/>
              <a:ahLst/>
              <a:cxnLst/>
              <a:rect l="l" t="t" r="r" b="b"/>
              <a:pathLst>
                <a:path w="2615" h="5989" extrusionOk="0">
                  <a:moveTo>
                    <a:pt x="183" y="1"/>
                  </a:moveTo>
                  <a:lnTo>
                    <a:pt x="183" y="1"/>
                  </a:lnTo>
                  <a:cubicBezTo>
                    <a:pt x="1" y="1703"/>
                    <a:pt x="122" y="3436"/>
                    <a:pt x="578" y="5107"/>
                  </a:cubicBezTo>
                  <a:cubicBezTo>
                    <a:pt x="1216" y="5472"/>
                    <a:pt x="1885" y="5776"/>
                    <a:pt x="2615" y="5989"/>
                  </a:cubicBezTo>
                  <a:cubicBezTo>
                    <a:pt x="2584" y="4651"/>
                    <a:pt x="2463" y="2736"/>
                    <a:pt x="2463" y="2736"/>
                  </a:cubicBezTo>
                  <a:cubicBezTo>
                    <a:pt x="2463" y="2736"/>
                    <a:pt x="274" y="2463"/>
                    <a:pt x="183" y="244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3"/>
            <p:cNvSpPr/>
            <p:nvPr/>
          </p:nvSpPr>
          <p:spPr>
            <a:xfrm>
              <a:off x="5881075" y="3029200"/>
              <a:ext cx="202925" cy="351100"/>
            </a:xfrm>
            <a:custGeom>
              <a:avLst/>
              <a:gdLst/>
              <a:ahLst/>
              <a:cxnLst/>
              <a:rect l="l" t="t" r="r" b="b"/>
              <a:pathLst>
                <a:path w="8117" h="14044" extrusionOk="0">
                  <a:moveTo>
                    <a:pt x="871" y="3580"/>
                  </a:moveTo>
                  <a:cubicBezTo>
                    <a:pt x="996" y="3580"/>
                    <a:pt x="1116" y="3634"/>
                    <a:pt x="1216" y="3709"/>
                  </a:cubicBezTo>
                  <a:cubicBezTo>
                    <a:pt x="1308" y="3770"/>
                    <a:pt x="1368" y="3831"/>
                    <a:pt x="1338" y="3861"/>
                  </a:cubicBezTo>
                  <a:cubicBezTo>
                    <a:pt x="1338" y="3861"/>
                    <a:pt x="1146" y="3765"/>
                    <a:pt x="890" y="3765"/>
                  </a:cubicBezTo>
                  <a:cubicBezTo>
                    <a:pt x="858" y="3765"/>
                    <a:pt x="825" y="3767"/>
                    <a:pt x="791" y="3770"/>
                  </a:cubicBezTo>
                  <a:cubicBezTo>
                    <a:pt x="510" y="3770"/>
                    <a:pt x="307" y="3925"/>
                    <a:pt x="254" y="3925"/>
                  </a:cubicBezTo>
                  <a:cubicBezTo>
                    <a:pt x="249" y="3925"/>
                    <a:pt x="246" y="3924"/>
                    <a:pt x="244" y="3922"/>
                  </a:cubicBezTo>
                  <a:cubicBezTo>
                    <a:pt x="213" y="3861"/>
                    <a:pt x="274" y="3831"/>
                    <a:pt x="365" y="3740"/>
                  </a:cubicBezTo>
                  <a:cubicBezTo>
                    <a:pt x="487" y="3648"/>
                    <a:pt x="639" y="3588"/>
                    <a:pt x="791" y="3588"/>
                  </a:cubicBezTo>
                  <a:cubicBezTo>
                    <a:pt x="818" y="3582"/>
                    <a:pt x="845" y="3580"/>
                    <a:pt x="871" y="3580"/>
                  </a:cubicBezTo>
                  <a:close/>
                  <a:moveTo>
                    <a:pt x="4104" y="3618"/>
                  </a:moveTo>
                  <a:cubicBezTo>
                    <a:pt x="4256" y="3618"/>
                    <a:pt x="4408" y="3679"/>
                    <a:pt x="4560" y="3770"/>
                  </a:cubicBezTo>
                  <a:cubicBezTo>
                    <a:pt x="4651" y="3831"/>
                    <a:pt x="4681" y="3892"/>
                    <a:pt x="4681" y="3922"/>
                  </a:cubicBezTo>
                  <a:cubicBezTo>
                    <a:pt x="4654" y="3922"/>
                    <a:pt x="4459" y="3826"/>
                    <a:pt x="4203" y="3826"/>
                  </a:cubicBezTo>
                  <a:cubicBezTo>
                    <a:pt x="4171" y="3826"/>
                    <a:pt x="4138" y="3827"/>
                    <a:pt x="4104" y="3831"/>
                  </a:cubicBezTo>
                  <a:cubicBezTo>
                    <a:pt x="3851" y="3831"/>
                    <a:pt x="3651" y="3986"/>
                    <a:pt x="3597" y="3986"/>
                  </a:cubicBezTo>
                  <a:cubicBezTo>
                    <a:pt x="3593" y="3986"/>
                    <a:pt x="3590" y="3985"/>
                    <a:pt x="3587" y="3983"/>
                  </a:cubicBezTo>
                  <a:cubicBezTo>
                    <a:pt x="3526" y="3922"/>
                    <a:pt x="3587" y="3892"/>
                    <a:pt x="3678" y="3800"/>
                  </a:cubicBezTo>
                  <a:cubicBezTo>
                    <a:pt x="3800" y="3709"/>
                    <a:pt x="3952" y="3648"/>
                    <a:pt x="4104" y="3618"/>
                  </a:cubicBezTo>
                  <a:close/>
                  <a:moveTo>
                    <a:pt x="791" y="3952"/>
                  </a:moveTo>
                  <a:cubicBezTo>
                    <a:pt x="943" y="3952"/>
                    <a:pt x="1064" y="4074"/>
                    <a:pt x="1064" y="4226"/>
                  </a:cubicBezTo>
                  <a:cubicBezTo>
                    <a:pt x="1064" y="4408"/>
                    <a:pt x="928" y="4499"/>
                    <a:pt x="791" y="4499"/>
                  </a:cubicBezTo>
                  <a:cubicBezTo>
                    <a:pt x="654" y="4499"/>
                    <a:pt x="517" y="4408"/>
                    <a:pt x="517" y="4226"/>
                  </a:cubicBezTo>
                  <a:cubicBezTo>
                    <a:pt x="517" y="4074"/>
                    <a:pt x="639" y="3952"/>
                    <a:pt x="791" y="3952"/>
                  </a:cubicBezTo>
                  <a:close/>
                  <a:moveTo>
                    <a:pt x="4047" y="4011"/>
                  </a:moveTo>
                  <a:cubicBezTo>
                    <a:pt x="4296" y="4011"/>
                    <a:pt x="4400" y="4325"/>
                    <a:pt x="4225" y="4499"/>
                  </a:cubicBezTo>
                  <a:cubicBezTo>
                    <a:pt x="4170" y="4546"/>
                    <a:pt x="4104" y="4566"/>
                    <a:pt x="4038" y="4566"/>
                  </a:cubicBezTo>
                  <a:cubicBezTo>
                    <a:pt x="3887" y="4566"/>
                    <a:pt x="3739" y="4456"/>
                    <a:pt x="3739" y="4287"/>
                  </a:cubicBezTo>
                  <a:cubicBezTo>
                    <a:pt x="3739" y="4135"/>
                    <a:pt x="3861" y="4013"/>
                    <a:pt x="4013" y="4013"/>
                  </a:cubicBezTo>
                  <a:cubicBezTo>
                    <a:pt x="4024" y="4012"/>
                    <a:pt x="4036" y="4011"/>
                    <a:pt x="4047" y="4011"/>
                  </a:cubicBezTo>
                  <a:close/>
                  <a:moveTo>
                    <a:pt x="2523" y="3861"/>
                  </a:moveTo>
                  <a:lnTo>
                    <a:pt x="2523" y="3861"/>
                  </a:lnTo>
                  <a:cubicBezTo>
                    <a:pt x="2402" y="4439"/>
                    <a:pt x="2250" y="4986"/>
                    <a:pt x="2037" y="5503"/>
                  </a:cubicBezTo>
                  <a:lnTo>
                    <a:pt x="1824" y="6141"/>
                  </a:lnTo>
                  <a:cubicBezTo>
                    <a:pt x="1794" y="6232"/>
                    <a:pt x="1763" y="6293"/>
                    <a:pt x="1794" y="6384"/>
                  </a:cubicBezTo>
                  <a:cubicBezTo>
                    <a:pt x="1794" y="6445"/>
                    <a:pt x="1855" y="6445"/>
                    <a:pt x="1946" y="6445"/>
                  </a:cubicBezTo>
                  <a:cubicBezTo>
                    <a:pt x="2128" y="6475"/>
                    <a:pt x="2280" y="6475"/>
                    <a:pt x="2432" y="6536"/>
                  </a:cubicBezTo>
                  <a:cubicBezTo>
                    <a:pt x="2280" y="6566"/>
                    <a:pt x="2098" y="6566"/>
                    <a:pt x="1946" y="6566"/>
                  </a:cubicBezTo>
                  <a:cubicBezTo>
                    <a:pt x="1915" y="6566"/>
                    <a:pt x="1855" y="6536"/>
                    <a:pt x="1824" y="6536"/>
                  </a:cubicBezTo>
                  <a:cubicBezTo>
                    <a:pt x="1763" y="6536"/>
                    <a:pt x="1703" y="6475"/>
                    <a:pt x="1672" y="6414"/>
                  </a:cubicBezTo>
                  <a:cubicBezTo>
                    <a:pt x="1672" y="6323"/>
                    <a:pt x="1672" y="6202"/>
                    <a:pt x="1733" y="6110"/>
                  </a:cubicBezTo>
                  <a:lnTo>
                    <a:pt x="1915" y="5472"/>
                  </a:lnTo>
                  <a:cubicBezTo>
                    <a:pt x="2098" y="4925"/>
                    <a:pt x="2280" y="4378"/>
                    <a:pt x="2523" y="3861"/>
                  </a:cubicBezTo>
                  <a:close/>
                  <a:moveTo>
                    <a:pt x="3464" y="6800"/>
                  </a:moveTo>
                  <a:cubicBezTo>
                    <a:pt x="3467" y="6800"/>
                    <a:pt x="3449" y="6812"/>
                    <a:pt x="3405" y="6840"/>
                  </a:cubicBezTo>
                  <a:cubicBezTo>
                    <a:pt x="3526" y="7174"/>
                    <a:pt x="3314" y="7539"/>
                    <a:pt x="2979" y="7630"/>
                  </a:cubicBezTo>
                  <a:lnTo>
                    <a:pt x="2949" y="7630"/>
                  </a:lnTo>
                  <a:cubicBezTo>
                    <a:pt x="2844" y="7674"/>
                    <a:pt x="2737" y="7695"/>
                    <a:pt x="2632" y="7695"/>
                  </a:cubicBezTo>
                  <a:cubicBezTo>
                    <a:pt x="2372" y="7695"/>
                    <a:pt x="2128" y="7565"/>
                    <a:pt x="1976" y="7326"/>
                  </a:cubicBezTo>
                  <a:cubicBezTo>
                    <a:pt x="2504" y="7326"/>
                    <a:pt x="3444" y="6800"/>
                    <a:pt x="3464" y="6800"/>
                  </a:cubicBezTo>
                  <a:close/>
                  <a:moveTo>
                    <a:pt x="3952" y="1"/>
                  </a:moveTo>
                  <a:cubicBezTo>
                    <a:pt x="3739" y="518"/>
                    <a:pt x="3374" y="1612"/>
                    <a:pt x="3587" y="2493"/>
                  </a:cubicBezTo>
                  <a:lnTo>
                    <a:pt x="396" y="3284"/>
                  </a:lnTo>
                  <a:lnTo>
                    <a:pt x="61" y="3618"/>
                  </a:lnTo>
                  <a:cubicBezTo>
                    <a:pt x="0" y="5016"/>
                    <a:pt x="0" y="6566"/>
                    <a:pt x="31" y="7630"/>
                  </a:cubicBezTo>
                  <a:lnTo>
                    <a:pt x="31" y="7843"/>
                  </a:lnTo>
                  <a:cubicBezTo>
                    <a:pt x="122" y="10092"/>
                    <a:pt x="2311" y="10366"/>
                    <a:pt x="2311" y="10366"/>
                  </a:cubicBezTo>
                  <a:cubicBezTo>
                    <a:pt x="3344" y="10335"/>
                    <a:pt x="4347" y="10001"/>
                    <a:pt x="5198" y="9393"/>
                  </a:cubicBezTo>
                  <a:lnTo>
                    <a:pt x="5198" y="9393"/>
                  </a:lnTo>
                  <a:cubicBezTo>
                    <a:pt x="5198" y="9393"/>
                    <a:pt x="4548" y="10919"/>
                    <a:pt x="2567" y="10919"/>
                  </a:cubicBezTo>
                  <a:cubicBezTo>
                    <a:pt x="2493" y="10919"/>
                    <a:pt x="2418" y="10917"/>
                    <a:pt x="2341" y="10913"/>
                  </a:cubicBezTo>
                  <a:lnTo>
                    <a:pt x="2311" y="10366"/>
                  </a:lnTo>
                  <a:lnTo>
                    <a:pt x="2311" y="10366"/>
                  </a:lnTo>
                  <a:cubicBezTo>
                    <a:pt x="2311" y="10369"/>
                    <a:pt x="2402" y="12251"/>
                    <a:pt x="2432" y="13618"/>
                  </a:cubicBezTo>
                  <a:cubicBezTo>
                    <a:pt x="3374" y="13892"/>
                    <a:pt x="4347" y="14044"/>
                    <a:pt x="5320" y="14044"/>
                  </a:cubicBezTo>
                  <a:cubicBezTo>
                    <a:pt x="6171" y="14044"/>
                    <a:pt x="6992" y="13952"/>
                    <a:pt x="7782" y="13740"/>
                  </a:cubicBezTo>
                  <a:lnTo>
                    <a:pt x="8116" y="3740"/>
                  </a:lnTo>
                  <a:cubicBezTo>
                    <a:pt x="8116" y="3740"/>
                    <a:pt x="4560" y="3344"/>
                    <a:pt x="3982" y="1"/>
                  </a:cubicBezTo>
                  <a:close/>
                </a:path>
              </a:pathLst>
            </a:custGeom>
            <a:solidFill>
              <a:srgbClr val="E5BA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3"/>
            <p:cNvSpPr/>
            <p:nvPr/>
          </p:nvSpPr>
          <p:spPr>
            <a:xfrm>
              <a:off x="5891900" y="3127950"/>
              <a:ext cx="16550" cy="14400"/>
            </a:xfrm>
            <a:custGeom>
              <a:avLst/>
              <a:gdLst/>
              <a:ahLst/>
              <a:cxnLst/>
              <a:rect l="l" t="t" r="r" b="b"/>
              <a:pathLst>
                <a:path w="662" h="576" extrusionOk="0">
                  <a:moveTo>
                    <a:pt x="351" y="0"/>
                  </a:moveTo>
                  <a:cubicBezTo>
                    <a:pt x="104" y="0"/>
                    <a:pt x="0" y="286"/>
                    <a:pt x="145" y="489"/>
                  </a:cubicBezTo>
                  <a:cubicBezTo>
                    <a:pt x="205" y="548"/>
                    <a:pt x="277" y="575"/>
                    <a:pt x="348" y="575"/>
                  </a:cubicBezTo>
                  <a:cubicBezTo>
                    <a:pt x="494" y="575"/>
                    <a:pt x="631" y="460"/>
                    <a:pt x="631" y="276"/>
                  </a:cubicBezTo>
                  <a:cubicBezTo>
                    <a:pt x="662" y="124"/>
                    <a:pt x="540" y="2"/>
                    <a:pt x="388" y="2"/>
                  </a:cubicBezTo>
                  <a:cubicBezTo>
                    <a:pt x="375" y="1"/>
                    <a:pt x="363" y="0"/>
                    <a:pt x="35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3"/>
            <p:cNvSpPr/>
            <p:nvPr/>
          </p:nvSpPr>
          <p:spPr>
            <a:xfrm>
              <a:off x="5887150" y="3118675"/>
              <a:ext cx="28900" cy="8575"/>
            </a:xfrm>
            <a:custGeom>
              <a:avLst/>
              <a:gdLst/>
              <a:ahLst/>
              <a:cxnLst/>
              <a:rect l="l" t="t" r="r" b="b"/>
              <a:pathLst>
                <a:path w="1156" h="343" extrusionOk="0">
                  <a:moveTo>
                    <a:pt x="631" y="1"/>
                  </a:moveTo>
                  <a:cubicBezTo>
                    <a:pt x="603" y="1"/>
                    <a:pt x="575" y="3"/>
                    <a:pt x="548" y="9"/>
                  </a:cubicBezTo>
                  <a:cubicBezTo>
                    <a:pt x="396" y="9"/>
                    <a:pt x="244" y="69"/>
                    <a:pt x="122" y="161"/>
                  </a:cubicBezTo>
                  <a:cubicBezTo>
                    <a:pt x="31" y="252"/>
                    <a:pt x="1" y="313"/>
                    <a:pt x="31" y="343"/>
                  </a:cubicBezTo>
                  <a:cubicBezTo>
                    <a:pt x="31" y="343"/>
                    <a:pt x="274" y="191"/>
                    <a:pt x="578" y="191"/>
                  </a:cubicBezTo>
                  <a:cubicBezTo>
                    <a:pt x="821" y="191"/>
                    <a:pt x="1040" y="287"/>
                    <a:pt x="1108" y="287"/>
                  </a:cubicBezTo>
                  <a:cubicBezTo>
                    <a:pt x="1116" y="287"/>
                    <a:pt x="1122" y="286"/>
                    <a:pt x="1125" y="282"/>
                  </a:cubicBezTo>
                  <a:cubicBezTo>
                    <a:pt x="1156" y="221"/>
                    <a:pt x="1125" y="191"/>
                    <a:pt x="1004" y="130"/>
                  </a:cubicBezTo>
                  <a:cubicBezTo>
                    <a:pt x="904" y="55"/>
                    <a:pt x="762" y="1"/>
                    <a:pt x="6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3"/>
            <p:cNvSpPr/>
            <p:nvPr/>
          </p:nvSpPr>
          <p:spPr>
            <a:xfrm>
              <a:off x="5972250" y="3129525"/>
              <a:ext cx="16000" cy="13700"/>
            </a:xfrm>
            <a:custGeom>
              <a:avLst/>
              <a:gdLst/>
              <a:ahLst/>
              <a:cxnLst/>
              <a:rect l="l" t="t" r="r" b="b"/>
              <a:pathLst>
                <a:path w="640" h="548" extrusionOk="0">
                  <a:moveTo>
                    <a:pt x="366" y="0"/>
                  </a:moveTo>
                  <a:cubicBezTo>
                    <a:pt x="1" y="0"/>
                    <a:pt x="1" y="547"/>
                    <a:pt x="366" y="547"/>
                  </a:cubicBezTo>
                  <a:cubicBezTo>
                    <a:pt x="518" y="547"/>
                    <a:pt x="639" y="426"/>
                    <a:pt x="639" y="274"/>
                  </a:cubicBezTo>
                  <a:cubicBezTo>
                    <a:pt x="639" y="122"/>
                    <a:pt x="518" y="0"/>
                    <a:pt x="36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3"/>
            <p:cNvSpPr/>
            <p:nvPr/>
          </p:nvSpPr>
          <p:spPr>
            <a:xfrm>
              <a:off x="5969975" y="3119625"/>
              <a:ext cx="28900" cy="8500"/>
            </a:xfrm>
            <a:custGeom>
              <a:avLst/>
              <a:gdLst/>
              <a:ahLst/>
              <a:cxnLst/>
              <a:rect l="l" t="t" r="r" b="b"/>
              <a:pathLst>
                <a:path w="1156" h="340" extrusionOk="0">
                  <a:moveTo>
                    <a:pt x="548" y="1"/>
                  </a:moveTo>
                  <a:cubicBezTo>
                    <a:pt x="396" y="31"/>
                    <a:pt x="244" y="92"/>
                    <a:pt x="122" y="183"/>
                  </a:cubicBezTo>
                  <a:cubicBezTo>
                    <a:pt x="31" y="244"/>
                    <a:pt x="1" y="335"/>
                    <a:pt x="31" y="335"/>
                  </a:cubicBezTo>
                  <a:cubicBezTo>
                    <a:pt x="31" y="338"/>
                    <a:pt x="33" y="339"/>
                    <a:pt x="37" y="339"/>
                  </a:cubicBezTo>
                  <a:cubicBezTo>
                    <a:pt x="75" y="339"/>
                    <a:pt x="299" y="211"/>
                    <a:pt x="548" y="183"/>
                  </a:cubicBezTo>
                  <a:cubicBezTo>
                    <a:pt x="824" y="183"/>
                    <a:pt x="1050" y="309"/>
                    <a:pt x="1112" y="309"/>
                  </a:cubicBezTo>
                  <a:cubicBezTo>
                    <a:pt x="1118" y="309"/>
                    <a:pt x="1123" y="308"/>
                    <a:pt x="1125" y="305"/>
                  </a:cubicBezTo>
                  <a:cubicBezTo>
                    <a:pt x="1156" y="244"/>
                    <a:pt x="1095" y="214"/>
                    <a:pt x="1004" y="153"/>
                  </a:cubicBezTo>
                  <a:cubicBezTo>
                    <a:pt x="852" y="62"/>
                    <a:pt x="700" y="1"/>
                    <a:pt x="54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3"/>
            <p:cNvSpPr/>
            <p:nvPr/>
          </p:nvSpPr>
          <p:spPr>
            <a:xfrm>
              <a:off x="5922875" y="3125725"/>
              <a:ext cx="22050" cy="67450"/>
            </a:xfrm>
            <a:custGeom>
              <a:avLst/>
              <a:gdLst/>
              <a:ahLst/>
              <a:cxnLst/>
              <a:rect l="l" t="t" r="r" b="b"/>
              <a:pathLst>
                <a:path w="882" h="2698" extrusionOk="0">
                  <a:moveTo>
                    <a:pt x="882" y="0"/>
                  </a:moveTo>
                  <a:lnTo>
                    <a:pt x="882" y="0"/>
                  </a:lnTo>
                  <a:cubicBezTo>
                    <a:pt x="639" y="517"/>
                    <a:pt x="426" y="1064"/>
                    <a:pt x="274" y="1611"/>
                  </a:cubicBezTo>
                  <a:lnTo>
                    <a:pt x="61" y="2249"/>
                  </a:lnTo>
                  <a:cubicBezTo>
                    <a:pt x="31" y="2341"/>
                    <a:pt x="0" y="2462"/>
                    <a:pt x="31" y="2553"/>
                  </a:cubicBezTo>
                  <a:cubicBezTo>
                    <a:pt x="61" y="2614"/>
                    <a:pt x="91" y="2675"/>
                    <a:pt x="152" y="2675"/>
                  </a:cubicBezTo>
                  <a:lnTo>
                    <a:pt x="274" y="2675"/>
                  </a:lnTo>
                  <a:cubicBezTo>
                    <a:pt x="365" y="2690"/>
                    <a:pt x="449" y="2698"/>
                    <a:pt x="532" y="2698"/>
                  </a:cubicBezTo>
                  <a:cubicBezTo>
                    <a:pt x="616" y="2698"/>
                    <a:pt x="699" y="2690"/>
                    <a:pt x="791" y="2675"/>
                  </a:cubicBezTo>
                  <a:cubicBezTo>
                    <a:pt x="608" y="2614"/>
                    <a:pt x="456" y="2614"/>
                    <a:pt x="304" y="2614"/>
                  </a:cubicBezTo>
                  <a:cubicBezTo>
                    <a:pt x="213" y="2614"/>
                    <a:pt x="152" y="2584"/>
                    <a:pt x="122" y="2523"/>
                  </a:cubicBezTo>
                  <a:cubicBezTo>
                    <a:pt x="122" y="2432"/>
                    <a:pt x="152" y="2371"/>
                    <a:pt x="183" y="2280"/>
                  </a:cubicBezTo>
                  <a:lnTo>
                    <a:pt x="395" y="1642"/>
                  </a:lnTo>
                  <a:cubicBezTo>
                    <a:pt x="608" y="1125"/>
                    <a:pt x="760" y="578"/>
                    <a:pt x="88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3"/>
            <p:cNvSpPr/>
            <p:nvPr/>
          </p:nvSpPr>
          <p:spPr>
            <a:xfrm>
              <a:off x="5930475" y="3199175"/>
              <a:ext cx="38775" cy="22400"/>
            </a:xfrm>
            <a:custGeom>
              <a:avLst/>
              <a:gdLst/>
              <a:ahLst/>
              <a:cxnLst/>
              <a:rect l="l" t="t" r="r" b="b"/>
              <a:pathLst>
                <a:path w="1551" h="896" extrusionOk="0">
                  <a:moveTo>
                    <a:pt x="1508" y="1"/>
                  </a:moveTo>
                  <a:cubicBezTo>
                    <a:pt x="1468" y="1"/>
                    <a:pt x="528" y="527"/>
                    <a:pt x="0" y="527"/>
                  </a:cubicBezTo>
                  <a:cubicBezTo>
                    <a:pt x="152" y="766"/>
                    <a:pt x="412" y="896"/>
                    <a:pt x="681" y="896"/>
                  </a:cubicBezTo>
                  <a:cubicBezTo>
                    <a:pt x="789" y="896"/>
                    <a:pt x="899" y="875"/>
                    <a:pt x="1003" y="831"/>
                  </a:cubicBezTo>
                  <a:cubicBezTo>
                    <a:pt x="1338" y="740"/>
                    <a:pt x="1550" y="406"/>
                    <a:pt x="1459" y="41"/>
                  </a:cubicBezTo>
                  <a:cubicBezTo>
                    <a:pt x="1499" y="13"/>
                    <a:pt x="1514" y="1"/>
                    <a:pt x="15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3"/>
            <p:cNvSpPr/>
            <p:nvPr/>
          </p:nvSpPr>
          <p:spPr>
            <a:xfrm>
              <a:off x="5938825" y="3264025"/>
              <a:ext cx="72225" cy="37425"/>
            </a:xfrm>
            <a:custGeom>
              <a:avLst/>
              <a:gdLst/>
              <a:ahLst/>
              <a:cxnLst/>
              <a:rect l="l" t="t" r="r" b="b"/>
              <a:pathLst>
                <a:path w="2889" h="1497" extrusionOk="0">
                  <a:moveTo>
                    <a:pt x="2888" y="0"/>
                  </a:moveTo>
                  <a:lnTo>
                    <a:pt x="2888" y="0"/>
                  </a:lnTo>
                  <a:cubicBezTo>
                    <a:pt x="2037" y="578"/>
                    <a:pt x="1034" y="912"/>
                    <a:pt x="1" y="942"/>
                  </a:cubicBezTo>
                  <a:lnTo>
                    <a:pt x="31" y="1490"/>
                  </a:lnTo>
                  <a:cubicBezTo>
                    <a:pt x="111" y="1494"/>
                    <a:pt x="188" y="1496"/>
                    <a:pt x="264" y="1496"/>
                  </a:cubicBezTo>
                  <a:cubicBezTo>
                    <a:pt x="2267" y="1496"/>
                    <a:pt x="2888" y="0"/>
                    <a:pt x="2888" y="0"/>
                  </a:cubicBezTo>
                  <a:close/>
                </a:path>
              </a:pathLst>
            </a:custGeom>
            <a:solidFill>
              <a:srgbClr val="D787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3"/>
            <p:cNvSpPr/>
            <p:nvPr/>
          </p:nvSpPr>
          <p:spPr>
            <a:xfrm>
              <a:off x="5866625" y="2955750"/>
              <a:ext cx="368575" cy="416950"/>
            </a:xfrm>
            <a:custGeom>
              <a:avLst/>
              <a:gdLst/>
              <a:ahLst/>
              <a:cxnLst/>
              <a:rect l="l" t="t" r="r" b="b"/>
              <a:pathLst>
                <a:path w="14743" h="16678" extrusionOk="0">
                  <a:moveTo>
                    <a:pt x="5210" y="0"/>
                  </a:moveTo>
                  <a:cubicBezTo>
                    <a:pt x="4358" y="0"/>
                    <a:pt x="3172" y="243"/>
                    <a:pt x="1673" y="1784"/>
                  </a:cubicBezTo>
                  <a:cubicBezTo>
                    <a:pt x="396" y="3030"/>
                    <a:pt x="1" y="4884"/>
                    <a:pt x="609" y="6526"/>
                  </a:cubicBezTo>
                  <a:lnTo>
                    <a:pt x="974" y="6222"/>
                  </a:lnTo>
                  <a:lnTo>
                    <a:pt x="4165" y="5431"/>
                  </a:lnTo>
                  <a:cubicBezTo>
                    <a:pt x="3922" y="4550"/>
                    <a:pt x="4317" y="3456"/>
                    <a:pt x="4560" y="2969"/>
                  </a:cubicBezTo>
                  <a:lnTo>
                    <a:pt x="4560" y="2939"/>
                  </a:lnTo>
                  <a:cubicBezTo>
                    <a:pt x="5138" y="6282"/>
                    <a:pt x="8725" y="6678"/>
                    <a:pt x="8725" y="6678"/>
                  </a:cubicBezTo>
                  <a:lnTo>
                    <a:pt x="8360" y="16678"/>
                  </a:lnTo>
                  <a:cubicBezTo>
                    <a:pt x="8512" y="16617"/>
                    <a:pt x="8633" y="16587"/>
                    <a:pt x="8755" y="16556"/>
                  </a:cubicBezTo>
                  <a:cubicBezTo>
                    <a:pt x="11430" y="15735"/>
                    <a:pt x="13618" y="13790"/>
                    <a:pt x="14743" y="11237"/>
                  </a:cubicBezTo>
                  <a:cubicBezTo>
                    <a:pt x="13254" y="10416"/>
                    <a:pt x="12281" y="8866"/>
                    <a:pt x="12190" y="7194"/>
                  </a:cubicBezTo>
                  <a:cubicBezTo>
                    <a:pt x="12190" y="7012"/>
                    <a:pt x="12159" y="6799"/>
                    <a:pt x="12129" y="6556"/>
                  </a:cubicBezTo>
                  <a:cubicBezTo>
                    <a:pt x="12129" y="6282"/>
                    <a:pt x="12068" y="5978"/>
                    <a:pt x="12007" y="5675"/>
                  </a:cubicBezTo>
                  <a:cubicBezTo>
                    <a:pt x="10913" y="994"/>
                    <a:pt x="6962" y="82"/>
                    <a:pt x="6171" y="51"/>
                  </a:cubicBezTo>
                  <a:cubicBezTo>
                    <a:pt x="5923" y="51"/>
                    <a:pt x="5601" y="0"/>
                    <a:pt x="521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3"/>
            <p:cNvSpPr/>
            <p:nvPr/>
          </p:nvSpPr>
          <p:spPr>
            <a:xfrm>
              <a:off x="4927400" y="3020100"/>
              <a:ext cx="758400" cy="41800"/>
            </a:xfrm>
            <a:custGeom>
              <a:avLst/>
              <a:gdLst/>
              <a:ahLst/>
              <a:cxnLst/>
              <a:rect l="l" t="t" r="r" b="b"/>
              <a:pathLst>
                <a:path w="30336" h="1672" extrusionOk="0">
                  <a:moveTo>
                    <a:pt x="1" y="0"/>
                  </a:moveTo>
                  <a:lnTo>
                    <a:pt x="1" y="1672"/>
                  </a:lnTo>
                  <a:lnTo>
                    <a:pt x="30336" y="1672"/>
                  </a:lnTo>
                  <a:lnTo>
                    <a:pt x="30336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3"/>
            <p:cNvSpPr/>
            <p:nvPr/>
          </p:nvSpPr>
          <p:spPr>
            <a:xfrm>
              <a:off x="4927400" y="3127225"/>
              <a:ext cx="758400" cy="41825"/>
            </a:xfrm>
            <a:custGeom>
              <a:avLst/>
              <a:gdLst/>
              <a:ahLst/>
              <a:cxnLst/>
              <a:rect l="l" t="t" r="r" b="b"/>
              <a:pathLst>
                <a:path w="30336" h="1673" extrusionOk="0">
                  <a:moveTo>
                    <a:pt x="1" y="1"/>
                  </a:moveTo>
                  <a:lnTo>
                    <a:pt x="1" y="1673"/>
                  </a:lnTo>
                  <a:lnTo>
                    <a:pt x="30336" y="1673"/>
                  </a:lnTo>
                  <a:lnTo>
                    <a:pt x="30336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3"/>
            <p:cNvSpPr/>
            <p:nvPr/>
          </p:nvSpPr>
          <p:spPr>
            <a:xfrm>
              <a:off x="4927400" y="3232100"/>
              <a:ext cx="375425" cy="41825"/>
            </a:xfrm>
            <a:custGeom>
              <a:avLst/>
              <a:gdLst/>
              <a:ahLst/>
              <a:cxnLst/>
              <a:rect l="l" t="t" r="r" b="b"/>
              <a:pathLst>
                <a:path w="15017" h="1673" extrusionOk="0">
                  <a:moveTo>
                    <a:pt x="1" y="1"/>
                  </a:moveTo>
                  <a:lnTo>
                    <a:pt x="1" y="1672"/>
                  </a:lnTo>
                  <a:lnTo>
                    <a:pt x="15016" y="1672"/>
                  </a:lnTo>
                  <a:lnTo>
                    <a:pt x="15016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3"/>
            <p:cNvSpPr/>
            <p:nvPr/>
          </p:nvSpPr>
          <p:spPr>
            <a:xfrm>
              <a:off x="6011025" y="4375725"/>
              <a:ext cx="335900" cy="164175"/>
            </a:xfrm>
            <a:custGeom>
              <a:avLst/>
              <a:gdLst/>
              <a:ahLst/>
              <a:cxnLst/>
              <a:rect l="l" t="t" r="r" b="b"/>
              <a:pathLst>
                <a:path w="13436" h="6567" extrusionOk="0">
                  <a:moveTo>
                    <a:pt x="6748" y="1"/>
                  </a:moveTo>
                  <a:lnTo>
                    <a:pt x="0" y="1277"/>
                  </a:lnTo>
                  <a:lnTo>
                    <a:pt x="973" y="6566"/>
                  </a:lnTo>
                  <a:lnTo>
                    <a:pt x="1398" y="6506"/>
                  </a:lnTo>
                  <a:cubicBezTo>
                    <a:pt x="3283" y="6262"/>
                    <a:pt x="10943" y="5107"/>
                    <a:pt x="12128" y="4499"/>
                  </a:cubicBezTo>
                  <a:cubicBezTo>
                    <a:pt x="13435" y="3800"/>
                    <a:pt x="7447" y="3588"/>
                    <a:pt x="7447" y="3588"/>
                  </a:cubicBezTo>
                  <a:lnTo>
                    <a:pt x="6748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3"/>
            <p:cNvSpPr/>
            <p:nvPr/>
          </p:nvSpPr>
          <p:spPr>
            <a:xfrm>
              <a:off x="6026225" y="4487875"/>
              <a:ext cx="69925" cy="49750"/>
            </a:xfrm>
            <a:custGeom>
              <a:avLst/>
              <a:gdLst/>
              <a:ahLst/>
              <a:cxnLst/>
              <a:rect l="l" t="t" r="r" b="b"/>
              <a:pathLst>
                <a:path w="2797" h="1990" extrusionOk="0">
                  <a:moveTo>
                    <a:pt x="549" y="1"/>
                  </a:moveTo>
                  <a:cubicBezTo>
                    <a:pt x="363" y="1"/>
                    <a:pt x="178" y="25"/>
                    <a:pt x="0" y="74"/>
                  </a:cubicBezTo>
                  <a:lnTo>
                    <a:pt x="365" y="1989"/>
                  </a:lnTo>
                  <a:lnTo>
                    <a:pt x="2796" y="1564"/>
                  </a:lnTo>
                  <a:cubicBezTo>
                    <a:pt x="2584" y="986"/>
                    <a:pt x="2189" y="530"/>
                    <a:pt x="1672" y="287"/>
                  </a:cubicBezTo>
                  <a:cubicBezTo>
                    <a:pt x="1323" y="103"/>
                    <a:pt x="934" y="1"/>
                    <a:pt x="549" y="1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3"/>
            <p:cNvSpPr/>
            <p:nvPr/>
          </p:nvSpPr>
          <p:spPr>
            <a:xfrm>
              <a:off x="6035325" y="4470725"/>
              <a:ext cx="288800" cy="69175"/>
            </a:xfrm>
            <a:custGeom>
              <a:avLst/>
              <a:gdLst/>
              <a:ahLst/>
              <a:cxnLst/>
              <a:rect l="l" t="t" r="r" b="b"/>
              <a:pathLst>
                <a:path w="11552" h="2767" extrusionOk="0">
                  <a:moveTo>
                    <a:pt x="9423" y="0"/>
                  </a:moveTo>
                  <a:cubicBezTo>
                    <a:pt x="9028" y="91"/>
                    <a:pt x="8998" y="973"/>
                    <a:pt x="8998" y="973"/>
                  </a:cubicBezTo>
                  <a:lnTo>
                    <a:pt x="1" y="2614"/>
                  </a:lnTo>
                  <a:lnTo>
                    <a:pt x="1" y="2766"/>
                  </a:lnTo>
                  <a:cubicBezTo>
                    <a:pt x="3466" y="2402"/>
                    <a:pt x="11156" y="943"/>
                    <a:pt x="11369" y="578"/>
                  </a:cubicBezTo>
                  <a:cubicBezTo>
                    <a:pt x="11551" y="213"/>
                    <a:pt x="9423" y="0"/>
                    <a:pt x="9423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3"/>
            <p:cNvSpPr/>
            <p:nvPr/>
          </p:nvSpPr>
          <p:spPr>
            <a:xfrm>
              <a:off x="6035325" y="4482875"/>
              <a:ext cx="280425" cy="53225"/>
            </a:xfrm>
            <a:custGeom>
              <a:avLst/>
              <a:gdLst/>
              <a:ahLst/>
              <a:cxnLst/>
              <a:rect l="l" t="t" r="r" b="b"/>
              <a:pathLst>
                <a:path w="11217" h="2129" extrusionOk="0">
                  <a:moveTo>
                    <a:pt x="11217" y="1"/>
                  </a:moveTo>
                  <a:lnTo>
                    <a:pt x="10882" y="61"/>
                  </a:lnTo>
                  <a:lnTo>
                    <a:pt x="9667" y="335"/>
                  </a:lnTo>
                  <a:cubicBezTo>
                    <a:pt x="8633" y="548"/>
                    <a:pt x="7205" y="821"/>
                    <a:pt x="5624" y="1125"/>
                  </a:cubicBezTo>
                  <a:cubicBezTo>
                    <a:pt x="4043" y="1429"/>
                    <a:pt x="2615" y="1672"/>
                    <a:pt x="1551" y="1855"/>
                  </a:cubicBezTo>
                  <a:lnTo>
                    <a:pt x="335" y="2068"/>
                  </a:lnTo>
                  <a:lnTo>
                    <a:pt x="1" y="2128"/>
                  </a:lnTo>
                  <a:lnTo>
                    <a:pt x="335" y="2098"/>
                  </a:lnTo>
                  <a:lnTo>
                    <a:pt x="1581" y="1916"/>
                  </a:lnTo>
                  <a:cubicBezTo>
                    <a:pt x="2615" y="1733"/>
                    <a:pt x="4043" y="1520"/>
                    <a:pt x="5624" y="1216"/>
                  </a:cubicBezTo>
                  <a:cubicBezTo>
                    <a:pt x="7205" y="913"/>
                    <a:pt x="8633" y="609"/>
                    <a:pt x="9667" y="396"/>
                  </a:cubicBezTo>
                  <a:lnTo>
                    <a:pt x="10882" y="92"/>
                  </a:lnTo>
                  <a:lnTo>
                    <a:pt x="11217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3"/>
            <p:cNvSpPr/>
            <p:nvPr/>
          </p:nvSpPr>
          <p:spPr>
            <a:xfrm>
              <a:off x="6258750" y="4468450"/>
              <a:ext cx="12925" cy="29650"/>
            </a:xfrm>
            <a:custGeom>
              <a:avLst/>
              <a:gdLst/>
              <a:ahLst/>
              <a:cxnLst/>
              <a:rect l="l" t="t" r="r" b="b"/>
              <a:pathLst>
                <a:path w="517" h="1186" extrusionOk="0">
                  <a:moveTo>
                    <a:pt x="517" y="0"/>
                  </a:moveTo>
                  <a:lnTo>
                    <a:pt x="517" y="0"/>
                  </a:lnTo>
                  <a:cubicBezTo>
                    <a:pt x="304" y="122"/>
                    <a:pt x="152" y="304"/>
                    <a:pt x="91" y="517"/>
                  </a:cubicBezTo>
                  <a:cubicBezTo>
                    <a:pt x="0" y="730"/>
                    <a:pt x="0" y="973"/>
                    <a:pt x="61" y="1186"/>
                  </a:cubicBezTo>
                  <a:cubicBezTo>
                    <a:pt x="91" y="973"/>
                    <a:pt x="122" y="760"/>
                    <a:pt x="183" y="547"/>
                  </a:cubicBezTo>
                  <a:cubicBezTo>
                    <a:pt x="274" y="365"/>
                    <a:pt x="365" y="182"/>
                    <a:pt x="51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3"/>
            <p:cNvSpPr/>
            <p:nvPr/>
          </p:nvSpPr>
          <p:spPr>
            <a:xfrm>
              <a:off x="6206300" y="4466150"/>
              <a:ext cx="6875" cy="16000"/>
            </a:xfrm>
            <a:custGeom>
              <a:avLst/>
              <a:gdLst/>
              <a:ahLst/>
              <a:cxnLst/>
              <a:rect l="l" t="t" r="r" b="b"/>
              <a:pathLst>
                <a:path w="275" h="640" extrusionOk="0">
                  <a:moveTo>
                    <a:pt x="244" y="1"/>
                  </a:moveTo>
                  <a:lnTo>
                    <a:pt x="244" y="1"/>
                  </a:lnTo>
                  <a:cubicBezTo>
                    <a:pt x="153" y="92"/>
                    <a:pt x="92" y="183"/>
                    <a:pt x="62" y="305"/>
                  </a:cubicBezTo>
                  <a:cubicBezTo>
                    <a:pt x="31" y="396"/>
                    <a:pt x="1" y="518"/>
                    <a:pt x="1" y="639"/>
                  </a:cubicBezTo>
                  <a:cubicBezTo>
                    <a:pt x="1" y="639"/>
                    <a:pt x="92" y="518"/>
                    <a:pt x="153" y="335"/>
                  </a:cubicBezTo>
                  <a:cubicBezTo>
                    <a:pt x="214" y="153"/>
                    <a:pt x="274" y="31"/>
                    <a:pt x="24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3"/>
            <p:cNvSpPr/>
            <p:nvPr/>
          </p:nvSpPr>
          <p:spPr>
            <a:xfrm>
              <a:off x="6190350" y="4466025"/>
              <a:ext cx="9900" cy="11550"/>
            </a:xfrm>
            <a:custGeom>
              <a:avLst/>
              <a:gdLst/>
              <a:ahLst/>
              <a:cxnLst/>
              <a:rect l="l" t="t" r="r" b="b"/>
              <a:pathLst>
                <a:path w="396" h="462" extrusionOk="0">
                  <a:moveTo>
                    <a:pt x="361" y="0"/>
                  </a:moveTo>
                  <a:cubicBezTo>
                    <a:pt x="341" y="0"/>
                    <a:pt x="258" y="83"/>
                    <a:pt x="153" y="188"/>
                  </a:cubicBezTo>
                  <a:cubicBezTo>
                    <a:pt x="61" y="340"/>
                    <a:pt x="1" y="431"/>
                    <a:pt x="31" y="462"/>
                  </a:cubicBezTo>
                  <a:cubicBezTo>
                    <a:pt x="31" y="462"/>
                    <a:pt x="153" y="371"/>
                    <a:pt x="244" y="249"/>
                  </a:cubicBezTo>
                  <a:cubicBezTo>
                    <a:pt x="335" y="128"/>
                    <a:pt x="396" y="6"/>
                    <a:pt x="365" y="6"/>
                  </a:cubicBezTo>
                  <a:cubicBezTo>
                    <a:pt x="365" y="2"/>
                    <a:pt x="364" y="0"/>
                    <a:pt x="36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3"/>
            <p:cNvSpPr/>
            <p:nvPr/>
          </p:nvSpPr>
          <p:spPr>
            <a:xfrm>
              <a:off x="6179725" y="4459575"/>
              <a:ext cx="17500" cy="3875"/>
            </a:xfrm>
            <a:custGeom>
              <a:avLst/>
              <a:gdLst/>
              <a:ahLst/>
              <a:cxnLst/>
              <a:rect l="l" t="t" r="r" b="b"/>
              <a:pathLst>
                <a:path w="700" h="155" extrusionOk="0">
                  <a:moveTo>
                    <a:pt x="537" y="1"/>
                  </a:moveTo>
                  <a:cubicBezTo>
                    <a:pt x="457" y="1"/>
                    <a:pt x="375" y="16"/>
                    <a:pt x="304" y="51"/>
                  </a:cubicBezTo>
                  <a:cubicBezTo>
                    <a:pt x="182" y="51"/>
                    <a:pt x="91" y="82"/>
                    <a:pt x="0" y="142"/>
                  </a:cubicBezTo>
                  <a:cubicBezTo>
                    <a:pt x="27" y="151"/>
                    <a:pt x="56" y="155"/>
                    <a:pt x="87" y="155"/>
                  </a:cubicBezTo>
                  <a:cubicBezTo>
                    <a:pt x="162" y="155"/>
                    <a:pt x="248" y="133"/>
                    <a:pt x="334" y="112"/>
                  </a:cubicBezTo>
                  <a:cubicBezTo>
                    <a:pt x="456" y="112"/>
                    <a:pt x="578" y="82"/>
                    <a:pt x="699" y="21"/>
                  </a:cubicBezTo>
                  <a:cubicBezTo>
                    <a:pt x="649" y="8"/>
                    <a:pt x="593" y="1"/>
                    <a:pt x="53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3"/>
            <p:cNvSpPr/>
            <p:nvPr/>
          </p:nvSpPr>
          <p:spPr>
            <a:xfrm>
              <a:off x="6174400" y="4450200"/>
              <a:ext cx="19775" cy="3600"/>
            </a:xfrm>
            <a:custGeom>
              <a:avLst/>
              <a:gdLst/>
              <a:ahLst/>
              <a:cxnLst/>
              <a:rect l="l" t="t" r="r" b="b"/>
              <a:pathLst>
                <a:path w="791" h="144" extrusionOk="0">
                  <a:moveTo>
                    <a:pt x="791" y="1"/>
                  </a:moveTo>
                  <a:cubicBezTo>
                    <a:pt x="669" y="1"/>
                    <a:pt x="517" y="31"/>
                    <a:pt x="395" y="61"/>
                  </a:cubicBezTo>
                  <a:cubicBezTo>
                    <a:pt x="274" y="61"/>
                    <a:pt x="122" y="61"/>
                    <a:pt x="0" y="92"/>
                  </a:cubicBezTo>
                  <a:cubicBezTo>
                    <a:pt x="103" y="126"/>
                    <a:pt x="205" y="143"/>
                    <a:pt x="306" y="143"/>
                  </a:cubicBezTo>
                  <a:cubicBezTo>
                    <a:pt x="475" y="143"/>
                    <a:pt x="639" y="96"/>
                    <a:pt x="79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3"/>
            <p:cNvSpPr/>
            <p:nvPr/>
          </p:nvSpPr>
          <p:spPr>
            <a:xfrm>
              <a:off x="6208600" y="4446575"/>
              <a:ext cx="30400" cy="21900"/>
            </a:xfrm>
            <a:custGeom>
              <a:avLst/>
              <a:gdLst/>
              <a:ahLst/>
              <a:cxnLst/>
              <a:rect l="l" t="t" r="r" b="b"/>
              <a:pathLst>
                <a:path w="1216" h="876" extrusionOk="0">
                  <a:moveTo>
                    <a:pt x="871" y="84"/>
                  </a:moveTo>
                  <a:cubicBezTo>
                    <a:pt x="935" y="84"/>
                    <a:pt x="999" y="94"/>
                    <a:pt x="1064" y="115"/>
                  </a:cubicBezTo>
                  <a:cubicBezTo>
                    <a:pt x="1155" y="146"/>
                    <a:pt x="1125" y="237"/>
                    <a:pt x="1064" y="298"/>
                  </a:cubicBezTo>
                  <a:cubicBezTo>
                    <a:pt x="1003" y="328"/>
                    <a:pt x="942" y="389"/>
                    <a:pt x="851" y="450"/>
                  </a:cubicBezTo>
                  <a:cubicBezTo>
                    <a:pt x="699" y="510"/>
                    <a:pt x="578" y="571"/>
                    <a:pt x="426" y="632"/>
                  </a:cubicBezTo>
                  <a:cubicBezTo>
                    <a:pt x="304" y="693"/>
                    <a:pt x="197" y="731"/>
                    <a:pt x="121" y="754"/>
                  </a:cubicBezTo>
                  <a:lnTo>
                    <a:pt x="121" y="754"/>
                  </a:lnTo>
                  <a:cubicBezTo>
                    <a:pt x="144" y="661"/>
                    <a:pt x="171" y="563"/>
                    <a:pt x="213" y="480"/>
                  </a:cubicBezTo>
                  <a:cubicBezTo>
                    <a:pt x="304" y="358"/>
                    <a:pt x="395" y="237"/>
                    <a:pt x="547" y="176"/>
                  </a:cubicBezTo>
                  <a:cubicBezTo>
                    <a:pt x="645" y="117"/>
                    <a:pt x="756" y="84"/>
                    <a:pt x="871" y="84"/>
                  </a:cubicBezTo>
                  <a:close/>
                  <a:moveTo>
                    <a:pt x="920" y="1"/>
                  </a:moveTo>
                  <a:cubicBezTo>
                    <a:pt x="600" y="1"/>
                    <a:pt x="308" y="173"/>
                    <a:pt x="182" y="450"/>
                  </a:cubicBezTo>
                  <a:cubicBezTo>
                    <a:pt x="125" y="535"/>
                    <a:pt x="95" y="648"/>
                    <a:pt x="92" y="762"/>
                  </a:cubicBezTo>
                  <a:lnTo>
                    <a:pt x="92" y="762"/>
                  </a:lnTo>
                  <a:cubicBezTo>
                    <a:pt x="34" y="778"/>
                    <a:pt x="0" y="784"/>
                    <a:pt x="0" y="784"/>
                  </a:cubicBezTo>
                  <a:cubicBezTo>
                    <a:pt x="30" y="784"/>
                    <a:pt x="61" y="783"/>
                    <a:pt x="91" y="780"/>
                  </a:cubicBezTo>
                  <a:lnTo>
                    <a:pt x="91" y="780"/>
                  </a:lnTo>
                  <a:cubicBezTo>
                    <a:pt x="91" y="782"/>
                    <a:pt x="91" y="783"/>
                    <a:pt x="91" y="784"/>
                  </a:cubicBezTo>
                  <a:cubicBezTo>
                    <a:pt x="91" y="814"/>
                    <a:pt x="91" y="845"/>
                    <a:pt x="91" y="875"/>
                  </a:cubicBezTo>
                  <a:cubicBezTo>
                    <a:pt x="99" y="844"/>
                    <a:pt x="107" y="812"/>
                    <a:pt x="115" y="778"/>
                  </a:cubicBezTo>
                  <a:lnTo>
                    <a:pt x="115" y="778"/>
                  </a:lnTo>
                  <a:cubicBezTo>
                    <a:pt x="228" y="767"/>
                    <a:pt x="342" y="738"/>
                    <a:pt x="456" y="693"/>
                  </a:cubicBezTo>
                  <a:cubicBezTo>
                    <a:pt x="608" y="662"/>
                    <a:pt x="760" y="602"/>
                    <a:pt x="882" y="510"/>
                  </a:cubicBezTo>
                  <a:cubicBezTo>
                    <a:pt x="973" y="480"/>
                    <a:pt x="1064" y="419"/>
                    <a:pt x="1125" y="358"/>
                  </a:cubicBezTo>
                  <a:cubicBezTo>
                    <a:pt x="1185" y="328"/>
                    <a:pt x="1216" y="267"/>
                    <a:pt x="1216" y="206"/>
                  </a:cubicBezTo>
                  <a:cubicBezTo>
                    <a:pt x="1216" y="146"/>
                    <a:pt x="1185" y="54"/>
                    <a:pt x="1125" y="24"/>
                  </a:cubicBezTo>
                  <a:cubicBezTo>
                    <a:pt x="1056" y="8"/>
                    <a:pt x="988" y="1"/>
                    <a:pt x="92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3"/>
            <p:cNvSpPr/>
            <p:nvPr/>
          </p:nvSpPr>
          <p:spPr>
            <a:xfrm>
              <a:off x="6194150" y="4446975"/>
              <a:ext cx="18275" cy="19200"/>
            </a:xfrm>
            <a:custGeom>
              <a:avLst/>
              <a:gdLst/>
              <a:ahLst/>
              <a:cxnLst/>
              <a:rect l="l" t="t" r="r" b="b"/>
              <a:pathLst>
                <a:path w="731" h="768" extrusionOk="0">
                  <a:moveTo>
                    <a:pt x="200" y="0"/>
                  </a:moveTo>
                  <a:cubicBezTo>
                    <a:pt x="174" y="0"/>
                    <a:pt x="148" y="3"/>
                    <a:pt x="122" y="8"/>
                  </a:cubicBezTo>
                  <a:cubicBezTo>
                    <a:pt x="31" y="38"/>
                    <a:pt x="1" y="160"/>
                    <a:pt x="31" y="251"/>
                  </a:cubicBezTo>
                  <a:cubicBezTo>
                    <a:pt x="61" y="312"/>
                    <a:pt x="92" y="373"/>
                    <a:pt x="153" y="434"/>
                  </a:cubicBezTo>
                  <a:cubicBezTo>
                    <a:pt x="213" y="494"/>
                    <a:pt x="304" y="586"/>
                    <a:pt x="396" y="646"/>
                  </a:cubicBezTo>
                  <a:cubicBezTo>
                    <a:pt x="487" y="707"/>
                    <a:pt x="578" y="738"/>
                    <a:pt x="669" y="768"/>
                  </a:cubicBezTo>
                  <a:cubicBezTo>
                    <a:pt x="669" y="768"/>
                    <a:pt x="578" y="707"/>
                    <a:pt x="426" y="586"/>
                  </a:cubicBezTo>
                  <a:cubicBezTo>
                    <a:pt x="335" y="525"/>
                    <a:pt x="274" y="464"/>
                    <a:pt x="183" y="373"/>
                  </a:cubicBezTo>
                  <a:cubicBezTo>
                    <a:pt x="122" y="282"/>
                    <a:pt x="61" y="130"/>
                    <a:pt x="153" y="99"/>
                  </a:cubicBezTo>
                  <a:cubicBezTo>
                    <a:pt x="174" y="94"/>
                    <a:pt x="196" y="91"/>
                    <a:pt x="217" y="91"/>
                  </a:cubicBezTo>
                  <a:cubicBezTo>
                    <a:pt x="316" y="91"/>
                    <a:pt x="412" y="146"/>
                    <a:pt x="487" y="221"/>
                  </a:cubicBezTo>
                  <a:cubicBezTo>
                    <a:pt x="548" y="282"/>
                    <a:pt x="608" y="373"/>
                    <a:pt x="669" y="494"/>
                  </a:cubicBezTo>
                  <a:cubicBezTo>
                    <a:pt x="669" y="586"/>
                    <a:pt x="700" y="677"/>
                    <a:pt x="700" y="768"/>
                  </a:cubicBezTo>
                  <a:cubicBezTo>
                    <a:pt x="730" y="677"/>
                    <a:pt x="730" y="555"/>
                    <a:pt x="700" y="464"/>
                  </a:cubicBezTo>
                  <a:cubicBezTo>
                    <a:pt x="669" y="342"/>
                    <a:pt x="608" y="251"/>
                    <a:pt x="517" y="160"/>
                  </a:cubicBezTo>
                  <a:cubicBezTo>
                    <a:pt x="442" y="59"/>
                    <a:pt x="324" y="0"/>
                    <a:pt x="20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3"/>
            <p:cNvSpPr/>
            <p:nvPr/>
          </p:nvSpPr>
          <p:spPr>
            <a:xfrm>
              <a:off x="6026975" y="4485625"/>
              <a:ext cx="69175" cy="39900"/>
            </a:xfrm>
            <a:custGeom>
              <a:avLst/>
              <a:gdLst/>
              <a:ahLst/>
              <a:cxnLst/>
              <a:rect l="l" t="t" r="r" b="b"/>
              <a:pathLst>
                <a:path w="2767" h="1596" extrusionOk="0">
                  <a:moveTo>
                    <a:pt x="745" y="0"/>
                  </a:moveTo>
                  <a:cubicBezTo>
                    <a:pt x="670" y="0"/>
                    <a:pt x="593" y="4"/>
                    <a:pt x="517" y="12"/>
                  </a:cubicBezTo>
                  <a:cubicBezTo>
                    <a:pt x="365" y="43"/>
                    <a:pt x="244" y="43"/>
                    <a:pt x="122" y="103"/>
                  </a:cubicBezTo>
                  <a:cubicBezTo>
                    <a:pt x="92" y="103"/>
                    <a:pt x="31" y="134"/>
                    <a:pt x="0" y="164"/>
                  </a:cubicBezTo>
                  <a:cubicBezTo>
                    <a:pt x="0" y="164"/>
                    <a:pt x="183" y="103"/>
                    <a:pt x="517" y="73"/>
                  </a:cubicBezTo>
                  <a:cubicBezTo>
                    <a:pt x="567" y="69"/>
                    <a:pt x="618" y="67"/>
                    <a:pt x="668" y="67"/>
                  </a:cubicBezTo>
                  <a:cubicBezTo>
                    <a:pt x="1012" y="67"/>
                    <a:pt x="1354" y="157"/>
                    <a:pt x="1672" y="316"/>
                  </a:cubicBezTo>
                  <a:cubicBezTo>
                    <a:pt x="2037" y="499"/>
                    <a:pt x="2341" y="803"/>
                    <a:pt x="2554" y="1137"/>
                  </a:cubicBezTo>
                  <a:cubicBezTo>
                    <a:pt x="2696" y="1393"/>
                    <a:pt x="2732" y="1596"/>
                    <a:pt x="2761" y="1596"/>
                  </a:cubicBezTo>
                  <a:cubicBezTo>
                    <a:pt x="2763" y="1596"/>
                    <a:pt x="2765" y="1595"/>
                    <a:pt x="2766" y="1593"/>
                  </a:cubicBezTo>
                  <a:cubicBezTo>
                    <a:pt x="2766" y="1562"/>
                    <a:pt x="2736" y="1502"/>
                    <a:pt x="2736" y="1471"/>
                  </a:cubicBezTo>
                  <a:cubicBezTo>
                    <a:pt x="2706" y="1350"/>
                    <a:pt x="2645" y="1228"/>
                    <a:pt x="2584" y="1106"/>
                  </a:cubicBezTo>
                  <a:cubicBezTo>
                    <a:pt x="2224" y="415"/>
                    <a:pt x="1512" y="0"/>
                    <a:pt x="74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3"/>
            <p:cNvSpPr/>
            <p:nvPr/>
          </p:nvSpPr>
          <p:spPr>
            <a:xfrm>
              <a:off x="6031525" y="4416000"/>
              <a:ext cx="12200" cy="69175"/>
            </a:xfrm>
            <a:custGeom>
              <a:avLst/>
              <a:gdLst/>
              <a:ahLst/>
              <a:cxnLst/>
              <a:rect l="l" t="t" r="r" b="b"/>
              <a:pathLst>
                <a:path w="488" h="2767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457"/>
                    <a:pt x="92" y="943"/>
                    <a:pt x="183" y="1399"/>
                  </a:cubicBezTo>
                  <a:cubicBezTo>
                    <a:pt x="274" y="1855"/>
                    <a:pt x="366" y="2311"/>
                    <a:pt x="487" y="2767"/>
                  </a:cubicBezTo>
                  <a:cubicBezTo>
                    <a:pt x="426" y="2311"/>
                    <a:pt x="366" y="1855"/>
                    <a:pt x="274" y="1369"/>
                  </a:cubicBezTo>
                  <a:cubicBezTo>
                    <a:pt x="214" y="913"/>
                    <a:pt x="122" y="457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3"/>
            <p:cNvSpPr/>
            <p:nvPr/>
          </p:nvSpPr>
          <p:spPr>
            <a:xfrm>
              <a:off x="6114350" y="4497200"/>
              <a:ext cx="49425" cy="9250"/>
            </a:xfrm>
            <a:custGeom>
              <a:avLst/>
              <a:gdLst/>
              <a:ahLst/>
              <a:cxnLst/>
              <a:rect l="l" t="t" r="r" b="b"/>
              <a:pathLst>
                <a:path w="1977" h="370" extrusionOk="0">
                  <a:moveTo>
                    <a:pt x="1962" y="0"/>
                  </a:moveTo>
                  <a:cubicBezTo>
                    <a:pt x="1884" y="0"/>
                    <a:pt x="1493" y="106"/>
                    <a:pt x="1004" y="188"/>
                  </a:cubicBezTo>
                  <a:cubicBezTo>
                    <a:pt x="457" y="279"/>
                    <a:pt x="1" y="340"/>
                    <a:pt x="1" y="370"/>
                  </a:cubicBezTo>
                  <a:cubicBezTo>
                    <a:pt x="335" y="370"/>
                    <a:pt x="670" y="340"/>
                    <a:pt x="1004" y="279"/>
                  </a:cubicBezTo>
                  <a:cubicBezTo>
                    <a:pt x="1338" y="218"/>
                    <a:pt x="1673" y="127"/>
                    <a:pt x="1977" y="5"/>
                  </a:cubicBezTo>
                  <a:cubicBezTo>
                    <a:pt x="1977" y="2"/>
                    <a:pt x="1972" y="0"/>
                    <a:pt x="196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3"/>
            <p:cNvSpPr/>
            <p:nvPr/>
          </p:nvSpPr>
          <p:spPr>
            <a:xfrm>
              <a:off x="6081675" y="4512325"/>
              <a:ext cx="6875" cy="9325"/>
            </a:xfrm>
            <a:custGeom>
              <a:avLst/>
              <a:gdLst/>
              <a:ahLst/>
              <a:cxnLst/>
              <a:rect l="l" t="t" r="r" b="b"/>
              <a:pathLst>
                <a:path w="275" h="373" extrusionOk="0">
                  <a:moveTo>
                    <a:pt x="11" y="0"/>
                  </a:moveTo>
                  <a:cubicBezTo>
                    <a:pt x="5" y="0"/>
                    <a:pt x="1" y="3"/>
                    <a:pt x="1" y="8"/>
                  </a:cubicBezTo>
                  <a:cubicBezTo>
                    <a:pt x="1" y="38"/>
                    <a:pt x="31" y="99"/>
                    <a:pt x="92" y="190"/>
                  </a:cubicBezTo>
                  <a:cubicBezTo>
                    <a:pt x="183" y="282"/>
                    <a:pt x="214" y="373"/>
                    <a:pt x="244" y="373"/>
                  </a:cubicBezTo>
                  <a:cubicBezTo>
                    <a:pt x="275" y="342"/>
                    <a:pt x="244" y="251"/>
                    <a:pt x="183" y="130"/>
                  </a:cubicBezTo>
                  <a:cubicBezTo>
                    <a:pt x="133" y="55"/>
                    <a:pt x="42" y="0"/>
                    <a:pt x="1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3"/>
            <p:cNvSpPr/>
            <p:nvPr/>
          </p:nvSpPr>
          <p:spPr>
            <a:xfrm>
              <a:off x="6065725" y="4499300"/>
              <a:ext cx="8375" cy="5650"/>
            </a:xfrm>
            <a:custGeom>
              <a:avLst/>
              <a:gdLst/>
              <a:ahLst/>
              <a:cxnLst/>
              <a:rect l="l" t="t" r="r" b="b"/>
              <a:pathLst>
                <a:path w="335" h="226" extrusionOk="0">
                  <a:moveTo>
                    <a:pt x="32" y="0"/>
                  </a:moveTo>
                  <a:cubicBezTo>
                    <a:pt x="19" y="0"/>
                    <a:pt x="9" y="4"/>
                    <a:pt x="1" y="12"/>
                  </a:cubicBezTo>
                  <a:cubicBezTo>
                    <a:pt x="1" y="12"/>
                    <a:pt x="61" y="73"/>
                    <a:pt x="153" y="134"/>
                  </a:cubicBezTo>
                  <a:cubicBezTo>
                    <a:pt x="213" y="195"/>
                    <a:pt x="305" y="225"/>
                    <a:pt x="305" y="225"/>
                  </a:cubicBezTo>
                  <a:cubicBezTo>
                    <a:pt x="335" y="195"/>
                    <a:pt x="274" y="134"/>
                    <a:pt x="183" y="73"/>
                  </a:cubicBezTo>
                  <a:cubicBezTo>
                    <a:pt x="116" y="29"/>
                    <a:pt x="66" y="0"/>
                    <a:pt x="3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3"/>
            <p:cNvSpPr/>
            <p:nvPr/>
          </p:nvSpPr>
          <p:spPr>
            <a:xfrm>
              <a:off x="6046725" y="4494075"/>
              <a:ext cx="10675" cy="3275"/>
            </a:xfrm>
            <a:custGeom>
              <a:avLst/>
              <a:gdLst/>
              <a:ahLst/>
              <a:cxnLst/>
              <a:rect l="l" t="t" r="r" b="b"/>
              <a:pathLst>
                <a:path w="427" h="131" extrusionOk="0">
                  <a:moveTo>
                    <a:pt x="148" y="0"/>
                  </a:moveTo>
                  <a:cubicBezTo>
                    <a:pt x="60" y="0"/>
                    <a:pt x="1" y="45"/>
                    <a:pt x="1" y="69"/>
                  </a:cubicBezTo>
                  <a:cubicBezTo>
                    <a:pt x="1" y="79"/>
                    <a:pt x="11" y="83"/>
                    <a:pt x="29" y="83"/>
                  </a:cubicBezTo>
                  <a:cubicBezTo>
                    <a:pt x="65" y="83"/>
                    <a:pt x="132" y="69"/>
                    <a:pt x="214" y="69"/>
                  </a:cubicBezTo>
                  <a:cubicBezTo>
                    <a:pt x="305" y="100"/>
                    <a:pt x="396" y="130"/>
                    <a:pt x="396" y="130"/>
                  </a:cubicBezTo>
                  <a:cubicBezTo>
                    <a:pt x="426" y="100"/>
                    <a:pt x="366" y="9"/>
                    <a:pt x="214" y="9"/>
                  </a:cubicBezTo>
                  <a:cubicBezTo>
                    <a:pt x="190" y="3"/>
                    <a:pt x="168" y="0"/>
                    <a:pt x="14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3"/>
            <p:cNvSpPr/>
            <p:nvPr/>
          </p:nvSpPr>
          <p:spPr>
            <a:xfrm>
              <a:off x="6033825" y="4493950"/>
              <a:ext cx="5325" cy="2625"/>
            </a:xfrm>
            <a:custGeom>
              <a:avLst/>
              <a:gdLst/>
              <a:ahLst/>
              <a:cxnLst/>
              <a:rect l="l" t="t" r="r" b="b"/>
              <a:pathLst>
                <a:path w="213" h="105" extrusionOk="0">
                  <a:moveTo>
                    <a:pt x="59" y="1"/>
                  </a:moveTo>
                  <a:cubicBezTo>
                    <a:pt x="30" y="1"/>
                    <a:pt x="0" y="22"/>
                    <a:pt x="0" y="44"/>
                  </a:cubicBezTo>
                  <a:cubicBezTo>
                    <a:pt x="0" y="44"/>
                    <a:pt x="30" y="74"/>
                    <a:pt x="91" y="105"/>
                  </a:cubicBezTo>
                  <a:cubicBezTo>
                    <a:pt x="152" y="105"/>
                    <a:pt x="213" y="105"/>
                    <a:pt x="213" y="74"/>
                  </a:cubicBezTo>
                  <a:cubicBezTo>
                    <a:pt x="213" y="44"/>
                    <a:pt x="152" y="14"/>
                    <a:pt x="91" y="14"/>
                  </a:cubicBezTo>
                  <a:cubicBezTo>
                    <a:pt x="82" y="5"/>
                    <a:pt x="71" y="1"/>
                    <a:pt x="5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3"/>
            <p:cNvSpPr/>
            <p:nvPr/>
          </p:nvSpPr>
          <p:spPr>
            <a:xfrm>
              <a:off x="5467700" y="3769200"/>
              <a:ext cx="737125" cy="709150"/>
            </a:xfrm>
            <a:custGeom>
              <a:avLst/>
              <a:gdLst/>
              <a:ahLst/>
              <a:cxnLst/>
              <a:rect l="l" t="t" r="r" b="b"/>
              <a:pathLst>
                <a:path w="29485" h="28366" extrusionOk="0">
                  <a:moveTo>
                    <a:pt x="18528" y="0"/>
                  </a:moveTo>
                  <a:cubicBezTo>
                    <a:pt x="18249" y="0"/>
                    <a:pt x="18086" y="37"/>
                    <a:pt x="18086" y="37"/>
                  </a:cubicBezTo>
                  <a:cubicBezTo>
                    <a:pt x="9332" y="219"/>
                    <a:pt x="0" y="21131"/>
                    <a:pt x="0" y="21131"/>
                  </a:cubicBezTo>
                  <a:lnTo>
                    <a:pt x="13101" y="22499"/>
                  </a:lnTo>
                  <a:lnTo>
                    <a:pt x="17295" y="12924"/>
                  </a:lnTo>
                  <a:lnTo>
                    <a:pt x="20609" y="28365"/>
                  </a:lnTo>
                  <a:lnTo>
                    <a:pt x="29484" y="26845"/>
                  </a:lnTo>
                  <a:cubicBezTo>
                    <a:pt x="29484" y="26845"/>
                    <a:pt x="26141" y="14414"/>
                    <a:pt x="25137" y="9216"/>
                  </a:cubicBezTo>
                  <a:cubicBezTo>
                    <a:pt x="23516" y="758"/>
                    <a:pt x="19805" y="0"/>
                    <a:pt x="1852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3"/>
            <p:cNvSpPr/>
            <p:nvPr/>
          </p:nvSpPr>
          <p:spPr>
            <a:xfrm>
              <a:off x="5967700" y="4412200"/>
              <a:ext cx="247750" cy="75250"/>
            </a:xfrm>
            <a:custGeom>
              <a:avLst/>
              <a:gdLst/>
              <a:ahLst/>
              <a:cxnLst/>
              <a:rect l="l" t="t" r="r" b="b"/>
              <a:pathLst>
                <a:path w="9910" h="3010" extrusionOk="0">
                  <a:moveTo>
                    <a:pt x="9697" y="1"/>
                  </a:moveTo>
                  <a:lnTo>
                    <a:pt x="1" y="1885"/>
                  </a:lnTo>
                  <a:lnTo>
                    <a:pt x="274" y="3010"/>
                  </a:lnTo>
                  <a:lnTo>
                    <a:pt x="9910" y="1186"/>
                  </a:lnTo>
                  <a:lnTo>
                    <a:pt x="9697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3"/>
            <p:cNvSpPr/>
            <p:nvPr/>
          </p:nvSpPr>
          <p:spPr>
            <a:xfrm>
              <a:off x="5802325" y="3982800"/>
              <a:ext cx="17975" cy="7000"/>
            </a:xfrm>
            <a:custGeom>
              <a:avLst/>
              <a:gdLst/>
              <a:ahLst/>
              <a:cxnLst/>
              <a:rect l="l" t="t" r="r" b="b"/>
              <a:pathLst>
                <a:path w="719" h="280" extrusionOk="0">
                  <a:moveTo>
                    <a:pt x="657" y="1"/>
                  </a:moveTo>
                  <a:cubicBezTo>
                    <a:pt x="594" y="1"/>
                    <a:pt x="486" y="27"/>
                    <a:pt x="354" y="64"/>
                  </a:cubicBezTo>
                  <a:cubicBezTo>
                    <a:pt x="141" y="125"/>
                    <a:pt x="20" y="155"/>
                    <a:pt x="20" y="216"/>
                  </a:cubicBezTo>
                  <a:cubicBezTo>
                    <a:pt x="1" y="254"/>
                    <a:pt x="63" y="280"/>
                    <a:pt x="164" y="280"/>
                  </a:cubicBezTo>
                  <a:cubicBezTo>
                    <a:pt x="226" y="280"/>
                    <a:pt x="303" y="270"/>
                    <a:pt x="384" y="247"/>
                  </a:cubicBezTo>
                  <a:cubicBezTo>
                    <a:pt x="597" y="186"/>
                    <a:pt x="719" y="95"/>
                    <a:pt x="719" y="34"/>
                  </a:cubicBezTo>
                  <a:cubicBezTo>
                    <a:pt x="719" y="11"/>
                    <a:pt x="697" y="1"/>
                    <a:pt x="65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3"/>
            <p:cNvSpPr/>
            <p:nvPr/>
          </p:nvSpPr>
          <p:spPr>
            <a:xfrm>
              <a:off x="5856750" y="3967925"/>
              <a:ext cx="38025" cy="6675"/>
            </a:xfrm>
            <a:custGeom>
              <a:avLst/>
              <a:gdLst/>
              <a:ahLst/>
              <a:cxnLst/>
              <a:rect l="l" t="t" r="r" b="b"/>
              <a:pathLst>
                <a:path w="1521" h="267" extrusionOk="0">
                  <a:moveTo>
                    <a:pt x="1013" y="1"/>
                  </a:moveTo>
                  <a:cubicBezTo>
                    <a:pt x="925" y="1"/>
                    <a:pt x="829" y="7"/>
                    <a:pt x="730" y="21"/>
                  </a:cubicBezTo>
                  <a:cubicBezTo>
                    <a:pt x="305" y="51"/>
                    <a:pt x="1" y="173"/>
                    <a:pt x="1" y="234"/>
                  </a:cubicBezTo>
                  <a:cubicBezTo>
                    <a:pt x="1" y="257"/>
                    <a:pt x="50" y="267"/>
                    <a:pt x="134" y="267"/>
                  </a:cubicBezTo>
                  <a:cubicBezTo>
                    <a:pt x="270" y="267"/>
                    <a:pt x="498" y="241"/>
                    <a:pt x="761" y="203"/>
                  </a:cubicBezTo>
                  <a:cubicBezTo>
                    <a:pt x="1004" y="203"/>
                    <a:pt x="1277" y="173"/>
                    <a:pt x="1521" y="112"/>
                  </a:cubicBezTo>
                  <a:cubicBezTo>
                    <a:pt x="1521" y="65"/>
                    <a:pt x="1306" y="1"/>
                    <a:pt x="101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3"/>
            <p:cNvSpPr/>
            <p:nvPr/>
          </p:nvSpPr>
          <p:spPr>
            <a:xfrm>
              <a:off x="5922875" y="3991175"/>
              <a:ext cx="14450" cy="35800"/>
            </a:xfrm>
            <a:custGeom>
              <a:avLst/>
              <a:gdLst/>
              <a:ahLst/>
              <a:cxnLst/>
              <a:rect l="l" t="t" r="r" b="b"/>
              <a:pathLst>
                <a:path w="578" h="1432" extrusionOk="0">
                  <a:moveTo>
                    <a:pt x="40" y="1"/>
                  </a:moveTo>
                  <a:cubicBezTo>
                    <a:pt x="36" y="1"/>
                    <a:pt x="33" y="1"/>
                    <a:pt x="31" y="3"/>
                  </a:cubicBezTo>
                  <a:cubicBezTo>
                    <a:pt x="0" y="246"/>
                    <a:pt x="61" y="519"/>
                    <a:pt x="183" y="763"/>
                  </a:cubicBezTo>
                  <a:cubicBezTo>
                    <a:pt x="304" y="1158"/>
                    <a:pt x="456" y="1431"/>
                    <a:pt x="517" y="1431"/>
                  </a:cubicBezTo>
                  <a:cubicBezTo>
                    <a:pt x="578" y="1431"/>
                    <a:pt x="517" y="1067"/>
                    <a:pt x="365" y="671"/>
                  </a:cubicBezTo>
                  <a:cubicBezTo>
                    <a:pt x="249" y="295"/>
                    <a:pt x="105" y="1"/>
                    <a:pt x="4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3"/>
            <p:cNvSpPr/>
            <p:nvPr/>
          </p:nvSpPr>
          <p:spPr>
            <a:xfrm>
              <a:off x="5944900" y="4063425"/>
              <a:ext cx="12200" cy="36500"/>
            </a:xfrm>
            <a:custGeom>
              <a:avLst/>
              <a:gdLst/>
              <a:ahLst/>
              <a:cxnLst/>
              <a:rect l="l" t="t" r="r" b="b"/>
              <a:pathLst>
                <a:path w="488" h="1460" extrusionOk="0">
                  <a:moveTo>
                    <a:pt x="62" y="0"/>
                  </a:moveTo>
                  <a:cubicBezTo>
                    <a:pt x="1" y="0"/>
                    <a:pt x="62" y="365"/>
                    <a:pt x="153" y="760"/>
                  </a:cubicBezTo>
                  <a:cubicBezTo>
                    <a:pt x="274" y="1155"/>
                    <a:pt x="396" y="1459"/>
                    <a:pt x="457" y="1459"/>
                  </a:cubicBezTo>
                  <a:cubicBezTo>
                    <a:pt x="487" y="1459"/>
                    <a:pt x="457" y="1095"/>
                    <a:pt x="365" y="699"/>
                  </a:cubicBezTo>
                  <a:cubicBezTo>
                    <a:pt x="244" y="304"/>
                    <a:pt x="122" y="0"/>
                    <a:pt x="6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3"/>
            <p:cNvSpPr/>
            <p:nvPr/>
          </p:nvSpPr>
          <p:spPr>
            <a:xfrm>
              <a:off x="5963900" y="4137125"/>
              <a:ext cx="11425" cy="36500"/>
            </a:xfrm>
            <a:custGeom>
              <a:avLst/>
              <a:gdLst/>
              <a:ahLst/>
              <a:cxnLst/>
              <a:rect l="l" t="t" r="r" b="b"/>
              <a:pathLst>
                <a:path w="457" h="1460" extrusionOk="0">
                  <a:moveTo>
                    <a:pt x="61" y="1"/>
                  </a:moveTo>
                  <a:cubicBezTo>
                    <a:pt x="1" y="1"/>
                    <a:pt x="31" y="335"/>
                    <a:pt x="153" y="761"/>
                  </a:cubicBezTo>
                  <a:cubicBezTo>
                    <a:pt x="244" y="1156"/>
                    <a:pt x="365" y="1460"/>
                    <a:pt x="426" y="1460"/>
                  </a:cubicBezTo>
                  <a:cubicBezTo>
                    <a:pt x="457" y="1186"/>
                    <a:pt x="426" y="943"/>
                    <a:pt x="335" y="700"/>
                  </a:cubicBezTo>
                  <a:cubicBezTo>
                    <a:pt x="244" y="305"/>
                    <a:pt x="122" y="1"/>
                    <a:pt x="6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3"/>
            <p:cNvSpPr/>
            <p:nvPr/>
          </p:nvSpPr>
          <p:spPr>
            <a:xfrm>
              <a:off x="5982150" y="4210075"/>
              <a:ext cx="11425" cy="37250"/>
            </a:xfrm>
            <a:custGeom>
              <a:avLst/>
              <a:gdLst/>
              <a:ahLst/>
              <a:cxnLst/>
              <a:rect l="l" t="t" r="r" b="b"/>
              <a:pathLst>
                <a:path w="457" h="1490" extrusionOk="0">
                  <a:moveTo>
                    <a:pt x="31" y="1"/>
                  </a:moveTo>
                  <a:cubicBezTo>
                    <a:pt x="0" y="1"/>
                    <a:pt x="31" y="365"/>
                    <a:pt x="122" y="761"/>
                  </a:cubicBezTo>
                  <a:cubicBezTo>
                    <a:pt x="213" y="1186"/>
                    <a:pt x="334" y="1490"/>
                    <a:pt x="395" y="1490"/>
                  </a:cubicBezTo>
                  <a:cubicBezTo>
                    <a:pt x="456" y="1460"/>
                    <a:pt x="426" y="1125"/>
                    <a:pt x="304" y="730"/>
                  </a:cubicBezTo>
                  <a:cubicBezTo>
                    <a:pt x="213" y="305"/>
                    <a:pt x="91" y="1"/>
                    <a:pt x="3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3"/>
            <p:cNvSpPr/>
            <p:nvPr/>
          </p:nvSpPr>
          <p:spPr>
            <a:xfrm>
              <a:off x="5999625" y="4283800"/>
              <a:ext cx="11425" cy="37250"/>
            </a:xfrm>
            <a:custGeom>
              <a:avLst/>
              <a:gdLst/>
              <a:ahLst/>
              <a:cxnLst/>
              <a:rect l="l" t="t" r="r" b="b"/>
              <a:pathLst>
                <a:path w="457" h="1490" extrusionOk="0">
                  <a:moveTo>
                    <a:pt x="31" y="0"/>
                  </a:moveTo>
                  <a:cubicBezTo>
                    <a:pt x="0" y="0"/>
                    <a:pt x="31" y="365"/>
                    <a:pt x="122" y="760"/>
                  </a:cubicBezTo>
                  <a:cubicBezTo>
                    <a:pt x="213" y="1185"/>
                    <a:pt x="335" y="1489"/>
                    <a:pt x="395" y="1489"/>
                  </a:cubicBezTo>
                  <a:cubicBezTo>
                    <a:pt x="456" y="1489"/>
                    <a:pt x="395" y="1125"/>
                    <a:pt x="304" y="729"/>
                  </a:cubicBezTo>
                  <a:cubicBezTo>
                    <a:pt x="213" y="334"/>
                    <a:pt x="91" y="0"/>
                    <a:pt x="3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3"/>
            <p:cNvSpPr/>
            <p:nvPr/>
          </p:nvSpPr>
          <p:spPr>
            <a:xfrm>
              <a:off x="6016325" y="4358250"/>
              <a:ext cx="11425" cy="36500"/>
            </a:xfrm>
            <a:custGeom>
              <a:avLst/>
              <a:gdLst/>
              <a:ahLst/>
              <a:cxnLst/>
              <a:rect l="l" t="t" r="r" b="b"/>
              <a:pathLst>
                <a:path w="457" h="1460" extrusionOk="0">
                  <a:moveTo>
                    <a:pt x="62" y="1"/>
                  </a:moveTo>
                  <a:cubicBezTo>
                    <a:pt x="1" y="1"/>
                    <a:pt x="31" y="335"/>
                    <a:pt x="123" y="761"/>
                  </a:cubicBezTo>
                  <a:cubicBezTo>
                    <a:pt x="214" y="1156"/>
                    <a:pt x="335" y="1460"/>
                    <a:pt x="396" y="1460"/>
                  </a:cubicBezTo>
                  <a:cubicBezTo>
                    <a:pt x="457" y="1460"/>
                    <a:pt x="426" y="1125"/>
                    <a:pt x="335" y="700"/>
                  </a:cubicBezTo>
                  <a:cubicBezTo>
                    <a:pt x="214" y="305"/>
                    <a:pt x="92" y="1"/>
                    <a:pt x="6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3"/>
            <p:cNvSpPr/>
            <p:nvPr/>
          </p:nvSpPr>
          <p:spPr>
            <a:xfrm>
              <a:off x="6033050" y="4432725"/>
              <a:ext cx="6875" cy="18275"/>
            </a:xfrm>
            <a:custGeom>
              <a:avLst/>
              <a:gdLst/>
              <a:ahLst/>
              <a:cxnLst/>
              <a:rect l="l" t="t" r="r" b="b"/>
              <a:pathLst>
                <a:path w="275" h="731" extrusionOk="0">
                  <a:moveTo>
                    <a:pt x="31" y="1"/>
                  </a:moveTo>
                  <a:cubicBezTo>
                    <a:pt x="1" y="1"/>
                    <a:pt x="1" y="153"/>
                    <a:pt x="31" y="365"/>
                  </a:cubicBezTo>
                  <a:cubicBezTo>
                    <a:pt x="92" y="578"/>
                    <a:pt x="153" y="730"/>
                    <a:pt x="213" y="730"/>
                  </a:cubicBezTo>
                  <a:cubicBezTo>
                    <a:pt x="274" y="730"/>
                    <a:pt x="274" y="548"/>
                    <a:pt x="213" y="335"/>
                  </a:cubicBezTo>
                  <a:cubicBezTo>
                    <a:pt x="183" y="122"/>
                    <a:pt x="61" y="1"/>
                    <a:pt x="3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3"/>
            <p:cNvSpPr/>
            <p:nvPr/>
          </p:nvSpPr>
          <p:spPr>
            <a:xfrm>
              <a:off x="4980600" y="3576325"/>
              <a:ext cx="654300" cy="693800"/>
            </a:xfrm>
            <a:custGeom>
              <a:avLst/>
              <a:gdLst/>
              <a:ahLst/>
              <a:cxnLst/>
              <a:rect l="l" t="t" r="r" b="b"/>
              <a:pathLst>
                <a:path w="26172" h="27752" extrusionOk="0">
                  <a:moveTo>
                    <a:pt x="4894" y="1"/>
                  </a:moveTo>
                  <a:lnTo>
                    <a:pt x="3709" y="92"/>
                  </a:lnTo>
                  <a:lnTo>
                    <a:pt x="457" y="7448"/>
                  </a:lnTo>
                  <a:lnTo>
                    <a:pt x="2463" y="15472"/>
                  </a:lnTo>
                  <a:cubicBezTo>
                    <a:pt x="3526" y="19211"/>
                    <a:pt x="517" y="23983"/>
                    <a:pt x="1" y="27296"/>
                  </a:cubicBezTo>
                  <a:lnTo>
                    <a:pt x="17296" y="27752"/>
                  </a:lnTo>
                  <a:lnTo>
                    <a:pt x="18147" y="16384"/>
                  </a:lnTo>
                  <a:lnTo>
                    <a:pt x="18724" y="21430"/>
                  </a:lnTo>
                  <a:lnTo>
                    <a:pt x="26171" y="22372"/>
                  </a:lnTo>
                  <a:lnTo>
                    <a:pt x="22159" y="8147"/>
                  </a:lnTo>
                  <a:cubicBezTo>
                    <a:pt x="20048" y="149"/>
                    <a:pt x="13284" y="61"/>
                    <a:pt x="12989" y="61"/>
                  </a:cubicBezTo>
                  <a:cubicBezTo>
                    <a:pt x="12983" y="61"/>
                    <a:pt x="12980" y="62"/>
                    <a:pt x="12980" y="62"/>
                  </a:cubicBezTo>
                  <a:lnTo>
                    <a:pt x="4894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3"/>
            <p:cNvSpPr/>
            <p:nvPr/>
          </p:nvSpPr>
          <p:spPr>
            <a:xfrm>
              <a:off x="5146250" y="3179675"/>
              <a:ext cx="220400" cy="396675"/>
            </a:xfrm>
            <a:custGeom>
              <a:avLst/>
              <a:gdLst/>
              <a:ahLst/>
              <a:cxnLst/>
              <a:rect l="l" t="t" r="r" b="b"/>
              <a:pathLst>
                <a:path w="8816" h="15867" extrusionOk="0">
                  <a:moveTo>
                    <a:pt x="4195" y="0"/>
                  </a:moveTo>
                  <a:lnTo>
                    <a:pt x="1" y="3769"/>
                  </a:lnTo>
                  <a:lnTo>
                    <a:pt x="62" y="15836"/>
                  </a:lnTo>
                  <a:lnTo>
                    <a:pt x="5928" y="15867"/>
                  </a:lnTo>
                  <a:cubicBezTo>
                    <a:pt x="5806" y="15228"/>
                    <a:pt x="6050" y="12888"/>
                    <a:pt x="6050" y="12888"/>
                  </a:cubicBezTo>
                  <a:cubicBezTo>
                    <a:pt x="6050" y="12888"/>
                    <a:pt x="8512" y="12614"/>
                    <a:pt x="8664" y="10213"/>
                  </a:cubicBezTo>
                  <a:cubicBezTo>
                    <a:pt x="8816" y="7781"/>
                    <a:pt x="8664" y="2189"/>
                    <a:pt x="8664" y="2189"/>
                  </a:cubicBezTo>
                  <a:lnTo>
                    <a:pt x="4195" y="0"/>
                  </a:ln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3"/>
            <p:cNvSpPr/>
            <p:nvPr/>
          </p:nvSpPr>
          <p:spPr>
            <a:xfrm>
              <a:off x="5327875" y="3327850"/>
              <a:ext cx="18250" cy="15450"/>
            </a:xfrm>
            <a:custGeom>
              <a:avLst/>
              <a:gdLst/>
              <a:ahLst/>
              <a:cxnLst/>
              <a:rect l="l" t="t" r="r" b="b"/>
              <a:pathLst>
                <a:path w="730" h="618" extrusionOk="0">
                  <a:moveTo>
                    <a:pt x="396" y="0"/>
                  </a:moveTo>
                  <a:cubicBezTo>
                    <a:pt x="122" y="0"/>
                    <a:pt x="0" y="335"/>
                    <a:pt x="183" y="517"/>
                  </a:cubicBezTo>
                  <a:cubicBezTo>
                    <a:pt x="243" y="587"/>
                    <a:pt x="322" y="617"/>
                    <a:pt x="401" y="617"/>
                  </a:cubicBezTo>
                  <a:cubicBezTo>
                    <a:pt x="565" y="617"/>
                    <a:pt x="730" y="488"/>
                    <a:pt x="730" y="304"/>
                  </a:cubicBezTo>
                  <a:cubicBezTo>
                    <a:pt x="700" y="122"/>
                    <a:pt x="578" y="0"/>
                    <a:pt x="39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3"/>
            <p:cNvSpPr/>
            <p:nvPr/>
          </p:nvSpPr>
          <p:spPr>
            <a:xfrm>
              <a:off x="5325600" y="3320250"/>
              <a:ext cx="32700" cy="9975"/>
            </a:xfrm>
            <a:custGeom>
              <a:avLst/>
              <a:gdLst/>
              <a:ahLst/>
              <a:cxnLst/>
              <a:rect l="l" t="t" r="r" b="b"/>
              <a:pathLst>
                <a:path w="1308" h="399" extrusionOk="0">
                  <a:moveTo>
                    <a:pt x="669" y="0"/>
                  </a:moveTo>
                  <a:cubicBezTo>
                    <a:pt x="487" y="0"/>
                    <a:pt x="335" y="31"/>
                    <a:pt x="183" y="152"/>
                  </a:cubicBezTo>
                  <a:cubicBezTo>
                    <a:pt x="61" y="213"/>
                    <a:pt x="0" y="274"/>
                    <a:pt x="31" y="304"/>
                  </a:cubicBezTo>
                  <a:cubicBezTo>
                    <a:pt x="35" y="313"/>
                    <a:pt x="44" y="317"/>
                    <a:pt x="57" y="317"/>
                  </a:cubicBezTo>
                  <a:cubicBezTo>
                    <a:pt x="126" y="317"/>
                    <a:pt x="314" y="210"/>
                    <a:pt x="562" y="210"/>
                  </a:cubicBezTo>
                  <a:cubicBezTo>
                    <a:pt x="587" y="210"/>
                    <a:pt x="612" y="211"/>
                    <a:pt x="639" y="213"/>
                  </a:cubicBezTo>
                  <a:cubicBezTo>
                    <a:pt x="947" y="241"/>
                    <a:pt x="1178" y="399"/>
                    <a:pt x="1236" y="399"/>
                  </a:cubicBezTo>
                  <a:cubicBezTo>
                    <a:pt x="1241" y="399"/>
                    <a:pt x="1244" y="398"/>
                    <a:pt x="1246" y="396"/>
                  </a:cubicBezTo>
                  <a:cubicBezTo>
                    <a:pt x="1307" y="396"/>
                    <a:pt x="1246" y="304"/>
                    <a:pt x="1155" y="213"/>
                  </a:cubicBezTo>
                  <a:cubicBezTo>
                    <a:pt x="1003" y="92"/>
                    <a:pt x="851" y="31"/>
                    <a:pt x="66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3"/>
            <p:cNvSpPr/>
            <p:nvPr/>
          </p:nvSpPr>
          <p:spPr>
            <a:xfrm>
              <a:off x="5237450" y="3326325"/>
              <a:ext cx="18250" cy="15450"/>
            </a:xfrm>
            <a:custGeom>
              <a:avLst/>
              <a:gdLst/>
              <a:ahLst/>
              <a:cxnLst/>
              <a:rect l="l" t="t" r="r" b="b"/>
              <a:pathLst>
                <a:path w="730" h="618" extrusionOk="0">
                  <a:moveTo>
                    <a:pt x="426" y="1"/>
                  </a:moveTo>
                  <a:cubicBezTo>
                    <a:pt x="122" y="1"/>
                    <a:pt x="0" y="335"/>
                    <a:pt x="183" y="517"/>
                  </a:cubicBezTo>
                  <a:cubicBezTo>
                    <a:pt x="252" y="587"/>
                    <a:pt x="335" y="618"/>
                    <a:pt x="415" y="618"/>
                  </a:cubicBezTo>
                  <a:cubicBezTo>
                    <a:pt x="579" y="618"/>
                    <a:pt x="730" y="489"/>
                    <a:pt x="730" y="305"/>
                  </a:cubicBezTo>
                  <a:cubicBezTo>
                    <a:pt x="730" y="153"/>
                    <a:pt x="578" y="1"/>
                    <a:pt x="42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3"/>
            <p:cNvSpPr/>
            <p:nvPr/>
          </p:nvSpPr>
          <p:spPr>
            <a:xfrm>
              <a:off x="5235175" y="3319300"/>
              <a:ext cx="31925" cy="9425"/>
            </a:xfrm>
            <a:custGeom>
              <a:avLst/>
              <a:gdLst/>
              <a:ahLst/>
              <a:cxnLst/>
              <a:rect l="l" t="t" r="r" b="b"/>
              <a:pathLst>
                <a:path w="1277" h="377" extrusionOk="0">
                  <a:moveTo>
                    <a:pt x="575" y="0"/>
                  </a:moveTo>
                  <a:cubicBezTo>
                    <a:pt x="433" y="0"/>
                    <a:pt x="308" y="55"/>
                    <a:pt x="183" y="130"/>
                  </a:cubicBezTo>
                  <a:cubicBezTo>
                    <a:pt x="61" y="190"/>
                    <a:pt x="0" y="251"/>
                    <a:pt x="31" y="312"/>
                  </a:cubicBezTo>
                  <a:cubicBezTo>
                    <a:pt x="36" y="315"/>
                    <a:pt x="43" y="316"/>
                    <a:pt x="52" y="316"/>
                  </a:cubicBezTo>
                  <a:cubicBezTo>
                    <a:pt x="136" y="316"/>
                    <a:pt x="365" y="190"/>
                    <a:pt x="669" y="190"/>
                  </a:cubicBezTo>
                  <a:cubicBezTo>
                    <a:pt x="978" y="218"/>
                    <a:pt x="1183" y="376"/>
                    <a:pt x="1260" y="376"/>
                  </a:cubicBezTo>
                  <a:cubicBezTo>
                    <a:pt x="1267" y="376"/>
                    <a:pt x="1272" y="375"/>
                    <a:pt x="1277" y="373"/>
                  </a:cubicBezTo>
                  <a:cubicBezTo>
                    <a:pt x="1277" y="342"/>
                    <a:pt x="1246" y="282"/>
                    <a:pt x="1155" y="190"/>
                  </a:cubicBezTo>
                  <a:cubicBezTo>
                    <a:pt x="1034" y="69"/>
                    <a:pt x="851" y="8"/>
                    <a:pt x="669" y="8"/>
                  </a:cubicBezTo>
                  <a:cubicBezTo>
                    <a:pt x="637" y="3"/>
                    <a:pt x="605" y="0"/>
                    <a:pt x="57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3"/>
            <p:cNvSpPr/>
            <p:nvPr/>
          </p:nvSpPr>
          <p:spPr>
            <a:xfrm>
              <a:off x="5294450" y="3325575"/>
              <a:ext cx="22800" cy="73525"/>
            </a:xfrm>
            <a:custGeom>
              <a:avLst/>
              <a:gdLst/>
              <a:ahLst/>
              <a:cxnLst/>
              <a:rect l="l" t="t" r="r" b="b"/>
              <a:pathLst>
                <a:path w="912" h="2941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608"/>
                    <a:pt x="274" y="1216"/>
                    <a:pt x="486" y="1794"/>
                  </a:cubicBezTo>
                  <a:lnTo>
                    <a:pt x="730" y="2493"/>
                  </a:lnTo>
                  <a:cubicBezTo>
                    <a:pt x="760" y="2584"/>
                    <a:pt x="790" y="2675"/>
                    <a:pt x="790" y="2766"/>
                  </a:cubicBezTo>
                  <a:cubicBezTo>
                    <a:pt x="760" y="2827"/>
                    <a:pt x="669" y="2827"/>
                    <a:pt x="578" y="2827"/>
                  </a:cubicBezTo>
                  <a:cubicBezTo>
                    <a:pt x="395" y="2827"/>
                    <a:pt x="213" y="2857"/>
                    <a:pt x="30" y="2918"/>
                  </a:cubicBezTo>
                  <a:cubicBezTo>
                    <a:pt x="122" y="2933"/>
                    <a:pt x="213" y="2941"/>
                    <a:pt x="308" y="2941"/>
                  </a:cubicBezTo>
                  <a:cubicBezTo>
                    <a:pt x="403" y="2941"/>
                    <a:pt x="502" y="2933"/>
                    <a:pt x="608" y="2918"/>
                  </a:cubicBezTo>
                  <a:lnTo>
                    <a:pt x="730" y="2918"/>
                  </a:lnTo>
                  <a:cubicBezTo>
                    <a:pt x="790" y="2918"/>
                    <a:pt x="851" y="2857"/>
                    <a:pt x="881" y="2797"/>
                  </a:cubicBezTo>
                  <a:cubicBezTo>
                    <a:pt x="912" y="2675"/>
                    <a:pt x="912" y="2553"/>
                    <a:pt x="851" y="2462"/>
                  </a:cubicBezTo>
                  <a:lnTo>
                    <a:pt x="638" y="1763"/>
                  </a:lnTo>
                  <a:cubicBezTo>
                    <a:pt x="456" y="1155"/>
                    <a:pt x="243" y="578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3"/>
            <p:cNvSpPr/>
            <p:nvPr/>
          </p:nvSpPr>
          <p:spPr>
            <a:xfrm>
              <a:off x="5263275" y="3406125"/>
              <a:ext cx="44875" cy="23250"/>
            </a:xfrm>
            <a:custGeom>
              <a:avLst/>
              <a:gdLst/>
              <a:ahLst/>
              <a:cxnLst/>
              <a:rect l="l" t="t" r="r" b="b"/>
              <a:pathLst>
                <a:path w="1795" h="930" extrusionOk="0">
                  <a:moveTo>
                    <a:pt x="183" y="0"/>
                  </a:moveTo>
                  <a:cubicBezTo>
                    <a:pt x="183" y="0"/>
                    <a:pt x="1" y="578"/>
                    <a:pt x="700" y="851"/>
                  </a:cubicBezTo>
                  <a:cubicBezTo>
                    <a:pt x="815" y="904"/>
                    <a:pt x="936" y="929"/>
                    <a:pt x="1055" y="929"/>
                  </a:cubicBezTo>
                  <a:cubicBezTo>
                    <a:pt x="1343" y="929"/>
                    <a:pt x="1622" y="784"/>
                    <a:pt x="1794" y="547"/>
                  </a:cubicBezTo>
                  <a:cubicBezTo>
                    <a:pt x="1217" y="486"/>
                    <a:pt x="669" y="304"/>
                    <a:pt x="1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3"/>
            <p:cNvSpPr/>
            <p:nvPr/>
          </p:nvSpPr>
          <p:spPr>
            <a:xfrm>
              <a:off x="5217700" y="3474500"/>
              <a:ext cx="79800" cy="41975"/>
            </a:xfrm>
            <a:custGeom>
              <a:avLst/>
              <a:gdLst/>
              <a:ahLst/>
              <a:cxnLst/>
              <a:rect l="l" t="t" r="r" b="b"/>
              <a:pathLst>
                <a:path w="3192" h="1679" extrusionOk="0">
                  <a:moveTo>
                    <a:pt x="0" y="1"/>
                  </a:moveTo>
                  <a:cubicBezTo>
                    <a:pt x="0" y="1"/>
                    <a:pt x="683" y="1678"/>
                    <a:pt x="2927" y="1678"/>
                  </a:cubicBezTo>
                  <a:cubicBezTo>
                    <a:pt x="3004" y="1678"/>
                    <a:pt x="3081" y="1676"/>
                    <a:pt x="3161" y="1672"/>
                  </a:cubicBezTo>
                  <a:lnTo>
                    <a:pt x="3192" y="1095"/>
                  </a:lnTo>
                  <a:cubicBezTo>
                    <a:pt x="2037" y="1034"/>
                    <a:pt x="942" y="669"/>
                    <a:pt x="0" y="1"/>
                  </a:cubicBezTo>
                  <a:close/>
                </a:path>
              </a:pathLst>
            </a:custGeom>
            <a:solidFill>
              <a:srgbClr val="A36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3"/>
            <p:cNvSpPr/>
            <p:nvPr/>
          </p:nvSpPr>
          <p:spPr>
            <a:xfrm>
              <a:off x="5046725" y="3136250"/>
              <a:ext cx="335875" cy="349675"/>
            </a:xfrm>
            <a:custGeom>
              <a:avLst/>
              <a:gdLst/>
              <a:ahLst/>
              <a:cxnLst/>
              <a:rect l="l" t="t" r="r" b="b"/>
              <a:pathLst>
                <a:path w="13435" h="13987" extrusionOk="0">
                  <a:moveTo>
                    <a:pt x="6866" y="0"/>
                  </a:moveTo>
                  <a:cubicBezTo>
                    <a:pt x="6739" y="0"/>
                    <a:pt x="6647" y="5"/>
                    <a:pt x="6596" y="5"/>
                  </a:cubicBezTo>
                  <a:cubicBezTo>
                    <a:pt x="6596" y="5"/>
                    <a:pt x="6539" y="1"/>
                    <a:pt x="6437" y="1"/>
                  </a:cubicBezTo>
                  <a:cubicBezTo>
                    <a:pt x="5538" y="1"/>
                    <a:pt x="1110" y="295"/>
                    <a:pt x="182" y="6023"/>
                  </a:cubicBezTo>
                  <a:cubicBezTo>
                    <a:pt x="152" y="6236"/>
                    <a:pt x="91" y="6783"/>
                    <a:pt x="61" y="7239"/>
                  </a:cubicBezTo>
                  <a:cubicBezTo>
                    <a:pt x="61" y="7239"/>
                    <a:pt x="61" y="7269"/>
                    <a:pt x="61" y="7482"/>
                  </a:cubicBezTo>
                  <a:cubicBezTo>
                    <a:pt x="30" y="7695"/>
                    <a:pt x="0" y="7847"/>
                    <a:pt x="0" y="7968"/>
                  </a:cubicBezTo>
                  <a:cubicBezTo>
                    <a:pt x="0" y="9549"/>
                    <a:pt x="456" y="13196"/>
                    <a:pt x="4134" y="13987"/>
                  </a:cubicBezTo>
                  <a:lnTo>
                    <a:pt x="4134" y="8637"/>
                  </a:lnTo>
                  <a:lnTo>
                    <a:pt x="4499" y="8667"/>
                  </a:lnTo>
                  <a:cubicBezTo>
                    <a:pt x="4499" y="8667"/>
                    <a:pt x="7538" y="6996"/>
                    <a:pt x="8298" y="3470"/>
                  </a:cubicBezTo>
                  <a:cubicBezTo>
                    <a:pt x="8420" y="4199"/>
                    <a:pt x="8602" y="5689"/>
                    <a:pt x="8328" y="6631"/>
                  </a:cubicBezTo>
                  <a:lnTo>
                    <a:pt x="12645" y="7330"/>
                  </a:lnTo>
                  <a:cubicBezTo>
                    <a:pt x="13070" y="6357"/>
                    <a:pt x="13131" y="5294"/>
                    <a:pt x="12857" y="4290"/>
                  </a:cubicBezTo>
                  <a:lnTo>
                    <a:pt x="12857" y="4290"/>
                  </a:lnTo>
                  <a:cubicBezTo>
                    <a:pt x="13070" y="4868"/>
                    <a:pt x="13222" y="5476"/>
                    <a:pt x="13253" y="6084"/>
                  </a:cubicBezTo>
                  <a:cubicBezTo>
                    <a:pt x="13344" y="6935"/>
                    <a:pt x="13222" y="7452"/>
                    <a:pt x="13253" y="7452"/>
                  </a:cubicBezTo>
                  <a:cubicBezTo>
                    <a:pt x="13313" y="7360"/>
                    <a:pt x="13344" y="7239"/>
                    <a:pt x="13344" y="7117"/>
                  </a:cubicBezTo>
                  <a:cubicBezTo>
                    <a:pt x="13405" y="6783"/>
                    <a:pt x="13435" y="6418"/>
                    <a:pt x="13405" y="6084"/>
                  </a:cubicBezTo>
                  <a:cubicBezTo>
                    <a:pt x="13374" y="4169"/>
                    <a:pt x="12341" y="2376"/>
                    <a:pt x="10699" y="1342"/>
                  </a:cubicBezTo>
                  <a:cubicBezTo>
                    <a:pt x="8957" y="105"/>
                    <a:pt x="7488" y="0"/>
                    <a:pt x="686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3"/>
            <p:cNvSpPr/>
            <p:nvPr/>
          </p:nvSpPr>
          <p:spPr>
            <a:xfrm>
              <a:off x="4928925" y="3266050"/>
              <a:ext cx="133775" cy="115025"/>
            </a:xfrm>
            <a:custGeom>
              <a:avLst/>
              <a:gdLst/>
              <a:ahLst/>
              <a:cxnLst/>
              <a:rect l="l" t="t" r="r" b="b"/>
              <a:pathLst>
                <a:path w="5351" h="4601" extrusionOk="0">
                  <a:moveTo>
                    <a:pt x="2610" y="1"/>
                  </a:moveTo>
                  <a:cubicBezTo>
                    <a:pt x="1928" y="1"/>
                    <a:pt x="1241" y="233"/>
                    <a:pt x="669" y="709"/>
                  </a:cubicBezTo>
                  <a:cubicBezTo>
                    <a:pt x="426" y="892"/>
                    <a:pt x="213" y="1135"/>
                    <a:pt x="122" y="1439"/>
                  </a:cubicBezTo>
                  <a:cubicBezTo>
                    <a:pt x="1" y="1743"/>
                    <a:pt x="61" y="2047"/>
                    <a:pt x="274" y="2290"/>
                  </a:cubicBezTo>
                  <a:cubicBezTo>
                    <a:pt x="391" y="2424"/>
                    <a:pt x="554" y="2493"/>
                    <a:pt x="718" y="2493"/>
                  </a:cubicBezTo>
                  <a:cubicBezTo>
                    <a:pt x="774" y="2493"/>
                    <a:pt x="831" y="2485"/>
                    <a:pt x="885" y="2468"/>
                  </a:cubicBezTo>
                  <a:lnTo>
                    <a:pt x="885" y="2468"/>
                  </a:lnTo>
                  <a:cubicBezTo>
                    <a:pt x="601" y="2707"/>
                    <a:pt x="545" y="3174"/>
                    <a:pt x="821" y="3475"/>
                  </a:cubicBezTo>
                  <a:cubicBezTo>
                    <a:pt x="963" y="3630"/>
                    <a:pt x="1149" y="3703"/>
                    <a:pt x="1334" y="3703"/>
                  </a:cubicBezTo>
                  <a:cubicBezTo>
                    <a:pt x="1585" y="3703"/>
                    <a:pt x="1836" y="3569"/>
                    <a:pt x="1976" y="3323"/>
                  </a:cubicBezTo>
                  <a:lnTo>
                    <a:pt x="1976" y="3323"/>
                  </a:lnTo>
                  <a:cubicBezTo>
                    <a:pt x="1885" y="3536"/>
                    <a:pt x="1824" y="3779"/>
                    <a:pt x="1855" y="3992"/>
                  </a:cubicBezTo>
                  <a:cubicBezTo>
                    <a:pt x="1855" y="4266"/>
                    <a:pt x="2007" y="4478"/>
                    <a:pt x="2220" y="4570"/>
                  </a:cubicBezTo>
                  <a:cubicBezTo>
                    <a:pt x="2282" y="4591"/>
                    <a:pt x="2347" y="4600"/>
                    <a:pt x="2411" y="4600"/>
                  </a:cubicBezTo>
                  <a:cubicBezTo>
                    <a:pt x="2626" y="4600"/>
                    <a:pt x="2839" y="4490"/>
                    <a:pt x="2979" y="4326"/>
                  </a:cubicBezTo>
                  <a:cubicBezTo>
                    <a:pt x="3162" y="4083"/>
                    <a:pt x="3314" y="3871"/>
                    <a:pt x="3466" y="3597"/>
                  </a:cubicBezTo>
                  <a:cubicBezTo>
                    <a:pt x="3891" y="2989"/>
                    <a:pt x="4590" y="2624"/>
                    <a:pt x="5350" y="2624"/>
                  </a:cubicBezTo>
                  <a:lnTo>
                    <a:pt x="4894" y="1044"/>
                  </a:lnTo>
                  <a:cubicBezTo>
                    <a:pt x="4290" y="355"/>
                    <a:pt x="3453" y="1"/>
                    <a:pt x="26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3"/>
            <p:cNvSpPr/>
            <p:nvPr/>
          </p:nvSpPr>
          <p:spPr>
            <a:xfrm>
              <a:off x="4959325" y="3243300"/>
              <a:ext cx="90450" cy="48100"/>
            </a:xfrm>
            <a:custGeom>
              <a:avLst/>
              <a:gdLst/>
              <a:ahLst/>
              <a:cxnLst/>
              <a:rect l="l" t="t" r="r" b="b"/>
              <a:pathLst>
                <a:path w="3618" h="1924" extrusionOk="0">
                  <a:moveTo>
                    <a:pt x="496" y="1"/>
                  </a:moveTo>
                  <a:cubicBezTo>
                    <a:pt x="321" y="1"/>
                    <a:pt x="151" y="55"/>
                    <a:pt x="1" y="130"/>
                  </a:cubicBezTo>
                  <a:lnTo>
                    <a:pt x="639" y="130"/>
                  </a:lnTo>
                  <a:cubicBezTo>
                    <a:pt x="1125" y="160"/>
                    <a:pt x="1611" y="282"/>
                    <a:pt x="2067" y="525"/>
                  </a:cubicBezTo>
                  <a:cubicBezTo>
                    <a:pt x="2523" y="738"/>
                    <a:pt x="2918" y="1042"/>
                    <a:pt x="3222" y="1437"/>
                  </a:cubicBezTo>
                  <a:cubicBezTo>
                    <a:pt x="3466" y="1741"/>
                    <a:pt x="3587" y="1923"/>
                    <a:pt x="3618" y="1923"/>
                  </a:cubicBezTo>
                  <a:cubicBezTo>
                    <a:pt x="3557" y="1711"/>
                    <a:pt x="3466" y="1528"/>
                    <a:pt x="3344" y="1346"/>
                  </a:cubicBezTo>
                  <a:cubicBezTo>
                    <a:pt x="2740" y="511"/>
                    <a:pt x="1808" y="4"/>
                    <a:pt x="782" y="4"/>
                  </a:cubicBezTo>
                  <a:cubicBezTo>
                    <a:pt x="724" y="4"/>
                    <a:pt x="667" y="5"/>
                    <a:pt x="608" y="8"/>
                  </a:cubicBezTo>
                  <a:cubicBezTo>
                    <a:pt x="571" y="3"/>
                    <a:pt x="533" y="1"/>
                    <a:pt x="49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3"/>
            <p:cNvSpPr/>
            <p:nvPr/>
          </p:nvSpPr>
          <p:spPr>
            <a:xfrm>
              <a:off x="5043675" y="3287575"/>
              <a:ext cx="9150" cy="55500"/>
            </a:xfrm>
            <a:custGeom>
              <a:avLst/>
              <a:gdLst/>
              <a:ahLst/>
              <a:cxnLst/>
              <a:rect l="l" t="t" r="r" b="b"/>
              <a:pathLst>
                <a:path w="366" h="2220" extrusionOk="0">
                  <a:moveTo>
                    <a:pt x="365" y="0"/>
                  </a:moveTo>
                  <a:cubicBezTo>
                    <a:pt x="61" y="700"/>
                    <a:pt x="0" y="1490"/>
                    <a:pt x="152" y="2219"/>
                  </a:cubicBezTo>
                  <a:cubicBezTo>
                    <a:pt x="244" y="1855"/>
                    <a:pt x="274" y="1490"/>
                    <a:pt x="274" y="1125"/>
                  </a:cubicBezTo>
                  <a:cubicBezTo>
                    <a:pt x="365" y="760"/>
                    <a:pt x="365" y="396"/>
                    <a:pt x="365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3"/>
            <p:cNvSpPr/>
            <p:nvPr/>
          </p:nvSpPr>
          <p:spPr>
            <a:xfrm>
              <a:off x="5112825" y="3326225"/>
              <a:ext cx="41050" cy="60050"/>
            </a:xfrm>
            <a:custGeom>
              <a:avLst/>
              <a:gdLst/>
              <a:ahLst/>
              <a:cxnLst/>
              <a:rect l="l" t="t" r="r" b="b"/>
              <a:pathLst>
                <a:path w="1642" h="2402" extrusionOk="0">
                  <a:moveTo>
                    <a:pt x="922" y="1"/>
                  </a:moveTo>
                  <a:cubicBezTo>
                    <a:pt x="766" y="1"/>
                    <a:pt x="608" y="32"/>
                    <a:pt x="456" y="96"/>
                  </a:cubicBezTo>
                  <a:cubicBezTo>
                    <a:pt x="274" y="278"/>
                    <a:pt x="122" y="521"/>
                    <a:pt x="92" y="825"/>
                  </a:cubicBezTo>
                  <a:cubicBezTo>
                    <a:pt x="0" y="1251"/>
                    <a:pt x="92" y="1737"/>
                    <a:pt x="426" y="2102"/>
                  </a:cubicBezTo>
                  <a:cubicBezTo>
                    <a:pt x="606" y="2300"/>
                    <a:pt x="860" y="2402"/>
                    <a:pt x="1120" y="2402"/>
                  </a:cubicBezTo>
                  <a:cubicBezTo>
                    <a:pt x="1299" y="2402"/>
                    <a:pt x="1480" y="2353"/>
                    <a:pt x="1642" y="2254"/>
                  </a:cubicBezTo>
                  <a:lnTo>
                    <a:pt x="1551" y="187"/>
                  </a:lnTo>
                  <a:cubicBezTo>
                    <a:pt x="1356" y="63"/>
                    <a:pt x="1140" y="1"/>
                    <a:pt x="922" y="1"/>
                  </a:cubicBez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3"/>
            <p:cNvSpPr/>
            <p:nvPr/>
          </p:nvSpPr>
          <p:spPr>
            <a:xfrm>
              <a:off x="5117375" y="3338600"/>
              <a:ext cx="26625" cy="35350"/>
            </a:xfrm>
            <a:custGeom>
              <a:avLst/>
              <a:gdLst/>
              <a:ahLst/>
              <a:cxnLst/>
              <a:rect l="l" t="t" r="r" b="b"/>
              <a:pathLst>
                <a:path w="1065" h="1414" extrusionOk="0">
                  <a:moveTo>
                    <a:pt x="901" y="0"/>
                  </a:moveTo>
                  <a:cubicBezTo>
                    <a:pt x="854" y="0"/>
                    <a:pt x="796" y="7"/>
                    <a:pt x="730" y="26"/>
                  </a:cubicBezTo>
                  <a:cubicBezTo>
                    <a:pt x="92" y="209"/>
                    <a:pt x="1" y="1060"/>
                    <a:pt x="609" y="1364"/>
                  </a:cubicBezTo>
                  <a:cubicBezTo>
                    <a:pt x="687" y="1403"/>
                    <a:pt x="759" y="1414"/>
                    <a:pt x="814" y="1414"/>
                  </a:cubicBezTo>
                  <a:cubicBezTo>
                    <a:pt x="888" y="1414"/>
                    <a:pt x="930" y="1394"/>
                    <a:pt x="913" y="1394"/>
                  </a:cubicBezTo>
                  <a:cubicBezTo>
                    <a:pt x="913" y="1333"/>
                    <a:pt x="821" y="1333"/>
                    <a:pt x="670" y="1212"/>
                  </a:cubicBezTo>
                  <a:cubicBezTo>
                    <a:pt x="274" y="938"/>
                    <a:pt x="335" y="361"/>
                    <a:pt x="761" y="148"/>
                  </a:cubicBezTo>
                  <a:cubicBezTo>
                    <a:pt x="913" y="87"/>
                    <a:pt x="1034" y="87"/>
                    <a:pt x="1065" y="57"/>
                  </a:cubicBezTo>
                  <a:cubicBezTo>
                    <a:pt x="1065" y="36"/>
                    <a:pt x="1007" y="0"/>
                    <a:pt x="901" y="0"/>
                  </a:cubicBezTo>
                  <a:close/>
                </a:path>
              </a:pathLst>
            </a:custGeom>
            <a:solidFill>
              <a:srgbClr val="A36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3"/>
            <p:cNvSpPr/>
            <p:nvPr/>
          </p:nvSpPr>
          <p:spPr>
            <a:xfrm>
              <a:off x="5100675" y="3373450"/>
              <a:ext cx="36500" cy="34350"/>
            </a:xfrm>
            <a:custGeom>
              <a:avLst/>
              <a:gdLst/>
              <a:ahLst/>
              <a:cxnLst/>
              <a:rect l="l" t="t" r="r" b="b"/>
              <a:pathLst>
                <a:path w="1460" h="1374" extrusionOk="0">
                  <a:moveTo>
                    <a:pt x="699" y="0"/>
                  </a:moveTo>
                  <a:cubicBezTo>
                    <a:pt x="486" y="0"/>
                    <a:pt x="304" y="91"/>
                    <a:pt x="213" y="243"/>
                  </a:cubicBezTo>
                  <a:cubicBezTo>
                    <a:pt x="61" y="426"/>
                    <a:pt x="0" y="638"/>
                    <a:pt x="61" y="851"/>
                  </a:cubicBezTo>
                  <a:cubicBezTo>
                    <a:pt x="122" y="1094"/>
                    <a:pt x="334" y="1277"/>
                    <a:pt x="578" y="1368"/>
                  </a:cubicBezTo>
                  <a:cubicBezTo>
                    <a:pt x="612" y="1372"/>
                    <a:pt x="646" y="1374"/>
                    <a:pt x="679" y="1374"/>
                  </a:cubicBezTo>
                  <a:cubicBezTo>
                    <a:pt x="911" y="1374"/>
                    <a:pt x="1117" y="1281"/>
                    <a:pt x="1277" y="1094"/>
                  </a:cubicBezTo>
                  <a:cubicBezTo>
                    <a:pt x="1398" y="942"/>
                    <a:pt x="1459" y="730"/>
                    <a:pt x="1398" y="517"/>
                  </a:cubicBezTo>
                  <a:cubicBezTo>
                    <a:pt x="1368" y="395"/>
                    <a:pt x="1338" y="243"/>
                    <a:pt x="1246" y="152"/>
                  </a:cubicBezTo>
                  <a:cubicBezTo>
                    <a:pt x="1186" y="61"/>
                    <a:pt x="1155" y="31"/>
                    <a:pt x="1155" y="30"/>
                  </a:cubicBezTo>
                  <a:lnTo>
                    <a:pt x="1155" y="30"/>
                  </a:lnTo>
                  <a:cubicBezTo>
                    <a:pt x="1246" y="182"/>
                    <a:pt x="1307" y="334"/>
                    <a:pt x="1368" y="517"/>
                  </a:cubicBezTo>
                  <a:cubicBezTo>
                    <a:pt x="1440" y="968"/>
                    <a:pt x="1073" y="1248"/>
                    <a:pt x="718" y="1248"/>
                  </a:cubicBezTo>
                  <a:cubicBezTo>
                    <a:pt x="475" y="1248"/>
                    <a:pt x="238" y="1117"/>
                    <a:pt x="152" y="821"/>
                  </a:cubicBezTo>
                  <a:cubicBezTo>
                    <a:pt x="91" y="638"/>
                    <a:pt x="122" y="426"/>
                    <a:pt x="243" y="274"/>
                  </a:cubicBezTo>
                  <a:cubicBezTo>
                    <a:pt x="365" y="152"/>
                    <a:pt x="517" y="30"/>
                    <a:pt x="699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3"/>
            <p:cNvSpPr/>
            <p:nvPr/>
          </p:nvSpPr>
          <p:spPr>
            <a:xfrm>
              <a:off x="4922100" y="3577850"/>
              <a:ext cx="221150" cy="345025"/>
            </a:xfrm>
            <a:custGeom>
              <a:avLst/>
              <a:gdLst/>
              <a:ahLst/>
              <a:cxnLst/>
              <a:rect l="l" t="t" r="r" b="b"/>
              <a:pathLst>
                <a:path w="8846" h="13801" extrusionOk="0">
                  <a:moveTo>
                    <a:pt x="6353" y="1"/>
                  </a:moveTo>
                  <a:cubicBezTo>
                    <a:pt x="6353" y="1"/>
                    <a:pt x="2705" y="61"/>
                    <a:pt x="851" y="4864"/>
                  </a:cubicBezTo>
                  <a:cubicBezTo>
                    <a:pt x="0" y="7143"/>
                    <a:pt x="0" y="9636"/>
                    <a:pt x="821" y="11916"/>
                  </a:cubicBezTo>
                  <a:lnTo>
                    <a:pt x="1490" y="13800"/>
                  </a:lnTo>
                  <a:lnTo>
                    <a:pt x="8845" y="11672"/>
                  </a:lnTo>
                  <a:lnTo>
                    <a:pt x="6353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3"/>
            <p:cNvSpPr/>
            <p:nvPr/>
          </p:nvSpPr>
          <p:spPr>
            <a:xfrm>
              <a:off x="5408425" y="3752625"/>
              <a:ext cx="52450" cy="307025"/>
            </a:xfrm>
            <a:custGeom>
              <a:avLst/>
              <a:gdLst/>
              <a:ahLst/>
              <a:cxnLst/>
              <a:rect l="l" t="t" r="r" b="b"/>
              <a:pathLst>
                <a:path w="2098" h="12281" extrusionOk="0">
                  <a:moveTo>
                    <a:pt x="0" y="0"/>
                  </a:moveTo>
                  <a:lnTo>
                    <a:pt x="0" y="0"/>
                  </a:lnTo>
                  <a:cubicBezTo>
                    <a:pt x="61" y="152"/>
                    <a:pt x="122" y="335"/>
                    <a:pt x="213" y="456"/>
                  </a:cubicBezTo>
                  <a:lnTo>
                    <a:pt x="851" y="1703"/>
                  </a:lnTo>
                  <a:cubicBezTo>
                    <a:pt x="1155" y="2280"/>
                    <a:pt x="1429" y="2918"/>
                    <a:pt x="1642" y="3557"/>
                  </a:cubicBezTo>
                  <a:cubicBezTo>
                    <a:pt x="1915" y="4347"/>
                    <a:pt x="1946" y="5168"/>
                    <a:pt x="1763" y="5958"/>
                  </a:cubicBezTo>
                  <a:cubicBezTo>
                    <a:pt x="1551" y="6809"/>
                    <a:pt x="1247" y="7630"/>
                    <a:pt x="1064" y="8390"/>
                  </a:cubicBezTo>
                  <a:cubicBezTo>
                    <a:pt x="912" y="9028"/>
                    <a:pt x="791" y="9727"/>
                    <a:pt x="730" y="10396"/>
                  </a:cubicBezTo>
                  <a:cubicBezTo>
                    <a:pt x="699" y="10852"/>
                    <a:pt x="669" y="11308"/>
                    <a:pt x="669" y="11764"/>
                  </a:cubicBezTo>
                  <a:cubicBezTo>
                    <a:pt x="669" y="11946"/>
                    <a:pt x="669" y="12098"/>
                    <a:pt x="699" y="12280"/>
                  </a:cubicBezTo>
                  <a:cubicBezTo>
                    <a:pt x="730" y="12128"/>
                    <a:pt x="760" y="11946"/>
                    <a:pt x="760" y="11764"/>
                  </a:cubicBezTo>
                  <a:cubicBezTo>
                    <a:pt x="760" y="11460"/>
                    <a:pt x="791" y="10973"/>
                    <a:pt x="882" y="10396"/>
                  </a:cubicBezTo>
                  <a:cubicBezTo>
                    <a:pt x="973" y="9727"/>
                    <a:pt x="1095" y="9089"/>
                    <a:pt x="1247" y="8420"/>
                  </a:cubicBezTo>
                  <a:cubicBezTo>
                    <a:pt x="1429" y="7660"/>
                    <a:pt x="1733" y="6870"/>
                    <a:pt x="1946" y="6019"/>
                  </a:cubicBezTo>
                  <a:cubicBezTo>
                    <a:pt x="2067" y="5593"/>
                    <a:pt x="2098" y="5137"/>
                    <a:pt x="2067" y="4712"/>
                  </a:cubicBezTo>
                  <a:cubicBezTo>
                    <a:pt x="2006" y="4286"/>
                    <a:pt x="1946" y="3891"/>
                    <a:pt x="1794" y="3496"/>
                  </a:cubicBezTo>
                  <a:cubicBezTo>
                    <a:pt x="1581" y="2858"/>
                    <a:pt x="1307" y="2219"/>
                    <a:pt x="973" y="1611"/>
                  </a:cubicBezTo>
                  <a:cubicBezTo>
                    <a:pt x="699" y="1125"/>
                    <a:pt x="456" y="700"/>
                    <a:pt x="274" y="426"/>
                  </a:cubicBezTo>
                  <a:cubicBezTo>
                    <a:pt x="213" y="274"/>
                    <a:pt x="122" y="122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3"/>
            <p:cNvSpPr/>
            <p:nvPr/>
          </p:nvSpPr>
          <p:spPr>
            <a:xfrm>
              <a:off x="5143225" y="3541375"/>
              <a:ext cx="155025" cy="36500"/>
            </a:xfrm>
            <a:custGeom>
              <a:avLst/>
              <a:gdLst/>
              <a:ahLst/>
              <a:cxnLst/>
              <a:rect l="l" t="t" r="r" b="b"/>
              <a:pathLst>
                <a:path w="6201" h="1460" extrusionOk="0">
                  <a:moveTo>
                    <a:pt x="0" y="1"/>
                  </a:moveTo>
                  <a:lnTo>
                    <a:pt x="0" y="1460"/>
                  </a:lnTo>
                  <a:lnTo>
                    <a:pt x="6201" y="1460"/>
                  </a:lnTo>
                  <a:lnTo>
                    <a:pt x="6201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3"/>
            <p:cNvSpPr/>
            <p:nvPr/>
          </p:nvSpPr>
          <p:spPr>
            <a:xfrm>
              <a:off x="5260250" y="3575575"/>
              <a:ext cx="69925" cy="683150"/>
            </a:xfrm>
            <a:custGeom>
              <a:avLst/>
              <a:gdLst/>
              <a:ahLst/>
              <a:cxnLst/>
              <a:rect l="l" t="t" r="r" b="b"/>
              <a:pathLst>
                <a:path w="2797" h="27326" extrusionOk="0">
                  <a:moveTo>
                    <a:pt x="0" y="0"/>
                  </a:moveTo>
                  <a:cubicBezTo>
                    <a:pt x="0" y="122"/>
                    <a:pt x="0" y="213"/>
                    <a:pt x="31" y="304"/>
                  </a:cubicBezTo>
                  <a:cubicBezTo>
                    <a:pt x="61" y="487"/>
                    <a:pt x="91" y="760"/>
                    <a:pt x="152" y="1095"/>
                  </a:cubicBezTo>
                  <a:cubicBezTo>
                    <a:pt x="243" y="1794"/>
                    <a:pt x="395" y="2766"/>
                    <a:pt x="578" y="3982"/>
                  </a:cubicBezTo>
                  <a:cubicBezTo>
                    <a:pt x="912" y="6444"/>
                    <a:pt x="1338" y="9848"/>
                    <a:pt x="1733" y="13648"/>
                  </a:cubicBezTo>
                  <a:cubicBezTo>
                    <a:pt x="2098" y="17417"/>
                    <a:pt x="2310" y="20852"/>
                    <a:pt x="2493" y="23314"/>
                  </a:cubicBezTo>
                  <a:cubicBezTo>
                    <a:pt x="2553" y="24560"/>
                    <a:pt x="2645" y="25533"/>
                    <a:pt x="2675" y="26262"/>
                  </a:cubicBezTo>
                  <a:cubicBezTo>
                    <a:pt x="2705" y="26596"/>
                    <a:pt x="2705" y="26870"/>
                    <a:pt x="2736" y="27052"/>
                  </a:cubicBezTo>
                  <a:cubicBezTo>
                    <a:pt x="2736" y="27144"/>
                    <a:pt x="2736" y="27235"/>
                    <a:pt x="2766" y="27326"/>
                  </a:cubicBezTo>
                  <a:cubicBezTo>
                    <a:pt x="2797" y="27235"/>
                    <a:pt x="2797" y="27144"/>
                    <a:pt x="2797" y="27052"/>
                  </a:cubicBezTo>
                  <a:cubicBezTo>
                    <a:pt x="2766" y="26840"/>
                    <a:pt x="2766" y="26596"/>
                    <a:pt x="2766" y="26262"/>
                  </a:cubicBezTo>
                  <a:cubicBezTo>
                    <a:pt x="2736" y="25563"/>
                    <a:pt x="2705" y="24560"/>
                    <a:pt x="2645" y="23314"/>
                  </a:cubicBezTo>
                  <a:cubicBezTo>
                    <a:pt x="2523" y="20852"/>
                    <a:pt x="2310" y="17387"/>
                    <a:pt x="1946" y="13618"/>
                  </a:cubicBezTo>
                  <a:cubicBezTo>
                    <a:pt x="1581" y="9848"/>
                    <a:pt x="1094" y="6444"/>
                    <a:pt x="730" y="3982"/>
                  </a:cubicBezTo>
                  <a:cubicBezTo>
                    <a:pt x="517" y="2736"/>
                    <a:pt x="365" y="1763"/>
                    <a:pt x="213" y="1064"/>
                  </a:cubicBezTo>
                  <a:cubicBezTo>
                    <a:pt x="152" y="730"/>
                    <a:pt x="91" y="487"/>
                    <a:pt x="61" y="274"/>
                  </a:cubicBezTo>
                  <a:cubicBezTo>
                    <a:pt x="61" y="183"/>
                    <a:pt x="31" y="92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3"/>
            <p:cNvSpPr/>
            <p:nvPr/>
          </p:nvSpPr>
          <p:spPr>
            <a:xfrm>
              <a:off x="5142450" y="3541375"/>
              <a:ext cx="117050" cy="63100"/>
            </a:xfrm>
            <a:custGeom>
              <a:avLst/>
              <a:gdLst/>
              <a:ahLst/>
              <a:cxnLst/>
              <a:rect l="l" t="t" r="r" b="b"/>
              <a:pathLst>
                <a:path w="4682" h="2524" extrusionOk="0">
                  <a:moveTo>
                    <a:pt x="4560" y="1"/>
                  </a:moveTo>
                  <a:lnTo>
                    <a:pt x="4560" y="1"/>
                  </a:lnTo>
                  <a:cubicBezTo>
                    <a:pt x="4530" y="1"/>
                    <a:pt x="4591" y="396"/>
                    <a:pt x="4560" y="973"/>
                  </a:cubicBezTo>
                  <a:cubicBezTo>
                    <a:pt x="4530" y="1308"/>
                    <a:pt x="4408" y="1642"/>
                    <a:pt x="4195" y="1885"/>
                  </a:cubicBezTo>
                  <a:cubicBezTo>
                    <a:pt x="3945" y="2163"/>
                    <a:pt x="3592" y="2314"/>
                    <a:pt x="3208" y="2314"/>
                  </a:cubicBezTo>
                  <a:cubicBezTo>
                    <a:pt x="3172" y="2314"/>
                    <a:pt x="3137" y="2313"/>
                    <a:pt x="3101" y="2311"/>
                  </a:cubicBezTo>
                  <a:cubicBezTo>
                    <a:pt x="2341" y="2280"/>
                    <a:pt x="1581" y="2098"/>
                    <a:pt x="882" y="1794"/>
                  </a:cubicBezTo>
                  <a:cubicBezTo>
                    <a:pt x="335" y="1551"/>
                    <a:pt x="1" y="1338"/>
                    <a:pt x="1" y="1338"/>
                  </a:cubicBezTo>
                  <a:lnTo>
                    <a:pt x="1" y="1338"/>
                  </a:lnTo>
                  <a:cubicBezTo>
                    <a:pt x="244" y="1581"/>
                    <a:pt x="518" y="1763"/>
                    <a:pt x="822" y="1915"/>
                  </a:cubicBezTo>
                  <a:cubicBezTo>
                    <a:pt x="1521" y="2280"/>
                    <a:pt x="2281" y="2463"/>
                    <a:pt x="3101" y="2523"/>
                  </a:cubicBezTo>
                  <a:cubicBezTo>
                    <a:pt x="3314" y="2523"/>
                    <a:pt x="3557" y="2463"/>
                    <a:pt x="3770" y="2402"/>
                  </a:cubicBezTo>
                  <a:cubicBezTo>
                    <a:pt x="3983" y="2311"/>
                    <a:pt x="4165" y="2189"/>
                    <a:pt x="4317" y="2007"/>
                  </a:cubicBezTo>
                  <a:cubicBezTo>
                    <a:pt x="4560" y="1733"/>
                    <a:pt x="4682" y="1368"/>
                    <a:pt x="4682" y="1004"/>
                  </a:cubicBezTo>
                  <a:cubicBezTo>
                    <a:pt x="4682" y="760"/>
                    <a:pt x="4682" y="517"/>
                    <a:pt x="4621" y="274"/>
                  </a:cubicBezTo>
                  <a:cubicBezTo>
                    <a:pt x="4621" y="183"/>
                    <a:pt x="4591" y="92"/>
                    <a:pt x="45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3"/>
            <p:cNvSpPr/>
            <p:nvPr/>
          </p:nvSpPr>
          <p:spPr>
            <a:xfrm>
              <a:off x="5254175" y="3542125"/>
              <a:ext cx="46375" cy="53725"/>
            </a:xfrm>
            <a:custGeom>
              <a:avLst/>
              <a:gdLst/>
              <a:ahLst/>
              <a:cxnLst/>
              <a:rect l="l" t="t" r="r" b="b"/>
              <a:pathLst>
                <a:path w="1855" h="2149" extrusionOk="0">
                  <a:moveTo>
                    <a:pt x="91" y="1"/>
                  </a:moveTo>
                  <a:cubicBezTo>
                    <a:pt x="30" y="153"/>
                    <a:pt x="0" y="366"/>
                    <a:pt x="30" y="548"/>
                  </a:cubicBezTo>
                  <a:cubicBezTo>
                    <a:pt x="0" y="761"/>
                    <a:pt x="0" y="943"/>
                    <a:pt x="30" y="1156"/>
                  </a:cubicBezTo>
                  <a:cubicBezTo>
                    <a:pt x="30" y="1430"/>
                    <a:pt x="122" y="1673"/>
                    <a:pt x="304" y="1885"/>
                  </a:cubicBezTo>
                  <a:cubicBezTo>
                    <a:pt x="426" y="2007"/>
                    <a:pt x="547" y="2068"/>
                    <a:pt x="699" y="2098"/>
                  </a:cubicBezTo>
                  <a:cubicBezTo>
                    <a:pt x="770" y="2134"/>
                    <a:pt x="842" y="2149"/>
                    <a:pt x="919" y="2149"/>
                  </a:cubicBezTo>
                  <a:cubicBezTo>
                    <a:pt x="974" y="2149"/>
                    <a:pt x="1031" y="2141"/>
                    <a:pt x="1094" y="2129"/>
                  </a:cubicBezTo>
                  <a:cubicBezTo>
                    <a:pt x="1307" y="2068"/>
                    <a:pt x="1489" y="1946"/>
                    <a:pt x="1611" y="1764"/>
                  </a:cubicBezTo>
                  <a:cubicBezTo>
                    <a:pt x="1854" y="1460"/>
                    <a:pt x="1824" y="1217"/>
                    <a:pt x="1793" y="1217"/>
                  </a:cubicBezTo>
                  <a:lnTo>
                    <a:pt x="1793" y="1217"/>
                  </a:lnTo>
                  <a:cubicBezTo>
                    <a:pt x="1733" y="1369"/>
                    <a:pt x="1641" y="1521"/>
                    <a:pt x="1520" y="1673"/>
                  </a:cubicBezTo>
                  <a:cubicBezTo>
                    <a:pt x="1398" y="1794"/>
                    <a:pt x="1246" y="1916"/>
                    <a:pt x="1064" y="1946"/>
                  </a:cubicBezTo>
                  <a:cubicBezTo>
                    <a:pt x="1028" y="1955"/>
                    <a:pt x="995" y="1959"/>
                    <a:pt x="964" y="1959"/>
                  </a:cubicBezTo>
                  <a:cubicBezTo>
                    <a:pt x="889" y="1959"/>
                    <a:pt x="824" y="1937"/>
                    <a:pt x="760" y="1916"/>
                  </a:cubicBezTo>
                  <a:cubicBezTo>
                    <a:pt x="638" y="1885"/>
                    <a:pt x="547" y="1825"/>
                    <a:pt x="486" y="1764"/>
                  </a:cubicBezTo>
                  <a:cubicBezTo>
                    <a:pt x="334" y="1581"/>
                    <a:pt x="243" y="1369"/>
                    <a:pt x="243" y="1126"/>
                  </a:cubicBezTo>
                  <a:cubicBezTo>
                    <a:pt x="182" y="913"/>
                    <a:pt x="182" y="700"/>
                    <a:pt x="182" y="548"/>
                  </a:cubicBezTo>
                  <a:cubicBezTo>
                    <a:pt x="182" y="366"/>
                    <a:pt x="152" y="153"/>
                    <a:pt x="9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3"/>
            <p:cNvSpPr/>
            <p:nvPr/>
          </p:nvSpPr>
          <p:spPr>
            <a:xfrm>
              <a:off x="4987450" y="3641675"/>
              <a:ext cx="34200" cy="31950"/>
            </a:xfrm>
            <a:custGeom>
              <a:avLst/>
              <a:gdLst/>
              <a:ahLst/>
              <a:cxnLst/>
              <a:rect l="l" t="t" r="r" b="b"/>
              <a:pathLst>
                <a:path w="1368" h="1278" extrusionOk="0">
                  <a:moveTo>
                    <a:pt x="31" y="1"/>
                  </a:moveTo>
                  <a:lnTo>
                    <a:pt x="31" y="1"/>
                  </a:lnTo>
                  <a:cubicBezTo>
                    <a:pt x="0" y="31"/>
                    <a:pt x="365" y="214"/>
                    <a:pt x="760" y="578"/>
                  </a:cubicBezTo>
                  <a:cubicBezTo>
                    <a:pt x="1125" y="913"/>
                    <a:pt x="1338" y="1277"/>
                    <a:pt x="1368" y="1277"/>
                  </a:cubicBezTo>
                  <a:cubicBezTo>
                    <a:pt x="1246" y="973"/>
                    <a:pt x="1034" y="730"/>
                    <a:pt x="790" y="517"/>
                  </a:cubicBezTo>
                  <a:cubicBezTo>
                    <a:pt x="578" y="305"/>
                    <a:pt x="304" y="122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3"/>
            <p:cNvSpPr/>
            <p:nvPr/>
          </p:nvSpPr>
          <p:spPr>
            <a:xfrm>
              <a:off x="5007200" y="3631800"/>
              <a:ext cx="4575" cy="27375"/>
            </a:xfrm>
            <a:custGeom>
              <a:avLst/>
              <a:gdLst/>
              <a:ahLst/>
              <a:cxnLst/>
              <a:rect l="l" t="t" r="r" b="b"/>
              <a:pathLst>
                <a:path w="183" h="1095" extrusionOk="0">
                  <a:moveTo>
                    <a:pt x="61" y="1"/>
                  </a:moveTo>
                  <a:cubicBezTo>
                    <a:pt x="0" y="183"/>
                    <a:pt x="0" y="365"/>
                    <a:pt x="31" y="578"/>
                  </a:cubicBezTo>
                  <a:cubicBezTo>
                    <a:pt x="31" y="760"/>
                    <a:pt x="61" y="943"/>
                    <a:pt x="152" y="1095"/>
                  </a:cubicBezTo>
                  <a:cubicBezTo>
                    <a:pt x="183" y="1095"/>
                    <a:pt x="122" y="852"/>
                    <a:pt x="122" y="548"/>
                  </a:cubicBezTo>
                  <a:cubicBezTo>
                    <a:pt x="122" y="365"/>
                    <a:pt x="92" y="183"/>
                    <a:pt x="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3"/>
            <p:cNvSpPr/>
            <p:nvPr/>
          </p:nvSpPr>
          <p:spPr>
            <a:xfrm>
              <a:off x="4995050" y="3662950"/>
              <a:ext cx="19000" cy="4150"/>
            </a:xfrm>
            <a:custGeom>
              <a:avLst/>
              <a:gdLst/>
              <a:ahLst/>
              <a:cxnLst/>
              <a:rect l="l" t="t" r="r" b="b"/>
              <a:pathLst>
                <a:path w="760" h="166" extrusionOk="0">
                  <a:moveTo>
                    <a:pt x="760" y="1"/>
                  </a:moveTo>
                  <a:cubicBezTo>
                    <a:pt x="638" y="1"/>
                    <a:pt x="517" y="1"/>
                    <a:pt x="395" y="62"/>
                  </a:cubicBezTo>
                  <a:cubicBezTo>
                    <a:pt x="243" y="62"/>
                    <a:pt x="122" y="92"/>
                    <a:pt x="0" y="153"/>
                  </a:cubicBezTo>
                  <a:cubicBezTo>
                    <a:pt x="45" y="162"/>
                    <a:pt x="87" y="165"/>
                    <a:pt x="127" y="165"/>
                  </a:cubicBezTo>
                  <a:cubicBezTo>
                    <a:pt x="223" y="165"/>
                    <a:pt x="309" y="144"/>
                    <a:pt x="395" y="122"/>
                  </a:cubicBezTo>
                  <a:cubicBezTo>
                    <a:pt x="517" y="122"/>
                    <a:pt x="638" y="62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3"/>
            <p:cNvSpPr/>
            <p:nvPr/>
          </p:nvSpPr>
          <p:spPr>
            <a:xfrm>
              <a:off x="5363600" y="3870400"/>
              <a:ext cx="34975" cy="31200"/>
            </a:xfrm>
            <a:custGeom>
              <a:avLst/>
              <a:gdLst/>
              <a:ahLst/>
              <a:cxnLst/>
              <a:rect l="l" t="t" r="r" b="b"/>
              <a:pathLst>
                <a:path w="1399" h="1248" extrusionOk="0">
                  <a:moveTo>
                    <a:pt x="30" y="1"/>
                  </a:moveTo>
                  <a:cubicBezTo>
                    <a:pt x="0" y="1"/>
                    <a:pt x="395" y="214"/>
                    <a:pt x="760" y="548"/>
                  </a:cubicBezTo>
                  <a:cubicBezTo>
                    <a:pt x="1125" y="913"/>
                    <a:pt x="1368" y="1247"/>
                    <a:pt x="1398" y="1247"/>
                  </a:cubicBezTo>
                  <a:cubicBezTo>
                    <a:pt x="1246" y="973"/>
                    <a:pt x="1064" y="700"/>
                    <a:pt x="821" y="518"/>
                  </a:cubicBezTo>
                  <a:cubicBezTo>
                    <a:pt x="608" y="274"/>
                    <a:pt x="334" y="92"/>
                    <a:pt x="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3"/>
            <p:cNvSpPr/>
            <p:nvPr/>
          </p:nvSpPr>
          <p:spPr>
            <a:xfrm>
              <a:off x="5384100" y="3860525"/>
              <a:ext cx="3825" cy="27375"/>
            </a:xfrm>
            <a:custGeom>
              <a:avLst/>
              <a:gdLst/>
              <a:ahLst/>
              <a:cxnLst/>
              <a:rect l="l" t="t" r="r" b="b"/>
              <a:pathLst>
                <a:path w="153" h="1095" extrusionOk="0">
                  <a:moveTo>
                    <a:pt x="31" y="1"/>
                  </a:moveTo>
                  <a:cubicBezTo>
                    <a:pt x="1" y="183"/>
                    <a:pt x="1" y="365"/>
                    <a:pt x="1" y="548"/>
                  </a:cubicBezTo>
                  <a:cubicBezTo>
                    <a:pt x="1" y="730"/>
                    <a:pt x="61" y="913"/>
                    <a:pt x="122" y="1095"/>
                  </a:cubicBezTo>
                  <a:cubicBezTo>
                    <a:pt x="153" y="1095"/>
                    <a:pt x="92" y="852"/>
                    <a:pt x="92" y="548"/>
                  </a:cubicBezTo>
                  <a:cubicBezTo>
                    <a:pt x="92" y="365"/>
                    <a:pt x="92" y="183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3"/>
            <p:cNvSpPr/>
            <p:nvPr/>
          </p:nvSpPr>
          <p:spPr>
            <a:xfrm>
              <a:off x="5371950" y="3891375"/>
              <a:ext cx="19025" cy="4125"/>
            </a:xfrm>
            <a:custGeom>
              <a:avLst/>
              <a:gdLst/>
              <a:ahLst/>
              <a:cxnLst/>
              <a:rect l="l" t="t" r="r" b="b"/>
              <a:pathLst>
                <a:path w="761" h="165" extrusionOk="0">
                  <a:moveTo>
                    <a:pt x="647" y="0"/>
                  </a:moveTo>
                  <a:cubicBezTo>
                    <a:pt x="552" y="0"/>
                    <a:pt x="451" y="22"/>
                    <a:pt x="365" y="43"/>
                  </a:cubicBezTo>
                  <a:cubicBezTo>
                    <a:pt x="244" y="43"/>
                    <a:pt x="122" y="104"/>
                    <a:pt x="0" y="165"/>
                  </a:cubicBezTo>
                  <a:cubicBezTo>
                    <a:pt x="122" y="165"/>
                    <a:pt x="244" y="165"/>
                    <a:pt x="365" y="134"/>
                  </a:cubicBezTo>
                  <a:cubicBezTo>
                    <a:pt x="517" y="104"/>
                    <a:pt x="639" y="74"/>
                    <a:pt x="760" y="13"/>
                  </a:cubicBezTo>
                  <a:cubicBezTo>
                    <a:pt x="725" y="4"/>
                    <a:pt x="686" y="0"/>
                    <a:pt x="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3"/>
            <p:cNvSpPr/>
            <p:nvPr/>
          </p:nvSpPr>
          <p:spPr>
            <a:xfrm>
              <a:off x="5038350" y="4193350"/>
              <a:ext cx="34225" cy="31200"/>
            </a:xfrm>
            <a:custGeom>
              <a:avLst/>
              <a:gdLst/>
              <a:ahLst/>
              <a:cxnLst/>
              <a:rect l="l" t="t" r="r" b="b"/>
              <a:pathLst>
                <a:path w="1369" h="1248" extrusionOk="0">
                  <a:moveTo>
                    <a:pt x="1" y="1"/>
                  </a:moveTo>
                  <a:cubicBezTo>
                    <a:pt x="1" y="31"/>
                    <a:pt x="365" y="214"/>
                    <a:pt x="730" y="578"/>
                  </a:cubicBezTo>
                  <a:cubicBezTo>
                    <a:pt x="943" y="791"/>
                    <a:pt x="1156" y="1004"/>
                    <a:pt x="1368" y="1247"/>
                  </a:cubicBezTo>
                  <a:cubicBezTo>
                    <a:pt x="1216" y="974"/>
                    <a:pt x="1034" y="700"/>
                    <a:pt x="791" y="518"/>
                  </a:cubicBezTo>
                  <a:cubicBezTo>
                    <a:pt x="578" y="274"/>
                    <a:pt x="305" y="123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3"/>
            <p:cNvSpPr/>
            <p:nvPr/>
          </p:nvSpPr>
          <p:spPr>
            <a:xfrm>
              <a:off x="5058100" y="4183475"/>
              <a:ext cx="3825" cy="27400"/>
            </a:xfrm>
            <a:custGeom>
              <a:avLst/>
              <a:gdLst/>
              <a:ahLst/>
              <a:cxnLst/>
              <a:rect l="l" t="t" r="r" b="b"/>
              <a:pathLst>
                <a:path w="153" h="1096" extrusionOk="0">
                  <a:moveTo>
                    <a:pt x="31" y="1"/>
                  </a:moveTo>
                  <a:cubicBezTo>
                    <a:pt x="1" y="183"/>
                    <a:pt x="1" y="366"/>
                    <a:pt x="31" y="548"/>
                  </a:cubicBezTo>
                  <a:cubicBezTo>
                    <a:pt x="1" y="730"/>
                    <a:pt x="62" y="943"/>
                    <a:pt x="123" y="1095"/>
                  </a:cubicBezTo>
                  <a:cubicBezTo>
                    <a:pt x="153" y="1095"/>
                    <a:pt x="123" y="852"/>
                    <a:pt x="92" y="548"/>
                  </a:cubicBezTo>
                  <a:cubicBezTo>
                    <a:pt x="92" y="366"/>
                    <a:pt x="92" y="183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3"/>
            <p:cNvSpPr/>
            <p:nvPr/>
          </p:nvSpPr>
          <p:spPr>
            <a:xfrm>
              <a:off x="5045950" y="4214650"/>
              <a:ext cx="19025" cy="3800"/>
            </a:xfrm>
            <a:custGeom>
              <a:avLst/>
              <a:gdLst/>
              <a:ahLst/>
              <a:cxnLst/>
              <a:rect l="l" t="t" r="r" b="b"/>
              <a:pathLst>
                <a:path w="761" h="152" extrusionOk="0">
                  <a:moveTo>
                    <a:pt x="761" y="0"/>
                  </a:moveTo>
                  <a:cubicBezTo>
                    <a:pt x="639" y="0"/>
                    <a:pt x="487" y="0"/>
                    <a:pt x="365" y="30"/>
                  </a:cubicBezTo>
                  <a:cubicBezTo>
                    <a:pt x="244" y="61"/>
                    <a:pt x="122" y="91"/>
                    <a:pt x="1" y="152"/>
                  </a:cubicBezTo>
                  <a:cubicBezTo>
                    <a:pt x="122" y="152"/>
                    <a:pt x="244" y="152"/>
                    <a:pt x="365" y="122"/>
                  </a:cubicBezTo>
                  <a:cubicBezTo>
                    <a:pt x="517" y="122"/>
                    <a:pt x="639" y="61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3"/>
            <p:cNvSpPr/>
            <p:nvPr/>
          </p:nvSpPr>
          <p:spPr>
            <a:xfrm>
              <a:off x="5195650" y="3783725"/>
              <a:ext cx="28150" cy="35800"/>
            </a:xfrm>
            <a:custGeom>
              <a:avLst/>
              <a:gdLst/>
              <a:ahLst/>
              <a:cxnLst/>
              <a:rect l="l" t="t" r="r" b="b"/>
              <a:pathLst>
                <a:path w="1126" h="1432" extrusionOk="0">
                  <a:moveTo>
                    <a:pt x="1121" y="1"/>
                  </a:moveTo>
                  <a:cubicBezTo>
                    <a:pt x="1083" y="1"/>
                    <a:pt x="930" y="354"/>
                    <a:pt x="608" y="763"/>
                  </a:cubicBezTo>
                  <a:cubicBezTo>
                    <a:pt x="305" y="1158"/>
                    <a:pt x="1" y="1401"/>
                    <a:pt x="1" y="1431"/>
                  </a:cubicBezTo>
                  <a:cubicBezTo>
                    <a:pt x="517" y="1097"/>
                    <a:pt x="912" y="580"/>
                    <a:pt x="1125" y="3"/>
                  </a:cubicBezTo>
                  <a:cubicBezTo>
                    <a:pt x="1124" y="2"/>
                    <a:pt x="1123" y="1"/>
                    <a:pt x="1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3"/>
            <p:cNvSpPr/>
            <p:nvPr/>
          </p:nvSpPr>
          <p:spPr>
            <a:xfrm>
              <a:off x="5208575" y="3802275"/>
              <a:ext cx="26625" cy="5300"/>
            </a:xfrm>
            <a:custGeom>
              <a:avLst/>
              <a:gdLst/>
              <a:ahLst/>
              <a:cxnLst/>
              <a:rect l="l" t="t" r="r" b="b"/>
              <a:pathLst>
                <a:path w="1065" h="212" extrusionOk="0">
                  <a:moveTo>
                    <a:pt x="838" y="1"/>
                  </a:moveTo>
                  <a:cubicBezTo>
                    <a:pt x="731" y="1"/>
                    <a:pt x="624" y="15"/>
                    <a:pt x="517" y="51"/>
                  </a:cubicBezTo>
                  <a:cubicBezTo>
                    <a:pt x="335" y="51"/>
                    <a:pt x="152" y="112"/>
                    <a:pt x="0" y="203"/>
                  </a:cubicBezTo>
                  <a:cubicBezTo>
                    <a:pt x="0" y="209"/>
                    <a:pt x="8" y="211"/>
                    <a:pt x="24" y="211"/>
                  </a:cubicBezTo>
                  <a:cubicBezTo>
                    <a:pt x="92" y="211"/>
                    <a:pt x="299" y="161"/>
                    <a:pt x="547" y="112"/>
                  </a:cubicBezTo>
                  <a:cubicBezTo>
                    <a:pt x="730" y="112"/>
                    <a:pt x="912" y="81"/>
                    <a:pt x="1064" y="21"/>
                  </a:cubicBezTo>
                  <a:cubicBezTo>
                    <a:pt x="989" y="8"/>
                    <a:pt x="913" y="1"/>
                    <a:pt x="8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3"/>
            <p:cNvSpPr/>
            <p:nvPr/>
          </p:nvSpPr>
          <p:spPr>
            <a:xfrm>
              <a:off x="5199450" y="3792900"/>
              <a:ext cx="5350" cy="18250"/>
            </a:xfrm>
            <a:custGeom>
              <a:avLst/>
              <a:gdLst/>
              <a:ahLst/>
              <a:cxnLst/>
              <a:rect l="l" t="t" r="r" b="b"/>
              <a:pathLst>
                <a:path w="214" h="730" extrusionOk="0">
                  <a:moveTo>
                    <a:pt x="1" y="0"/>
                  </a:moveTo>
                  <a:cubicBezTo>
                    <a:pt x="1" y="122"/>
                    <a:pt x="31" y="244"/>
                    <a:pt x="61" y="365"/>
                  </a:cubicBezTo>
                  <a:cubicBezTo>
                    <a:pt x="92" y="487"/>
                    <a:pt x="153" y="608"/>
                    <a:pt x="213" y="730"/>
                  </a:cubicBezTo>
                  <a:cubicBezTo>
                    <a:pt x="213" y="608"/>
                    <a:pt x="183" y="456"/>
                    <a:pt x="153" y="365"/>
                  </a:cubicBezTo>
                  <a:cubicBezTo>
                    <a:pt x="122" y="213"/>
                    <a:pt x="61" y="92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3"/>
            <p:cNvSpPr/>
            <p:nvPr/>
          </p:nvSpPr>
          <p:spPr>
            <a:xfrm>
              <a:off x="5452500" y="3740925"/>
              <a:ext cx="44850" cy="10300"/>
            </a:xfrm>
            <a:custGeom>
              <a:avLst/>
              <a:gdLst/>
              <a:ahLst/>
              <a:cxnLst/>
              <a:rect l="l" t="t" r="r" b="b"/>
              <a:pathLst>
                <a:path w="1794" h="412" extrusionOk="0">
                  <a:moveTo>
                    <a:pt x="423" y="1"/>
                  </a:moveTo>
                  <a:cubicBezTo>
                    <a:pt x="280" y="1"/>
                    <a:pt x="137" y="16"/>
                    <a:pt x="0" y="43"/>
                  </a:cubicBezTo>
                  <a:cubicBezTo>
                    <a:pt x="0" y="43"/>
                    <a:pt x="395" y="43"/>
                    <a:pt x="912" y="134"/>
                  </a:cubicBezTo>
                  <a:cubicBezTo>
                    <a:pt x="1390" y="247"/>
                    <a:pt x="1738" y="411"/>
                    <a:pt x="1788" y="411"/>
                  </a:cubicBezTo>
                  <a:cubicBezTo>
                    <a:pt x="1792" y="411"/>
                    <a:pt x="1794" y="410"/>
                    <a:pt x="1794" y="408"/>
                  </a:cubicBezTo>
                  <a:cubicBezTo>
                    <a:pt x="1550" y="225"/>
                    <a:pt x="1247" y="134"/>
                    <a:pt x="943" y="73"/>
                  </a:cubicBezTo>
                  <a:cubicBezTo>
                    <a:pt x="775" y="23"/>
                    <a:pt x="599" y="1"/>
                    <a:pt x="4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3"/>
            <p:cNvSpPr/>
            <p:nvPr/>
          </p:nvSpPr>
          <p:spPr>
            <a:xfrm>
              <a:off x="5465425" y="3723000"/>
              <a:ext cx="15975" cy="22050"/>
            </a:xfrm>
            <a:custGeom>
              <a:avLst/>
              <a:gdLst/>
              <a:ahLst/>
              <a:cxnLst/>
              <a:rect l="l" t="t" r="r" b="b"/>
              <a:pathLst>
                <a:path w="639" h="882" extrusionOk="0">
                  <a:moveTo>
                    <a:pt x="0" y="0"/>
                  </a:moveTo>
                  <a:cubicBezTo>
                    <a:pt x="61" y="152"/>
                    <a:pt x="152" y="334"/>
                    <a:pt x="274" y="486"/>
                  </a:cubicBezTo>
                  <a:cubicBezTo>
                    <a:pt x="334" y="638"/>
                    <a:pt x="486" y="790"/>
                    <a:pt x="638" y="882"/>
                  </a:cubicBezTo>
                  <a:cubicBezTo>
                    <a:pt x="638" y="851"/>
                    <a:pt x="486" y="699"/>
                    <a:pt x="334" y="426"/>
                  </a:cubicBezTo>
                  <a:cubicBezTo>
                    <a:pt x="243" y="274"/>
                    <a:pt x="122" y="12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3"/>
            <p:cNvSpPr/>
            <p:nvPr/>
          </p:nvSpPr>
          <p:spPr>
            <a:xfrm>
              <a:off x="5471500" y="3746550"/>
              <a:ext cx="14450" cy="12950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578" y="0"/>
                  </a:moveTo>
                  <a:lnTo>
                    <a:pt x="578" y="0"/>
                  </a:lnTo>
                  <a:cubicBezTo>
                    <a:pt x="456" y="61"/>
                    <a:pt x="365" y="122"/>
                    <a:pt x="274" y="213"/>
                  </a:cubicBezTo>
                  <a:cubicBezTo>
                    <a:pt x="122" y="365"/>
                    <a:pt x="0" y="517"/>
                    <a:pt x="0" y="517"/>
                  </a:cubicBezTo>
                  <a:cubicBezTo>
                    <a:pt x="122" y="456"/>
                    <a:pt x="243" y="395"/>
                    <a:pt x="304" y="274"/>
                  </a:cubicBezTo>
                  <a:cubicBezTo>
                    <a:pt x="487" y="152"/>
                    <a:pt x="578" y="0"/>
                    <a:pt x="5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3"/>
            <p:cNvSpPr/>
            <p:nvPr/>
          </p:nvSpPr>
          <p:spPr>
            <a:xfrm>
              <a:off x="5159175" y="3645425"/>
              <a:ext cx="28150" cy="35800"/>
            </a:xfrm>
            <a:custGeom>
              <a:avLst/>
              <a:gdLst/>
              <a:ahLst/>
              <a:cxnLst/>
              <a:rect l="l" t="t" r="r" b="b"/>
              <a:pathLst>
                <a:path w="1126" h="1432" extrusionOk="0">
                  <a:moveTo>
                    <a:pt x="1121" y="1"/>
                  </a:moveTo>
                  <a:cubicBezTo>
                    <a:pt x="1083" y="1"/>
                    <a:pt x="931" y="354"/>
                    <a:pt x="639" y="763"/>
                  </a:cubicBezTo>
                  <a:cubicBezTo>
                    <a:pt x="305" y="1158"/>
                    <a:pt x="1" y="1401"/>
                    <a:pt x="1" y="1431"/>
                  </a:cubicBezTo>
                  <a:cubicBezTo>
                    <a:pt x="274" y="1279"/>
                    <a:pt x="517" y="1067"/>
                    <a:pt x="700" y="823"/>
                  </a:cubicBezTo>
                  <a:cubicBezTo>
                    <a:pt x="882" y="580"/>
                    <a:pt x="1034" y="307"/>
                    <a:pt x="1125" y="3"/>
                  </a:cubicBezTo>
                  <a:cubicBezTo>
                    <a:pt x="1124" y="2"/>
                    <a:pt x="1123" y="1"/>
                    <a:pt x="1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3"/>
            <p:cNvSpPr/>
            <p:nvPr/>
          </p:nvSpPr>
          <p:spPr>
            <a:xfrm>
              <a:off x="5172100" y="3664475"/>
              <a:ext cx="27375" cy="5350"/>
            </a:xfrm>
            <a:custGeom>
              <a:avLst/>
              <a:gdLst/>
              <a:ahLst/>
              <a:cxnLst/>
              <a:rect l="l" t="t" r="r" b="b"/>
              <a:pathLst>
                <a:path w="1095" h="214" extrusionOk="0">
                  <a:moveTo>
                    <a:pt x="1095" y="1"/>
                  </a:moveTo>
                  <a:cubicBezTo>
                    <a:pt x="882" y="1"/>
                    <a:pt x="699" y="1"/>
                    <a:pt x="517" y="31"/>
                  </a:cubicBezTo>
                  <a:cubicBezTo>
                    <a:pt x="335" y="31"/>
                    <a:pt x="152" y="92"/>
                    <a:pt x="0" y="213"/>
                  </a:cubicBezTo>
                  <a:cubicBezTo>
                    <a:pt x="0" y="213"/>
                    <a:pt x="243" y="153"/>
                    <a:pt x="547" y="122"/>
                  </a:cubicBezTo>
                  <a:cubicBezTo>
                    <a:pt x="730" y="92"/>
                    <a:pt x="912" y="61"/>
                    <a:pt x="10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3"/>
            <p:cNvSpPr/>
            <p:nvPr/>
          </p:nvSpPr>
          <p:spPr>
            <a:xfrm>
              <a:off x="5162975" y="3654600"/>
              <a:ext cx="5350" cy="19025"/>
            </a:xfrm>
            <a:custGeom>
              <a:avLst/>
              <a:gdLst/>
              <a:ahLst/>
              <a:cxnLst/>
              <a:rect l="l" t="t" r="r" b="b"/>
              <a:pathLst>
                <a:path w="214" h="761" extrusionOk="0">
                  <a:moveTo>
                    <a:pt x="1" y="0"/>
                  </a:moveTo>
                  <a:cubicBezTo>
                    <a:pt x="1" y="152"/>
                    <a:pt x="31" y="274"/>
                    <a:pt x="61" y="396"/>
                  </a:cubicBezTo>
                  <a:cubicBezTo>
                    <a:pt x="92" y="517"/>
                    <a:pt x="153" y="639"/>
                    <a:pt x="213" y="760"/>
                  </a:cubicBezTo>
                  <a:cubicBezTo>
                    <a:pt x="213" y="608"/>
                    <a:pt x="213" y="487"/>
                    <a:pt x="153" y="365"/>
                  </a:cubicBezTo>
                  <a:cubicBezTo>
                    <a:pt x="122" y="244"/>
                    <a:pt x="92" y="122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3"/>
            <p:cNvSpPr/>
            <p:nvPr/>
          </p:nvSpPr>
          <p:spPr>
            <a:xfrm>
              <a:off x="5504925" y="3898525"/>
              <a:ext cx="28150" cy="36500"/>
            </a:xfrm>
            <a:custGeom>
              <a:avLst/>
              <a:gdLst/>
              <a:ahLst/>
              <a:cxnLst/>
              <a:rect l="l" t="t" r="r" b="b"/>
              <a:pathLst>
                <a:path w="1126" h="1460" extrusionOk="0">
                  <a:moveTo>
                    <a:pt x="1125" y="0"/>
                  </a:moveTo>
                  <a:cubicBezTo>
                    <a:pt x="1095" y="0"/>
                    <a:pt x="912" y="365"/>
                    <a:pt x="609" y="791"/>
                  </a:cubicBezTo>
                  <a:cubicBezTo>
                    <a:pt x="305" y="1186"/>
                    <a:pt x="1" y="1429"/>
                    <a:pt x="1" y="1459"/>
                  </a:cubicBezTo>
                  <a:cubicBezTo>
                    <a:pt x="274" y="1307"/>
                    <a:pt x="487" y="1064"/>
                    <a:pt x="669" y="821"/>
                  </a:cubicBezTo>
                  <a:cubicBezTo>
                    <a:pt x="882" y="578"/>
                    <a:pt x="1034" y="304"/>
                    <a:pt x="11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3"/>
            <p:cNvSpPr/>
            <p:nvPr/>
          </p:nvSpPr>
          <p:spPr>
            <a:xfrm>
              <a:off x="5517075" y="3917775"/>
              <a:ext cx="27400" cy="5250"/>
            </a:xfrm>
            <a:custGeom>
              <a:avLst/>
              <a:gdLst/>
              <a:ahLst/>
              <a:cxnLst/>
              <a:rect l="l" t="t" r="r" b="b"/>
              <a:pathLst>
                <a:path w="1096" h="210" extrusionOk="0">
                  <a:moveTo>
                    <a:pt x="869" y="1"/>
                  </a:moveTo>
                  <a:cubicBezTo>
                    <a:pt x="762" y="1"/>
                    <a:pt x="655" y="16"/>
                    <a:pt x="548" y="51"/>
                  </a:cubicBezTo>
                  <a:cubicBezTo>
                    <a:pt x="366" y="51"/>
                    <a:pt x="183" y="112"/>
                    <a:pt x="1" y="203"/>
                  </a:cubicBezTo>
                  <a:cubicBezTo>
                    <a:pt x="5" y="207"/>
                    <a:pt x="13" y="209"/>
                    <a:pt x="24" y="209"/>
                  </a:cubicBezTo>
                  <a:cubicBezTo>
                    <a:pt x="93" y="209"/>
                    <a:pt x="287" y="138"/>
                    <a:pt x="548" y="112"/>
                  </a:cubicBezTo>
                  <a:cubicBezTo>
                    <a:pt x="730" y="112"/>
                    <a:pt x="913" y="51"/>
                    <a:pt x="1095" y="21"/>
                  </a:cubicBezTo>
                  <a:cubicBezTo>
                    <a:pt x="1020" y="8"/>
                    <a:pt x="944" y="1"/>
                    <a:pt x="8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3"/>
            <p:cNvSpPr/>
            <p:nvPr/>
          </p:nvSpPr>
          <p:spPr>
            <a:xfrm>
              <a:off x="5508725" y="3908400"/>
              <a:ext cx="5350" cy="18275"/>
            </a:xfrm>
            <a:custGeom>
              <a:avLst/>
              <a:gdLst/>
              <a:ahLst/>
              <a:cxnLst/>
              <a:rect l="l" t="t" r="r" b="b"/>
              <a:pathLst>
                <a:path w="214" h="731" extrusionOk="0">
                  <a:moveTo>
                    <a:pt x="1" y="1"/>
                  </a:moveTo>
                  <a:cubicBezTo>
                    <a:pt x="1" y="122"/>
                    <a:pt x="1" y="244"/>
                    <a:pt x="61" y="365"/>
                  </a:cubicBezTo>
                  <a:cubicBezTo>
                    <a:pt x="92" y="487"/>
                    <a:pt x="122" y="608"/>
                    <a:pt x="213" y="730"/>
                  </a:cubicBezTo>
                  <a:cubicBezTo>
                    <a:pt x="213" y="608"/>
                    <a:pt x="183" y="457"/>
                    <a:pt x="122" y="335"/>
                  </a:cubicBezTo>
                  <a:cubicBezTo>
                    <a:pt x="122" y="213"/>
                    <a:pt x="61" y="9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3"/>
            <p:cNvSpPr/>
            <p:nvPr/>
          </p:nvSpPr>
          <p:spPr>
            <a:xfrm>
              <a:off x="5343825" y="3643150"/>
              <a:ext cx="28150" cy="36550"/>
            </a:xfrm>
            <a:custGeom>
              <a:avLst/>
              <a:gdLst/>
              <a:ahLst/>
              <a:cxnLst/>
              <a:rect l="l" t="t" r="r" b="b"/>
              <a:pathLst>
                <a:path w="1126" h="1462" extrusionOk="0">
                  <a:moveTo>
                    <a:pt x="1122" y="1"/>
                  </a:moveTo>
                  <a:cubicBezTo>
                    <a:pt x="1084" y="1"/>
                    <a:pt x="932" y="382"/>
                    <a:pt x="639" y="762"/>
                  </a:cubicBezTo>
                  <a:cubicBezTo>
                    <a:pt x="305" y="1188"/>
                    <a:pt x="1" y="1431"/>
                    <a:pt x="1" y="1462"/>
                  </a:cubicBezTo>
                  <a:cubicBezTo>
                    <a:pt x="517" y="1127"/>
                    <a:pt x="913" y="610"/>
                    <a:pt x="1125" y="3"/>
                  </a:cubicBezTo>
                  <a:cubicBezTo>
                    <a:pt x="1124" y="1"/>
                    <a:pt x="1123" y="1"/>
                    <a:pt x="11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3"/>
            <p:cNvSpPr/>
            <p:nvPr/>
          </p:nvSpPr>
          <p:spPr>
            <a:xfrm>
              <a:off x="5356750" y="3662200"/>
              <a:ext cx="26625" cy="5500"/>
            </a:xfrm>
            <a:custGeom>
              <a:avLst/>
              <a:gdLst/>
              <a:ahLst/>
              <a:cxnLst/>
              <a:rect l="l" t="t" r="r" b="b"/>
              <a:pathLst>
                <a:path w="1065" h="220" extrusionOk="0">
                  <a:moveTo>
                    <a:pt x="1064" y="0"/>
                  </a:moveTo>
                  <a:cubicBezTo>
                    <a:pt x="882" y="0"/>
                    <a:pt x="700" y="0"/>
                    <a:pt x="517" y="31"/>
                  </a:cubicBezTo>
                  <a:cubicBezTo>
                    <a:pt x="335" y="61"/>
                    <a:pt x="152" y="122"/>
                    <a:pt x="0" y="213"/>
                  </a:cubicBezTo>
                  <a:cubicBezTo>
                    <a:pt x="0" y="217"/>
                    <a:pt x="5" y="219"/>
                    <a:pt x="14" y="219"/>
                  </a:cubicBezTo>
                  <a:cubicBezTo>
                    <a:pt x="70" y="219"/>
                    <a:pt x="286" y="148"/>
                    <a:pt x="548" y="122"/>
                  </a:cubicBezTo>
                  <a:cubicBezTo>
                    <a:pt x="730" y="92"/>
                    <a:pt x="912" y="61"/>
                    <a:pt x="10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3"/>
            <p:cNvSpPr/>
            <p:nvPr/>
          </p:nvSpPr>
          <p:spPr>
            <a:xfrm>
              <a:off x="5347625" y="3653075"/>
              <a:ext cx="5350" cy="18275"/>
            </a:xfrm>
            <a:custGeom>
              <a:avLst/>
              <a:gdLst/>
              <a:ahLst/>
              <a:cxnLst/>
              <a:rect l="l" t="t" r="r" b="b"/>
              <a:pathLst>
                <a:path w="214" h="731" extrusionOk="0">
                  <a:moveTo>
                    <a:pt x="1" y="1"/>
                  </a:moveTo>
                  <a:cubicBezTo>
                    <a:pt x="1" y="122"/>
                    <a:pt x="31" y="244"/>
                    <a:pt x="62" y="365"/>
                  </a:cubicBezTo>
                  <a:cubicBezTo>
                    <a:pt x="92" y="487"/>
                    <a:pt x="153" y="609"/>
                    <a:pt x="213" y="730"/>
                  </a:cubicBezTo>
                  <a:cubicBezTo>
                    <a:pt x="213" y="609"/>
                    <a:pt x="183" y="457"/>
                    <a:pt x="153" y="335"/>
                  </a:cubicBezTo>
                  <a:cubicBezTo>
                    <a:pt x="122" y="213"/>
                    <a:pt x="62" y="9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3"/>
            <p:cNvSpPr/>
            <p:nvPr/>
          </p:nvSpPr>
          <p:spPr>
            <a:xfrm>
              <a:off x="5207050" y="3943925"/>
              <a:ext cx="46375" cy="4175"/>
            </a:xfrm>
            <a:custGeom>
              <a:avLst/>
              <a:gdLst/>
              <a:ahLst/>
              <a:cxnLst/>
              <a:rect l="l" t="t" r="r" b="b"/>
              <a:pathLst>
                <a:path w="1855" h="167" extrusionOk="0">
                  <a:moveTo>
                    <a:pt x="928" y="1"/>
                  </a:moveTo>
                  <a:cubicBezTo>
                    <a:pt x="616" y="1"/>
                    <a:pt x="304" y="54"/>
                    <a:pt x="1" y="160"/>
                  </a:cubicBezTo>
                  <a:cubicBezTo>
                    <a:pt x="5" y="164"/>
                    <a:pt x="17" y="166"/>
                    <a:pt x="35" y="166"/>
                  </a:cubicBezTo>
                  <a:cubicBezTo>
                    <a:pt x="146" y="166"/>
                    <a:pt x="500" y="99"/>
                    <a:pt x="943" y="99"/>
                  </a:cubicBezTo>
                  <a:cubicBezTo>
                    <a:pt x="1360" y="99"/>
                    <a:pt x="1732" y="166"/>
                    <a:pt x="1830" y="166"/>
                  </a:cubicBezTo>
                  <a:cubicBezTo>
                    <a:pt x="1846" y="166"/>
                    <a:pt x="1855" y="164"/>
                    <a:pt x="1855" y="160"/>
                  </a:cubicBezTo>
                  <a:cubicBezTo>
                    <a:pt x="1551" y="54"/>
                    <a:pt x="1239" y="1"/>
                    <a:pt x="9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3"/>
            <p:cNvSpPr/>
            <p:nvPr/>
          </p:nvSpPr>
          <p:spPr>
            <a:xfrm>
              <a:off x="5214650" y="3927400"/>
              <a:ext cx="21300" cy="18250"/>
            </a:xfrm>
            <a:custGeom>
              <a:avLst/>
              <a:gdLst/>
              <a:ahLst/>
              <a:cxnLst/>
              <a:rect l="l" t="t" r="r" b="b"/>
              <a:pathLst>
                <a:path w="852" h="730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52"/>
                    <a:pt x="244" y="274"/>
                    <a:pt x="396" y="396"/>
                  </a:cubicBezTo>
                  <a:cubicBezTo>
                    <a:pt x="517" y="548"/>
                    <a:pt x="669" y="639"/>
                    <a:pt x="852" y="730"/>
                  </a:cubicBezTo>
                  <a:cubicBezTo>
                    <a:pt x="852" y="700"/>
                    <a:pt x="669" y="548"/>
                    <a:pt x="426" y="335"/>
                  </a:cubicBezTo>
                  <a:cubicBezTo>
                    <a:pt x="304" y="213"/>
                    <a:pt x="152" y="9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3"/>
            <p:cNvSpPr/>
            <p:nvPr/>
          </p:nvSpPr>
          <p:spPr>
            <a:xfrm>
              <a:off x="5229850" y="3945625"/>
              <a:ext cx="11425" cy="16000"/>
            </a:xfrm>
            <a:custGeom>
              <a:avLst/>
              <a:gdLst/>
              <a:ahLst/>
              <a:cxnLst/>
              <a:rect l="l" t="t" r="r" b="b"/>
              <a:pathLst>
                <a:path w="457" h="640" extrusionOk="0">
                  <a:moveTo>
                    <a:pt x="456" y="1"/>
                  </a:moveTo>
                  <a:cubicBezTo>
                    <a:pt x="426" y="1"/>
                    <a:pt x="304" y="123"/>
                    <a:pt x="183" y="305"/>
                  </a:cubicBezTo>
                  <a:cubicBezTo>
                    <a:pt x="61" y="457"/>
                    <a:pt x="0" y="639"/>
                    <a:pt x="0" y="639"/>
                  </a:cubicBezTo>
                  <a:cubicBezTo>
                    <a:pt x="92" y="548"/>
                    <a:pt x="183" y="457"/>
                    <a:pt x="244" y="335"/>
                  </a:cubicBezTo>
                  <a:cubicBezTo>
                    <a:pt x="335" y="244"/>
                    <a:pt x="396" y="123"/>
                    <a:pt x="4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3"/>
            <p:cNvSpPr/>
            <p:nvPr/>
          </p:nvSpPr>
          <p:spPr>
            <a:xfrm>
              <a:off x="5307350" y="3787700"/>
              <a:ext cx="12200" cy="11450"/>
            </a:xfrm>
            <a:custGeom>
              <a:avLst/>
              <a:gdLst/>
              <a:ahLst/>
              <a:cxnLst/>
              <a:rect l="l" t="t" r="r" b="b"/>
              <a:pathLst>
                <a:path w="488" h="458" extrusionOk="0">
                  <a:moveTo>
                    <a:pt x="240" y="98"/>
                  </a:moveTo>
                  <a:lnTo>
                    <a:pt x="240" y="98"/>
                  </a:lnTo>
                  <a:cubicBezTo>
                    <a:pt x="250" y="109"/>
                    <a:pt x="262" y="123"/>
                    <a:pt x="274" y="148"/>
                  </a:cubicBezTo>
                  <a:cubicBezTo>
                    <a:pt x="335" y="178"/>
                    <a:pt x="274" y="208"/>
                    <a:pt x="244" y="239"/>
                  </a:cubicBezTo>
                  <a:cubicBezTo>
                    <a:pt x="240" y="243"/>
                    <a:pt x="235" y="245"/>
                    <a:pt x="231" y="245"/>
                  </a:cubicBezTo>
                  <a:cubicBezTo>
                    <a:pt x="206" y="245"/>
                    <a:pt x="183" y="174"/>
                    <a:pt x="183" y="148"/>
                  </a:cubicBezTo>
                  <a:lnTo>
                    <a:pt x="122" y="148"/>
                  </a:lnTo>
                  <a:cubicBezTo>
                    <a:pt x="183" y="148"/>
                    <a:pt x="244" y="148"/>
                    <a:pt x="244" y="117"/>
                  </a:cubicBezTo>
                  <a:cubicBezTo>
                    <a:pt x="244" y="111"/>
                    <a:pt x="243" y="105"/>
                    <a:pt x="240" y="98"/>
                  </a:cubicBezTo>
                  <a:close/>
                  <a:moveTo>
                    <a:pt x="290" y="0"/>
                  </a:moveTo>
                  <a:cubicBezTo>
                    <a:pt x="242" y="0"/>
                    <a:pt x="214" y="36"/>
                    <a:pt x="214" y="56"/>
                  </a:cubicBezTo>
                  <a:cubicBezTo>
                    <a:pt x="214" y="60"/>
                    <a:pt x="214" y="63"/>
                    <a:pt x="215" y="66"/>
                  </a:cubicBezTo>
                  <a:lnTo>
                    <a:pt x="215" y="66"/>
                  </a:lnTo>
                  <a:cubicBezTo>
                    <a:pt x="200" y="52"/>
                    <a:pt x="179" y="39"/>
                    <a:pt x="153" y="26"/>
                  </a:cubicBezTo>
                  <a:lnTo>
                    <a:pt x="122" y="26"/>
                  </a:lnTo>
                  <a:lnTo>
                    <a:pt x="92" y="56"/>
                  </a:lnTo>
                  <a:cubicBezTo>
                    <a:pt x="31" y="117"/>
                    <a:pt x="1" y="208"/>
                    <a:pt x="31" y="269"/>
                  </a:cubicBezTo>
                  <a:cubicBezTo>
                    <a:pt x="58" y="375"/>
                    <a:pt x="130" y="458"/>
                    <a:pt x="228" y="458"/>
                  </a:cubicBezTo>
                  <a:cubicBezTo>
                    <a:pt x="243" y="458"/>
                    <a:pt x="258" y="456"/>
                    <a:pt x="274" y="452"/>
                  </a:cubicBezTo>
                  <a:cubicBezTo>
                    <a:pt x="396" y="421"/>
                    <a:pt x="457" y="330"/>
                    <a:pt x="487" y="239"/>
                  </a:cubicBezTo>
                  <a:cubicBezTo>
                    <a:pt x="487" y="148"/>
                    <a:pt x="457" y="87"/>
                    <a:pt x="365" y="26"/>
                  </a:cubicBezTo>
                  <a:cubicBezTo>
                    <a:pt x="337" y="7"/>
                    <a:pt x="312" y="0"/>
                    <a:pt x="29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43"/>
            <p:cNvSpPr/>
            <p:nvPr/>
          </p:nvSpPr>
          <p:spPr>
            <a:xfrm>
              <a:off x="5316675" y="3915350"/>
              <a:ext cx="13500" cy="11375"/>
            </a:xfrm>
            <a:custGeom>
              <a:avLst/>
              <a:gdLst/>
              <a:ahLst/>
              <a:cxnLst/>
              <a:rect l="l" t="t" r="r" b="b"/>
              <a:pathLst>
                <a:path w="540" h="455" extrusionOk="0">
                  <a:moveTo>
                    <a:pt x="277" y="88"/>
                  </a:moveTo>
                  <a:cubicBezTo>
                    <a:pt x="294" y="100"/>
                    <a:pt x="310" y="115"/>
                    <a:pt x="327" y="148"/>
                  </a:cubicBezTo>
                  <a:cubicBezTo>
                    <a:pt x="357" y="209"/>
                    <a:pt x="327" y="209"/>
                    <a:pt x="296" y="239"/>
                  </a:cubicBezTo>
                  <a:cubicBezTo>
                    <a:pt x="288" y="244"/>
                    <a:pt x="281" y="245"/>
                    <a:pt x="274" y="245"/>
                  </a:cubicBezTo>
                  <a:cubicBezTo>
                    <a:pt x="241" y="245"/>
                    <a:pt x="236" y="192"/>
                    <a:pt x="236" y="160"/>
                  </a:cubicBezTo>
                  <a:lnTo>
                    <a:pt x="236" y="160"/>
                  </a:lnTo>
                  <a:cubicBezTo>
                    <a:pt x="271" y="157"/>
                    <a:pt x="296" y="138"/>
                    <a:pt x="296" y="118"/>
                  </a:cubicBezTo>
                  <a:cubicBezTo>
                    <a:pt x="296" y="118"/>
                    <a:pt x="290" y="105"/>
                    <a:pt x="277" y="88"/>
                  </a:cubicBezTo>
                  <a:close/>
                  <a:moveTo>
                    <a:pt x="322" y="1"/>
                  </a:moveTo>
                  <a:cubicBezTo>
                    <a:pt x="273" y="1"/>
                    <a:pt x="245" y="27"/>
                    <a:pt x="237" y="47"/>
                  </a:cubicBezTo>
                  <a:lnTo>
                    <a:pt x="237" y="47"/>
                  </a:lnTo>
                  <a:cubicBezTo>
                    <a:pt x="228" y="40"/>
                    <a:pt x="217" y="32"/>
                    <a:pt x="205" y="27"/>
                  </a:cubicBezTo>
                  <a:lnTo>
                    <a:pt x="175" y="27"/>
                  </a:lnTo>
                  <a:lnTo>
                    <a:pt x="144" y="57"/>
                  </a:lnTo>
                  <a:cubicBezTo>
                    <a:pt x="0" y="201"/>
                    <a:pt x="102" y="454"/>
                    <a:pt x="294" y="454"/>
                  </a:cubicBezTo>
                  <a:cubicBezTo>
                    <a:pt x="305" y="454"/>
                    <a:pt x="316" y="454"/>
                    <a:pt x="327" y="452"/>
                  </a:cubicBezTo>
                  <a:cubicBezTo>
                    <a:pt x="418" y="422"/>
                    <a:pt x="509" y="330"/>
                    <a:pt x="540" y="239"/>
                  </a:cubicBezTo>
                  <a:cubicBezTo>
                    <a:pt x="540" y="148"/>
                    <a:pt x="479" y="87"/>
                    <a:pt x="418" y="27"/>
                  </a:cubicBezTo>
                  <a:cubicBezTo>
                    <a:pt x="380" y="8"/>
                    <a:pt x="348" y="1"/>
                    <a:pt x="3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43"/>
            <p:cNvSpPr/>
            <p:nvPr/>
          </p:nvSpPr>
          <p:spPr>
            <a:xfrm>
              <a:off x="5326350" y="4028575"/>
              <a:ext cx="12175" cy="10750"/>
            </a:xfrm>
            <a:custGeom>
              <a:avLst/>
              <a:gdLst/>
              <a:ahLst/>
              <a:cxnLst/>
              <a:rect l="l" t="t" r="r" b="b"/>
              <a:pathLst>
                <a:path w="487" h="430" extrusionOk="0">
                  <a:moveTo>
                    <a:pt x="300" y="0"/>
                  </a:moveTo>
                  <a:cubicBezTo>
                    <a:pt x="242" y="0"/>
                    <a:pt x="213" y="36"/>
                    <a:pt x="213" y="57"/>
                  </a:cubicBezTo>
                  <a:cubicBezTo>
                    <a:pt x="213" y="87"/>
                    <a:pt x="274" y="57"/>
                    <a:pt x="305" y="118"/>
                  </a:cubicBezTo>
                  <a:cubicBezTo>
                    <a:pt x="335" y="178"/>
                    <a:pt x="274" y="209"/>
                    <a:pt x="244" y="239"/>
                  </a:cubicBezTo>
                  <a:cubicBezTo>
                    <a:pt x="217" y="239"/>
                    <a:pt x="190" y="192"/>
                    <a:pt x="184" y="139"/>
                  </a:cubicBezTo>
                  <a:lnTo>
                    <a:pt x="184" y="139"/>
                  </a:lnTo>
                  <a:cubicBezTo>
                    <a:pt x="219" y="130"/>
                    <a:pt x="244" y="118"/>
                    <a:pt x="244" y="118"/>
                  </a:cubicBezTo>
                  <a:cubicBezTo>
                    <a:pt x="244" y="87"/>
                    <a:pt x="213" y="57"/>
                    <a:pt x="153" y="26"/>
                  </a:cubicBezTo>
                  <a:lnTo>
                    <a:pt x="122" y="26"/>
                  </a:lnTo>
                  <a:lnTo>
                    <a:pt x="92" y="57"/>
                  </a:lnTo>
                  <a:cubicBezTo>
                    <a:pt x="31" y="87"/>
                    <a:pt x="1" y="178"/>
                    <a:pt x="31" y="270"/>
                  </a:cubicBezTo>
                  <a:cubicBezTo>
                    <a:pt x="56" y="370"/>
                    <a:pt x="144" y="429"/>
                    <a:pt x="225" y="429"/>
                  </a:cubicBezTo>
                  <a:cubicBezTo>
                    <a:pt x="242" y="429"/>
                    <a:pt x="259" y="427"/>
                    <a:pt x="274" y="422"/>
                  </a:cubicBezTo>
                  <a:cubicBezTo>
                    <a:pt x="396" y="422"/>
                    <a:pt x="457" y="330"/>
                    <a:pt x="487" y="239"/>
                  </a:cubicBezTo>
                  <a:cubicBezTo>
                    <a:pt x="487" y="148"/>
                    <a:pt x="457" y="57"/>
                    <a:pt x="396" y="26"/>
                  </a:cubicBezTo>
                  <a:cubicBezTo>
                    <a:pt x="358" y="8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43"/>
            <p:cNvSpPr/>
            <p:nvPr/>
          </p:nvSpPr>
          <p:spPr>
            <a:xfrm>
              <a:off x="5288350" y="3668375"/>
              <a:ext cx="12200" cy="11325"/>
            </a:xfrm>
            <a:custGeom>
              <a:avLst/>
              <a:gdLst/>
              <a:ahLst/>
              <a:cxnLst/>
              <a:rect l="l" t="t" r="r" b="b"/>
              <a:pathLst>
                <a:path w="488" h="453" extrusionOk="0">
                  <a:moveTo>
                    <a:pt x="235" y="89"/>
                  </a:moveTo>
                  <a:cubicBezTo>
                    <a:pt x="246" y="96"/>
                    <a:pt x="260" y="104"/>
                    <a:pt x="274" y="118"/>
                  </a:cubicBezTo>
                  <a:cubicBezTo>
                    <a:pt x="305" y="179"/>
                    <a:pt x="274" y="209"/>
                    <a:pt x="244" y="240"/>
                  </a:cubicBezTo>
                  <a:cubicBezTo>
                    <a:pt x="240" y="244"/>
                    <a:pt x="236" y="246"/>
                    <a:pt x="232" y="246"/>
                  </a:cubicBezTo>
                  <a:cubicBezTo>
                    <a:pt x="210" y="246"/>
                    <a:pt x="191" y="195"/>
                    <a:pt x="185" y="147"/>
                  </a:cubicBezTo>
                  <a:lnTo>
                    <a:pt x="185" y="147"/>
                  </a:lnTo>
                  <a:cubicBezTo>
                    <a:pt x="219" y="145"/>
                    <a:pt x="244" y="138"/>
                    <a:pt x="244" y="118"/>
                  </a:cubicBezTo>
                  <a:cubicBezTo>
                    <a:pt x="244" y="109"/>
                    <a:pt x="241" y="99"/>
                    <a:pt x="235" y="89"/>
                  </a:cubicBezTo>
                  <a:close/>
                  <a:moveTo>
                    <a:pt x="290" y="1"/>
                  </a:moveTo>
                  <a:cubicBezTo>
                    <a:pt x="243" y="1"/>
                    <a:pt x="214" y="36"/>
                    <a:pt x="214" y="57"/>
                  </a:cubicBezTo>
                  <a:cubicBezTo>
                    <a:pt x="214" y="61"/>
                    <a:pt x="214" y="64"/>
                    <a:pt x="215" y="66"/>
                  </a:cubicBezTo>
                  <a:lnTo>
                    <a:pt x="215" y="66"/>
                  </a:lnTo>
                  <a:cubicBezTo>
                    <a:pt x="200" y="53"/>
                    <a:pt x="179" y="40"/>
                    <a:pt x="153" y="27"/>
                  </a:cubicBezTo>
                  <a:lnTo>
                    <a:pt x="122" y="27"/>
                  </a:lnTo>
                  <a:lnTo>
                    <a:pt x="92" y="57"/>
                  </a:lnTo>
                  <a:cubicBezTo>
                    <a:pt x="31" y="118"/>
                    <a:pt x="1" y="209"/>
                    <a:pt x="31" y="270"/>
                  </a:cubicBezTo>
                  <a:cubicBezTo>
                    <a:pt x="31" y="392"/>
                    <a:pt x="153" y="453"/>
                    <a:pt x="274" y="453"/>
                  </a:cubicBezTo>
                  <a:cubicBezTo>
                    <a:pt x="396" y="422"/>
                    <a:pt x="457" y="331"/>
                    <a:pt x="487" y="240"/>
                  </a:cubicBezTo>
                  <a:cubicBezTo>
                    <a:pt x="487" y="149"/>
                    <a:pt x="457" y="88"/>
                    <a:pt x="366" y="27"/>
                  </a:cubicBezTo>
                  <a:cubicBezTo>
                    <a:pt x="337" y="8"/>
                    <a:pt x="312" y="1"/>
                    <a:pt x="29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43"/>
            <p:cNvSpPr/>
            <p:nvPr/>
          </p:nvSpPr>
          <p:spPr>
            <a:xfrm>
              <a:off x="4883325" y="4245950"/>
              <a:ext cx="1067675" cy="289550"/>
            </a:xfrm>
            <a:custGeom>
              <a:avLst/>
              <a:gdLst/>
              <a:ahLst/>
              <a:cxnLst/>
              <a:rect l="l" t="t" r="r" b="b"/>
              <a:pathLst>
                <a:path w="42707" h="11582" extrusionOk="0">
                  <a:moveTo>
                    <a:pt x="22951" y="1"/>
                  </a:moveTo>
                  <a:cubicBezTo>
                    <a:pt x="14071" y="1"/>
                    <a:pt x="3831" y="177"/>
                    <a:pt x="3831" y="177"/>
                  </a:cubicBezTo>
                  <a:cubicBezTo>
                    <a:pt x="3831" y="177"/>
                    <a:pt x="1" y="10754"/>
                    <a:pt x="9302" y="11180"/>
                  </a:cubicBezTo>
                  <a:cubicBezTo>
                    <a:pt x="15405" y="11469"/>
                    <a:pt x="22976" y="11530"/>
                    <a:pt x="28261" y="11530"/>
                  </a:cubicBezTo>
                  <a:cubicBezTo>
                    <a:pt x="30189" y="11530"/>
                    <a:pt x="31813" y="11522"/>
                    <a:pt x="32950" y="11514"/>
                  </a:cubicBezTo>
                  <a:cubicBezTo>
                    <a:pt x="33837" y="11514"/>
                    <a:pt x="34650" y="11582"/>
                    <a:pt x="35443" y="11582"/>
                  </a:cubicBezTo>
                  <a:cubicBezTo>
                    <a:pt x="36415" y="11582"/>
                    <a:pt x="37355" y="11480"/>
                    <a:pt x="38360" y="11028"/>
                  </a:cubicBezTo>
                  <a:cubicBezTo>
                    <a:pt x="40336" y="10146"/>
                    <a:pt x="42342" y="8687"/>
                    <a:pt x="42494" y="6377"/>
                  </a:cubicBezTo>
                  <a:cubicBezTo>
                    <a:pt x="42707" y="3368"/>
                    <a:pt x="40731" y="572"/>
                    <a:pt x="33801" y="177"/>
                  </a:cubicBezTo>
                  <a:cubicBezTo>
                    <a:pt x="31491" y="45"/>
                    <a:pt x="27391" y="1"/>
                    <a:pt x="2295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43"/>
            <p:cNvSpPr/>
            <p:nvPr/>
          </p:nvSpPr>
          <p:spPr>
            <a:xfrm>
              <a:off x="5020125" y="4249500"/>
              <a:ext cx="8375" cy="17700"/>
            </a:xfrm>
            <a:custGeom>
              <a:avLst/>
              <a:gdLst/>
              <a:ahLst/>
              <a:cxnLst/>
              <a:rect l="l" t="t" r="r" b="b"/>
              <a:pathLst>
                <a:path w="335" h="708" extrusionOk="0">
                  <a:moveTo>
                    <a:pt x="266" y="1"/>
                  </a:moveTo>
                  <a:cubicBezTo>
                    <a:pt x="230" y="1"/>
                    <a:pt x="145" y="170"/>
                    <a:pt x="61" y="339"/>
                  </a:cubicBezTo>
                  <a:cubicBezTo>
                    <a:pt x="0" y="521"/>
                    <a:pt x="0" y="703"/>
                    <a:pt x="31" y="703"/>
                  </a:cubicBezTo>
                  <a:cubicBezTo>
                    <a:pt x="36" y="706"/>
                    <a:pt x="41" y="707"/>
                    <a:pt x="47" y="707"/>
                  </a:cubicBezTo>
                  <a:cubicBezTo>
                    <a:pt x="107" y="707"/>
                    <a:pt x="188" y="566"/>
                    <a:pt x="243" y="399"/>
                  </a:cubicBezTo>
                  <a:cubicBezTo>
                    <a:pt x="335" y="187"/>
                    <a:pt x="335" y="35"/>
                    <a:pt x="274" y="4"/>
                  </a:cubicBezTo>
                  <a:cubicBezTo>
                    <a:pt x="271" y="2"/>
                    <a:pt x="269" y="1"/>
                    <a:pt x="266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43"/>
            <p:cNvSpPr/>
            <p:nvPr/>
          </p:nvSpPr>
          <p:spPr>
            <a:xfrm>
              <a:off x="5005675" y="4304300"/>
              <a:ext cx="6875" cy="38025"/>
            </a:xfrm>
            <a:custGeom>
              <a:avLst/>
              <a:gdLst/>
              <a:ahLst/>
              <a:cxnLst/>
              <a:rect l="l" t="t" r="r" b="b"/>
              <a:pathLst>
                <a:path w="275" h="1521" extrusionOk="0">
                  <a:moveTo>
                    <a:pt x="213" y="1"/>
                  </a:moveTo>
                  <a:cubicBezTo>
                    <a:pt x="92" y="244"/>
                    <a:pt x="1" y="517"/>
                    <a:pt x="31" y="761"/>
                  </a:cubicBezTo>
                  <a:cubicBezTo>
                    <a:pt x="1" y="1186"/>
                    <a:pt x="61" y="1520"/>
                    <a:pt x="122" y="1520"/>
                  </a:cubicBezTo>
                  <a:cubicBezTo>
                    <a:pt x="213" y="1277"/>
                    <a:pt x="244" y="1034"/>
                    <a:pt x="213" y="761"/>
                  </a:cubicBezTo>
                  <a:cubicBezTo>
                    <a:pt x="244" y="365"/>
                    <a:pt x="274" y="1"/>
                    <a:pt x="21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43"/>
            <p:cNvSpPr/>
            <p:nvPr/>
          </p:nvSpPr>
          <p:spPr>
            <a:xfrm>
              <a:off x="5016325" y="4379525"/>
              <a:ext cx="25100" cy="31275"/>
            </a:xfrm>
            <a:custGeom>
              <a:avLst/>
              <a:gdLst/>
              <a:ahLst/>
              <a:cxnLst/>
              <a:rect l="l" t="t" r="r" b="b"/>
              <a:pathLst>
                <a:path w="1004" h="1251" extrusionOk="0">
                  <a:moveTo>
                    <a:pt x="61" y="1"/>
                  </a:moveTo>
                  <a:cubicBezTo>
                    <a:pt x="0" y="31"/>
                    <a:pt x="122" y="366"/>
                    <a:pt x="365" y="730"/>
                  </a:cubicBezTo>
                  <a:cubicBezTo>
                    <a:pt x="591" y="1069"/>
                    <a:pt x="869" y="1250"/>
                    <a:pt x="932" y="1250"/>
                  </a:cubicBezTo>
                  <a:cubicBezTo>
                    <a:pt x="937" y="1250"/>
                    <a:pt x="940" y="1249"/>
                    <a:pt x="942" y="1247"/>
                  </a:cubicBezTo>
                  <a:cubicBezTo>
                    <a:pt x="1003" y="1217"/>
                    <a:pt x="760" y="943"/>
                    <a:pt x="517" y="609"/>
                  </a:cubicBezTo>
                  <a:cubicBezTo>
                    <a:pt x="274" y="274"/>
                    <a:pt x="122" y="1"/>
                    <a:pt x="6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43"/>
            <p:cNvSpPr/>
            <p:nvPr/>
          </p:nvSpPr>
          <p:spPr>
            <a:xfrm>
              <a:off x="5073300" y="4428725"/>
              <a:ext cx="38025" cy="10125"/>
            </a:xfrm>
            <a:custGeom>
              <a:avLst/>
              <a:gdLst/>
              <a:ahLst/>
              <a:cxnLst/>
              <a:rect l="l" t="t" r="r" b="b"/>
              <a:pathLst>
                <a:path w="1521" h="405" extrusionOk="0">
                  <a:moveTo>
                    <a:pt x="163" y="1"/>
                  </a:moveTo>
                  <a:cubicBezTo>
                    <a:pt x="118" y="1"/>
                    <a:pt x="74" y="3"/>
                    <a:pt x="31" y="9"/>
                  </a:cubicBezTo>
                  <a:cubicBezTo>
                    <a:pt x="1" y="69"/>
                    <a:pt x="335" y="221"/>
                    <a:pt x="761" y="313"/>
                  </a:cubicBezTo>
                  <a:cubicBezTo>
                    <a:pt x="1016" y="371"/>
                    <a:pt x="1258" y="405"/>
                    <a:pt x="1398" y="405"/>
                  </a:cubicBezTo>
                  <a:cubicBezTo>
                    <a:pt x="1475" y="405"/>
                    <a:pt x="1521" y="395"/>
                    <a:pt x="1521" y="373"/>
                  </a:cubicBezTo>
                  <a:cubicBezTo>
                    <a:pt x="1521" y="313"/>
                    <a:pt x="1186" y="221"/>
                    <a:pt x="791" y="130"/>
                  </a:cubicBezTo>
                  <a:cubicBezTo>
                    <a:pt x="591" y="55"/>
                    <a:pt x="370" y="1"/>
                    <a:pt x="16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43"/>
            <p:cNvSpPr/>
            <p:nvPr/>
          </p:nvSpPr>
          <p:spPr>
            <a:xfrm>
              <a:off x="5149300" y="4440325"/>
              <a:ext cx="38025" cy="5350"/>
            </a:xfrm>
            <a:custGeom>
              <a:avLst/>
              <a:gdLst/>
              <a:ahLst/>
              <a:cxnLst/>
              <a:rect l="l" t="t" r="r" b="b"/>
              <a:pathLst>
                <a:path w="1521" h="214" extrusionOk="0">
                  <a:moveTo>
                    <a:pt x="760" y="0"/>
                  </a:moveTo>
                  <a:cubicBezTo>
                    <a:pt x="365" y="0"/>
                    <a:pt x="0" y="31"/>
                    <a:pt x="0" y="92"/>
                  </a:cubicBezTo>
                  <a:cubicBezTo>
                    <a:pt x="0" y="152"/>
                    <a:pt x="365" y="213"/>
                    <a:pt x="760" y="213"/>
                  </a:cubicBezTo>
                  <a:cubicBezTo>
                    <a:pt x="1186" y="213"/>
                    <a:pt x="1520" y="183"/>
                    <a:pt x="1520" y="122"/>
                  </a:cubicBezTo>
                  <a:cubicBezTo>
                    <a:pt x="1277" y="31"/>
                    <a:pt x="1034" y="0"/>
                    <a:pt x="76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43"/>
            <p:cNvSpPr/>
            <p:nvPr/>
          </p:nvSpPr>
          <p:spPr>
            <a:xfrm>
              <a:off x="5226050" y="4441275"/>
              <a:ext cx="38025" cy="5150"/>
            </a:xfrm>
            <a:custGeom>
              <a:avLst/>
              <a:gdLst/>
              <a:ahLst/>
              <a:cxnLst/>
              <a:rect l="l" t="t" r="r" b="b"/>
              <a:pathLst>
                <a:path w="1521" h="206" extrusionOk="0">
                  <a:moveTo>
                    <a:pt x="772" y="0"/>
                  </a:moveTo>
                  <a:cubicBezTo>
                    <a:pt x="517" y="0"/>
                    <a:pt x="259" y="38"/>
                    <a:pt x="0" y="114"/>
                  </a:cubicBezTo>
                  <a:cubicBezTo>
                    <a:pt x="0" y="175"/>
                    <a:pt x="365" y="206"/>
                    <a:pt x="760" y="206"/>
                  </a:cubicBezTo>
                  <a:cubicBezTo>
                    <a:pt x="1186" y="206"/>
                    <a:pt x="1520" y="175"/>
                    <a:pt x="1520" y="114"/>
                  </a:cubicBezTo>
                  <a:cubicBezTo>
                    <a:pt x="1277" y="38"/>
                    <a:pt x="1026" y="0"/>
                    <a:pt x="77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43"/>
            <p:cNvSpPr/>
            <p:nvPr/>
          </p:nvSpPr>
          <p:spPr>
            <a:xfrm>
              <a:off x="5303550" y="4441575"/>
              <a:ext cx="38025" cy="5900"/>
            </a:xfrm>
            <a:custGeom>
              <a:avLst/>
              <a:gdLst/>
              <a:ahLst/>
              <a:cxnLst/>
              <a:rect l="l" t="t" r="r" b="b"/>
              <a:pathLst>
                <a:path w="1521" h="236" extrusionOk="0">
                  <a:moveTo>
                    <a:pt x="568" y="0"/>
                  </a:moveTo>
                  <a:cubicBezTo>
                    <a:pt x="361" y="0"/>
                    <a:pt x="163" y="40"/>
                    <a:pt x="1" y="133"/>
                  </a:cubicBezTo>
                  <a:cubicBezTo>
                    <a:pt x="160" y="201"/>
                    <a:pt x="354" y="235"/>
                    <a:pt x="556" y="235"/>
                  </a:cubicBezTo>
                  <a:cubicBezTo>
                    <a:pt x="624" y="235"/>
                    <a:pt x="692" y="232"/>
                    <a:pt x="761" y="224"/>
                  </a:cubicBezTo>
                  <a:cubicBezTo>
                    <a:pt x="1156" y="224"/>
                    <a:pt x="1521" y="194"/>
                    <a:pt x="1521" y="133"/>
                  </a:cubicBezTo>
                  <a:cubicBezTo>
                    <a:pt x="1320" y="58"/>
                    <a:pt x="1100" y="3"/>
                    <a:pt x="892" y="3"/>
                  </a:cubicBezTo>
                  <a:cubicBezTo>
                    <a:pt x="848" y="3"/>
                    <a:pt x="804" y="6"/>
                    <a:pt x="761" y="11"/>
                  </a:cubicBezTo>
                  <a:cubicBezTo>
                    <a:pt x="696" y="4"/>
                    <a:pt x="631" y="0"/>
                    <a:pt x="568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43"/>
            <p:cNvSpPr/>
            <p:nvPr/>
          </p:nvSpPr>
          <p:spPr>
            <a:xfrm>
              <a:off x="5380300" y="4442000"/>
              <a:ext cx="38025" cy="5475"/>
            </a:xfrm>
            <a:custGeom>
              <a:avLst/>
              <a:gdLst/>
              <a:ahLst/>
              <a:cxnLst/>
              <a:rect l="l" t="t" r="r" b="b"/>
              <a:pathLst>
                <a:path w="1521" h="219" extrusionOk="0">
                  <a:moveTo>
                    <a:pt x="970" y="0"/>
                  </a:moveTo>
                  <a:cubicBezTo>
                    <a:pt x="899" y="0"/>
                    <a:pt x="829" y="8"/>
                    <a:pt x="761" y="25"/>
                  </a:cubicBezTo>
                  <a:cubicBezTo>
                    <a:pt x="335" y="25"/>
                    <a:pt x="1" y="55"/>
                    <a:pt x="1" y="116"/>
                  </a:cubicBezTo>
                  <a:cubicBezTo>
                    <a:pt x="183" y="184"/>
                    <a:pt x="365" y="218"/>
                    <a:pt x="561" y="218"/>
                  </a:cubicBezTo>
                  <a:cubicBezTo>
                    <a:pt x="626" y="218"/>
                    <a:pt x="692" y="215"/>
                    <a:pt x="761" y="207"/>
                  </a:cubicBezTo>
                  <a:cubicBezTo>
                    <a:pt x="1156" y="207"/>
                    <a:pt x="1521" y="177"/>
                    <a:pt x="1521" y="116"/>
                  </a:cubicBezTo>
                  <a:cubicBezTo>
                    <a:pt x="1345" y="50"/>
                    <a:pt x="1154" y="0"/>
                    <a:pt x="97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43"/>
            <p:cNvSpPr/>
            <p:nvPr/>
          </p:nvSpPr>
          <p:spPr>
            <a:xfrm>
              <a:off x="5457050" y="4441550"/>
              <a:ext cx="38025" cy="5900"/>
            </a:xfrm>
            <a:custGeom>
              <a:avLst/>
              <a:gdLst/>
              <a:ahLst/>
              <a:cxnLst/>
              <a:rect l="l" t="t" r="r" b="b"/>
              <a:pathLst>
                <a:path w="1521" h="236" extrusionOk="0">
                  <a:moveTo>
                    <a:pt x="948" y="1"/>
                  </a:moveTo>
                  <a:cubicBezTo>
                    <a:pt x="884" y="1"/>
                    <a:pt x="821" y="5"/>
                    <a:pt x="761" y="12"/>
                  </a:cubicBezTo>
                  <a:cubicBezTo>
                    <a:pt x="335" y="12"/>
                    <a:pt x="1" y="73"/>
                    <a:pt x="1" y="103"/>
                  </a:cubicBezTo>
                  <a:cubicBezTo>
                    <a:pt x="186" y="196"/>
                    <a:pt x="372" y="236"/>
                    <a:pt x="572" y="236"/>
                  </a:cubicBezTo>
                  <a:cubicBezTo>
                    <a:pt x="633" y="236"/>
                    <a:pt x="696" y="232"/>
                    <a:pt x="761" y="225"/>
                  </a:cubicBezTo>
                  <a:cubicBezTo>
                    <a:pt x="1156" y="225"/>
                    <a:pt x="1520" y="164"/>
                    <a:pt x="1520" y="103"/>
                  </a:cubicBezTo>
                  <a:cubicBezTo>
                    <a:pt x="1338" y="35"/>
                    <a:pt x="1139" y="1"/>
                    <a:pt x="94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43"/>
            <p:cNvSpPr/>
            <p:nvPr/>
          </p:nvSpPr>
          <p:spPr>
            <a:xfrm>
              <a:off x="5533800" y="4440875"/>
              <a:ext cx="38025" cy="5825"/>
            </a:xfrm>
            <a:custGeom>
              <a:avLst/>
              <a:gdLst/>
              <a:ahLst/>
              <a:cxnLst/>
              <a:rect l="l" t="t" r="r" b="b"/>
              <a:pathLst>
                <a:path w="1521" h="233" extrusionOk="0">
                  <a:moveTo>
                    <a:pt x="618" y="1"/>
                  </a:moveTo>
                  <a:cubicBezTo>
                    <a:pt x="401" y="1"/>
                    <a:pt x="201" y="55"/>
                    <a:pt x="1" y="130"/>
                  </a:cubicBezTo>
                  <a:cubicBezTo>
                    <a:pt x="1" y="191"/>
                    <a:pt x="335" y="222"/>
                    <a:pt x="761" y="222"/>
                  </a:cubicBezTo>
                  <a:cubicBezTo>
                    <a:pt x="818" y="229"/>
                    <a:pt x="877" y="233"/>
                    <a:pt x="937" y="233"/>
                  </a:cubicBezTo>
                  <a:cubicBezTo>
                    <a:pt x="1131" y="233"/>
                    <a:pt x="1335" y="193"/>
                    <a:pt x="1520" y="100"/>
                  </a:cubicBezTo>
                  <a:cubicBezTo>
                    <a:pt x="1520" y="70"/>
                    <a:pt x="1186" y="9"/>
                    <a:pt x="761" y="9"/>
                  </a:cubicBezTo>
                  <a:cubicBezTo>
                    <a:pt x="712" y="4"/>
                    <a:pt x="665" y="1"/>
                    <a:pt x="61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43"/>
            <p:cNvSpPr/>
            <p:nvPr/>
          </p:nvSpPr>
          <p:spPr>
            <a:xfrm>
              <a:off x="5610550" y="4440325"/>
              <a:ext cx="38025" cy="5625"/>
            </a:xfrm>
            <a:custGeom>
              <a:avLst/>
              <a:gdLst/>
              <a:ahLst/>
              <a:cxnLst/>
              <a:rect l="l" t="t" r="r" b="b"/>
              <a:pathLst>
                <a:path w="1521" h="225" extrusionOk="0">
                  <a:moveTo>
                    <a:pt x="761" y="0"/>
                  </a:moveTo>
                  <a:cubicBezTo>
                    <a:pt x="335" y="31"/>
                    <a:pt x="1" y="61"/>
                    <a:pt x="1" y="122"/>
                  </a:cubicBezTo>
                  <a:cubicBezTo>
                    <a:pt x="183" y="190"/>
                    <a:pt x="365" y="225"/>
                    <a:pt x="561" y="225"/>
                  </a:cubicBezTo>
                  <a:cubicBezTo>
                    <a:pt x="626" y="225"/>
                    <a:pt x="692" y="221"/>
                    <a:pt x="761" y="213"/>
                  </a:cubicBezTo>
                  <a:cubicBezTo>
                    <a:pt x="818" y="220"/>
                    <a:pt x="877" y="224"/>
                    <a:pt x="937" y="224"/>
                  </a:cubicBezTo>
                  <a:cubicBezTo>
                    <a:pt x="1131" y="224"/>
                    <a:pt x="1335" y="185"/>
                    <a:pt x="1520" y="92"/>
                  </a:cubicBezTo>
                  <a:cubicBezTo>
                    <a:pt x="1520" y="31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3"/>
            <p:cNvSpPr/>
            <p:nvPr/>
          </p:nvSpPr>
          <p:spPr>
            <a:xfrm>
              <a:off x="5687300" y="4439275"/>
              <a:ext cx="38025" cy="5825"/>
            </a:xfrm>
            <a:custGeom>
              <a:avLst/>
              <a:gdLst/>
              <a:ahLst/>
              <a:cxnLst/>
              <a:rect l="l" t="t" r="r" b="b"/>
              <a:pathLst>
                <a:path w="1521" h="233" extrusionOk="0">
                  <a:moveTo>
                    <a:pt x="948" y="1"/>
                  </a:moveTo>
                  <a:cubicBezTo>
                    <a:pt x="884" y="1"/>
                    <a:pt x="821" y="4"/>
                    <a:pt x="760" y="12"/>
                  </a:cubicBezTo>
                  <a:cubicBezTo>
                    <a:pt x="335" y="12"/>
                    <a:pt x="1" y="73"/>
                    <a:pt x="1" y="134"/>
                  </a:cubicBezTo>
                  <a:cubicBezTo>
                    <a:pt x="1" y="194"/>
                    <a:pt x="335" y="225"/>
                    <a:pt x="760" y="225"/>
                  </a:cubicBezTo>
                  <a:cubicBezTo>
                    <a:pt x="804" y="230"/>
                    <a:pt x="848" y="233"/>
                    <a:pt x="892" y="233"/>
                  </a:cubicBezTo>
                  <a:cubicBezTo>
                    <a:pt x="1100" y="233"/>
                    <a:pt x="1320" y="178"/>
                    <a:pt x="1520" y="103"/>
                  </a:cubicBezTo>
                  <a:cubicBezTo>
                    <a:pt x="1338" y="35"/>
                    <a:pt x="1139" y="1"/>
                    <a:pt x="94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3"/>
            <p:cNvSpPr/>
            <p:nvPr/>
          </p:nvSpPr>
          <p:spPr>
            <a:xfrm>
              <a:off x="5764050" y="4439000"/>
              <a:ext cx="38025" cy="5425"/>
            </a:xfrm>
            <a:custGeom>
              <a:avLst/>
              <a:gdLst/>
              <a:ahLst/>
              <a:cxnLst/>
              <a:rect l="l" t="t" r="r" b="b"/>
              <a:pathLst>
                <a:path w="1521" h="217" extrusionOk="0">
                  <a:moveTo>
                    <a:pt x="749" y="0"/>
                  </a:moveTo>
                  <a:cubicBezTo>
                    <a:pt x="494" y="0"/>
                    <a:pt x="244" y="38"/>
                    <a:pt x="1" y="114"/>
                  </a:cubicBezTo>
                  <a:cubicBezTo>
                    <a:pt x="183" y="183"/>
                    <a:pt x="365" y="217"/>
                    <a:pt x="561" y="217"/>
                  </a:cubicBezTo>
                  <a:cubicBezTo>
                    <a:pt x="626" y="217"/>
                    <a:pt x="692" y="213"/>
                    <a:pt x="760" y="205"/>
                  </a:cubicBezTo>
                  <a:cubicBezTo>
                    <a:pt x="1125" y="179"/>
                    <a:pt x="1422" y="153"/>
                    <a:pt x="1500" y="108"/>
                  </a:cubicBezTo>
                  <a:lnTo>
                    <a:pt x="1500" y="108"/>
                  </a:lnTo>
                  <a:cubicBezTo>
                    <a:pt x="1507" y="110"/>
                    <a:pt x="1514" y="112"/>
                    <a:pt x="1520" y="114"/>
                  </a:cubicBezTo>
                  <a:lnTo>
                    <a:pt x="1520" y="84"/>
                  </a:lnTo>
                  <a:cubicBezTo>
                    <a:pt x="1520" y="93"/>
                    <a:pt x="1513" y="101"/>
                    <a:pt x="1500" y="108"/>
                  </a:cubicBezTo>
                  <a:lnTo>
                    <a:pt x="1500" y="108"/>
                  </a:lnTo>
                  <a:cubicBezTo>
                    <a:pt x="1249" y="36"/>
                    <a:pt x="997" y="0"/>
                    <a:pt x="7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3"/>
            <p:cNvSpPr/>
            <p:nvPr/>
          </p:nvSpPr>
          <p:spPr>
            <a:xfrm>
              <a:off x="5840800" y="4438525"/>
              <a:ext cx="38025" cy="5625"/>
            </a:xfrm>
            <a:custGeom>
              <a:avLst/>
              <a:gdLst/>
              <a:ahLst/>
              <a:cxnLst/>
              <a:rect l="l" t="t" r="r" b="b"/>
              <a:pathLst>
                <a:path w="1521" h="225" extrusionOk="0">
                  <a:moveTo>
                    <a:pt x="560" y="0"/>
                  </a:moveTo>
                  <a:cubicBezTo>
                    <a:pt x="365" y="0"/>
                    <a:pt x="183" y="34"/>
                    <a:pt x="1" y="103"/>
                  </a:cubicBezTo>
                  <a:cubicBezTo>
                    <a:pt x="244" y="194"/>
                    <a:pt x="487" y="224"/>
                    <a:pt x="760" y="224"/>
                  </a:cubicBezTo>
                  <a:cubicBezTo>
                    <a:pt x="1186" y="194"/>
                    <a:pt x="1520" y="164"/>
                    <a:pt x="1520" y="103"/>
                  </a:cubicBezTo>
                  <a:cubicBezTo>
                    <a:pt x="1338" y="34"/>
                    <a:pt x="1138" y="0"/>
                    <a:pt x="948" y="0"/>
                  </a:cubicBezTo>
                  <a:cubicBezTo>
                    <a:pt x="884" y="0"/>
                    <a:pt x="821" y="4"/>
                    <a:pt x="760" y="12"/>
                  </a:cubicBezTo>
                  <a:cubicBezTo>
                    <a:pt x="692" y="4"/>
                    <a:pt x="626" y="0"/>
                    <a:pt x="56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3"/>
            <p:cNvSpPr/>
            <p:nvPr/>
          </p:nvSpPr>
          <p:spPr>
            <a:xfrm>
              <a:off x="5916800" y="4438050"/>
              <a:ext cx="19000" cy="5350"/>
            </a:xfrm>
            <a:custGeom>
              <a:avLst/>
              <a:gdLst/>
              <a:ahLst/>
              <a:cxnLst/>
              <a:rect l="l" t="t" r="r" b="b"/>
              <a:pathLst>
                <a:path w="760" h="214" extrusionOk="0">
                  <a:moveTo>
                    <a:pt x="395" y="0"/>
                  </a:moveTo>
                  <a:cubicBezTo>
                    <a:pt x="182" y="0"/>
                    <a:pt x="0" y="61"/>
                    <a:pt x="0" y="91"/>
                  </a:cubicBezTo>
                  <a:cubicBezTo>
                    <a:pt x="0" y="152"/>
                    <a:pt x="182" y="213"/>
                    <a:pt x="395" y="213"/>
                  </a:cubicBezTo>
                  <a:cubicBezTo>
                    <a:pt x="608" y="213"/>
                    <a:pt x="760" y="152"/>
                    <a:pt x="760" y="91"/>
                  </a:cubicBezTo>
                  <a:cubicBezTo>
                    <a:pt x="760" y="61"/>
                    <a:pt x="608" y="0"/>
                    <a:pt x="395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3"/>
            <p:cNvSpPr/>
            <p:nvPr/>
          </p:nvSpPr>
          <p:spPr>
            <a:xfrm>
              <a:off x="4989725" y="4248075"/>
              <a:ext cx="933925" cy="215275"/>
            </a:xfrm>
            <a:custGeom>
              <a:avLst/>
              <a:gdLst/>
              <a:ahLst/>
              <a:cxnLst/>
              <a:rect l="l" t="t" r="r" b="b"/>
              <a:pathLst>
                <a:path w="37357" h="8611" extrusionOk="0">
                  <a:moveTo>
                    <a:pt x="943" y="0"/>
                  </a:moveTo>
                  <a:lnTo>
                    <a:pt x="943" y="0"/>
                  </a:lnTo>
                  <a:cubicBezTo>
                    <a:pt x="943" y="0"/>
                    <a:pt x="912" y="31"/>
                    <a:pt x="912" y="122"/>
                  </a:cubicBezTo>
                  <a:cubicBezTo>
                    <a:pt x="943" y="92"/>
                    <a:pt x="943" y="61"/>
                    <a:pt x="943" y="0"/>
                  </a:cubicBezTo>
                  <a:close/>
                  <a:moveTo>
                    <a:pt x="912" y="122"/>
                  </a:moveTo>
                  <a:cubicBezTo>
                    <a:pt x="882" y="213"/>
                    <a:pt x="851" y="304"/>
                    <a:pt x="791" y="426"/>
                  </a:cubicBezTo>
                  <a:cubicBezTo>
                    <a:pt x="699" y="700"/>
                    <a:pt x="547" y="1125"/>
                    <a:pt x="426" y="1672"/>
                  </a:cubicBezTo>
                  <a:cubicBezTo>
                    <a:pt x="213" y="2310"/>
                    <a:pt x="92" y="2979"/>
                    <a:pt x="31" y="3678"/>
                  </a:cubicBezTo>
                  <a:cubicBezTo>
                    <a:pt x="0" y="4073"/>
                    <a:pt x="0" y="4529"/>
                    <a:pt x="31" y="4955"/>
                  </a:cubicBezTo>
                  <a:cubicBezTo>
                    <a:pt x="31" y="5411"/>
                    <a:pt x="152" y="5897"/>
                    <a:pt x="395" y="6323"/>
                  </a:cubicBezTo>
                  <a:cubicBezTo>
                    <a:pt x="669" y="6779"/>
                    <a:pt x="1034" y="7174"/>
                    <a:pt x="1429" y="7539"/>
                  </a:cubicBezTo>
                  <a:cubicBezTo>
                    <a:pt x="1915" y="7873"/>
                    <a:pt x="2432" y="8086"/>
                    <a:pt x="3010" y="8207"/>
                  </a:cubicBezTo>
                  <a:cubicBezTo>
                    <a:pt x="4129" y="8398"/>
                    <a:pt x="5248" y="8516"/>
                    <a:pt x="6367" y="8516"/>
                  </a:cubicBezTo>
                  <a:cubicBezTo>
                    <a:pt x="6494" y="8516"/>
                    <a:pt x="6621" y="8514"/>
                    <a:pt x="6748" y="8511"/>
                  </a:cubicBezTo>
                  <a:cubicBezTo>
                    <a:pt x="9393" y="8542"/>
                    <a:pt x="12280" y="8572"/>
                    <a:pt x="15320" y="8602"/>
                  </a:cubicBezTo>
                  <a:cubicBezTo>
                    <a:pt x="16481" y="8608"/>
                    <a:pt x="17622" y="8611"/>
                    <a:pt x="18736" y="8611"/>
                  </a:cubicBezTo>
                  <a:cubicBezTo>
                    <a:pt x="23455" y="8611"/>
                    <a:pt x="27691" y="8566"/>
                    <a:pt x="30913" y="8542"/>
                  </a:cubicBezTo>
                  <a:lnTo>
                    <a:pt x="35624" y="8481"/>
                  </a:lnTo>
                  <a:lnTo>
                    <a:pt x="36931" y="8450"/>
                  </a:lnTo>
                  <a:lnTo>
                    <a:pt x="37357" y="8450"/>
                  </a:lnTo>
                  <a:cubicBezTo>
                    <a:pt x="37326" y="8420"/>
                    <a:pt x="37296" y="8420"/>
                    <a:pt x="37265" y="8390"/>
                  </a:cubicBezTo>
                  <a:lnTo>
                    <a:pt x="30943" y="8390"/>
                  </a:lnTo>
                  <a:cubicBezTo>
                    <a:pt x="28268" y="8390"/>
                    <a:pt x="24932" y="8417"/>
                    <a:pt x="21203" y="8417"/>
                  </a:cubicBezTo>
                  <a:cubicBezTo>
                    <a:pt x="19339" y="8417"/>
                    <a:pt x="17377" y="8410"/>
                    <a:pt x="15350" y="8390"/>
                  </a:cubicBezTo>
                  <a:cubicBezTo>
                    <a:pt x="12311" y="8390"/>
                    <a:pt x="9423" y="8359"/>
                    <a:pt x="6779" y="8329"/>
                  </a:cubicBezTo>
                  <a:cubicBezTo>
                    <a:pt x="6623" y="8333"/>
                    <a:pt x="6467" y="8334"/>
                    <a:pt x="6311" y="8334"/>
                  </a:cubicBezTo>
                  <a:cubicBezTo>
                    <a:pt x="5221" y="8334"/>
                    <a:pt x="4134" y="8241"/>
                    <a:pt x="3070" y="8055"/>
                  </a:cubicBezTo>
                  <a:cubicBezTo>
                    <a:pt x="2523" y="7934"/>
                    <a:pt x="2006" y="7721"/>
                    <a:pt x="1551" y="7417"/>
                  </a:cubicBezTo>
                  <a:cubicBezTo>
                    <a:pt x="1155" y="7083"/>
                    <a:pt x="791" y="6687"/>
                    <a:pt x="517" y="6262"/>
                  </a:cubicBezTo>
                  <a:cubicBezTo>
                    <a:pt x="304" y="5867"/>
                    <a:pt x="183" y="5411"/>
                    <a:pt x="183" y="4924"/>
                  </a:cubicBezTo>
                  <a:cubicBezTo>
                    <a:pt x="152" y="4499"/>
                    <a:pt x="152" y="4104"/>
                    <a:pt x="152" y="3678"/>
                  </a:cubicBezTo>
                  <a:cubicBezTo>
                    <a:pt x="213" y="3010"/>
                    <a:pt x="335" y="2341"/>
                    <a:pt x="487" y="1672"/>
                  </a:cubicBezTo>
                  <a:cubicBezTo>
                    <a:pt x="639" y="1155"/>
                    <a:pt x="760" y="730"/>
                    <a:pt x="821" y="456"/>
                  </a:cubicBezTo>
                  <a:lnTo>
                    <a:pt x="912" y="122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3"/>
            <p:cNvSpPr/>
            <p:nvPr/>
          </p:nvSpPr>
          <p:spPr>
            <a:xfrm>
              <a:off x="4919050" y="3755675"/>
              <a:ext cx="543350" cy="448100"/>
            </a:xfrm>
            <a:custGeom>
              <a:avLst/>
              <a:gdLst/>
              <a:ahLst/>
              <a:cxnLst/>
              <a:rect l="l" t="t" r="r" b="b"/>
              <a:pathLst>
                <a:path w="21734" h="17924" extrusionOk="0">
                  <a:moveTo>
                    <a:pt x="639" y="0"/>
                  </a:moveTo>
                  <a:cubicBezTo>
                    <a:pt x="639" y="0"/>
                    <a:pt x="1" y="1216"/>
                    <a:pt x="1216" y="10639"/>
                  </a:cubicBezTo>
                  <a:cubicBezTo>
                    <a:pt x="2044" y="17019"/>
                    <a:pt x="12215" y="17923"/>
                    <a:pt x="17918" y="17923"/>
                  </a:cubicBezTo>
                  <a:cubicBezTo>
                    <a:pt x="20176" y="17923"/>
                    <a:pt x="21733" y="17781"/>
                    <a:pt x="21733" y="17781"/>
                  </a:cubicBezTo>
                  <a:lnTo>
                    <a:pt x="21338" y="12462"/>
                  </a:lnTo>
                  <a:cubicBezTo>
                    <a:pt x="19241" y="12462"/>
                    <a:pt x="12949" y="11794"/>
                    <a:pt x="9302" y="9635"/>
                  </a:cubicBezTo>
                  <a:cubicBezTo>
                    <a:pt x="8451" y="9119"/>
                    <a:pt x="8086" y="91"/>
                    <a:pt x="8086" y="91"/>
                  </a:cubicBezTo>
                  <a:lnTo>
                    <a:pt x="639" y="0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3"/>
            <p:cNvSpPr/>
            <p:nvPr/>
          </p:nvSpPr>
          <p:spPr>
            <a:xfrm>
              <a:off x="5118150" y="3739700"/>
              <a:ext cx="344250" cy="460525"/>
            </a:xfrm>
            <a:custGeom>
              <a:avLst/>
              <a:gdLst/>
              <a:ahLst/>
              <a:cxnLst/>
              <a:rect l="l" t="t" r="r" b="b"/>
              <a:pathLst>
                <a:path w="13770" h="18421" extrusionOk="0">
                  <a:moveTo>
                    <a:pt x="31" y="1"/>
                  </a:moveTo>
                  <a:cubicBezTo>
                    <a:pt x="0" y="92"/>
                    <a:pt x="0" y="183"/>
                    <a:pt x="0" y="274"/>
                  </a:cubicBezTo>
                  <a:lnTo>
                    <a:pt x="0" y="1095"/>
                  </a:lnTo>
                  <a:cubicBezTo>
                    <a:pt x="0" y="1825"/>
                    <a:pt x="61" y="2858"/>
                    <a:pt x="152" y="4104"/>
                  </a:cubicBezTo>
                  <a:cubicBezTo>
                    <a:pt x="183" y="4742"/>
                    <a:pt x="243" y="5442"/>
                    <a:pt x="304" y="6201"/>
                  </a:cubicBezTo>
                  <a:cubicBezTo>
                    <a:pt x="335" y="6992"/>
                    <a:pt x="456" y="7782"/>
                    <a:pt x="669" y="8572"/>
                  </a:cubicBezTo>
                  <a:cubicBezTo>
                    <a:pt x="882" y="9454"/>
                    <a:pt x="1368" y="10214"/>
                    <a:pt x="2067" y="10791"/>
                  </a:cubicBezTo>
                  <a:cubicBezTo>
                    <a:pt x="2827" y="11399"/>
                    <a:pt x="3800" y="11642"/>
                    <a:pt x="4742" y="11855"/>
                  </a:cubicBezTo>
                  <a:cubicBezTo>
                    <a:pt x="7551" y="12489"/>
                    <a:pt x="10419" y="12943"/>
                    <a:pt x="13289" y="13188"/>
                  </a:cubicBezTo>
                  <a:lnTo>
                    <a:pt x="13289" y="13188"/>
                  </a:lnTo>
                  <a:cubicBezTo>
                    <a:pt x="13437" y="14744"/>
                    <a:pt x="13527" y="16061"/>
                    <a:pt x="13617" y="16992"/>
                  </a:cubicBezTo>
                  <a:cubicBezTo>
                    <a:pt x="13648" y="17448"/>
                    <a:pt x="13678" y="17782"/>
                    <a:pt x="13709" y="18056"/>
                  </a:cubicBezTo>
                  <a:cubicBezTo>
                    <a:pt x="13709" y="18177"/>
                    <a:pt x="13739" y="18299"/>
                    <a:pt x="13769" y="18420"/>
                  </a:cubicBezTo>
                  <a:cubicBezTo>
                    <a:pt x="13769" y="18299"/>
                    <a:pt x="13739" y="18177"/>
                    <a:pt x="13739" y="18056"/>
                  </a:cubicBezTo>
                  <a:cubicBezTo>
                    <a:pt x="13709" y="17782"/>
                    <a:pt x="13709" y="17417"/>
                    <a:pt x="13678" y="16992"/>
                  </a:cubicBezTo>
                  <a:cubicBezTo>
                    <a:pt x="13587" y="16050"/>
                    <a:pt x="13526" y="14712"/>
                    <a:pt x="13405" y="13101"/>
                  </a:cubicBezTo>
                  <a:lnTo>
                    <a:pt x="13405" y="13040"/>
                  </a:lnTo>
                  <a:lnTo>
                    <a:pt x="13344" y="13040"/>
                  </a:lnTo>
                  <a:cubicBezTo>
                    <a:pt x="10456" y="12767"/>
                    <a:pt x="7569" y="12311"/>
                    <a:pt x="4742" y="11673"/>
                  </a:cubicBezTo>
                  <a:cubicBezTo>
                    <a:pt x="3830" y="11521"/>
                    <a:pt x="2949" y="11156"/>
                    <a:pt x="2189" y="10639"/>
                  </a:cubicBezTo>
                  <a:cubicBezTo>
                    <a:pt x="1520" y="10092"/>
                    <a:pt x="1034" y="9332"/>
                    <a:pt x="821" y="8512"/>
                  </a:cubicBezTo>
                  <a:cubicBezTo>
                    <a:pt x="608" y="7752"/>
                    <a:pt x="487" y="6961"/>
                    <a:pt x="426" y="6171"/>
                  </a:cubicBezTo>
                  <a:cubicBezTo>
                    <a:pt x="365" y="5442"/>
                    <a:pt x="304" y="4742"/>
                    <a:pt x="243" y="4104"/>
                  </a:cubicBezTo>
                  <a:cubicBezTo>
                    <a:pt x="152" y="2828"/>
                    <a:pt x="91" y="1825"/>
                    <a:pt x="61" y="1095"/>
                  </a:cubicBezTo>
                  <a:cubicBezTo>
                    <a:pt x="31" y="761"/>
                    <a:pt x="31" y="487"/>
                    <a:pt x="31" y="305"/>
                  </a:cubicBezTo>
                  <a:cubicBezTo>
                    <a:pt x="31" y="183"/>
                    <a:pt x="31" y="92"/>
                    <a:pt x="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3"/>
            <p:cNvSpPr/>
            <p:nvPr/>
          </p:nvSpPr>
          <p:spPr>
            <a:xfrm>
              <a:off x="4941850" y="3978300"/>
              <a:ext cx="527400" cy="229725"/>
            </a:xfrm>
            <a:custGeom>
              <a:avLst/>
              <a:gdLst/>
              <a:ahLst/>
              <a:cxnLst/>
              <a:rect l="l" t="t" r="r" b="b"/>
              <a:pathLst>
                <a:path w="21096" h="9189" extrusionOk="0">
                  <a:moveTo>
                    <a:pt x="152" y="1"/>
                  </a:moveTo>
                  <a:cubicBezTo>
                    <a:pt x="61" y="335"/>
                    <a:pt x="0" y="670"/>
                    <a:pt x="0" y="1004"/>
                  </a:cubicBezTo>
                  <a:cubicBezTo>
                    <a:pt x="31" y="1946"/>
                    <a:pt x="274" y="2858"/>
                    <a:pt x="730" y="3648"/>
                  </a:cubicBezTo>
                  <a:cubicBezTo>
                    <a:pt x="1034" y="4196"/>
                    <a:pt x="1429" y="4712"/>
                    <a:pt x="1885" y="5168"/>
                  </a:cubicBezTo>
                  <a:cubicBezTo>
                    <a:pt x="2402" y="5685"/>
                    <a:pt x="3010" y="6110"/>
                    <a:pt x="3648" y="6475"/>
                  </a:cubicBezTo>
                  <a:cubicBezTo>
                    <a:pt x="5137" y="7235"/>
                    <a:pt x="6718" y="7782"/>
                    <a:pt x="8359" y="8086"/>
                  </a:cubicBezTo>
                  <a:cubicBezTo>
                    <a:pt x="11308" y="8755"/>
                    <a:pt x="14317" y="9120"/>
                    <a:pt x="17356" y="9180"/>
                  </a:cubicBezTo>
                  <a:cubicBezTo>
                    <a:pt x="17513" y="9186"/>
                    <a:pt x="17669" y="9188"/>
                    <a:pt x="17826" y="9188"/>
                  </a:cubicBezTo>
                  <a:cubicBezTo>
                    <a:pt x="18581" y="9188"/>
                    <a:pt x="19337" y="9129"/>
                    <a:pt x="20092" y="9028"/>
                  </a:cubicBezTo>
                  <a:cubicBezTo>
                    <a:pt x="20426" y="8998"/>
                    <a:pt x="20669" y="8937"/>
                    <a:pt x="20852" y="8907"/>
                  </a:cubicBezTo>
                  <a:cubicBezTo>
                    <a:pt x="20943" y="8907"/>
                    <a:pt x="21034" y="8876"/>
                    <a:pt x="21095" y="8876"/>
                  </a:cubicBezTo>
                  <a:cubicBezTo>
                    <a:pt x="21065" y="8861"/>
                    <a:pt x="21027" y="8854"/>
                    <a:pt x="20985" y="8854"/>
                  </a:cubicBezTo>
                  <a:cubicBezTo>
                    <a:pt x="20943" y="8854"/>
                    <a:pt x="20897" y="8861"/>
                    <a:pt x="20852" y="8876"/>
                  </a:cubicBezTo>
                  <a:cubicBezTo>
                    <a:pt x="20669" y="8876"/>
                    <a:pt x="20426" y="8937"/>
                    <a:pt x="20092" y="8937"/>
                  </a:cubicBezTo>
                  <a:cubicBezTo>
                    <a:pt x="19408" y="9006"/>
                    <a:pt x="18724" y="9040"/>
                    <a:pt x="18040" y="9040"/>
                  </a:cubicBezTo>
                  <a:cubicBezTo>
                    <a:pt x="17812" y="9040"/>
                    <a:pt x="17584" y="9036"/>
                    <a:pt x="17356" y="9028"/>
                  </a:cubicBezTo>
                  <a:cubicBezTo>
                    <a:pt x="14347" y="8937"/>
                    <a:pt x="11368" y="8542"/>
                    <a:pt x="8420" y="7873"/>
                  </a:cubicBezTo>
                  <a:cubicBezTo>
                    <a:pt x="6779" y="7600"/>
                    <a:pt x="5198" y="7053"/>
                    <a:pt x="3709" y="6323"/>
                  </a:cubicBezTo>
                  <a:cubicBezTo>
                    <a:pt x="3070" y="5989"/>
                    <a:pt x="2493" y="5563"/>
                    <a:pt x="1976" y="5047"/>
                  </a:cubicBezTo>
                  <a:cubicBezTo>
                    <a:pt x="1551" y="4621"/>
                    <a:pt x="1155" y="4135"/>
                    <a:pt x="851" y="3588"/>
                  </a:cubicBezTo>
                  <a:cubicBezTo>
                    <a:pt x="396" y="2797"/>
                    <a:pt x="122" y="1916"/>
                    <a:pt x="92" y="1004"/>
                  </a:cubicBezTo>
                  <a:cubicBezTo>
                    <a:pt x="61" y="366"/>
                    <a:pt x="183" y="1"/>
                    <a:pt x="1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3"/>
            <p:cNvSpPr/>
            <p:nvPr/>
          </p:nvSpPr>
          <p:spPr>
            <a:xfrm>
              <a:off x="5049000" y="3765550"/>
              <a:ext cx="34200" cy="31175"/>
            </a:xfrm>
            <a:custGeom>
              <a:avLst/>
              <a:gdLst/>
              <a:ahLst/>
              <a:cxnLst/>
              <a:rect l="l" t="t" r="r" b="b"/>
              <a:pathLst>
                <a:path w="1368" h="1247" extrusionOk="0">
                  <a:moveTo>
                    <a:pt x="31" y="0"/>
                  </a:moveTo>
                  <a:cubicBezTo>
                    <a:pt x="0" y="31"/>
                    <a:pt x="365" y="213"/>
                    <a:pt x="760" y="578"/>
                  </a:cubicBezTo>
                  <a:cubicBezTo>
                    <a:pt x="973" y="791"/>
                    <a:pt x="1155" y="1003"/>
                    <a:pt x="1368" y="1246"/>
                  </a:cubicBezTo>
                  <a:cubicBezTo>
                    <a:pt x="1216" y="973"/>
                    <a:pt x="1034" y="699"/>
                    <a:pt x="790" y="517"/>
                  </a:cubicBezTo>
                  <a:cubicBezTo>
                    <a:pt x="578" y="274"/>
                    <a:pt x="304" y="122"/>
                    <a:pt x="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3"/>
            <p:cNvSpPr/>
            <p:nvPr/>
          </p:nvSpPr>
          <p:spPr>
            <a:xfrm>
              <a:off x="5068750" y="3755675"/>
              <a:ext cx="4575" cy="27375"/>
            </a:xfrm>
            <a:custGeom>
              <a:avLst/>
              <a:gdLst/>
              <a:ahLst/>
              <a:cxnLst/>
              <a:rect l="l" t="t" r="r" b="b"/>
              <a:pathLst>
                <a:path w="183" h="1095" extrusionOk="0">
                  <a:moveTo>
                    <a:pt x="61" y="0"/>
                  </a:moveTo>
                  <a:cubicBezTo>
                    <a:pt x="0" y="182"/>
                    <a:pt x="0" y="365"/>
                    <a:pt x="31" y="547"/>
                  </a:cubicBezTo>
                  <a:cubicBezTo>
                    <a:pt x="31" y="730"/>
                    <a:pt x="61" y="912"/>
                    <a:pt x="152" y="1094"/>
                  </a:cubicBezTo>
                  <a:cubicBezTo>
                    <a:pt x="183" y="1094"/>
                    <a:pt x="122" y="851"/>
                    <a:pt x="92" y="547"/>
                  </a:cubicBezTo>
                  <a:cubicBezTo>
                    <a:pt x="122" y="365"/>
                    <a:pt x="92" y="182"/>
                    <a:pt x="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3"/>
            <p:cNvSpPr/>
            <p:nvPr/>
          </p:nvSpPr>
          <p:spPr>
            <a:xfrm>
              <a:off x="5056600" y="3786825"/>
              <a:ext cx="19025" cy="3825"/>
            </a:xfrm>
            <a:custGeom>
              <a:avLst/>
              <a:gdLst/>
              <a:ahLst/>
              <a:cxnLst/>
              <a:rect l="l" t="t" r="r" b="b"/>
              <a:pathLst>
                <a:path w="761" h="153" extrusionOk="0">
                  <a:moveTo>
                    <a:pt x="760" y="0"/>
                  </a:moveTo>
                  <a:cubicBezTo>
                    <a:pt x="638" y="0"/>
                    <a:pt x="517" y="0"/>
                    <a:pt x="395" y="31"/>
                  </a:cubicBezTo>
                  <a:cubicBezTo>
                    <a:pt x="243" y="31"/>
                    <a:pt x="122" y="91"/>
                    <a:pt x="0" y="152"/>
                  </a:cubicBezTo>
                  <a:cubicBezTo>
                    <a:pt x="122" y="152"/>
                    <a:pt x="274" y="152"/>
                    <a:pt x="395" y="122"/>
                  </a:cubicBezTo>
                  <a:cubicBezTo>
                    <a:pt x="517" y="91"/>
                    <a:pt x="638" y="61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3"/>
            <p:cNvSpPr/>
            <p:nvPr/>
          </p:nvSpPr>
          <p:spPr>
            <a:xfrm>
              <a:off x="5457050" y="4099125"/>
              <a:ext cx="117050" cy="98050"/>
            </a:xfrm>
            <a:custGeom>
              <a:avLst/>
              <a:gdLst/>
              <a:ahLst/>
              <a:cxnLst/>
              <a:rect l="l" t="t" r="r" b="b"/>
              <a:pathLst>
                <a:path w="4682" h="3922" extrusionOk="0">
                  <a:moveTo>
                    <a:pt x="118" y="0"/>
                  </a:moveTo>
                  <a:cubicBezTo>
                    <a:pt x="43" y="0"/>
                    <a:pt x="1" y="1"/>
                    <a:pt x="1" y="1"/>
                  </a:cubicBezTo>
                  <a:lnTo>
                    <a:pt x="274" y="3740"/>
                  </a:lnTo>
                  <a:lnTo>
                    <a:pt x="4682" y="3922"/>
                  </a:lnTo>
                  <a:cubicBezTo>
                    <a:pt x="4682" y="3922"/>
                    <a:pt x="4226" y="1794"/>
                    <a:pt x="3739" y="882"/>
                  </a:cubicBezTo>
                  <a:cubicBezTo>
                    <a:pt x="3282" y="48"/>
                    <a:pt x="702" y="0"/>
                    <a:pt x="118" y="0"/>
                  </a:cubicBez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3"/>
            <p:cNvSpPr/>
            <p:nvPr/>
          </p:nvSpPr>
          <p:spPr>
            <a:xfrm>
              <a:off x="5351425" y="4111250"/>
              <a:ext cx="28900" cy="36550"/>
            </a:xfrm>
            <a:custGeom>
              <a:avLst/>
              <a:gdLst/>
              <a:ahLst/>
              <a:cxnLst/>
              <a:rect l="l" t="t" r="r" b="b"/>
              <a:pathLst>
                <a:path w="1156" h="1462" extrusionOk="0">
                  <a:moveTo>
                    <a:pt x="1152" y="1"/>
                  </a:moveTo>
                  <a:cubicBezTo>
                    <a:pt x="1114" y="1"/>
                    <a:pt x="961" y="381"/>
                    <a:pt x="639" y="762"/>
                  </a:cubicBezTo>
                  <a:cubicBezTo>
                    <a:pt x="419" y="1070"/>
                    <a:pt x="198" y="1299"/>
                    <a:pt x="94" y="1402"/>
                  </a:cubicBezTo>
                  <a:lnTo>
                    <a:pt x="94" y="1402"/>
                  </a:lnTo>
                  <a:cubicBezTo>
                    <a:pt x="593" y="1067"/>
                    <a:pt x="955" y="575"/>
                    <a:pt x="1156" y="2"/>
                  </a:cubicBezTo>
                  <a:cubicBezTo>
                    <a:pt x="1155" y="1"/>
                    <a:pt x="1153" y="1"/>
                    <a:pt x="1152" y="1"/>
                  </a:cubicBezTo>
                  <a:close/>
                  <a:moveTo>
                    <a:pt x="94" y="1402"/>
                  </a:moveTo>
                  <a:cubicBezTo>
                    <a:pt x="63" y="1422"/>
                    <a:pt x="32" y="1442"/>
                    <a:pt x="1" y="1461"/>
                  </a:cubicBezTo>
                  <a:lnTo>
                    <a:pt x="31" y="1461"/>
                  </a:lnTo>
                  <a:cubicBezTo>
                    <a:pt x="31" y="1461"/>
                    <a:pt x="54" y="1440"/>
                    <a:pt x="94" y="14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3"/>
            <p:cNvSpPr/>
            <p:nvPr/>
          </p:nvSpPr>
          <p:spPr>
            <a:xfrm>
              <a:off x="5365100" y="4130300"/>
              <a:ext cx="26625" cy="5475"/>
            </a:xfrm>
            <a:custGeom>
              <a:avLst/>
              <a:gdLst/>
              <a:ahLst/>
              <a:cxnLst/>
              <a:rect l="l" t="t" r="r" b="b"/>
              <a:pathLst>
                <a:path w="1065" h="219" extrusionOk="0">
                  <a:moveTo>
                    <a:pt x="1065" y="0"/>
                  </a:moveTo>
                  <a:cubicBezTo>
                    <a:pt x="882" y="0"/>
                    <a:pt x="700" y="0"/>
                    <a:pt x="518" y="30"/>
                  </a:cubicBezTo>
                  <a:cubicBezTo>
                    <a:pt x="335" y="61"/>
                    <a:pt x="153" y="122"/>
                    <a:pt x="1" y="213"/>
                  </a:cubicBezTo>
                  <a:cubicBezTo>
                    <a:pt x="1" y="217"/>
                    <a:pt x="6" y="219"/>
                    <a:pt x="14" y="219"/>
                  </a:cubicBezTo>
                  <a:cubicBezTo>
                    <a:pt x="69" y="219"/>
                    <a:pt x="282" y="148"/>
                    <a:pt x="518" y="122"/>
                  </a:cubicBezTo>
                  <a:cubicBezTo>
                    <a:pt x="700" y="122"/>
                    <a:pt x="882" y="61"/>
                    <a:pt x="10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3"/>
            <p:cNvSpPr/>
            <p:nvPr/>
          </p:nvSpPr>
          <p:spPr>
            <a:xfrm>
              <a:off x="5356000" y="4120400"/>
              <a:ext cx="5325" cy="19025"/>
            </a:xfrm>
            <a:custGeom>
              <a:avLst/>
              <a:gdLst/>
              <a:ahLst/>
              <a:cxnLst/>
              <a:rect l="l" t="t" r="r" b="b"/>
              <a:pathLst>
                <a:path w="213" h="761" extrusionOk="0">
                  <a:moveTo>
                    <a:pt x="0" y="1"/>
                  </a:moveTo>
                  <a:cubicBezTo>
                    <a:pt x="0" y="275"/>
                    <a:pt x="91" y="518"/>
                    <a:pt x="213" y="761"/>
                  </a:cubicBezTo>
                  <a:cubicBezTo>
                    <a:pt x="213" y="609"/>
                    <a:pt x="182" y="487"/>
                    <a:pt x="152" y="366"/>
                  </a:cubicBezTo>
                  <a:cubicBezTo>
                    <a:pt x="122" y="214"/>
                    <a:pt x="61" y="92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3"/>
            <p:cNvSpPr/>
            <p:nvPr/>
          </p:nvSpPr>
          <p:spPr>
            <a:xfrm>
              <a:off x="5028475" y="4050450"/>
              <a:ext cx="28150" cy="35800"/>
            </a:xfrm>
            <a:custGeom>
              <a:avLst/>
              <a:gdLst/>
              <a:ahLst/>
              <a:cxnLst/>
              <a:rect l="l" t="t" r="r" b="b"/>
              <a:pathLst>
                <a:path w="1126" h="1432" extrusionOk="0">
                  <a:moveTo>
                    <a:pt x="1124" y="1"/>
                  </a:moveTo>
                  <a:cubicBezTo>
                    <a:pt x="1112" y="1"/>
                    <a:pt x="932" y="382"/>
                    <a:pt x="639" y="762"/>
                  </a:cubicBezTo>
                  <a:cubicBezTo>
                    <a:pt x="335" y="1158"/>
                    <a:pt x="1" y="1431"/>
                    <a:pt x="1" y="1431"/>
                  </a:cubicBezTo>
                  <a:cubicBezTo>
                    <a:pt x="274" y="1279"/>
                    <a:pt x="517" y="1066"/>
                    <a:pt x="700" y="823"/>
                  </a:cubicBezTo>
                  <a:cubicBezTo>
                    <a:pt x="912" y="580"/>
                    <a:pt x="1034" y="307"/>
                    <a:pt x="1125" y="3"/>
                  </a:cubicBezTo>
                  <a:cubicBezTo>
                    <a:pt x="1125" y="1"/>
                    <a:pt x="1125" y="1"/>
                    <a:pt x="11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3"/>
            <p:cNvSpPr/>
            <p:nvPr/>
          </p:nvSpPr>
          <p:spPr>
            <a:xfrm>
              <a:off x="5041400" y="4069175"/>
              <a:ext cx="27375" cy="5675"/>
            </a:xfrm>
            <a:custGeom>
              <a:avLst/>
              <a:gdLst/>
              <a:ahLst/>
              <a:cxnLst/>
              <a:rect l="l" t="t" r="r" b="b"/>
              <a:pathLst>
                <a:path w="1095" h="227" extrusionOk="0">
                  <a:moveTo>
                    <a:pt x="929" y="1"/>
                  </a:moveTo>
                  <a:cubicBezTo>
                    <a:pt x="793" y="1"/>
                    <a:pt x="655" y="22"/>
                    <a:pt x="547" y="44"/>
                  </a:cubicBezTo>
                  <a:cubicBezTo>
                    <a:pt x="335" y="44"/>
                    <a:pt x="152" y="105"/>
                    <a:pt x="0" y="226"/>
                  </a:cubicBezTo>
                  <a:cubicBezTo>
                    <a:pt x="0" y="226"/>
                    <a:pt x="243" y="165"/>
                    <a:pt x="547" y="135"/>
                  </a:cubicBezTo>
                  <a:cubicBezTo>
                    <a:pt x="730" y="105"/>
                    <a:pt x="912" y="74"/>
                    <a:pt x="1094" y="13"/>
                  </a:cubicBezTo>
                  <a:cubicBezTo>
                    <a:pt x="1041" y="5"/>
                    <a:pt x="985" y="1"/>
                    <a:pt x="9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3"/>
            <p:cNvSpPr/>
            <p:nvPr/>
          </p:nvSpPr>
          <p:spPr>
            <a:xfrm>
              <a:off x="5032275" y="4059625"/>
              <a:ext cx="6100" cy="18250"/>
            </a:xfrm>
            <a:custGeom>
              <a:avLst/>
              <a:gdLst/>
              <a:ahLst/>
              <a:cxnLst/>
              <a:rect l="l" t="t" r="r" b="b"/>
              <a:pathLst>
                <a:path w="244" h="730" extrusionOk="0">
                  <a:moveTo>
                    <a:pt x="0" y="0"/>
                  </a:moveTo>
                  <a:cubicBezTo>
                    <a:pt x="0" y="122"/>
                    <a:pt x="31" y="274"/>
                    <a:pt x="92" y="395"/>
                  </a:cubicBezTo>
                  <a:cubicBezTo>
                    <a:pt x="92" y="517"/>
                    <a:pt x="152" y="639"/>
                    <a:pt x="244" y="730"/>
                  </a:cubicBezTo>
                  <a:cubicBezTo>
                    <a:pt x="213" y="608"/>
                    <a:pt x="213" y="487"/>
                    <a:pt x="152" y="395"/>
                  </a:cubicBezTo>
                  <a:cubicBezTo>
                    <a:pt x="122" y="243"/>
                    <a:pt x="92" y="12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43"/>
            <p:cNvSpPr/>
            <p:nvPr/>
          </p:nvSpPr>
          <p:spPr>
            <a:xfrm>
              <a:off x="5205525" y="4065700"/>
              <a:ext cx="31950" cy="33450"/>
            </a:xfrm>
            <a:custGeom>
              <a:avLst/>
              <a:gdLst/>
              <a:ahLst/>
              <a:cxnLst/>
              <a:rect l="l" t="t" r="r" b="b"/>
              <a:pathLst>
                <a:path w="1278" h="1338" extrusionOk="0">
                  <a:moveTo>
                    <a:pt x="31" y="0"/>
                  </a:moveTo>
                  <a:lnTo>
                    <a:pt x="31" y="0"/>
                  </a:lnTo>
                  <a:cubicBezTo>
                    <a:pt x="1" y="0"/>
                    <a:pt x="365" y="244"/>
                    <a:pt x="700" y="608"/>
                  </a:cubicBezTo>
                  <a:cubicBezTo>
                    <a:pt x="1065" y="973"/>
                    <a:pt x="1247" y="1338"/>
                    <a:pt x="1277" y="1338"/>
                  </a:cubicBezTo>
                  <a:cubicBezTo>
                    <a:pt x="1156" y="1034"/>
                    <a:pt x="1004" y="791"/>
                    <a:pt x="791" y="548"/>
                  </a:cubicBezTo>
                  <a:cubicBezTo>
                    <a:pt x="578" y="304"/>
                    <a:pt x="305" y="122"/>
                    <a:pt x="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43"/>
            <p:cNvSpPr/>
            <p:nvPr/>
          </p:nvSpPr>
          <p:spPr>
            <a:xfrm>
              <a:off x="5225300" y="4056575"/>
              <a:ext cx="3050" cy="27375"/>
            </a:xfrm>
            <a:custGeom>
              <a:avLst/>
              <a:gdLst/>
              <a:ahLst/>
              <a:cxnLst/>
              <a:rect l="l" t="t" r="r" b="b"/>
              <a:pathLst>
                <a:path w="122" h="1095" extrusionOk="0">
                  <a:moveTo>
                    <a:pt x="91" y="1"/>
                  </a:moveTo>
                  <a:cubicBezTo>
                    <a:pt x="30" y="183"/>
                    <a:pt x="0" y="365"/>
                    <a:pt x="30" y="548"/>
                  </a:cubicBezTo>
                  <a:cubicBezTo>
                    <a:pt x="0" y="730"/>
                    <a:pt x="30" y="943"/>
                    <a:pt x="91" y="1095"/>
                  </a:cubicBezTo>
                  <a:cubicBezTo>
                    <a:pt x="91" y="913"/>
                    <a:pt x="91" y="730"/>
                    <a:pt x="91" y="548"/>
                  </a:cubicBezTo>
                  <a:cubicBezTo>
                    <a:pt x="122" y="365"/>
                    <a:pt x="122" y="183"/>
                    <a:pt x="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43"/>
            <p:cNvSpPr/>
            <p:nvPr/>
          </p:nvSpPr>
          <p:spPr>
            <a:xfrm>
              <a:off x="5211600" y="4087925"/>
              <a:ext cx="19025" cy="2875"/>
            </a:xfrm>
            <a:custGeom>
              <a:avLst/>
              <a:gdLst/>
              <a:ahLst/>
              <a:cxnLst/>
              <a:rect l="l" t="t" r="r" b="b"/>
              <a:pathLst>
                <a:path w="761" h="115" extrusionOk="0">
                  <a:moveTo>
                    <a:pt x="578" y="1"/>
                  </a:moveTo>
                  <a:cubicBezTo>
                    <a:pt x="518" y="1"/>
                    <a:pt x="457" y="8"/>
                    <a:pt x="396" y="23"/>
                  </a:cubicBezTo>
                  <a:cubicBezTo>
                    <a:pt x="274" y="23"/>
                    <a:pt x="122" y="54"/>
                    <a:pt x="1" y="115"/>
                  </a:cubicBezTo>
                  <a:lnTo>
                    <a:pt x="396" y="115"/>
                  </a:lnTo>
                  <a:cubicBezTo>
                    <a:pt x="518" y="115"/>
                    <a:pt x="639" y="84"/>
                    <a:pt x="761" y="23"/>
                  </a:cubicBezTo>
                  <a:cubicBezTo>
                    <a:pt x="700" y="8"/>
                    <a:pt x="639" y="1"/>
                    <a:pt x="5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43"/>
            <p:cNvSpPr/>
            <p:nvPr/>
          </p:nvSpPr>
          <p:spPr>
            <a:xfrm>
              <a:off x="4983650" y="3892450"/>
              <a:ext cx="31175" cy="34225"/>
            </a:xfrm>
            <a:custGeom>
              <a:avLst/>
              <a:gdLst/>
              <a:ahLst/>
              <a:cxnLst/>
              <a:rect l="l" t="t" r="r" b="b"/>
              <a:pathLst>
                <a:path w="1247" h="1369" extrusionOk="0">
                  <a:moveTo>
                    <a:pt x="0" y="0"/>
                  </a:moveTo>
                  <a:cubicBezTo>
                    <a:pt x="0" y="31"/>
                    <a:pt x="335" y="243"/>
                    <a:pt x="699" y="608"/>
                  </a:cubicBezTo>
                  <a:cubicBezTo>
                    <a:pt x="1034" y="1003"/>
                    <a:pt x="1246" y="1368"/>
                    <a:pt x="1246" y="1368"/>
                  </a:cubicBezTo>
                  <a:cubicBezTo>
                    <a:pt x="1003" y="760"/>
                    <a:pt x="578" y="304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43"/>
            <p:cNvSpPr/>
            <p:nvPr/>
          </p:nvSpPr>
          <p:spPr>
            <a:xfrm>
              <a:off x="5002650" y="3884075"/>
              <a:ext cx="3050" cy="27400"/>
            </a:xfrm>
            <a:custGeom>
              <a:avLst/>
              <a:gdLst/>
              <a:ahLst/>
              <a:cxnLst/>
              <a:rect l="l" t="t" r="r" b="b"/>
              <a:pathLst>
                <a:path w="122" h="1096" extrusionOk="0">
                  <a:moveTo>
                    <a:pt x="91" y="1"/>
                  </a:moveTo>
                  <a:cubicBezTo>
                    <a:pt x="30" y="183"/>
                    <a:pt x="30" y="366"/>
                    <a:pt x="30" y="548"/>
                  </a:cubicBezTo>
                  <a:cubicBezTo>
                    <a:pt x="0" y="730"/>
                    <a:pt x="30" y="943"/>
                    <a:pt x="122" y="1095"/>
                  </a:cubicBezTo>
                  <a:cubicBezTo>
                    <a:pt x="122" y="1095"/>
                    <a:pt x="91" y="852"/>
                    <a:pt x="122" y="548"/>
                  </a:cubicBezTo>
                  <a:cubicBezTo>
                    <a:pt x="122" y="366"/>
                    <a:pt x="122" y="183"/>
                    <a:pt x="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43"/>
            <p:cNvSpPr/>
            <p:nvPr/>
          </p:nvSpPr>
          <p:spPr>
            <a:xfrm>
              <a:off x="4989725" y="3915250"/>
              <a:ext cx="19025" cy="2875"/>
            </a:xfrm>
            <a:custGeom>
              <a:avLst/>
              <a:gdLst/>
              <a:ahLst/>
              <a:cxnLst/>
              <a:rect l="l" t="t" r="r" b="b"/>
              <a:pathLst>
                <a:path w="761" h="115" extrusionOk="0">
                  <a:moveTo>
                    <a:pt x="760" y="0"/>
                  </a:moveTo>
                  <a:cubicBezTo>
                    <a:pt x="487" y="0"/>
                    <a:pt x="244" y="31"/>
                    <a:pt x="0" y="91"/>
                  </a:cubicBezTo>
                  <a:cubicBezTo>
                    <a:pt x="61" y="107"/>
                    <a:pt x="122" y="114"/>
                    <a:pt x="183" y="114"/>
                  </a:cubicBezTo>
                  <a:cubicBezTo>
                    <a:pt x="244" y="114"/>
                    <a:pt x="304" y="107"/>
                    <a:pt x="365" y="91"/>
                  </a:cubicBezTo>
                  <a:cubicBezTo>
                    <a:pt x="487" y="91"/>
                    <a:pt x="639" y="61"/>
                    <a:pt x="760" y="31"/>
                  </a:cubicBez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43"/>
            <p:cNvSpPr/>
            <p:nvPr/>
          </p:nvSpPr>
          <p:spPr>
            <a:xfrm>
              <a:off x="4987450" y="3711600"/>
              <a:ext cx="15975" cy="23575"/>
            </a:xfrm>
            <a:custGeom>
              <a:avLst/>
              <a:gdLst/>
              <a:ahLst/>
              <a:cxnLst/>
              <a:rect l="l" t="t" r="r" b="b"/>
              <a:pathLst>
                <a:path w="639" h="943" extrusionOk="0">
                  <a:moveTo>
                    <a:pt x="638" y="0"/>
                  </a:moveTo>
                  <a:cubicBezTo>
                    <a:pt x="517" y="152"/>
                    <a:pt x="426" y="304"/>
                    <a:pt x="335" y="486"/>
                  </a:cubicBezTo>
                  <a:cubicBezTo>
                    <a:pt x="213" y="638"/>
                    <a:pt x="91" y="790"/>
                    <a:pt x="0" y="942"/>
                  </a:cubicBezTo>
                  <a:cubicBezTo>
                    <a:pt x="152" y="821"/>
                    <a:pt x="304" y="699"/>
                    <a:pt x="395" y="517"/>
                  </a:cubicBezTo>
                  <a:cubicBezTo>
                    <a:pt x="517" y="365"/>
                    <a:pt x="578" y="213"/>
                    <a:pt x="6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43"/>
            <p:cNvSpPr/>
            <p:nvPr/>
          </p:nvSpPr>
          <p:spPr>
            <a:xfrm>
              <a:off x="5078625" y="3640150"/>
              <a:ext cx="14475" cy="27400"/>
            </a:xfrm>
            <a:custGeom>
              <a:avLst/>
              <a:gdLst/>
              <a:ahLst/>
              <a:cxnLst/>
              <a:rect l="l" t="t" r="r" b="b"/>
              <a:pathLst>
                <a:path w="579" h="1096" extrusionOk="0">
                  <a:moveTo>
                    <a:pt x="1" y="1"/>
                  </a:moveTo>
                  <a:lnTo>
                    <a:pt x="1" y="1"/>
                  </a:lnTo>
                  <a:cubicBezTo>
                    <a:pt x="61" y="183"/>
                    <a:pt x="153" y="366"/>
                    <a:pt x="244" y="548"/>
                  </a:cubicBezTo>
                  <a:cubicBezTo>
                    <a:pt x="335" y="730"/>
                    <a:pt x="426" y="913"/>
                    <a:pt x="578" y="1095"/>
                  </a:cubicBezTo>
                  <a:cubicBezTo>
                    <a:pt x="517" y="882"/>
                    <a:pt x="426" y="700"/>
                    <a:pt x="335" y="518"/>
                  </a:cubicBezTo>
                  <a:cubicBezTo>
                    <a:pt x="244" y="335"/>
                    <a:pt x="122" y="153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43"/>
            <p:cNvSpPr/>
            <p:nvPr/>
          </p:nvSpPr>
          <p:spPr>
            <a:xfrm>
              <a:off x="5196400" y="3724500"/>
              <a:ext cx="27400" cy="29675"/>
            </a:xfrm>
            <a:custGeom>
              <a:avLst/>
              <a:gdLst/>
              <a:ahLst/>
              <a:cxnLst/>
              <a:rect l="l" t="t" r="r" b="b"/>
              <a:pathLst>
                <a:path w="1096" h="1187" extrusionOk="0">
                  <a:moveTo>
                    <a:pt x="1095" y="1"/>
                  </a:moveTo>
                  <a:cubicBezTo>
                    <a:pt x="882" y="153"/>
                    <a:pt x="700" y="366"/>
                    <a:pt x="518" y="578"/>
                  </a:cubicBezTo>
                  <a:cubicBezTo>
                    <a:pt x="335" y="761"/>
                    <a:pt x="153" y="974"/>
                    <a:pt x="1" y="1186"/>
                  </a:cubicBezTo>
                  <a:cubicBezTo>
                    <a:pt x="214" y="1004"/>
                    <a:pt x="396" y="822"/>
                    <a:pt x="578" y="609"/>
                  </a:cubicBezTo>
                  <a:cubicBezTo>
                    <a:pt x="761" y="426"/>
                    <a:pt x="943" y="214"/>
                    <a:pt x="109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43"/>
            <p:cNvSpPr/>
            <p:nvPr/>
          </p:nvSpPr>
          <p:spPr>
            <a:xfrm>
              <a:off x="5189575" y="3862800"/>
              <a:ext cx="21300" cy="18275"/>
            </a:xfrm>
            <a:custGeom>
              <a:avLst/>
              <a:gdLst/>
              <a:ahLst/>
              <a:cxnLst/>
              <a:rect l="l" t="t" r="r" b="b"/>
              <a:pathLst>
                <a:path w="852" h="731" extrusionOk="0">
                  <a:moveTo>
                    <a:pt x="0" y="1"/>
                  </a:moveTo>
                  <a:cubicBezTo>
                    <a:pt x="61" y="183"/>
                    <a:pt x="183" y="335"/>
                    <a:pt x="335" y="457"/>
                  </a:cubicBezTo>
                  <a:cubicBezTo>
                    <a:pt x="487" y="578"/>
                    <a:pt x="639" y="670"/>
                    <a:pt x="851" y="730"/>
                  </a:cubicBezTo>
                  <a:cubicBezTo>
                    <a:pt x="851" y="700"/>
                    <a:pt x="639" y="578"/>
                    <a:pt x="396" y="396"/>
                  </a:cubicBezTo>
                  <a:cubicBezTo>
                    <a:pt x="152" y="18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43"/>
            <p:cNvSpPr/>
            <p:nvPr/>
          </p:nvSpPr>
          <p:spPr>
            <a:xfrm>
              <a:off x="5264800" y="3864325"/>
              <a:ext cx="6100" cy="22825"/>
            </a:xfrm>
            <a:custGeom>
              <a:avLst/>
              <a:gdLst/>
              <a:ahLst/>
              <a:cxnLst/>
              <a:rect l="l" t="t" r="r" b="b"/>
              <a:pathLst>
                <a:path w="244" h="913" extrusionOk="0">
                  <a:moveTo>
                    <a:pt x="244" y="1"/>
                  </a:moveTo>
                  <a:lnTo>
                    <a:pt x="244" y="1"/>
                  </a:lnTo>
                  <a:cubicBezTo>
                    <a:pt x="153" y="153"/>
                    <a:pt x="122" y="305"/>
                    <a:pt x="92" y="457"/>
                  </a:cubicBezTo>
                  <a:cubicBezTo>
                    <a:pt x="31" y="578"/>
                    <a:pt x="1" y="730"/>
                    <a:pt x="1" y="913"/>
                  </a:cubicBezTo>
                  <a:cubicBezTo>
                    <a:pt x="92" y="761"/>
                    <a:pt x="153" y="609"/>
                    <a:pt x="153" y="457"/>
                  </a:cubicBezTo>
                  <a:cubicBezTo>
                    <a:pt x="213" y="305"/>
                    <a:pt x="244" y="153"/>
                    <a:pt x="24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43"/>
            <p:cNvSpPr/>
            <p:nvPr/>
          </p:nvSpPr>
          <p:spPr>
            <a:xfrm>
              <a:off x="5176650" y="3978300"/>
              <a:ext cx="22075" cy="19025"/>
            </a:xfrm>
            <a:custGeom>
              <a:avLst/>
              <a:gdLst/>
              <a:ahLst/>
              <a:cxnLst/>
              <a:rect l="l" t="t" r="r" b="b"/>
              <a:pathLst>
                <a:path w="883" h="761" extrusionOk="0">
                  <a:moveTo>
                    <a:pt x="1" y="1"/>
                  </a:moveTo>
                  <a:lnTo>
                    <a:pt x="1" y="1"/>
                  </a:lnTo>
                  <a:cubicBezTo>
                    <a:pt x="122" y="153"/>
                    <a:pt x="274" y="305"/>
                    <a:pt x="426" y="396"/>
                  </a:cubicBezTo>
                  <a:cubicBezTo>
                    <a:pt x="548" y="548"/>
                    <a:pt x="730" y="670"/>
                    <a:pt x="882" y="761"/>
                  </a:cubicBezTo>
                  <a:cubicBezTo>
                    <a:pt x="761" y="609"/>
                    <a:pt x="639" y="457"/>
                    <a:pt x="487" y="335"/>
                  </a:cubicBezTo>
                  <a:cubicBezTo>
                    <a:pt x="335" y="214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43"/>
            <p:cNvSpPr/>
            <p:nvPr/>
          </p:nvSpPr>
          <p:spPr>
            <a:xfrm>
              <a:off x="5271650" y="4004900"/>
              <a:ext cx="3050" cy="18275"/>
            </a:xfrm>
            <a:custGeom>
              <a:avLst/>
              <a:gdLst/>
              <a:ahLst/>
              <a:cxnLst/>
              <a:rect l="l" t="t" r="r" b="b"/>
              <a:pathLst>
                <a:path w="122" h="731" extrusionOk="0">
                  <a:moveTo>
                    <a:pt x="61" y="1"/>
                  </a:moveTo>
                  <a:cubicBezTo>
                    <a:pt x="31" y="122"/>
                    <a:pt x="0" y="244"/>
                    <a:pt x="31" y="366"/>
                  </a:cubicBezTo>
                  <a:cubicBezTo>
                    <a:pt x="0" y="487"/>
                    <a:pt x="31" y="609"/>
                    <a:pt x="61" y="730"/>
                  </a:cubicBezTo>
                  <a:cubicBezTo>
                    <a:pt x="91" y="609"/>
                    <a:pt x="122" y="487"/>
                    <a:pt x="91" y="366"/>
                  </a:cubicBezTo>
                  <a:cubicBezTo>
                    <a:pt x="122" y="244"/>
                    <a:pt x="91" y="122"/>
                    <a:pt x="6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43"/>
            <p:cNvSpPr/>
            <p:nvPr/>
          </p:nvSpPr>
          <p:spPr>
            <a:xfrm>
              <a:off x="5364350" y="3979825"/>
              <a:ext cx="33450" cy="13700"/>
            </a:xfrm>
            <a:custGeom>
              <a:avLst/>
              <a:gdLst/>
              <a:ahLst/>
              <a:cxnLst/>
              <a:rect l="l" t="t" r="r" b="b"/>
              <a:pathLst>
                <a:path w="1338" h="548" extrusionOk="0">
                  <a:moveTo>
                    <a:pt x="1338" y="1"/>
                  </a:moveTo>
                  <a:lnTo>
                    <a:pt x="1338" y="1"/>
                  </a:lnTo>
                  <a:cubicBezTo>
                    <a:pt x="1095" y="62"/>
                    <a:pt x="882" y="122"/>
                    <a:pt x="669" y="244"/>
                  </a:cubicBezTo>
                  <a:cubicBezTo>
                    <a:pt x="426" y="335"/>
                    <a:pt x="213" y="426"/>
                    <a:pt x="0" y="548"/>
                  </a:cubicBezTo>
                  <a:cubicBezTo>
                    <a:pt x="244" y="487"/>
                    <a:pt x="487" y="426"/>
                    <a:pt x="700" y="305"/>
                  </a:cubicBezTo>
                  <a:cubicBezTo>
                    <a:pt x="912" y="244"/>
                    <a:pt x="1125" y="122"/>
                    <a:pt x="133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3"/>
            <p:cNvSpPr/>
            <p:nvPr/>
          </p:nvSpPr>
          <p:spPr>
            <a:xfrm>
              <a:off x="5429700" y="3857500"/>
              <a:ext cx="3075" cy="26600"/>
            </a:xfrm>
            <a:custGeom>
              <a:avLst/>
              <a:gdLst/>
              <a:ahLst/>
              <a:cxnLst/>
              <a:rect l="l" t="t" r="r" b="b"/>
              <a:pathLst>
                <a:path w="123" h="1064" extrusionOk="0">
                  <a:moveTo>
                    <a:pt x="92" y="0"/>
                  </a:moveTo>
                  <a:cubicBezTo>
                    <a:pt x="31" y="152"/>
                    <a:pt x="31" y="334"/>
                    <a:pt x="31" y="517"/>
                  </a:cubicBezTo>
                  <a:cubicBezTo>
                    <a:pt x="0" y="699"/>
                    <a:pt x="31" y="882"/>
                    <a:pt x="61" y="1064"/>
                  </a:cubicBezTo>
                  <a:cubicBezTo>
                    <a:pt x="122" y="699"/>
                    <a:pt x="122" y="334"/>
                    <a:pt x="9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3"/>
            <p:cNvSpPr/>
            <p:nvPr/>
          </p:nvSpPr>
          <p:spPr>
            <a:xfrm>
              <a:off x="5350675" y="3793650"/>
              <a:ext cx="25850" cy="14475"/>
            </a:xfrm>
            <a:custGeom>
              <a:avLst/>
              <a:gdLst/>
              <a:ahLst/>
              <a:cxnLst/>
              <a:rect l="l" t="t" r="r" b="b"/>
              <a:pathLst>
                <a:path w="1034" h="579" extrusionOk="0">
                  <a:moveTo>
                    <a:pt x="0" y="1"/>
                  </a:moveTo>
                  <a:lnTo>
                    <a:pt x="0" y="1"/>
                  </a:lnTo>
                  <a:cubicBezTo>
                    <a:pt x="122" y="183"/>
                    <a:pt x="274" y="305"/>
                    <a:pt x="456" y="396"/>
                  </a:cubicBezTo>
                  <a:cubicBezTo>
                    <a:pt x="608" y="518"/>
                    <a:pt x="821" y="578"/>
                    <a:pt x="1003" y="578"/>
                  </a:cubicBezTo>
                  <a:cubicBezTo>
                    <a:pt x="1034" y="578"/>
                    <a:pt x="760" y="487"/>
                    <a:pt x="487" y="335"/>
                  </a:cubicBezTo>
                  <a:cubicBezTo>
                    <a:pt x="213" y="18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43"/>
            <p:cNvSpPr/>
            <p:nvPr/>
          </p:nvSpPr>
          <p:spPr>
            <a:xfrm>
              <a:off x="5385625" y="3680425"/>
              <a:ext cx="23575" cy="22075"/>
            </a:xfrm>
            <a:custGeom>
              <a:avLst/>
              <a:gdLst/>
              <a:ahLst/>
              <a:cxnLst/>
              <a:rect l="l" t="t" r="r" b="b"/>
              <a:pathLst>
                <a:path w="943" h="883" extrusionOk="0">
                  <a:moveTo>
                    <a:pt x="943" y="1"/>
                  </a:moveTo>
                  <a:lnTo>
                    <a:pt x="943" y="1"/>
                  </a:lnTo>
                  <a:cubicBezTo>
                    <a:pt x="760" y="92"/>
                    <a:pt x="578" y="244"/>
                    <a:pt x="426" y="396"/>
                  </a:cubicBezTo>
                  <a:cubicBezTo>
                    <a:pt x="274" y="548"/>
                    <a:pt x="122" y="700"/>
                    <a:pt x="0" y="882"/>
                  </a:cubicBezTo>
                  <a:cubicBezTo>
                    <a:pt x="183" y="761"/>
                    <a:pt x="335" y="609"/>
                    <a:pt x="487" y="457"/>
                  </a:cubicBezTo>
                  <a:cubicBezTo>
                    <a:pt x="669" y="305"/>
                    <a:pt x="821" y="153"/>
                    <a:pt x="94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3"/>
            <p:cNvSpPr/>
            <p:nvPr/>
          </p:nvSpPr>
          <p:spPr>
            <a:xfrm>
              <a:off x="5320275" y="3609000"/>
              <a:ext cx="22050" cy="6100"/>
            </a:xfrm>
            <a:custGeom>
              <a:avLst/>
              <a:gdLst/>
              <a:ahLst/>
              <a:cxnLst/>
              <a:rect l="l" t="t" r="r" b="b"/>
              <a:pathLst>
                <a:path w="882" h="244" extrusionOk="0">
                  <a:moveTo>
                    <a:pt x="0" y="1"/>
                  </a:moveTo>
                  <a:cubicBezTo>
                    <a:pt x="122" y="92"/>
                    <a:pt x="274" y="122"/>
                    <a:pt x="426" y="153"/>
                  </a:cubicBezTo>
                  <a:cubicBezTo>
                    <a:pt x="578" y="214"/>
                    <a:pt x="730" y="214"/>
                    <a:pt x="882" y="244"/>
                  </a:cubicBezTo>
                  <a:cubicBezTo>
                    <a:pt x="730" y="153"/>
                    <a:pt x="578" y="92"/>
                    <a:pt x="426" y="92"/>
                  </a:cubicBezTo>
                  <a:cubicBezTo>
                    <a:pt x="304" y="31"/>
                    <a:pt x="152" y="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3"/>
            <p:cNvSpPr/>
            <p:nvPr/>
          </p:nvSpPr>
          <p:spPr>
            <a:xfrm>
              <a:off x="5202500" y="3561125"/>
              <a:ext cx="12925" cy="17500"/>
            </a:xfrm>
            <a:custGeom>
              <a:avLst/>
              <a:gdLst/>
              <a:ahLst/>
              <a:cxnLst/>
              <a:rect l="l" t="t" r="r" b="b"/>
              <a:pathLst>
                <a:path w="517" h="700" extrusionOk="0">
                  <a:moveTo>
                    <a:pt x="517" y="1"/>
                  </a:moveTo>
                  <a:lnTo>
                    <a:pt x="517" y="1"/>
                  </a:lnTo>
                  <a:cubicBezTo>
                    <a:pt x="395" y="92"/>
                    <a:pt x="304" y="214"/>
                    <a:pt x="213" y="335"/>
                  </a:cubicBezTo>
                  <a:cubicBezTo>
                    <a:pt x="122" y="426"/>
                    <a:pt x="31" y="548"/>
                    <a:pt x="0" y="700"/>
                  </a:cubicBezTo>
                  <a:cubicBezTo>
                    <a:pt x="91" y="609"/>
                    <a:pt x="213" y="487"/>
                    <a:pt x="274" y="366"/>
                  </a:cubicBezTo>
                  <a:cubicBezTo>
                    <a:pt x="365" y="274"/>
                    <a:pt x="456" y="153"/>
                    <a:pt x="51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3"/>
            <p:cNvSpPr/>
            <p:nvPr/>
          </p:nvSpPr>
          <p:spPr>
            <a:xfrm>
              <a:off x="5229850" y="3624975"/>
              <a:ext cx="14450" cy="23575"/>
            </a:xfrm>
            <a:custGeom>
              <a:avLst/>
              <a:gdLst/>
              <a:ahLst/>
              <a:cxnLst/>
              <a:rect l="l" t="t" r="r" b="b"/>
              <a:pathLst>
                <a:path w="578" h="943" extrusionOk="0">
                  <a:moveTo>
                    <a:pt x="0" y="0"/>
                  </a:moveTo>
                  <a:lnTo>
                    <a:pt x="0" y="0"/>
                  </a:lnTo>
                  <a:cubicBezTo>
                    <a:pt x="61" y="182"/>
                    <a:pt x="152" y="334"/>
                    <a:pt x="274" y="486"/>
                  </a:cubicBezTo>
                  <a:cubicBezTo>
                    <a:pt x="335" y="638"/>
                    <a:pt x="456" y="790"/>
                    <a:pt x="578" y="942"/>
                  </a:cubicBezTo>
                  <a:cubicBezTo>
                    <a:pt x="517" y="760"/>
                    <a:pt x="426" y="578"/>
                    <a:pt x="335" y="456"/>
                  </a:cubicBezTo>
                  <a:cubicBezTo>
                    <a:pt x="244" y="274"/>
                    <a:pt x="122" y="122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3"/>
            <p:cNvSpPr/>
            <p:nvPr/>
          </p:nvSpPr>
          <p:spPr>
            <a:xfrm>
              <a:off x="5146250" y="3754150"/>
              <a:ext cx="3075" cy="31925"/>
            </a:xfrm>
            <a:custGeom>
              <a:avLst/>
              <a:gdLst/>
              <a:ahLst/>
              <a:cxnLst/>
              <a:rect l="l" t="t" r="r" b="b"/>
              <a:pathLst>
                <a:path w="123" h="1277" extrusionOk="0">
                  <a:moveTo>
                    <a:pt x="31" y="0"/>
                  </a:moveTo>
                  <a:cubicBezTo>
                    <a:pt x="1" y="213"/>
                    <a:pt x="1" y="426"/>
                    <a:pt x="31" y="639"/>
                  </a:cubicBezTo>
                  <a:cubicBezTo>
                    <a:pt x="31" y="851"/>
                    <a:pt x="62" y="1064"/>
                    <a:pt x="122" y="1277"/>
                  </a:cubicBezTo>
                  <a:cubicBezTo>
                    <a:pt x="122" y="1064"/>
                    <a:pt x="122" y="851"/>
                    <a:pt x="92" y="639"/>
                  </a:cubicBezTo>
                  <a:cubicBezTo>
                    <a:pt x="92" y="426"/>
                    <a:pt x="92" y="213"/>
                    <a:pt x="3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3"/>
            <p:cNvSpPr/>
            <p:nvPr/>
          </p:nvSpPr>
          <p:spPr>
            <a:xfrm>
              <a:off x="5495050" y="3830900"/>
              <a:ext cx="19775" cy="13700"/>
            </a:xfrm>
            <a:custGeom>
              <a:avLst/>
              <a:gdLst/>
              <a:ahLst/>
              <a:cxnLst/>
              <a:rect l="l" t="t" r="r" b="b"/>
              <a:pathLst>
                <a:path w="791" h="548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22"/>
                    <a:pt x="244" y="213"/>
                    <a:pt x="365" y="304"/>
                  </a:cubicBezTo>
                  <a:cubicBezTo>
                    <a:pt x="517" y="395"/>
                    <a:pt x="639" y="487"/>
                    <a:pt x="791" y="547"/>
                  </a:cubicBezTo>
                  <a:cubicBezTo>
                    <a:pt x="700" y="426"/>
                    <a:pt x="578" y="304"/>
                    <a:pt x="426" y="243"/>
                  </a:cubicBezTo>
                  <a:cubicBezTo>
                    <a:pt x="304" y="122"/>
                    <a:pt x="152" y="3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3"/>
            <p:cNvSpPr/>
            <p:nvPr/>
          </p:nvSpPr>
          <p:spPr>
            <a:xfrm>
              <a:off x="5467700" y="3957800"/>
              <a:ext cx="6850" cy="26625"/>
            </a:xfrm>
            <a:custGeom>
              <a:avLst/>
              <a:gdLst/>
              <a:ahLst/>
              <a:cxnLst/>
              <a:rect l="l" t="t" r="r" b="b"/>
              <a:pathLst>
                <a:path w="274" h="1065" extrusionOk="0">
                  <a:moveTo>
                    <a:pt x="274" y="0"/>
                  </a:moveTo>
                  <a:cubicBezTo>
                    <a:pt x="183" y="183"/>
                    <a:pt x="122" y="335"/>
                    <a:pt x="91" y="517"/>
                  </a:cubicBezTo>
                  <a:cubicBezTo>
                    <a:pt x="31" y="699"/>
                    <a:pt x="0" y="882"/>
                    <a:pt x="0" y="1064"/>
                  </a:cubicBezTo>
                  <a:cubicBezTo>
                    <a:pt x="61" y="912"/>
                    <a:pt x="122" y="730"/>
                    <a:pt x="183" y="547"/>
                  </a:cubicBezTo>
                  <a:cubicBezTo>
                    <a:pt x="243" y="365"/>
                    <a:pt x="274" y="183"/>
                    <a:pt x="27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43"/>
            <p:cNvSpPr/>
            <p:nvPr/>
          </p:nvSpPr>
          <p:spPr>
            <a:xfrm>
              <a:off x="5493525" y="4010225"/>
              <a:ext cx="26625" cy="15225"/>
            </a:xfrm>
            <a:custGeom>
              <a:avLst/>
              <a:gdLst/>
              <a:ahLst/>
              <a:cxnLst/>
              <a:rect l="l" t="t" r="r" b="b"/>
              <a:pathLst>
                <a:path w="1065" h="60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2"/>
                    <a:pt x="335" y="244"/>
                    <a:pt x="517" y="335"/>
                  </a:cubicBezTo>
                  <a:cubicBezTo>
                    <a:pt x="700" y="457"/>
                    <a:pt x="882" y="548"/>
                    <a:pt x="1065" y="609"/>
                  </a:cubicBezTo>
                  <a:cubicBezTo>
                    <a:pt x="913" y="457"/>
                    <a:pt x="730" y="365"/>
                    <a:pt x="548" y="274"/>
                  </a:cubicBezTo>
                  <a:cubicBezTo>
                    <a:pt x="396" y="153"/>
                    <a:pt x="213" y="61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43"/>
            <p:cNvSpPr/>
            <p:nvPr/>
          </p:nvSpPr>
          <p:spPr>
            <a:xfrm>
              <a:off x="5109775" y="4204000"/>
              <a:ext cx="25100" cy="20550"/>
            </a:xfrm>
            <a:custGeom>
              <a:avLst/>
              <a:gdLst/>
              <a:ahLst/>
              <a:cxnLst/>
              <a:rect l="l" t="t" r="r" b="b"/>
              <a:pathLst>
                <a:path w="1004" h="822" extrusionOk="0">
                  <a:moveTo>
                    <a:pt x="1004" y="0"/>
                  </a:moveTo>
                  <a:lnTo>
                    <a:pt x="1004" y="0"/>
                  </a:lnTo>
                  <a:cubicBezTo>
                    <a:pt x="822" y="92"/>
                    <a:pt x="639" y="213"/>
                    <a:pt x="487" y="365"/>
                  </a:cubicBezTo>
                  <a:cubicBezTo>
                    <a:pt x="305" y="487"/>
                    <a:pt x="153" y="639"/>
                    <a:pt x="1" y="821"/>
                  </a:cubicBezTo>
                  <a:cubicBezTo>
                    <a:pt x="183" y="700"/>
                    <a:pt x="366" y="578"/>
                    <a:pt x="548" y="426"/>
                  </a:cubicBezTo>
                  <a:cubicBezTo>
                    <a:pt x="700" y="304"/>
                    <a:pt x="882" y="152"/>
                    <a:pt x="100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43"/>
            <p:cNvSpPr/>
            <p:nvPr/>
          </p:nvSpPr>
          <p:spPr>
            <a:xfrm>
              <a:off x="5209325" y="4212350"/>
              <a:ext cx="17500" cy="18275"/>
            </a:xfrm>
            <a:custGeom>
              <a:avLst/>
              <a:gdLst/>
              <a:ahLst/>
              <a:cxnLst/>
              <a:rect l="l" t="t" r="r" b="b"/>
              <a:pathLst>
                <a:path w="700" h="731" extrusionOk="0">
                  <a:moveTo>
                    <a:pt x="1" y="1"/>
                  </a:moveTo>
                  <a:lnTo>
                    <a:pt x="1" y="1"/>
                  </a:lnTo>
                  <a:cubicBezTo>
                    <a:pt x="92" y="153"/>
                    <a:pt x="183" y="274"/>
                    <a:pt x="305" y="396"/>
                  </a:cubicBezTo>
                  <a:cubicBezTo>
                    <a:pt x="412" y="503"/>
                    <a:pt x="519" y="610"/>
                    <a:pt x="646" y="696"/>
                  </a:cubicBezTo>
                  <a:lnTo>
                    <a:pt x="646" y="696"/>
                  </a:lnTo>
                  <a:cubicBezTo>
                    <a:pt x="469" y="437"/>
                    <a:pt x="263" y="205"/>
                    <a:pt x="1" y="1"/>
                  </a:cubicBezTo>
                  <a:close/>
                  <a:moveTo>
                    <a:pt x="646" y="696"/>
                  </a:moveTo>
                  <a:cubicBezTo>
                    <a:pt x="654" y="708"/>
                    <a:pt x="662" y="719"/>
                    <a:pt x="669" y="730"/>
                  </a:cubicBezTo>
                  <a:lnTo>
                    <a:pt x="700" y="730"/>
                  </a:lnTo>
                  <a:cubicBezTo>
                    <a:pt x="682" y="719"/>
                    <a:pt x="664" y="708"/>
                    <a:pt x="646" y="696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43"/>
            <p:cNvSpPr/>
            <p:nvPr/>
          </p:nvSpPr>
          <p:spPr>
            <a:xfrm>
              <a:off x="5005675" y="4161450"/>
              <a:ext cx="21300" cy="12175"/>
            </a:xfrm>
            <a:custGeom>
              <a:avLst/>
              <a:gdLst/>
              <a:ahLst/>
              <a:cxnLst/>
              <a:rect l="l" t="t" r="r" b="b"/>
              <a:pathLst>
                <a:path w="852" h="487" extrusionOk="0">
                  <a:moveTo>
                    <a:pt x="852" y="0"/>
                  </a:moveTo>
                  <a:cubicBezTo>
                    <a:pt x="821" y="0"/>
                    <a:pt x="669" y="152"/>
                    <a:pt x="457" y="274"/>
                  </a:cubicBezTo>
                  <a:cubicBezTo>
                    <a:pt x="213" y="426"/>
                    <a:pt x="1" y="456"/>
                    <a:pt x="1" y="487"/>
                  </a:cubicBezTo>
                  <a:cubicBezTo>
                    <a:pt x="335" y="487"/>
                    <a:pt x="669" y="304"/>
                    <a:pt x="85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43"/>
            <p:cNvSpPr/>
            <p:nvPr/>
          </p:nvSpPr>
          <p:spPr>
            <a:xfrm>
              <a:off x="4979850" y="3798975"/>
              <a:ext cx="26625" cy="22075"/>
            </a:xfrm>
            <a:custGeom>
              <a:avLst/>
              <a:gdLst/>
              <a:ahLst/>
              <a:cxnLst/>
              <a:rect l="l" t="t" r="r" b="b"/>
              <a:pathLst>
                <a:path w="1065" h="883" extrusionOk="0">
                  <a:moveTo>
                    <a:pt x="0" y="1"/>
                  </a:moveTo>
                  <a:cubicBezTo>
                    <a:pt x="152" y="183"/>
                    <a:pt x="335" y="335"/>
                    <a:pt x="517" y="487"/>
                  </a:cubicBezTo>
                  <a:cubicBezTo>
                    <a:pt x="669" y="639"/>
                    <a:pt x="851" y="761"/>
                    <a:pt x="1064" y="882"/>
                  </a:cubicBezTo>
                  <a:cubicBezTo>
                    <a:pt x="912" y="730"/>
                    <a:pt x="760" y="548"/>
                    <a:pt x="547" y="426"/>
                  </a:cubicBezTo>
                  <a:cubicBezTo>
                    <a:pt x="395" y="274"/>
                    <a:pt x="213" y="122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43"/>
            <p:cNvSpPr/>
            <p:nvPr/>
          </p:nvSpPr>
          <p:spPr>
            <a:xfrm>
              <a:off x="5060400" y="3868900"/>
              <a:ext cx="28125" cy="25850"/>
            </a:xfrm>
            <a:custGeom>
              <a:avLst/>
              <a:gdLst/>
              <a:ahLst/>
              <a:cxnLst/>
              <a:rect l="l" t="t" r="r" b="b"/>
              <a:pathLst>
                <a:path w="1125" h="1034" extrusionOk="0">
                  <a:moveTo>
                    <a:pt x="1125" y="0"/>
                  </a:moveTo>
                  <a:lnTo>
                    <a:pt x="1125" y="0"/>
                  </a:lnTo>
                  <a:cubicBezTo>
                    <a:pt x="912" y="122"/>
                    <a:pt x="699" y="304"/>
                    <a:pt x="547" y="486"/>
                  </a:cubicBezTo>
                  <a:cubicBezTo>
                    <a:pt x="334" y="669"/>
                    <a:pt x="152" y="851"/>
                    <a:pt x="0" y="1033"/>
                  </a:cubicBezTo>
                  <a:cubicBezTo>
                    <a:pt x="213" y="912"/>
                    <a:pt x="426" y="730"/>
                    <a:pt x="608" y="547"/>
                  </a:cubicBezTo>
                  <a:cubicBezTo>
                    <a:pt x="790" y="365"/>
                    <a:pt x="973" y="182"/>
                    <a:pt x="112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43"/>
            <p:cNvSpPr/>
            <p:nvPr/>
          </p:nvSpPr>
          <p:spPr>
            <a:xfrm>
              <a:off x="4988950" y="3981350"/>
              <a:ext cx="31200" cy="22075"/>
            </a:xfrm>
            <a:custGeom>
              <a:avLst/>
              <a:gdLst/>
              <a:ahLst/>
              <a:cxnLst/>
              <a:rect l="l" t="t" r="r" b="b"/>
              <a:pathLst>
                <a:path w="1248" h="883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83"/>
                    <a:pt x="335" y="365"/>
                    <a:pt x="578" y="517"/>
                  </a:cubicBezTo>
                  <a:cubicBezTo>
                    <a:pt x="761" y="669"/>
                    <a:pt x="974" y="791"/>
                    <a:pt x="1217" y="882"/>
                  </a:cubicBezTo>
                  <a:cubicBezTo>
                    <a:pt x="1247" y="882"/>
                    <a:pt x="943" y="700"/>
                    <a:pt x="609" y="456"/>
                  </a:cubicBezTo>
                  <a:cubicBezTo>
                    <a:pt x="426" y="274"/>
                    <a:pt x="214" y="122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43"/>
            <p:cNvSpPr/>
            <p:nvPr/>
          </p:nvSpPr>
          <p:spPr>
            <a:xfrm>
              <a:off x="5112825" y="3995025"/>
              <a:ext cx="6100" cy="42575"/>
            </a:xfrm>
            <a:custGeom>
              <a:avLst/>
              <a:gdLst/>
              <a:ahLst/>
              <a:cxnLst/>
              <a:rect l="l" t="t" r="r" b="b"/>
              <a:pathLst>
                <a:path w="244" h="1703" extrusionOk="0">
                  <a:moveTo>
                    <a:pt x="0" y="1"/>
                  </a:moveTo>
                  <a:cubicBezTo>
                    <a:pt x="0" y="305"/>
                    <a:pt x="31" y="578"/>
                    <a:pt x="92" y="852"/>
                  </a:cubicBezTo>
                  <a:cubicBezTo>
                    <a:pt x="122" y="1156"/>
                    <a:pt x="152" y="1429"/>
                    <a:pt x="244" y="1703"/>
                  </a:cubicBezTo>
                  <a:cubicBezTo>
                    <a:pt x="244" y="1429"/>
                    <a:pt x="213" y="1125"/>
                    <a:pt x="152" y="852"/>
                  </a:cubicBezTo>
                  <a:cubicBezTo>
                    <a:pt x="122" y="578"/>
                    <a:pt x="61" y="274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43"/>
            <p:cNvSpPr/>
            <p:nvPr/>
          </p:nvSpPr>
          <p:spPr>
            <a:xfrm>
              <a:off x="5131050" y="4128000"/>
              <a:ext cx="35750" cy="8400"/>
            </a:xfrm>
            <a:custGeom>
              <a:avLst/>
              <a:gdLst/>
              <a:ahLst/>
              <a:cxnLst/>
              <a:rect l="l" t="t" r="r" b="b"/>
              <a:pathLst>
                <a:path w="1430" h="336" extrusionOk="0">
                  <a:moveTo>
                    <a:pt x="1430" y="1"/>
                  </a:moveTo>
                  <a:lnTo>
                    <a:pt x="1430" y="1"/>
                  </a:lnTo>
                  <a:cubicBezTo>
                    <a:pt x="1186" y="31"/>
                    <a:pt x="943" y="92"/>
                    <a:pt x="700" y="153"/>
                  </a:cubicBezTo>
                  <a:cubicBezTo>
                    <a:pt x="305" y="244"/>
                    <a:pt x="1" y="305"/>
                    <a:pt x="1" y="335"/>
                  </a:cubicBezTo>
                  <a:cubicBezTo>
                    <a:pt x="244" y="335"/>
                    <a:pt x="487" y="305"/>
                    <a:pt x="730" y="244"/>
                  </a:cubicBezTo>
                  <a:cubicBezTo>
                    <a:pt x="974" y="183"/>
                    <a:pt x="1186" y="92"/>
                    <a:pt x="143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3"/>
            <p:cNvSpPr/>
            <p:nvPr/>
          </p:nvSpPr>
          <p:spPr>
            <a:xfrm>
              <a:off x="5282275" y="4102175"/>
              <a:ext cx="19775" cy="38775"/>
            </a:xfrm>
            <a:custGeom>
              <a:avLst/>
              <a:gdLst/>
              <a:ahLst/>
              <a:cxnLst/>
              <a:rect l="l" t="t" r="r" b="b"/>
              <a:pathLst>
                <a:path w="791" h="1551" extrusionOk="0">
                  <a:moveTo>
                    <a:pt x="791" y="0"/>
                  </a:moveTo>
                  <a:cubicBezTo>
                    <a:pt x="609" y="244"/>
                    <a:pt x="487" y="517"/>
                    <a:pt x="365" y="791"/>
                  </a:cubicBezTo>
                  <a:cubicBezTo>
                    <a:pt x="213" y="1034"/>
                    <a:pt x="92" y="1277"/>
                    <a:pt x="1" y="1551"/>
                  </a:cubicBezTo>
                  <a:cubicBezTo>
                    <a:pt x="183" y="1307"/>
                    <a:pt x="305" y="1064"/>
                    <a:pt x="426" y="791"/>
                  </a:cubicBezTo>
                  <a:cubicBezTo>
                    <a:pt x="578" y="548"/>
                    <a:pt x="700" y="274"/>
                    <a:pt x="79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3"/>
            <p:cNvSpPr/>
            <p:nvPr/>
          </p:nvSpPr>
          <p:spPr>
            <a:xfrm>
              <a:off x="5399300" y="4168275"/>
              <a:ext cx="26625" cy="16000"/>
            </a:xfrm>
            <a:custGeom>
              <a:avLst/>
              <a:gdLst/>
              <a:ahLst/>
              <a:cxnLst/>
              <a:rect l="l" t="t" r="r" b="b"/>
              <a:pathLst>
                <a:path w="1065" h="640" extrusionOk="0">
                  <a:moveTo>
                    <a:pt x="1064" y="1"/>
                  </a:moveTo>
                  <a:lnTo>
                    <a:pt x="1064" y="1"/>
                  </a:lnTo>
                  <a:cubicBezTo>
                    <a:pt x="882" y="62"/>
                    <a:pt x="669" y="153"/>
                    <a:pt x="517" y="274"/>
                  </a:cubicBezTo>
                  <a:cubicBezTo>
                    <a:pt x="335" y="366"/>
                    <a:pt x="153" y="487"/>
                    <a:pt x="1" y="639"/>
                  </a:cubicBezTo>
                  <a:cubicBezTo>
                    <a:pt x="213" y="548"/>
                    <a:pt x="396" y="457"/>
                    <a:pt x="548" y="335"/>
                  </a:cubicBezTo>
                  <a:cubicBezTo>
                    <a:pt x="730" y="244"/>
                    <a:pt x="912" y="122"/>
                    <a:pt x="106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3"/>
            <p:cNvSpPr/>
            <p:nvPr/>
          </p:nvSpPr>
          <p:spPr>
            <a:xfrm>
              <a:off x="5349900" y="3774650"/>
              <a:ext cx="58550" cy="80575"/>
            </a:xfrm>
            <a:custGeom>
              <a:avLst/>
              <a:gdLst/>
              <a:ahLst/>
              <a:cxnLst/>
              <a:rect l="l" t="t" r="r" b="b"/>
              <a:pathLst>
                <a:path w="2342" h="3223" extrusionOk="0">
                  <a:moveTo>
                    <a:pt x="1977" y="1"/>
                  </a:moveTo>
                  <a:cubicBezTo>
                    <a:pt x="1369" y="92"/>
                    <a:pt x="882" y="183"/>
                    <a:pt x="548" y="244"/>
                  </a:cubicBezTo>
                  <a:cubicBezTo>
                    <a:pt x="366" y="244"/>
                    <a:pt x="183" y="275"/>
                    <a:pt x="31" y="335"/>
                  </a:cubicBezTo>
                  <a:cubicBezTo>
                    <a:pt x="214" y="335"/>
                    <a:pt x="396" y="335"/>
                    <a:pt x="578" y="305"/>
                  </a:cubicBezTo>
                  <a:cubicBezTo>
                    <a:pt x="897" y="276"/>
                    <a:pt x="1353" y="219"/>
                    <a:pt x="1894" y="162"/>
                  </a:cubicBezTo>
                  <a:lnTo>
                    <a:pt x="1894" y="162"/>
                  </a:lnTo>
                  <a:lnTo>
                    <a:pt x="2152" y="2227"/>
                  </a:lnTo>
                  <a:lnTo>
                    <a:pt x="2152" y="2227"/>
                  </a:lnTo>
                  <a:lnTo>
                    <a:pt x="2007" y="2372"/>
                  </a:lnTo>
                  <a:lnTo>
                    <a:pt x="1371" y="2981"/>
                  </a:lnTo>
                  <a:lnTo>
                    <a:pt x="1371" y="2981"/>
                  </a:lnTo>
                  <a:lnTo>
                    <a:pt x="330" y="2461"/>
                  </a:lnTo>
                  <a:lnTo>
                    <a:pt x="330" y="2461"/>
                  </a:lnTo>
                  <a:cubicBezTo>
                    <a:pt x="242" y="1866"/>
                    <a:pt x="182" y="1331"/>
                    <a:pt x="122" y="943"/>
                  </a:cubicBezTo>
                  <a:cubicBezTo>
                    <a:pt x="92" y="761"/>
                    <a:pt x="62" y="548"/>
                    <a:pt x="1" y="335"/>
                  </a:cubicBezTo>
                  <a:lnTo>
                    <a:pt x="1" y="335"/>
                  </a:lnTo>
                  <a:cubicBezTo>
                    <a:pt x="1" y="518"/>
                    <a:pt x="1" y="730"/>
                    <a:pt x="31" y="913"/>
                  </a:cubicBezTo>
                  <a:cubicBezTo>
                    <a:pt x="62" y="1308"/>
                    <a:pt x="92" y="1855"/>
                    <a:pt x="153" y="2524"/>
                  </a:cubicBezTo>
                  <a:lnTo>
                    <a:pt x="153" y="2554"/>
                  </a:lnTo>
                  <a:lnTo>
                    <a:pt x="214" y="2585"/>
                  </a:lnTo>
                  <a:cubicBezTo>
                    <a:pt x="578" y="2767"/>
                    <a:pt x="943" y="2980"/>
                    <a:pt x="1338" y="3193"/>
                  </a:cubicBezTo>
                  <a:lnTo>
                    <a:pt x="1399" y="3223"/>
                  </a:lnTo>
                  <a:lnTo>
                    <a:pt x="1460" y="3162"/>
                  </a:lnTo>
                  <a:lnTo>
                    <a:pt x="2129" y="2524"/>
                  </a:lnTo>
                  <a:lnTo>
                    <a:pt x="2311" y="2341"/>
                  </a:lnTo>
                  <a:lnTo>
                    <a:pt x="2341" y="2311"/>
                  </a:lnTo>
                  <a:lnTo>
                    <a:pt x="2341" y="2281"/>
                  </a:lnTo>
                  <a:cubicBezTo>
                    <a:pt x="2250" y="1460"/>
                    <a:pt x="2129" y="730"/>
                    <a:pt x="2037" y="92"/>
                  </a:cubicBezTo>
                  <a:lnTo>
                    <a:pt x="2037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3"/>
            <p:cNvSpPr/>
            <p:nvPr/>
          </p:nvSpPr>
          <p:spPr>
            <a:xfrm>
              <a:off x="5352200" y="3799250"/>
              <a:ext cx="46375" cy="5450"/>
            </a:xfrm>
            <a:custGeom>
              <a:avLst/>
              <a:gdLst/>
              <a:ahLst/>
              <a:cxnLst/>
              <a:rect l="l" t="t" r="r" b="b"/>
              <a:pathLst>
                <a:path w="1855" h="218" extrusionOk="0">
                  <a:moveTo>
                    <a:pt x="1191" y="1"/>
                  </a:moveTo>
                  <a:cubicBezTo>
                    <a:pt x="792" y="1"/>
                    <a:pt x="390" y="55"/>
                    <a:pt x="0" y="172"/>
                  </a:cubicBezTo>
                  <a:cubicBezTo>
                    <a:pt x="152" y="202"/>
                    <a:pt x="304" y="218"/>
                    <a:pt x="456" y="218"/>
                  </a:cubicBezTo>
                  <a:cubicBezTo>
                    <a:pt x="608" y="218"/>
                    <a:pt x="760" y="202"/>
                    <a:pt x="912" y="172"/>
                  </a:cubicBezTo>
                  <a:cubicBezTo>
                    <a:pt x="1216" y="172"/>
                    <a:pt x="1550" y="142"/>
                    <a:pt x="1854" y="50"/>
                  </a:cubicBezTo>
                  <a:cubicBezTo>
                    <a:pt x="1636" y="18"/>
                    <a:pt x="1414" y="1"/>
                    <a:pt x="119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3"/>
            <p:cNvSpPr/>
            <p:nvPr/>
          </p:nvSpPr>
          <p:spPr>
            <a:xfrm>
              <a:off x="5287600" y="3954000"/>
              <a:ext cx="667200" cy="290300"/>
            </a:xfrm>
            <a:custGeom>
              <a:avLst/>
              <a:gdLst/>
              <a:ahLst/>
              <a:cxnLst/>
              <a:rect l="l" t="t" r="r" b="b"/>
              <a:pathLst>
                <a:path w="26688" h="11612" extrusionOk="0">
                  <a:moveTo>
                    <a:pt x="11764" y="0"/>
                  </a:moveTo>
                  <a:lnTo>
                    <a:pt x="7873" y="9818"/>
                  </a:lnTo>
                  <a:lnTo>
                    <a:pt x="0" y="10943"/>
                  </a:lnTo>
                  <a:lnTo>
                    <a:pt x="0" y="11611"/>
                  </a:lnTo>
                  <a:lnTo>
                    <a:pt x="21369" y="11611"/>
                  </a:lnTo>
                  <a:lnTo>
                    <a:pt x="26688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3"/>
            <p:cNvSpPr/>
            <p:nvPr/>
          </p:nvSpPr>
          <p:spPr>
            <a:xfrm>
              <a:off x="5701875" y="4073975"/>
              <a:ext cx="43200" cy="37925"/>
            </a:xfrm>
            <a:custGeom>
              <a:avLst/>
              <a:gdLst/>
              <a:ahLst/>
              <a:cxnLst/>
              <a:rect l="l" t="t" r="r" b="b"/>
              <a:pathLst>
                <a:path w="1728" h="1517" extrusionOk="0">
                  <a:moveTo>
                    <a:pt x="851" y="1"/>
                  </a:moveTo>
                  <a:cubicBezTo>
                    <a:pt x="399" y="1"/>
                    <a:pt x="1" y="405"/>
                    <a:pt x="117" y="916"/>
                  </a:cubicBezTo>
                  <a:cubicBezTo>
                    <a:pt x="205" y="1302"/>
                    <a:pt x="536" y="1516"/>
                    <a:pt x="871" y="1516"/>
                  </a:cubicBezTo>
                  <a:cubicBezTo>
                    <a:pt x="1115" y="1516"/>
                    <a:pt x="1361" y="1402"/>
                    <a:pt x="1515" y="1159"/>
                  </a:cubicBezTo>
                  <a:cubicBezTo>
                    <a:pt x="1728" y="794"/>
                    <a:pt x="1636" y="338"/>
                    <a:pt x="1272" y="125"/>
                  </a:cubicBezTo>
                  <a:cubicBezTo>
                    <a:pt x="1135" y="39"/>
                    <a:pt x="990" y="1"/>
                    <a:pt x="8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3"/>
            <p:cNvSpPr/>
            <p:nvPr/>
          </p:nvSpPr>
          <p:spPr>
            <a:xfrm>
              <a:off x="1127175" y="4507950"/>
              <a:ext cx="182450" cy="235375"/>
            </a:xfrm>
            <a:custGeom>
              <a:avLst/>
              <a:gdLst/>
              <a:ahLst/>
              <a:cxnLst/>
              <a:rect l="l" t="t" r="r" b="b"/>
              <a:pathLst>
                <a:path w="7298" h="9415" extrusionOk="0">
                  <a:moveTo>
                    <a:pt x="2949" y="1"/>
                  </a:moveTo>
                  <a:lnTo>
                    <a:pt x="1" y="3101"/>
                  </a:lnTo>
                  <a:lnTo>
                    <a:pt x="214" y="3344"/>
                  </a:lnTo>
                  <a:cubicBezTo>
                    <a:pt x="1278" y="4469"/>
                    <a:pt x="5624" y="8907"/>
                    <a:pt x="6566" y="9363"/>
                  </a:cubicBezTo>
                  <a:cubicBezTo>
                    <a:pt x="6635" y="9398"/>
                    <a:pt x="6688" y="9414"/>
                    <a:pt x="6727" y="9414"/>
                  </a:cubicBezTo>
                  <a:cubicBezTo>
                    <a:pt x="7297" y="9414"/>
                    <a:pt x="4955" y="5928"/>
                    <a:pt x="4955" y="5928"/>
                  </a:cubicBezTo>
                  <a:lnTo>
                    <a:pt x="6962" y="3800"/>
                  </a:lnTo>
                  <a:lnTo>
                    <a:pt x="2949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3"/>
            <p:cNvSpPr/>
            <p:nvPr/>
          </p:nvSpPr>
          <p:spPr>
            <a:xfrm>
              <a:off x="1128700" y="4556600"/>
              <a:ext cx="44100" cy="63075"/>
            </a:xfrm>
            <a:custGeom>
              <a:avLst/>
              <a:gdLst/>
              <a:ahLst/>
              <a:cxnLst/>
              <a:rect l="l" t="t" r="r" b="b"/>
              <a:pathLst>
                <a:path w="1764" h="2523" extrusionOk="0">
                  <a:moveTo>
                    <a:pt x="1034" y="0"/>
                  </a:moveTo>
                  <a:lnTo>
                    <a:pt x="1" y="1125"/>
                  </a:lnTo>
                  <a:lnTo>
                    <a:pt x="1399" y="2523"/>
                  </a:lnTo>
                  <a:cubicBezTo>
                    <a:pt x="1673" y="2128"/>
                    <a:pt x="1764" y="1641"/>
                    <a:pt x="1703" y="1185"/>
                  </a:cubicBezTo>
                  <a:cubicBezTo>
                    <a:pt x="1642" y="730"/>
                    <a:pt x="1399" y="304"/>
                    <a:pt x="1034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3"/>
            <p:cNvSpPr/>
            <p:nvPr/>
          </p:nvSpPr>
          <p:spPr>
            <a:xfrm>
              <a:off x="1127175" y="4583950"/>
              <a:ext cx="177100" cy="160375"/>
            </a:xfrm>
            <a:custGeom>
              <a:avLst/>
              <a:gdLst/>
              <a:ahLst/>
              <a:cxnLst/>
              <a:rect l="l" t="t" r="r" b="b"/>
              <a:pathLst>
                <a:path w="7084" h="6415" extrusionOk="0">
                  <a:moveTo>
                    <a:pt x="92" y="0"/>
                  </a:moveTo>
                  <a:lnTo>
                    <a:pt x="1" y="61"/>
                  </a:lnTo>
                  <a:cubicBezTo>
                    <a:pt x="1812" y="2144"/>
                    <a:pt x="6351" y="6414"/>
                    <a:pt x="6741" y="6414"/>
                  </a:cubicBezTo>
                  <a:cubicBezTo>
                    <a:pt x="6744" y="6414"/>
                    <a:pt x="6746" y="6414"/>
                    <a:pt x="6749" y="6414"/>
                  </a:cubicBezTo>
                  <a:cubicBezTo>
                    <a:pt x="7083" y="6383"/>
                    <a:pt x="6202" y="4894"/>
                    <a:pt x="6202" y="4894"/>
                  </a:cubicBezTo>
                  <a:cubicBezTo>
                    <a:pt x="6150" y="4849"/>
                    <a:pt x="6083" y="4831"/>
                    <a:pt x="6011" y="4831"/>
                  </a:cubicBezTo>
                  <a:cubicBezTo>
                    <a:pt x="5740" y="4831"/>
                    <a:pt x="5381" y="5076"/>
                    <a:pt x="5381" y="5076"/>
                  </a:cubicBezTo>
                  <a:lnTo>
                    <a:pt x="92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3"/>
            <p:cNvSpPr/>
            <p:nvPr/>
          </p:nvSpPr>
          <p:spPr>
            <a:xfrm>
              <a:off x="1127950" y="4582425"/>
              <a:ext cx="169475" cy="160350"/>
            </a:xfrm>
            <a:custGeom>
              <a:avLst/>
              <a:gdLst/>
              <a:ahLst/>
              <a:cxnLst/>
              <a:rect l="l" t="t" r="r" b="b"/>
              <a:pathLst>
                <a:path w="6779" h="6414" extrusionOk="0">
                  <a:moveTo>
                    <a:pt x="0" y="0"/>
                  </a:moveTo>
                  <a:cubicBezTo>
                    <a:pt x="0" y="31"/>
                    <a:pt x="31" y="31"/>
                    <a:pt x="31" y="61"/>
                  </a:cubicBezTo>
                  <a:lnTo>
                    <a:pt x="145" y="159"/>
                  </a:lnTo>
                  <a:lnTo>
                    <a:pt x="145" y="159"/>
                  </a:lnTo>
                  <a:lnTo>
                    <a:pt x="61" y="61"/>
                  </a:lnTo>
                  <a:lnTo>
                    <a:pt x="0" y="0"/>
                  </a:lnTo>
                  <a:close/>
                  <a:moveTo>
                    <a:pt x="145" y="159"/>
                  </a:moveTo>
                  <a:lnTo>
                    <a:pt x="244" y="274"/>
                  </a:lnTo>
                  <a:lnTo>
                    <a:pt x="943" y="973"/>
                  </a:lnTo>
                  <a:cubicBezTo>
                    <a:pt x="1520" y="1581"/>
                    <a:pt x="2371" y="2402"/>
                    <a:pt x="3283" y="3283"/>
                  </a:cubicBezTo>
                  <a:cubicBezTo>
                    <a:pt x="4225" y="4195"/>
                    <a:pt x="5107" y="4985"/>
                    <a:pt x="5745" y="5532"/>
                  </a:cubicBezTo>
                  <a:lnTo>
                    <a:pt x="6505" y="6201"/>
                  </a:lnTo>
                  <a:lnTo>
                    <a:pt x="6718" y="6353"/>
                  </a:lnTo>
                  <a:lnTo>
                    <a:pt x="6505" y="6171"/>
                  </a:lnTo>
                  <a:lnTo>
                    <a:pt x="5745" y="5502"/>
                  </a:lnTo>
                  <a:cubicBezTo>
                    <a:pt x="5107" y="4925"/>
                    <a:pt x="4256" y="4134"/>
                    <a:pt x="3314" y="3253"/>
                  </a:cubicBezTo>
                  <a:cubicBezTo>
                    <a:pt x="2402" y="2371"/>
                    <a:pt x="1551" y="1551"/>
                    <a:pt x="943" y="943"/>
                  </a:cubicBezTo>
                  <a:lnTo>
                    <a:pt x="244" y="244"/>
                  </a:lnTo>
                  <a:lnTo>
                    <a:pt x="145" y="159"/>
                  </a:lnTo>
                  <a:close/>
                  <a:moveTo>
                    <a:pt x="6718" y="6353"/>
                  </a:moveTo>
                  <a:cubicBezTo>
                    <a:pt x="6748" y="6414"/>
                    <a:pt x="6779" y="6414"/>
                    <a:pt x="6779" y="6414"/>
                  </a:cubicBezTo>
                  <a:lnTo>
                    <a:pt x="6718" y="6353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3"/>
            <p:cNvSpPr/>
            <p:nvPr/>
          </p:nvSpPr>
          <p:spPr>
            <a:xfrm>
              <a:off x="1260175" y="4704475"/>
              <a:ext cx="24325" cy="7925"/>
            </a:xfrm>
            <a:custGeom>
              <a:avLst/>
              <a:gdLst/>
              <a:ahLst/>
              <a:cxnLst/>
              <a:rect l="l" t="t" r="r" b="b"/>
              <a:pathLst>
                <a:path w="973" h="317" extrusionOk="0">
                  <a:moveTo>
                    <a:pt x="672" y="0"/>
                  </a:moveTo>
                  <a:cubicBezTo>
                    <a:pt x="590" y="0"/>
                    <a:pt x="508" y="15"/>
                    <a:pt x="426" y="43"/>
                  </a:cubicBezTo>
                  <a:cubicBezTo>
                    <a:pt x="243" y="73"/>
                    <a:pt x="91" y="164"/>
                    <a:pt x="0" y="316"/>
                  </a:cubicBezTo>
                  <a:cubicBezTo>
                    <a:pt x="122" y="225"/>
                    <a:pt x="274" y="164"/>
                    <a:pt x="456" y="103"/>
                  </a:cubicBezTo>
                  <a:cubicBezTo>
                    <a:pt x="564" y="82"/>
                    <a:pt x="686" y="60"/>
                    <a:pt x="813" y="60"/>
                  </a:cubicBezTo>
                  <a:cubicBezTo>
                    <a:pt x="866" y="60"/>
                    <a:pt x="919" y="64"/>
                    <a:pt x="973" y="73"/>
                  </a:cubicBezTo>
                  <a:cubicBezTo>
                    <a:pt x="872" y="23"/>
                    <a:pt x="772" y="0"/>
                    <a:pt x="67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3"/>
            <p:cNvSpPr/>
            <p:nvPr/>
          </p:nvSpPr>
          <p:spPr>
            <a:xfrm>
              <a:off x="1244200" y="4666000"/>
              <a:ext cx="13725" cy="3825"/>
            </a:xfrm>
            <a:custGeom>
              <a:avLst/>
              <a:gdLst/>
              <a:ahLst/>
              <a:cxnLst/>
              <a:rect l="l" t="t" r="r" b="b"/>
              <a:pathLst>
                <a:path w="549" h="153" extrusionOk="0">
                  <a:moveTo>
                    <a:pt x="548" y="1"/>
                  </a:moveTo>
                  <a:cubicBezTo>
                    <a:pt x="548" y="1"/>
                    <a:pt x="426" y="1"/>
                    <a:pt x="274" y="62"/>
                  </a:cubicBezTo>
                  <a:cubicBezTo>
                    <a:pt x="183" y="62"/>
                    <a:pt x="92" y="92"/>
                    <a:pt x="1" y="153"/>
                  </a:cubicBezTo>
                  <a:cubicBezTo>
                    <a:pt x="92" y="153"/>
                    <a:pt x="183" y="153"/>
                    <a:pt x="274" y="123"/>
                  </a:cubicBezTo>
                  <a:cubicBezTo>
                    <a:pt x="426" y="92"/>
                    <a:pt x="548" y="31"/>
                    <a:pt x="54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3"/>
            <p:cNvSpPr/>
            <p:nvPr/>
          </p:nvSpPr>
          <p:spPr>
            <a:xfrm>
              <a:off x="1240400" y="4656900"/>
              <a:ext cx="11425" cy="1875"/>
            </a:xfrm>
            <a:custGeom>
              <a:avLst/>
              <a:gdLst/>
              <a:ahLst/>
              <a:cxnLst/>
              <a:rect l="l" t="t" r="r" b="b"/>
              <a:pathLst>
                <a:path w="457" h="75" extrusionOk="0">
                  <a:moveTo>
                    <a:pt x="244" y="0"/>
                  </a:moveTo>
                  <a:cubicBezTo>
                    <a:pt x="153" y="0"/>
                    <a:pt x="62" y="0"/>
                    <a:pt x="1" y="31"/>
                  </a:cubicBezTo>
                  <a:cubicBezTo>
                    <a:pt x="1" y="61"/>
                    <a:pt x="92" y="61"/>
                    <a:pt x="214" y="61"/>
                  </a:cubicBezTo>
                  <a:cubicBezTo>
                    <a:pt x="244" y="71"/>
                    <a:pt x="274" y="75"/>
                    <a:pt x="304" y="75"/>
                  </a:cubicBezTo>
                  <a:cubicBezTo>
                    <a:pt x="362" y="75"/>
                    <a:pt x="416" y="61"/>
                    <a:pt x="457" y="61"/>
                  </a:cubicBezTo>
                  <a:cubicBezTo>
                    <a:pt x="457" y="61"/>
                    <a:pt x="366" y="0"/>
                    <a:pt x="24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3"/>
            <p:cNvSpPr/>
            <p:nvPr/>
          </p:nvSpPr>
          <p:spPr>
            <a:xfrm>
              <a:off x="1244200" y="4643225"/>
              <a:ext cx="10675" cy="10050"/>
            </a:xfrm>
            <a:custGeom>
              <a:avLst/>
              <a:gdLst/>
              <a:ahLst/>
              <a:cxnLst/>
              <a:rect l="l" t="t" r="r" b="b"/>
              <a:pathLst>
                <a:path w="427" h="402" extrusionOk="0">
                  <a:moveTo>
                    <a:pt x="1" y="0"/>
                  </a:moveTo>
                  <a:cubicBezTo>
                    <a:pt x="1" y="0"/>
                    <a:pt x="62" y="122"/>
                    <a:pt x="183" y="243"/>
                  </a:cubicBezTo>
                  <a:cubicBezTo>
                    <a:pt x="289" y="322"/>
                    <a:pt x="371" y="401"/>
                    <a:pt x="411" y="401"/>
                  </a:cubicBezTo>
                  <a:cubicBezTo>
                    <a:pt x="417" y="401"/>
                    <a:pt x="422" y="399"/>
                    <a:pt x="426" y="395"/>
                  </a:cubicBezTo>
                  <a:cubicBezTo>
                    <a:pt x="426" y="395"/>
                    <a:pt x="335" y="304"/>
                    <a:pt x="244" y="182"/>
                  </a:cubicBezTo>
                  <a:cubicBezTo>
                    <a:pt x="122" y="61"/>
                    <a:pt x="31" y="0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3"/>
            <p:cNvSpPr/>
            <p:nvPr/>
          </p:nvSpPr>
          <p:spPr>
            <a:xfrm>
              <a:off x="1248000" y="4634850"/>
              <a:ext cx="11425" cy="12200"/>
            </a:xfrm>
            <a:custGeom>
              <a:avLst/>
              <a:gdLst/>
              <a:ahLst/>
              <a:cxnLst/>
              <a:rect l="l" t="t" r="r" b="b"/>
              <a:pathLst>
                <a:path w="457" h="488" extrusionOk="0">
                  <a:moveTo>
                    <a:pt x="31" y="1"/>
                  </a:moveTo>
                  <a:cubicBezTo>
                    <a:pt x="1" y="1"/>
                    <a:pt x="62" y="153"/>
                    <a:pt x="214" y="305"/>
                  </a:cubicBezTo>
                  <a:cubicBezTo>
                    <a:pt x="274" y="396"/>
                    <a:pt x="366" y="457"/>
                    <a:pt x="457" y="487"/>
                  </a:cubicBezTo>
                  <a:cubicBezTo>
                    <a:pt x="457" y="487"/>
                    <a:pt x="366" y="396"/>
                    <a:pt x="244" y="244"/>
                  </a:cubicBezTo>
                  <a:cubicBezTo>
                    <a:pt x="183" y="153"/>
                    <a:pt x="122" y="92"/>
                    <a:pt x="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3"/>
            <p:cNvSpPr/>
            <p:nvPr/>
          </p:nvSpPr>
          <p:spPr>
            <a:xfrm>
              <a:off x="1255600" y="4662675"/>
              <a:ext cx="25875" cy="14750"/>
            </a:xfrm>
            <a:custGeom>
              <a:avLst/>
              <a:gdLst/>
              <a:ahLst/>
              <a:cxnLst/>
              <a:rect l="l" t="t" r="r" b="b"/>
              <a:pathLst>
                <a:path w="1035" h="590" extrusionOk="0">
                  <a:moveTo>
                    <a:pt x="305" y="43"/>
                  </a:moveTo>
                  <a:cubicBezTo>
                    <a:pt x="426" y="43"/>
                    <a:pt x="578" y="73"/>
                    <a:pt x="670" y="134"/>
                  </a:cubicBezTo>
                  <a:cubicBezTo>
                    <a:pt x="791" y="195"/>
                    <a:pt x="913" y="286"/>
                    <a:pt x="974" y="438"/>
                  </a:cubicBezTo>
                  <a:cubicBezTo>
                    <a:pt x="974" y="499"/>
                    <a:pt x="913" y="529"/>
                    <a:pt x="852" y="529"/>
                  </a:cubicBezTo>
                  <a:cubicBezTo>
                    <a:pt x="761" y="499"/>
                    <a:pt x="700" y="468"/>
                    <a:pt x="639" y="438"/>
                  </a:cubicBezTo>
                  <a:cubicBezTo>
                    <a:pt x="518" y="377"/>
                    <a:pt x="396" y="316"/>
                    <a:pt x="305" y="256"/>
                  </a:cubicBezTo>
                  <a:cubicBezTo>
                    <a:pt x="217" y="197"/>
                    <a:pt x="150" y="145"/>
                    <a:pt x="104" y="111"/>
                  </a:cubicBezTo>
                  <a:lnTo>
                    <a:pt x="104" y="111"/>
                  </a:lnTo>
                  <a:cubicBezTo>
                    <a:pt x="173" y="82"/>
                    <a:pt x="245" y="63"/>
                    <a:pt x="305" y="43"/>
                  </a:cubicBezTo>
                  <a:close/>
                  <a:moveTo>
                    <a:pt x="422" y="1"/>
                  </a:moveTo>
                  <a:cubicBezTo>
                    <a:pt x="383" y="1"/>
                    <a:pt x="344" y="5"/>
                    <a:pt x="305" y="12"/>
                  </a:cubicBezTo>
                  <a:cubicBezTo>
                    <a:pt x="220" y="12"/>
                    <a:pt x="161" y="39"/>
                    <a:pt x="79" y="92"/>
                  </a:cubicBezTo>
                  <a:lnTo>
                    <a:pt x="79" y="92"/>
                  </a:lnTo>
                  <a:cubicBezTo>
                    <a:pt x="57" y="76"/>
                    <a:pt x="43" y="67"/>
                    <a:pt x="36" y="67"/>
                  </a:cubicBezTo>
                  <a:cubicBezTo>
                    <a:pt x="33" y="67"/>
                    <a:pt x="31" y="69"/>
                    <a:pt x="31" y="73"/>
                  </a:cubicBezTo>
                  <a:cubicBezTo>
                    <a:pt x="39" y="85"/>
                    <a:pt x="47" y="96"/>
                    <a:pt x="56" y="107"/>
                  </a:cubicBezTo>
                  <a:lnTo>
                    <a:pt x="56" y="107"/>
                  </a:lnTo>
                  <a:cubicBezTo>
                    <a:pt x="1" y="136"/>
                    <a:pt x="1" y="164"/>
                    <a:pt x="1" y="164"/>
                  </a:cubicBezTo>
                  <a:cubicBezTo>
                    <a:pt x="23" y="150"/>
                    <a:pt x="47" y="137"/>
                    <a:pt x="71" y="125"/>
                  </a:cubicBezTo>
                  <a:lnTo>
                    <a:pt x="71" y="125"/>
                  </a:lnTo>
                  <a:cubicBezTo>
                    <a:pt x="129" y="190"/>
                    <a:pt x="202" y="244"/>
                    <a:pt x="274" y="316"/>
                  </a:cubicBezTo>
                  <a:cubicBezTo>
                    <a:pt x="396" y="377"/>
                    <a:pt x="487" y="438"/>
                    <a:pt x="609" y="499"/>
                  </a:cubicBezTo>
                  <a:cubicBezTo>
                    <a:pt x="670" y="529"/>
                    <a:pt x="761" y="560"/>
                    <a:pt x="822" y="590"/>
                  </a:cubicBezTo>
                  <a:cubicBezTo>
                    <a:pt x="882" y="590"/>
                    <a:pt x="913" y="590"/>
                    <a:pt x="974" y="560"/>
                  </a:cubicBezTo>
                  <a:cubicBezTo>
                    <a:pt x="1004" y="529"/>
                    <a:pt x="1034" y="468"/>
                    <a:pt x="1034" y="438"/>
                  </a:cubicBezTo>
                  <a:cubicBezTo>
                    <a:pt x="928" y="173"/>
                    <a:pt x="684" y="1"/>
                    <a:pt x="4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3"/>
            <p:cNvSpPr/>
            <p:nvPr/>
          </p:nvSpPr>
          <p:spPr>
            <a:xfrm>
              <a:off x="1255600" y="4646950"/>
              <a:ext cx="9900" cy="19075"/>
            </a:xfrm>
            <a:custGeom>
              <a:avLst/>
              <a:gdLst/>
              <a:ahLst/>
              <a:cxnLst/>
              <a:rect l="l" t="t" r="r" b="b"/>
              <a:pathLst>
                <a:path w="396" h="763" extrusionOk="0">
                  <a:moveTo>
                    <a:pt x="212" y="0"/>
                  </a:moveTo>
                  <a:cubicBezTo>
                    <a:pt x="167" y="0"/>
                    <a:pt x="130" y="26"/>
                    <a:pt x="92" y="64"/>
                  </a:cubicBezTo>
                  <a:cubicBezTo>
                    <a:pt x="62" y="125"/>
                    <a:pt x="31" y="155"/>
                    <a:pt x="31" y="216"/>
                  </a:cubicBezTo>
                  <a:cubicBezTo>
                    <a:pt x="1" y="307"/>
                    <a:pt x="1" y="398"/>
                    <a:pt x="1" y="489"/>
                  </a:cubicBezTo>
                  <a:cubicBezTo>
                    <a:pt x="1" y="581"/>
                    <a:pt x="31" y="672"/>
                    <a:pt x="62" y="733"/>
                  </a:cubicBezTo>
                  <a:lnTo>
                    <a:pt x="62" y="489"/>
                  </a:lnTo>
                  <a:cubicBezTo>
                    <a:pt x="62" y="398"/>
                    <a:pt x="62" y="337"/>
                    <a:pt x="92" y="246"/>
                  </a:cubicBezTo>
                  <a:cubicBezTo>
                    <a:pt x="92" y="172"/>
                    <a:pt x="152" y="78"/>
                    <a:pt x="207" y="78"/>
                  </a:cubicBezTo>
                  <a:cubicBezTo>
                    <a:pt x="220" y="78"/>
                    <a:pt x="233" y="83"/>
                    <a:pt x="244" y="94"/>
                  </a:cubicBezTo>
                  <a:cubicBezTo>
                    <a:pt x="305" y="155"/>
                    <a:pt x="335" y="246"/>
                    <a:pt x="335" y="337"/>
                  </a:cubicBezTo>
                  <a:cubicBezTo>
                    <a:pt x="305" y="429"/>
                    <a:pt x="274" y="520"/>
                    <a:pt x="244" y="581"/>
                  </a:cubicBezTo>
                  <a:cubicBezTo>
                    <a:pt x="183" y="641"/>
                    <a:pt x="122" y="702"/>
                    <a:pt x="62" y="763"/>
                  </a:cubicBezTo>
                  <a:cubicBezTo>
                    <a:pt x="62" y="763"/>
                    <a:pt x="183" y="733"/>
                    <a:pt x="274" y="611"/>
                  </a:cubicBezTo>
                  <a:cubicBezTo>
                    <a:pt x="335" y="550"/>
                    <a:pt x="366" y="459"/>
                    <a:pt x="396" y="368"/>
                  </a:cubicBezTo>
                  <a:cubicBezTo>
                    <a:pt x="396" y="246"/>
                    <a:pt x="366" y="125"/>
                    <a:pt x="305" y="33"/>
                  </a:cubicBezTo>
                  <a:cubicBezTo>
                    <a:pt x="270" y="10"/>
                    <a:pt x="240" y="0"/>
                    <a:pt x="21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3"/>
            <p:cNvSpPr/>
            <p:nvPr/>
          </p:nvSpPr>
          <p:spPr>
            <a:xfrm>
              <a:off x="1155300" y="4556600"/>
              <a:ext cx="22825" cy="62325"/>
            </a:xfrm>
            <a:custGeom>
              <a:avLst/>
              <a:gdLst/>
              <a:ahLst/>
              <a:cxnLst/>
              <a:rect l="l" t="t" r="r" b="b"/>
              <a:pathLst>
                <a:path w="913" h="2493" extrusionOk="0">
                  <a:moveTo>
                    <a:pt x="1" y="0"/>
                  </a:moveTo>
                  <a:cubicBezTo>
                    <a:pt x="1" y="0"/>
                    <a:pt x="122" y="122"/>
                    <a:pt x="305" y="304"/>
                  </a:cubicBezTo>
                  <a:cubicBezTo>
                    <a:pt x="730" y="821"/>
                    <a:pt x="821" y="1520"/>
                    <a:pt x="548" y="2128"/>
                  </a:cubicBezTo>
                  <a:cubicBezTo>
                    <a:pt x="487" y="2249"/>
                    <a:pt x="426" y="2371"/>
                    <a:pt x="365" y="2492"/>
                  </a:cubicBezTo>
                  <a:cubicBezTo>
                    <a:pt x="365" y="2492"/>
                    <a:pt x="396" y="2462"/>
                    <a:pt x="426" y="2401"/>
                  </a:cubicBezTo>
                  <a:cubicBezTo>
                    <a:pt x="487" y="2310"/>
                    <a:pt x="548" y="2249"/>
                    <a:pt x="609" y="2158"/>
                  </a:cubicBezTo>
                  <a:cubicBezTo>
                    <a:pt x="912" y="1520"/>
                    <a:pt x="791" y="790"/>
                    <a:pt x="335" y="274"/>
                  </a:cubicBezTo>
                  <a:cubicBezTo>
                    <a:pt x="274" y="182"/>
                    <a:pt x="183" y="122"/>
                    <a:pt x="122" y="61"/>
                  </a:cubicBezTo>
                  <a:cubicBezTo>
                    <a:pt x="61" y="3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3"/>
            <p:cNvSpPr/>
            <p:nvPr/>
          </p:nvSpPr>
          <p:spPr>
            <a:xfrm>
              <a:off x="1165950" y="4525425"/>
              <a:ext cx="39525" cy="40300"/>
            </a:xfrm>
            <a:custGeom>
              <a:avLst/>
              <a:gdLst/>
              <a:ahLst/>
              <a:cxnLst/>
              <a:rect l="l" t="t" r="r" b="b"/>
              <a:pathLst>
                <a:path w="1581" h="1612" extrusionOk="0">
                  <a:moveTo>
                    <a:pt x="1581" y="1"/>
                  </a:moveTo>
                  <a:lnTo>
                    <a:pt x="1581" y="1"/>
                  </a:lnTo>
                  <a:cubicBezTo>
                    <a:pt x="1277" y="244"/>
                    <a:pt x="1003" y="487"/>
                    <a:pt x="760" y="761"/>
                  </a:cubicBezTo>
                  <a:cubicBezTo>
                    <a:pt x="486" y="1034"/>
                    <a:pt x="243" y="1308"/>
                    <a:pt x="0" y="1612"/>
                  </a:cubicBezTo>
                  <a:cubicBezTo>
                    <a:pt x="274" y="1369"/>
                    <a:pt x="547" y="1095"/>
                    <a:pt x="821" y="821"/>
                  </a:cubicBezTo>
                  <a:cubicBezTo>
                    <a:pt x="1064" y="548"/>
                    <a:pt x="1338" y="274"/>
                    <a:pt x="158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3"/>
            <p:cNvSpPr/>
            <p:nvPr/>
          </p:nvSpPr>
          <p:spPr>
            <a:xfrm>
              <a:off x="1185700" y="4621950"/>
              <a:ext cx="28900" cy="27375"/>
            </a:xfrm>
            <a:custGeom>
              <a:avLst/>
              <a:gdLst/>
              <a:ahLst/>
              <a:cxnLst/>
              <a:rect l="l" t="t" r="r" b="b"/>
              <a:pathLst>
                <a:path w="1156" h="1095" extrusionOk="0">
                  <a:moveTo>
                    <a:pt x="0" y="0"/>
                  </a:moveTo>
                  <a:cubicBezTo>
                    <a:pt x="152" y="213"/>
                    <a:pt x="335" y="426"/>
                    <a:pt x="517" y="608"/>
                  </a:cubicBezTo>
                  <a:cubicBezTo>
                    <a:pt x="730" y="790"/>
                    <a:pt x="912" y="973"/>
                    <a:pt x="1155" y="1094"/>
                  </a:cubicBezTo>
                  <a:cubicBezTo>
                    <a:pt x="1155" y="1094"/>
                    <a:pt x="882" y="851"/>
                    <a:pt x="578" y="547"/>
                  </a:cubicBezTo>
                  <a:cubicBezTo>
                    <a:pt x="244" y="243"/>
                    <a:pt x="31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3"/>
            <p:cNvSpPr/>
            <p:nvPr/>
          </p:nvSpPr>
          <p:spPr>
            <a:xfrm>
              <a:off x="1162900" y="4602950"/>
              <a:ext cx="3825" cy="8375"/>
            </a:xfrm>
            <a:custGeom>
              <a:avLst/>
              <a:gdLst/>
              <a:ahLst/>
              <a:cxnLst/>
              <a:rect l="l" t="t" r="r" b="b"/>
              <a:pathLst>
                <a:path w="153" h="335" extrusionOk="0">
                  <a:moveTo>
                    <a:pt x="122" y="0"/>
                  </a:moveTo>
                  <a:cubicBezTo>
                    <a:pt x="122" y="0"/>
                    <a:pt x="92" y="91"/>
                    <a:pt x="61" y="152"/>
                  </a:cubicBezTo>
                  <a:cubicBezTo>
                    <a:pt x="31" y="243"/>
                    <a:pt x="1" y="304"/>
                    <a:pt x="31" y="334"/>
                  </a:cubicBezTo>
                  <a:cubicBezTo>
                    <a:pt x="31" y="334"/>
                    <a:pt x="92" y="274"/>
                    <a:pt x="122" y="183"/>
                  </a:cubicBezTo>
                  <a:cubicBezTo>
                    <a:pt x="153" y="91"/>
                    <a:pt x="153" y="0"/>
                    <a:pt x="1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3"/>
            <p:cNvSpPr/>
            <p:nvPr/>
          </p:nvSpPr>
          <p:spPr>
            <a:xfrm>
              <a:off x="1166700" y="4586975"/>
              <a:ext cx="1550" cy="7625"/>
            </a:xfrm>
            <a:custGeom>
              <a:avLst/>
              <a:gdLst/>
              <a:ahLst/>
              <a:cxnLst/>
              <a:rect l="l" t="t" r="r" b="b"/>
              <a:pathLst>
                <a:path w="62" h="305" extrusionOk="0">
                  <a:moveTo>
                    <a:pt x="31" y="1"/>
                  </a:moveTo>
                  <a:cubicBezTo>
                    <a:pt x="31" y="1"/>
                    <a:pt x="1" y="62"/>
                    <a:pt x="1" y="153"/>
                  </a:cubicBezTo>
                  <a:cubicBezTo>
                    <a:pt x="1" y="214"/>
                    <a:pt x="1" y="305"/>
                    <a:pt x="31" y="305"/>
                  </a:cubicBezTo>
                  <a:cubicBezTo>
                    <a:pt x="61" y="305"/>
                    <a:pt x="61" y="214"/>
                    <a:pt x="61" y="153"/>
                  </a:cubicBezTo>
                  <a:cubicBezTo>
                    <a:pt x="61" y="62"/>
                    <a:pt x="61" y="1"/>
                    <a:pt x="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3"/>
            <p:cNvSpPr/>
            <p:nvPr/>
          </p:nvSpPr>
          <p:spPr>
            <a:xfrm>
              <a:off x="1160625" y="4572550"/>
              <a:ext cx="5350" cy="7625"/>
            </a:xfrm>
            <a:custGeom>
              <a:avLst/>
              <a:gdLst/>
              <a:ahLst/>
              <a:cxnLst/>
              <a:rect l="l" t="t" r="r" b="b"/>
              <a:pathLst>
                <a:path w="214" h="305" extrusionOk="0">
                  <a:moveTo>
                    <a:pt x="0" y="0"/>
                  </a:moveTo>
                  <a:cubicBezTo>
                    <a:pt x="0" y="0"/>
                    <a:pt x="61" y="61"/>
                    <a:pt x="92" y="152"/>
                  </a:cubicBezTo>
                  <a:cubicBezTo>
                    <a:pt x="122" y="243"/>
                    <a:pt x="152" y="304"/>
                    <a:pt x="152" y="304"/>
                  </a:cubicBezTo>
                  <a:cubicBezTo>
                    <a:pt x="183" y="304"/>
                    <a:pt x="213" y="213"/>
                    <a:pt x="152" y="122"/>
                  </a:cubicBezTo>
                  <a:cubicBezTo>
                    <a:pt x="122" y="31"/>
                    <a:pt x="31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3"/>
            <p:cNvSpPr/>
            <p:nvPr/>
          </p:nvSpPr>
          <p:spPr>
            <a:xfrm>
              <a:off x="1155300" y="4563425"/>
              <a:ext cx="2300" cy="4125"/>
            </a:xfrm>
            <a:custGeom>
              <a:avLst/>
              <a:gdLst/>
              <a:ahLst/>
              <a:cxnLst/>
              <a:rect l="l" t="t" r="r" b="b"/>
              <a:pathLst>
                <a:path w="92" h="165" extrusionOk="0">
                  <a:moveTo>
                    <a:pt x="1" y="1"/>
                  </a:moveTo>
                  <a:lnTo>
                    <a:pt x="1" y="92"/>
                  </a:lnTo>
                  <a:cubicBezTo>
                    <a:pt x="1" y="136"/>
                    <a:pt x="33" y="164"/>
                    <a:pt x="51" y="164"/>
                  </a:cubicBezTo>
                  <a:cubicBezTo>
                    <a:pt x="57" y="164"/>
                    <a:pt x="61" y="161"/>
                    <a:pt x="61" y="153"/>
                  </a:cubicBezTo>
                  <a:cubicBezTo>
                    <a:pt x="92" y="153"/>
                    <a:pt x="61" y="122"/>
                    <a:pt x="61" y="61"/>
                  </a:cubicBezTo>
                  <a:cubicBezTo>
                    <a:pt x="61" y="3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3"/>
            <p:cNvSpPr/>
            <p:nvPr/>
          </p:nvSpPr>
          <p:spPr>
            <a:xfrm>
              <a:off x="2036775" y="4688050"/>
              <a:ext cx="257625" cy="112350"/>
            </a:xfrm>
            <a:custGeom>
              <a:avLst/>
              <a:gdLst/>
              <a:ahLst/>
              <a:cxnLst/>
              <a:rect l="l" t="t" r="r" b="b"/>
              <a:pathLst>
                <a:path w="10305" h="4494" extrusionOk="0">
                  <a:moveTo>
                    <a:pt x="5502" y="0"/>
                  </a:moveTo>
                  <a:lnTo>
                    <a:pt x="1" y="152"/>
                  </a:lnTo>
                  <a:lnTo>
                    <a:pt x="122" y="4469"/>
                  </a:lnTo>
                  <a:lnTo>
                    <a:pt x="457" y="4469"/>
                  </a:lnTo>
                  <a:cubicBezTo>
                    <a:pt x="986" y="4479"/>
                    <a:pt x="2082" y="4493"/>
                    <a:pt x="3328" y="4493"/>
                  </a:cubicBezTo>
                  <a:cubicBezTo>
                    <a:pt x="5663" y="4493"/>
                    <a:pt x="8526" y="4443"/>
                    <a:pt x="9180" y="4225"/>
                  </a:cubicBezTo>
                  <a:cubicBezTo>
                    <a:pt x="10305" y="3861"/>
                    <a:pt x="5624" y="2949"/>
                    <a:pt x="5624" y="2949"/>
                  </a:cubicBezTo>
                  <a:lnTo>
                    <a:pt x="5502" y="0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3"/>
            <p:cNvSpPr/>
            <p:nvPr/>
          </p:nvSpPr>
          <p:spPr>
            <a:xfrm>
              <a:off x="2038300" y="4759150"/>
              <a:ext cx="50925" cy="38350"/>
            </a:xfrm>
            <a:custGeom>
              <a:avLst/>
              <a:gdLst/>
              <a:ahLst/>
              <a:cxnLst/>
              <a:rect l="l" t="t" r="r" b="b"/>
              <a:pathLst>
                <a:path w="2037" h="1534" extrusionOk="0">
                  <a:moveTo>
                    <a:pt x="204" y="0"/>
                  </a:moveTo>
                  <a:cubicBezTo>
                    <a:pt x="136" y="0"/>
                    <a:pt x="68" y="5"/>
                    <a:pt x="0" y="14"/>
                  </a:cubicBezTo>
                  <a:lnTo>
                    <a:pt x="61" y="1533"/>
                  </a:lnTo>
                  <a:lnTo>
                    <a:pt x="2037" y="1533"/>
                  </a:lnTo>
                  <a:cubicBezTo>
                    <a:pt x="1946" y="1047"/>
                    <a:pt x="1672" y="652"/>
                    <a:pt x="1307" y="378"/>
                  </a:cubicBezTo>
                  <a:cubicBezTo>
                    <a:pt x="996" y="145"/>
                    <a:pt x="597" y="0"/>
                    <a:pt x="204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3"/>
            <p:cNvSpPr/>
            <p:nvPr/>
          </p:nvSpPr>
          <p:spPr>
            <a:xfrm>
              <a:off x="2039825" y="4774675"/>
              <a:ext cx="236350" cy="26600"/>
            </a:xfrm>
            <a:custGeom>
              <a:avLst/>
              <a:gdLst/>
              <a:ahLst/>
              <a:cxnLst/>
              <a:rect l="l" t="t" r="r" b="b"/>
              <a:pathLst>
                <a:path w="9454" h="1064" extrusionOk="0">
                  <a:moveTo>
                    <a:pt x="7782" y="1"/>
                  </a:moveTo>
                  <a:cubicBezTo>
                    <a:pt x="7478" y="31"/>
                    <a:pt x="7356" y="730"/>
                    <a:pt x="7356" y="730"/>
                  </a:cubicBezTo>
                  <a:lnTo>
                    <a:pt x="0" y="882"/>
                  </a:lnTo>
                  <a:lnTo>
                    <a:pt x="0" y="1004"/>
                  </a:lnTo>
                  <a:cubicBezTo>
                    <a:pt x="741" y="1044"/>
                    <a:pt x="1736" y="1063"/>
                    <a:pt x="2798" y="1063"/>
                  </a:cubicBezTo>
                  <a:cubicBezTo>
                    <a:pt x="5699" y="1063"/>
                    <a:pt x="9107" y="922"/>
                    <a:pt x="9241" y="700"/>
                  </a:cubicBezTo>
                  <a:cubicBezTo>
                    <a:pt x="9453" y="426"/>
                    <a:pt x="7782" y="1"/>
                    <a:pt x="7782" y="1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3"/>
            <p:cNvSpPr/>
            <p:nvPr/>
          </p:nvSpPr>
          <p:spPr>
            <a:xfrm>
              <a:off x="2036775" y="4789875"/>
              <a:ext cx="224950" cy="6850"/>
            </a:xfrm>
            <a:custGeom>
              <a:avLst/>
              <a:gdLst/>
              <a:ahLst/>
              <a:cxnLst/>
              <a:rect l="l" t="t" r="r" b="b"/>
              <a:pathLst>
                <a:path w="8998" h="274" extrusionOk="0">
                  <a:moveTo>
                    <a:pt x="8998" y="0"/>
                  </a:moveTo>
                  <a:lnTo>
                    <a:pt x="7995" y="31"/>
                  </a:lnTo>
                  <a:cubicBezTo>
                    <a:pt x="7144" y="92"/>
                    <a:pt x="5989" y="122"/>
                    <a:pt x="4682" y="152"/>
                  </a:cubicBezTo>
                  <a:cubicBezTo>
                    <a:pt x="3405" y="213"/>
                    <a:pt x="2250" y="213"/>
                    <a:pt x="1399" y="213"/>
                  </a:cubicBezTo>
                  <a:lnTo>
                    <a:pt x="1" y="213"/>
                  </a:lnTo>
                  <a:lnTo>
                    <a:pt x="31" y="274"/>
                  </a:lnTo>
                  <a:lnTo>
                    <a:pt x="1399" y="274"/>
                  </a:lnTo>
                  <a:cubicBezTo>
                    <a:pt x="2250" y="274"/>
                    <a:pt x="3405" y="274"/>
                    <a:pt x="4712" y="244"/>
                  </a:cubicBezTo>
                  <a:cubicBezTo>
                    <a:pt x="5989" y="183"/>
                    <a:pt x="7144" y="122"/>
                    <a:pt x="7995" y="92"/>
                  </a:cubicBezTo>
                  <a:lnTo>
                    <a:pt x="899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3"/>
            <p:cNvSpPr/>
            <p:nvPr/>
          </p:nvSpPr>
          <p:spPr>
            <a:xfrm>
              <a:off x="2222950" y="4773925"/>
              <a:ext cx="12950" cy="21300"/>
            </a:xfrm>
            <a:custGeom>
              <a:avLst/>
              <a:gdLst/>
              <a:ahLst/>
              <a:cxnLst/>
              <a:rect l="l" t="t" r="r" b="b"/>
              <a:pathLst>
                <a:path w="518" h="852" extrusionOk="0">
                  <a:moveTo>
                    <a:pt x="517" y="0"/>
                  </a:moveTo>
                  <a:cubicBezTo>
                    <a:pt x="335" y="61"/>
                    <a:pt x="213" y="183"/>
                    <a:pt x="153" y="365"/>
                  </a:cubicBezTo>
                  <a:cubicBezTo>
                    <a:pt x="31" y="517"/>
                    <a:pt x="1" y="669"/>
                    <a:pt x="31" y="851"/>
                  </a:cubicBezTo>
                  <a:cubicBezTo>
                    <a:pt x="61" y="669"/>
                    <a:pt x="122" y="517"/>
                    <a:pt x="183" y="365"/>
                  </a:cubicBezTo>
                  <a:cubicBezTo>
                    <a:pt x="274" y="213"/>
                    <a:pt x="396" y="91"/>
                    <a:pt x="51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3"/>
            <p:cNvSpPr/>
            <p:nvPr/>
          </p:nvSpPr>
          <p:spPr>
            <a:xfrm>
              <a:off x="2181150" y="4764050"/>
              <a:ext cx="7625" cy="11400"/>
            </a:xfrm>
            <a:custGeom>
              <a:avLst/>
              <a:gdLst/>
              <a:ahLst/>
              <a:cxnLst/>
              <a:rect l="l" t="t" r="r" b="b"/>
              <a:pathLst>
                <a:path w="305" h="456" extrusionOk="0">
                  <a:moveTo>
                    <a:pt x="305" y="0"/>
                  </a:moveTo>
                  <a:cubicBezTo>
                    <a:pt x="305" y="0"/>
                    <a:pt x="214" y="91"/>
                    <a:pt x="122" y="213"/>
                  </a:cubicBezTo>
                  <a:cubicBezTo>
                    <a:pt x="62" y="334"/>
                    <a:pt x="1" y="456"/>
                    <a:pt x="31" y="456"/>
                  </a:cubicBezTo>
                  <a:cubicBezTo>
                    <a:pt x="31" y="456"/>
                    <a:pt x="122" y="365"/>
                    <a:pt x="183" y="243"/>
                  </a:cubicBezTo>
                  <a:cubicBezTo>
                    <a:pt x="244" y="182"/>
                    <a:pt x="274" y="91"/>
                    <a:pt x="30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3"/>
            <p:cNvSpPr/>
            <p:nvPr/>
          </p:nvSpPr>
          <p:spPr>
            <a:xfrm>
              <a:off x="2170525" y="4761750"/>
              <a:ext cx="8375" cy="8400"/>
            </a:xfrm>
            <a:custGeom>
              <a:avLst/>
              <a:gdLst/>
              <a:ahLst/>
              <a:cxnLst/>
              <a:rect l="l" t="t" r="r" b="b"/>
              <a:pathLst>
                <a:path w="335" h="336" extrusionOk="0">
                  <a:moveTo>
                    <a:pt x="335" y="1"/>
                  </a:moveTo>
                  <a:cubicBezTo>
                    <a:pt x="335" y="1"/>
                    <a:pt x="243" y="62"/>
                    <a:pt x="152" y="153"/>
                  </a:cubicBezTo>
                  <a:cubicBezTo>
                    <a:pt x="61" y="244"/>
                    <a:pt x="0" y="305"/>
                    <a:pt x="0" y="335"/>
                  </a:cubicBezTo>
                  <a:cubicBezTo>
                    <a:pt x="0" y="335"/>
                    <a:pt x="91" y="274"/>
                    <a:pt x="183" y="183"/>
                  </a:cubicBezTo>
                  <a:cubicBezTo>
                    <a:pt x="274" y="92"/>
                    <a:pt x="335" y="31"/>
                    <a:pt x="33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3"/>
            <p:cNvSpPr/>
            <p:nvPr/>
          </p:nvSpPr>
          <p:spPr>
            <a:xfrm>
              <a:off x="2162925" y="4756125"/>
              <a:ext cx="14450" cy="1850"/>
            </a:xfrm>
            <a:custGeom>
              <a:avLst/>
              <a:gdLst/>
              <a:ahLst/>
              <a:cxnLst/>
              <a:rect l="l" t="t" r="r" b="b"/>
              <a:pathLst>
                <a:path w="578" h="74" extrusionOk="0">
                  <a:moveTo>
                    <a:pt x="205" y="0"/>
                  </a:moveTo>
                  <a:cubicBezTo>
                    <a:pt x="129" y="0"/>
                    <a:pt x="65" y="22"/>
                    <a:pt x="0" y="43"/>
                  </a:cubicBezTo>
                  <a:cubicBezTo>
                    <a:pt x="92" y="74"/>
                    <a:pt x="183" y="74"/>
                    <a:pt x="304" y="74"/>
                  </a:cubicBezTo>
                  <a:cubicBezTo>
                    <a:pt x="395" y="74"/>
                    <a:pt x="487" y="74"/>
                    <a:pt x="578" y="43"/>
                  </a:cubicBezTo>
                  <a:cubicBezTo>
                    <a:pt x="513" y="22"/>
                    <a:pt x="449" y="0"/>
                    <a:pt x="384" y="0"/>
                  </a:cubicBezTo>
                  <a:cubicBezTo>
                    <a:pt x="358" y="0"/>
                    <a:pt x="331" y="4"/>
                    <a:pt x="304" y="13"/>
                  </a:cubicBezTo>
                  <a:cubicBezTo>
                    <a:pt x="269" y="4"/>
                    <a:pt x="236" y="0"/>
                    <a:pt x="20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3"/>
            <p:cNvSpPr/>
            <p:nvPr/>
          </p:nvSpPr>
          <p:spPr>
            <a:xfrm>
              <a:off x="2160650" y="4748075"/>
              <a:ext cx="15975" cy="2175"/>
            </a:xfrm>
            <a:custGeom>
              <a:avLst/>
              <a:gdLst/>
              <a:ahLst/>
              <a:cxnLst/>
              <a:rect l="l" t="t" r="r" b="b"/>
              <a:pathLst>
                <a:path w="639" h="87" extrusionOk="0">
                  <a:moveTo>
                    <a:pt x="0" y="1"/>
                  </a:moveTo>
                  <a:cubicBezTo>
                    <a:pt x="106" y="54"/>
                    <a:pt x="233" y="86"/>
                    <a:pt x="362" y="86"/>
                  </a:cubicBezTo>
                  <a:cubicBezTo>
                    <a:pt x="455" y="86"/>
                    <a:pt x="549" y="69"/>
                    <a:pt x="638" y="31"/>
                  </a:cubicBezTo>
                  <a:lnTo>
                    <a:pt x="304" y="31"/>
                  </a:lnTo>
                  <a:cubicBezTo>
                    <a:pt x="213" y="1"/>
                    <a:pt x="91" y="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3"/>
            <p:cNvSpPr/>
            <p:nvPr/>
          </p:nvSpPr>
          <p:spPr>
            <a:xfrm>
              <a:off x="2186125" y="4750800"/>
              <a:ext cx="26225" cy="15550"/>
            </a:xfrm>
            <a:custGeom>
              <a:avLst/>
              <a:gdLst/>
              <a:ahLst/>
              <a:cxnLst/>
              <a:rect l="l" t="t" r="r" b="b"/>
              <a:pathLst>
                <a:path w="1049" h="622" extrusionOk="0">
                  <a:moveTo>
                    <a:pt x="733" y="59"/>
                  </a:moveTo>
                  <a:cubicBezTo>
                    <a:pt x="805" y="59"/>
                    <a:pt x="881" y="74"/>
                    <a:pt x="957" y="104"/>
                  </a:cubicBezTo>
                  <a:cubicBezTo>
                    <a:pt x="987" y="165"/>
                    <a:pt x="987" y="226"/>
                    <a:pt x="926" y="256"/>
                  </a:cubicBezTo>
                  <a:cubicBezTo>
                    <a:pt x="866" y="287"/>
                    <a:pt x="774" y="317"/>
                    <a:pt x="714" y="348"/>
                  </a:cubicBezTo>
                  <a:cubicBezTo>
                    <a:pt x="592" y="408"/>
                    <a:pt x="471" y="439"/>
                    <a:pt x="349" y="469"/>
                  </a:cubicBezTo>
                  <a:cubicBezTo>
                    <a:pt x="259" y="482"/>
                    <a:pt x="181" y="489"/>
                    <a:pt x="122" y="494"/>
                  </a:cubicBezTo>
                  <a:lnTo>
                    <a:pt x="122" y="494"/>
                  </a:lnTo>
                  <a:cubicBezTo>
                    <a:pt x="152" y="430"/>
                    <a:pt x="190" y="374"/>
                    <a:pt x="227" y="317"/>
                  </a:cubicBezTo>
                  <a:cubicBezTo>
                    <a:pt x="288" y="226"/>
                    <a:pt x="410" y="135"/>
                    <a:pt x="531" y="104"/>
                  </a:cubicBezTo>
                  <a:cubicBezTo>
                    <a:pt x="592" y="74"/>
                    <a:pt x="660" y="59"/>
                    <a:pt x="733" y="59"/>
                  </a:cubicBezTo>
                  <a:close/>
                  <a:moveTo>
                    <a:pt x="687" y="1"/>
                  </a:moveTo>
                  <a:cubicBezTo>
                    <a:pt x="482" y="1"/>
                    <a:pt x="290" y="102"/>
                    <a:pt x="167" y="287"/>
                  </a:cubicBezTo>
                  <a:cubicBezTo>
                    <a:pt x="140" y="340"/>
                    <a:pt x="90" y="417"/>
                    <a:pt x="78" y="497"/>
                  </a:cubicBezTo>
                  <a:lnTo>
                    <a:pt x="78" y="497"/>
                  </a:lnTo>
                  <a:cubicBezTo>
                    <a:pt x="26" y="500"/>
                    <a:pt x="0" y="500"/>
                    <a:pt x="15" y="500"/>
                  </a:cubicBezTo>
                  <a:cubicBezTo>
                    <a:pt x="34" y="506"/>
                    <a:pt x="54" y="511"/>
                    <a:pt x="76" y="515"/>
                  </a:cubicBezTo>
                  <a:lnTo>
                    <a:pt x="76" y="515"/>
                  </a:lnTo>
                  <a:cubicBezTo>
                    <a:pt x="76" y="520"/>
                    <a:pt x="75" y="525"/>
                    <a:pt x="75" y="530"/>
                  </a:cubicBezTo>
                  <a:cubicBezTo>
                    <a:pt x="75" y="560"/>
                    <a:pt x="75" y="591"/>
                    <a:pt x="75" y="621"/>
                  </a:cubicBezTo>
                  <a:cubicBezTo>
                    <a:pt x="84" y="585"/>
                    <a:pt x="96" y="551"/>
                    <a:pt x="110" y="519"/>
                  </a:cubicBezTo>
                  <a:lnTo>
                    <a:pt x="110" y="519"/>
                  </a:lnTo>
                  <a:cubicBezTo>
                    <a:pt x="130" y="521"/>
                    <a:pt x="150" y="522"/>
                    <a:pt x="170" y="522"/>
                  </a:cubicBezTo>
                  <a:cubicBezTo>
                    <a:pt x="227" y="522"/>
                    <a:pt x="288" y="515"/>
                    <a:pt x="349" y="500"/>
                  </a:cubicBezTo>
                  <a:cubicBezTo>
                    <a:pt x="471" y="500"/>
                    <a:pt x="622" y="469"/>
                    <a:pt x="744" y="408"/>
                  </a:cubicBezTo>
                  <a:cubicBezTo>
                    <a:pt x="805" y="378"/>
                    <a:pt x="866" y="348"/>
                    <a:pt x="957" y="317"/>
                  </a:cubicBezTo>
                  <a:cubicBezTo>
                    <a:pt x="987" y="287"/>
                    <a:pt x="1018" y="256"/>
                    <a:pt x="1048" y="196"/>
                  </a:cubicBezTo>
                  <a:cubicBezTo>
                    <a:pt x="1048" y="165"/>
                    <a:pt x="1018" y="104"/>
                    <a:pt x="987" y="74"/>
                  </a:cubicBezTo>
                  <a:cubicBezTo>
                    <a:pt x="888" y="25"/>
                    <a:pt x="786" y="1"/>
                    <a:pt x="68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3"/>
            <p:cNvSpPr/>
            <p:nvPr/>
          </p:nvSpPr>
          <p:spPr>
            <a:xfrm>
              <a:off x="2175850" y="4747325"/>
              <a:ext cx="13700" cy="16725"/>
            </a:xfrm>
            <a:custGeom>
              <a:avLst/>
              <a:gdLst/>
              <a:ahLst/>
              <a:cxnLst/>
              <a:rect l="l" t="t" r="r" b="b"/>
              <a:pathLst>
                <a:path w="548" h="669" extrusionOk="0">
                  <a:moveTo>
                    <a:pt x="122" y="0"/>
                  </a:moveTo>
                  <a:cubicBezTo>
                    <a:pt x="61" y="0"/>
                    <a:pt x="0" y="91"/>
                    <a:pt x="30" y="152"/>
                  </a:cubicBezTo>
                  <a:cubicBezTo>
                    <a:pt x="30" y="213"/>
                    <a:pt x="61" y="274"/>
                    <a:pt x="91" y="304"/>
                  </a:cubicBezTo>
                  <a:cubicBezTo>
                    <a:pt x="152" y="395"/>
                    <a:pt x="213" y="456"/>
                    <a:pt x="274" y="517"/>
                  </a:cubicBezTo>
                  <a:cubicBezTo>
                    <a:pt x="334" y="578"/>
                    <a:pt x="395" y="639"/>
                    <a:pt x="456" y="669"/>
                  </a:cubicBezTo>
                  <a:cubicBezTo>
                    <a:pt x="456" y="669"/>
                    <a:pt x="395" y="608"/>
                    <a:pt x="304" y="487"/>
                  </a:cubicBezTo>
                  <a:cubicBezTo>
                    <a:pt x="243" y="426"/>
                    <a:pt x="182" y="365"/>
                    <a:pt x="152" y="274"/>
                  </a:cubicBezTo>
                  <a:cubicBezTo>
                    <a:pt x="91" y="213"/>
                    <a:pt x="61" y="91"/>
                    <a:pt x="152" y="61"/>
                  </a:cubicBezTo>
                  <a:cubicBezTo>
                    <a:pt x="243" y="61"/>
                    <a:pt x="334" y="122"/>
                    <a:pt x="395" y="213"/>
                  </a:cubicBezTo>
                  <a:cubicBezTo>
                    <a:pt x="426" y="274"/>
                    <a:pt x="456" y="335"/>
                    <a:pt x="486" y="426"/>
                  </a:cubicBezTo>
                  <a:cubicBezTo>
                    <a:pt x="517" y="517"/>
                    <a:pt x="517" y="578"/>
                    <a:pt x="517" y="669"/>
                  </a:cubicBezTo>
                  <a:cubicBezTo>
                    <a:pt x="547" y="578"/>
                    <a:pt x="547" y="517"/>
                    <a:pt x="547" y="426"/>
                  </a:cubicBezTo>
                  <a:cubicBezTo>
                    <a:pt x="517" y="335"/>
                    <a:pt x="486" y="243"/>
                    <a:pt x="426" y="183"/>
                  </a:cubicBezTo>
                  <a:cubicBezTo>
                    <a:pt x="365" y="61"/>
                    <a:pt x="243" y="0"/>
                    <a:pt x="1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3"/>
            <p:cNvSpPr/>
            <p:nvPr/>
          </p:nvSpPr>
          <p:spPr>
            <a:xfrm>
              <a:off x="2039050" y="4757200"/>
              <a:ext cx="50175" cy="38775"/>
            </a:xfrm>
            <a:custGeom>
              <a:avLst/>
              <a:gdLst/>
              <a:ahLst/>
              <a:cxnLst/>
              <a:rect l="l" t="t" r="r" b="b"/>
              <a:pathLst>
                <a:path w="2007" h="1551" extrusionOk="0">
                  <a:moveTo>
                    <a:pt x="122" y="0"/>
                  </a:moveTo>
                  <a:cubicBezTo>
                    <a:pt x="62" y="0"/>
                    <a:pt x="31" y="31"/>
                    <a:pt x="1" y="61"/>
                  </a:cubicBezTo>
                  <a:cubicBezTo>
                    <a:pt x="1" y="61"/>
                    <a:pt x="68" y="48"/>
                    <a:pt x="194" y="48"/>
                  </a:cubicBezTo>
                  <a:cubicBezTo>
                    <a:pt x="257" y="48"/>
                    <a:pt x="335" y="51"/>
                    <a:pt x="426" y="61"/>
                  </a:cubicBezTo>
                  <a:cubicBezTo>
                    <a:pt x="730" y="92"/>
                    <a:pt x="1034" y="213"/>
                    <a:pt x="1308" y="396"/>
                  </a:cubicBezTo>
                  <a:cubicBezTo>
                    <a:pt x="1581" y="608"/>
                    <a:pt x="1764" y="852"/>
                    <a:pt x="1885" y="1155"/>
                  </a:cubicBezTo>
                  <a:cubicBezTo>
                    <a:pt x="1916" y="1277"/>
                    <a:pt x="1977" y="1429"/>
                    <a:pt x="2007" y="1551"/>
                  </a:cubicBezTo>
                  <a:cubicBezTo>
                    <a:pt x="2007" y="1520"/>
                    <a:pt x="2007" y="1459"/>
                    <a:pt x="2007" y="1429"/>
                  </a:cubicBezTo>
                  <a:cubicBezTo>
                    <a:pt x="1977" y="1338"/>
                    <a:pt x="1946" y="1247"/>
                    <a:pt x="1946" y="1125"/>
                  </a:cubicBezTo>
                  <a:cubicBezTo>
                    <a:pt x="1825" y="821"/>
                    <a:pt x="1612" y="548"/>
                    <a:pt x="1338" y="335"/>
                  </a:cubicBezTo>
                  <a:cubicBezTo>
                    <a:pt x="1065" y="122"/>
                    <a:pt x="761" y="0"/>
                    <a:pt x="42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3"/>
            <p:cNvSpPr/>
            <p:nvPr/>
          </p:nvSpPr>
          <p:spPr>
            <a:xfrm>
              <a:off x="2051225" y="4700975"/>
              <a:ext cx="2300" cy="57000"/>
            </a:xfrm>
            <a:custGeom>
              <a:avLst/>
              <a:gdLst/>
              <a:ahLst/>
              <a:cxnLst/>
              <a:rect l="l" t="t" r="r" b="b"/>
              <a:pathLst>
                <a:path w="92" h="2280" extrusionOk="0">
                  <a:moveTo>
                    <a:pt x="31" y="0"/>
                  </a:moveTo>
                  <a:cubicBezTo>
                    <a:pt x="0" y="395"/>
                    <a:pt x="0" y="760"/>
                    <a:pt x="31" y="1155"/>
                  </a:cubicBezTo>
                  <a:cubicBezTo>
                    <a:pt x="31" y="1520"/>
                    <a:pt x="31" y="1915"/>
                    <a:pt x="61" y="2280"/>
                  </a:cubicBezTo>
                  <a:cubicBezTo>
                    <a:pt x="91" y="1520"/>
                    <a:pt x="91" y="760"/>
                    <a:pt x="3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3"/>
            <p:cNvSpPr/>
            <p:nvPr/>
          </p:nvSpPr>
          <p:spPr>
            <a:xfrm>
              <a:off x="2105925" y="4781950"/>
              <a:ext cx="40300" cy="2625"/>
            </a:xfrm>
            <a:custGeom>
              <a:avLst/>
              <a:gdLst/>
              <a:ahLst/>
              <a:cxnLst/>
              <a:rect l="l" t="t" r="r" b="b"/>
              <a:pathLst>
                <a:path w="1612" h="105" extrusionOk="0">
                  <a:moveTo>
                    <a:pt x="1531" y="1"/>
                  </a:moveTo>
                  <a:cubicBezTo>
                    <a:pt x="1405" y="1"/>
                    <a:pt x="1144" y="22"/>
                    <a:pt x="821" y="44"/>
                  </a:cubicBezTo>
                  <a:lnTo>
                    <a:pt x="1" y="44"/>
                  </a:lnTo>
                  <a:cubicBezTo>
                    <a:pt x="274" y="105"/>
                    <a:pt x="548" y="105"/>
                    <a:pt x="821" y="105"/>
                  </a:cubicBezTo>
                  <a:cubicBezTo>
                    <a:pt x="1095" y="105"/>
                    <a:pt x="1368" y="74"/>
                    <a:pt x="1612" y="13"/>
                  </a:cubicBezTo>
                  <a:cubicBezTo>
                    <a:pt x="1612" y="5"/>
                    <a:pt x="1583" y="1"/>
                    <a:pt x="15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3"/>
            <p:cNvSpPr/>
            <p:nvPr/>
          </p:nvSpPr>
          <p:spPr>
            <a:xfrm>
              <a:off x="2079325" y="4783800"/>
              <a:ext cx="4600" cy="7625"/>
            </a:xfrm>
            <a:custGeom>
              <a:avLst/>
              <a:gdLst/>
              <a:ahLst/>
              <a:cxnLst/>
              <a:rect l="l" t="t" r="r" b="b"/>
              <a:pathLst>
                <a:path w="184" h="305" extrusionOk="0">
                  <a:moveTo>
                    <a:pt x="1" y="0"/>
                  </a:moveTo>
                  <a:cubicBezTo>
                    <a:pt x="1" y="0"/>
                    <a:pt x="31" y="91"/>
                    <a:pt x="62" y="152"/>
                  </a:cubicBezTo>
                  <a:cubicBezTo>
                    <a:pt x="122" y="243"/>
                    <a:pt x="122" y="304"/>
                    <a:pt x="153" y="304"/>
                  </a:cubicBezTo>
                  <a:cubicBezTo>
                    <a:pt x="183" y="304"/>
                    <a:pt x="183" y="213"/>
                    <a:pt x="122" y="122"/>
                  </a:cubicBezTo>
                  <a:cubicBezTo>
                    <a:pt x="92" y="3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3"/>
            <p:cNvSpPr/>
            <p:nvPr/>
          </p:nvSpPr>
          <p:spPr>
            <a:xfrm>
              <a:off x="2068700" y="4771425"/>
              <a:ext cx="5350" cy="5550"/>
            </a:xfrm>
            <a:custGeom>
              <a:avLst/>
              <a:gdLst/>
              <a:ahLst/>
              <a:cxnLst/>
              <a:rect l="l" t="t" r="r" b="b"/>
              <a:pathLst>
                <a:path w="214" h="222" extrusionOk="0">
                  <a:moveTo>
                    <a:pt x="18" y="1"/>
                  </a:moveTo>
                  <a:cubicBezTo>
                    <a:pt x="12" y="1"/>
                    <a:pt x="6" y="3"/>
                    <a:pt x="0" y="9"/>
                  </a:cubicBezTo>
                  <a:cubicBezTo>
                    <a:pt x="0" y="9"/>
                    <a:pt x="31" y="70"/>
                    <a:pt x="91" y="131"/>
                  </a:cubicBezTo>
                  <a:cubicBezTo>
                    <a:pt x="152" y="191"/>
                    <a:pt x="213" y="222"/>
                    <a:pt x="213" y="222"/>
                  </a:cubicBezTo>
                  <a:cubicBezTo>
                    <a:pt x="213" y="191"/>
                    <a:pt x="183" y="131"/>
                    <a:pt x="122" y="70"/>
                  </a:cubicBezTo>
                  <a:cubicBezTo>
                    <a:pt x="73" y="45"/>
                    <a:pt x="43" y="1"/>
                    <a:pt x="1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3"/>
            <p:cNvSpPr/>
            <p:nvPr/>
          </p:nvSpPr>
          <p:spPr>
            <a:xfrm>
              <a:off x="2054250" y="4765250"/>
              <a:ext cx="7625" cy="3375"/>
            </a:xfrm>
            <a:custGeom>
              <a:avLst/>
              <a:gdLst/>
              <a:ahLst/>
              <a:cxnLst/>
              <a:rect l="l" t="t" r="r" b="b"/>
              <a:pathLst>
                <a:path w="305" h="135" extrusionOk="0">
                  <a:moveTo>
                    <a:pt x="92" y="0"/>
                  </a:moveTo>
                  <a:cubicBezTo>
                    <a:pt x="31" y="0"/>
                    <a:pt x="1" y="22"/>
                    <a:pt x="1" y="43"/>
                  </a:cubicBezTo>
                  <a:cubicBezTo>
                    <a:pt x="1" y="43"/>
                    <a:pt x="62" y="43"/>
                    <a:pt x="153" y="74"/>
                  </a:cubicBezTo>
                  <a:cubicBezTo>
                    <a:pt x="214" y="134"/>
                    <a:pt x="305" y="134"/>
                    <a:pt x="305" y="134"/>
                  </a:cubicBezTo>
                  <a:cubicBezTo>
                    <a:pt x="305" y="134"/>
                    <a:pt x="274" y="43"/>
                    <a:pt x="183" y="13"/>
                  </a:cubicBezTo>
                  <a:cubicBezTo>
                    <a:pt x="147" y="4"/>
                    <a:pt x="117" y="0"/>
                    <a:pt x="9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3"/>
            <p:cNvSpPr/>
            <p:nvPr/>
          </p:nvSpPr>
          <p:spPr>
            <a:xfrm>
              <a:off x="2043625" y="4763700"/>
              <a:ext cx="4575" cy="2225"/>
            </a:xfrm>
            <a:custGeom>
              <a:avLst/>
              <a:gdLst/>
              <a:ahLst/>
              <a:cxnLst/>
              <a:rect l="l" t="t" r="r" b="b"/>
              <a:pathLst>
                <a:path w="183" h="89" extrusionOk="0">
                  <a:moveTo>
                    <a:pt x="17" y="0"/>
                  </a:moveTo>
                  <a:cubicBezTo>
                    <a:pt x="7" y="0"/>
                    <a:pt x="0" y="4"/>
                    <a:pt x="0" y="14"/>
                  </a:cubicBezTo>
                  <a:cubicBezTo>
                    <a:pt x="0" y="44"/>
                    <a:pt x="31" y="75"/>
                    <a:pt x="61" y="75"/>
                  </a:cubicBezTo>
                  <a:cubicBezTo>
                    <a:pt x="81" y="85"/>
                    <a:pt x="98" y="88"/>
                    <a:pt x="113" y="88"/>
                  </a:cubicBezTo>
                  <a:cubicBezTo>
                    <a:pt x="142" y="88"/>
                    <a:pt x="162" y="75"/>
                    <a:pt x="183" y="75"/>
                  </a:cubicBezTo>
                  <a:cubicBezTo>
                    <a:pt x="183" y="75"/>
                    <a:pt x="152" y="44"/>
                    <a:pt x="91" y="14"/>
                  </a:cubicBezTo>
                  <a:cubicBezTo>
                    <a:pt x="71" y="14"/>
                    <a:pt x="37" y="0"/>
                    <a:pt x="1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3"/>
            <p:cNvSpPr/>
            <p:nvPr/>
          </p:nvSpPr>
          <p:spPr>
            <a:xfrm>
              <a:off x="1131750" y="3450200"/>
              <a:ext cx="712800" cy="1243200"/>
            </a:xfrm>
            <a:custGeom>
              <a:avLst/>
              <a:gdLst/>
              <a:ahLst/>
              <a:cxnLst/>
              <a:rect l="l" t="t" r="r" b="b"/>
              <a:pathLst>
                <a:path w="28512" h="49728" extrusionOk="0">
                  <a:moveTo>
                    <a:pt x="20213" y="0"/>
                  </a:moveTo>
                  <a:lnTo>
                    <a:pt x="16262" y="21399"/>
                  </a:lnTo>
                  <a:lnTo>
                    <a:pt x="0" y="42220"/>
                  </a:lnTo>
                  <a:lnTo>
                    <a:pt x="7356" y="49727"/>
                  </a:lnTo>
                  <a:lnTo>
                    <a:pt x="23587" y="30396"/>
                  </a:lnTo>
                  <a:cubicBezTo>
                    <a:pt x="25016" y="28177"/>
                    <a:pt x="25776" y="25016"/>
                    <a:pt x="26384" y="22462"/>
                  </a:cubicBezTo>
                  <a:lnTo>
                    <a:pt x="28512" y="9362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3"/>
            <p:cNvSpPr/>
            <p:nvPr/>
          </p:nvSpPr>
          <p:spPr>
            <a:xfrm>
              <a:off x="1504850" y="3272375"/>
              <a:ext cx="750050" cy="1463575"/>
            </a:xfrm>
            <a:custGeom>
              <a:avLst/>
              <a:gdLst/>
              <a:ahLst/>
              <a:cxnLst/>
              <a:rect l="l" t="t" r="r" b="b"/>
              <a:pathLst>
                <a:path w="30002" h="58543" extrusionOk="0">
                  <a:moveTo>
                    <a:pt x="548" y="0"/>
                  </a:moveTo>
                  <a:lnTo>
                    <a:pt x="396" y="1429"/>
                  </a:lnTo>
                  <a:cubicBezTo>
                    <a:pt x="1" y="4712"/>
                    <a:pt x="730" y="8025"/>
                    <a:pt x="2463" y="10852"/>
                  </a:cubicBezTo>
                  <a:cubicBezTo>
                    <a:pt x="2858" y="11460"/>
                    <a:pt x="3253" y="12007"/>
                    <a:pt x="3709" y="12554"/>
                  </a:cubicBezTo>
                  <a:lnTo>
                    <a:pt x="12949" y="32706"/>
                  </a:lnTo>
                  <a:lnTo>
                    <a:pt x="19484" y="58421"/>
                  </a:lnTo>
                  <a:lnTo>
                    <a:pt x="30001" y="58542"/>
                  </a:lnTo>
                  <a:lnTo>
                    <a:pt x="23041" y="30639"/>
                  </a:lnTo>
                  <a:lnTo>
                    <a:pt x="14256" y="2463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3"/>
            <p:cNvSpPr/>
            <p:nvPr/>
          </p:nvSpPr>
          <p:spPr>
            <a:xfrm>
              <a:off x="1662900" y="3548150"/>
              <a:ext cx="15225" cy="25250"/>
            </a:xfrm>
            <a:custGeom>
              <a:avLst/>
              <a:gdLst/>
              <a:ahLst/>
              <a:cxnLst/>
              <a:rect l="l" t="t" r="r" b="b"/>
              <a:pathLst>
                <a:path w="609" h="1010" extrusionOk="0">
                  <a:moveTo>
                    <a:pt x="44" y="0"/>
                  </a:moveTo>
                  <a:cubicBezTo>
                    <a:pt x="40" y="0"/>
                    <a:pt x="35" y="1"/>
                    <a:pt x="31" y="3"/>
                  </a:cubicBezTo>
                  <a:cubicBezTo>
                    <a:pt x="1" y="33"/>
                    <a:pt x="62" y="277"/>
                    <a:pt x="214" y="550"/>
                  </a:cubicBezTo>
                  <a:cubicBezTo>
                    <a:pt x="356" y="806"/>
                    <a:pt x="498" y="1009"/>
                    <a:pt x="541" y="1009"/>
                  </a:cubicBezTo>
                  <a:cubicBezTo>
                    <a:pt x="544" y="1009"/>
                    <a:pt x="546" y="1008"/>
                    <a:pt x="548" y="1006"/>
                  </a:cubicBezTo>
                  <a:cubicBezTo>
                    <a:pt x="609" y="976"/>
                    <a:pt x="518" y="733"/>
                    <a:pt x="396" y="459"/>
                  </a:cubicBezTo>
                  <a:cubicBezTo>
                    <a:pt x="254" y="203"/>
                    <a:pt x="112" y="0"/>
                    <a:pt x="4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3"/>
            <p:cNvSpPr/>
            <p:nvPr/>
          </p:nvSpPr>
          <p:spPr>
            <a:xfrm>
              <a:off x="1688750" y="3599050"/>
              <a:ext cx="15225" cy="25250"/>
            </a:xfrm>
            <a:custGeom>
              <a:avLst/>
              <a:gdLst/>
              <a:ahLst/>
              <a:cxnLst/>
              <a:rect l="l" t="t" r="r" b="b"/>
              <a:pathLst>
                <a:path w="609" h="1010" extrusionOk="0">
                  <a:moveTo>
                    <a:pt x="68" y="1"/>
                  </a:moveTo>
                  <a:cubicBezTo>
                    <a:pt x="66" y="1"/>
                    <a:pt x="63" y="2"/>
                    <a:pt x="61" y="4"/>
                  </a:cubicBezTo>
                  <a:cubicBezTo>
                    <a:pt x="0" y="4"/>
                    <a:pt x="61" y="277"/>
                    <a:pt x="213" y="551"/>
                  </a:cubicBezTo>
                  <a:cubicBezTo>
                    <a:pt x="355" y="807"/>
                    <a:pt x="498" y="1010"/>
                    <a:pt x="540" y="1010"/>
                  </a:cubicBezTo>
                  <a:cubicBezTo>
                    <a:pt x="543" y="1010"/>
                    <a:pt x="546" y="1009"/>
                    <a:pt x="548" y="1007"/>
                  </a:cubicBezTo>
                  <a:cubicBezTo>
                    <a:pt x="608" y="976"/>
                    <a:pt x="548" y="733"/>
                    <a:pt x="396" y="460"/>
                  </a:cubicBezTo>
                  <a:cubicBezTo>
                    <a:pt x="253" y="203"/>
                    <a:pt x="111" y="1"/>
                    <a:pt x="6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3"/>
            <p:cNvSpPr/>
            <p:nvPr/>
          </p:nvSpPr>
          <p:spPr>
            <a:xfrm>
              <a:off x="1714575" y="3649975"/>
              <a:ext cx="15225" cy="25250"/>
            </a:xfrm>
            <a:custGeom>
              <a:avLst/>
              <a:gdLst/>
              <a:ahLst/>
              <a:cxnLst/>
              <a:rect l="l" t="t" r="r" b="b"/>
              <a:pathLst>
                <a:path w="609" h="1010" extrusionOk="0">
                  <a:moveTo>
                    <a:pt x="44" y="0"/>
                  </a:moveTo>
                  <a:cubicBezTo>
                    <a:pt x="39" y="0"/>
                    <a:pt x="35" y="1"/>
                    <a:pt x="31" y="3"/>
                  </a:cubicBezTo>
                  <a:cubicBezTo>
                    <a:pt x="1" y="3"/>
                    <a:pt x="62" y="277"/>
                    <a:pt x="214" y="550"/>
                  </a:cubicBezTo>
                  <a:cubicBezTo>
                    <a:pt x="327" y="806"/>
                    <a:pt x="468" y="1009"/>
                    <a:pt x="535" y="1009"/>
                  </a:cubicBezTo>
                  <a:cubicBezTo>
                    <a:pt x="540" y="1009"/>
                    <a:pt x="544" y="1008"/>
                    <a:pt x="548" y="1006"/>
                  </a:cubicBezTo>
                  <a:cubicBezTo>
                    <a:pt x="609" y="1006"/>
                    <a:pt x="518" y="733"/>
                    <a:pt x="366" y="459"/>
                  </a:cubicBezTo>
                  <a:cubicBezTo>
                    <a:pt x="252" y="203"/>
                    <a:pt x="111" y="0"/>
                    <a:pt x="4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3"/>
            <p:cNvSpPr/>
            <p:nvPr/>
          </p:nvSpPr>
          <p:spPr>
            <a:xfrm>
              <a:off x="1738900" y="3700875"/>
              <a:ext cx="14475" cy="26000"/>
            </a:xfrm>
            <a:custGeom>
              <a:avLst/>
              <a:gdLst/>
              <a:ahLst/>
              <a:cxnLst/>
              <a:rect l="l" t="t" r="r" b="b"/>
              <a:pathLst>
                <a:path w="579" h="1040" extrusionOk="0">
                  <a:moveTo>
                    <a:pt x="69" y="1"/>
                  </a:moveTo>
                  <a:cubicBezTo>
                    <a:pt x="66" y="1"/>
                    <a:pt x="63" y="2"/>
                    <a:pt x="61" y="4"/>
                  </a:cubicBezTo>
                  <a:cubicBezTo>
                    <a:pt x="1" y="34"/>
                    <a:pt x="61" y="277"/>
                    <a:pt x="213" y="581"/>
                  </a:cubicBezTo>
                  <a:cubicBezTo>
                    <a:pt x="327" y="837"/>
                    <a:pt x="468" y="1040"/>
                    <a:pt x="535" y="1040"/>
                  </a:cubicBezTo>
                  <a:cubicBezTo>
                    <a:pt x="539" y="1040"/>
                    <a:pt x="544" y="1039"/>
                    <a:pt x="548" y="1037"/>
                  </a:cubicBezTo>
                  <a:cubicBezTo>
                    <a:pt x="578" y="1007"/>
                    <a:pt x="517" y="763"/>
                    <a:pt x="396" y="490"/>
                  </a:cubicBezTo>
                  <a:cubicBezTo>
                    <a:pt x="253" y="205"/>
                    <a:pt x="111" y="1"/>
                    <a:pt x="6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3"/>
            <p:cNvSpPr/>
            <p:nvPr/>
          </p:nvSpPr>
          <p:spPr>
            <a:xfrm>
              <a:off x="1763225" y="3752550"/>
              <a:ext cx="13700" cy="26000"/>
            </a:xfrm>
            <a:custGeom>
              <a:avLst/>
              <a:gdLst/>
              <a:ahLst/>
              <a:cxnLst/>
              <a:rect l="l" t="t" r="r" b="b"/>
              <a:pathLst>
                <a:path w="548" h="1040" extrusionOk="0">
                  <a:moveTo>
                    <a:pt x="43" y="1"/>
                  </a:moveTo>
                  <a:cubicBezTo>
                    <a:pt x="39" y="1"/>
                    <a:pt x="34" y="2"/>
                    <a:pt x="31" y="3"/>
                  </a:cubicBezTo>
                  <a:cubicBezTo>
                    <a:pt x="0" y="34"/>
                    <a:pt x="61" y="277"/>
                    <a:pt x="183" y="581"/>
                  </a:cubicBezTo>
                  <a:cubicBezTo>
                    <a:pt x="325" y="837"/>
                    <a:pt x="440" y="1040"/>
                    <a:pt x="504" y="1040"/>
                  </a:cubicBezTo>
                  <a:cubicBezTo>
                    <a:pt x="509" y="1040"/>
                    <a:pt x="513" y="1039"/>
                    <a:pt x="517" y="1037"/>
                  </a:cubicBezTo>
                  <a:cubicBezTo>
                    <a:pt x="547" y="1037"/>
                    <a:pt x="487" y="763"/>
                    <a:pt x="365" y="490"/>
                  </a:cubicBezTo>
                  <a:cubicBezTo>
                    <a:pt x="251" y="205"/>
                    <a:pt x="111" y="1"/>
                    <a:pt x="4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3"/>
            <p:cNvSpPr/>
            <p:nvPr/>
          </p:nvSpPr>
          <p:spPr>
            <a:xfrm>
              <a:off x="1786775" y="3804975"/>
              <a:ext cx="13700" cy="26025"/>
            </a:xfrm>
            <a:custGeom>
              <a:avLst/>
              <a:gdLst/>
              <a:ahLst/>
              <a:cxnLst/>
              <a:rect l="l" t="t" r="r" b="b"/>
              <a:pathLst>
                <a:path w="548" h="1041" extrusionOk="0">
                  <a:moveTo>
                    <a:pt x="43" y="1"/>
                  </a:moveTo>
                  <a:cubicBezTo>
                    <a:pt x="39" y="1"/>
                    <a:pt x="35" y="2"/>
                    <a:pt x="31" y="4"/>
                  </a:cubicBezTo>
                  <a:cubicBezTo>
                    <a:pt x="0" y="4"/>
                    <a:pt x="61" y="277"/>
                    <a:pt x="183" y="551"/>
                  </a:cubicBezTo>
                  <a:cubicBezTo>
                    <a:pt x="297" y="835"/>
                    <a:pt x="437" y="1040"/>
                    <a:pt x="480" y="1040"/>
                  </a:cubicBezTo>
                  <a:cubicBezTo>
                    <a:pt x="482" y="1040"/>
                    <a:pt x="485" y="1039"/>
                    <a:pt x="487" y="1037"/>
                  </a:cubicBezTo>
                  <a:cubicBezTo>
                    <a:pt x="548" y="1007"/>
                    <a:pt x="487" y="764"/>
                    <a:pt x="365" y="490"/>
                  </a:cubicBezTo>
                  <a:cubicBezTo>
                    <a:pt x="223" y="206"/>
                    <a:pt x="107" y="1"/>
                    <a:pt x="4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3"/>
            <p:cNvSpPr/>
            <p:nvPr/>
          </p:nvSpPr>
          <p:spPr>
            <a:xfrm>
              <a:off x="1808800" y="3857425"/>
              <a:ext cx="13725" cy="26000"/>
            </a:xfrm>
            <a:custGeom>
              <a:avLst/>
              <a:gdLst/>
              <a:ahLst/>
              <a:cxnLst/>
              <a:rect l="l" t="t" r="r" b="b"/>
              <a:pathLst>
                <a:path w="549" h="1040" extrusionOk="0">
                  <a:moveTo>
                    <a:pt x="74" y="0"/>
                  </a:moveTo>
                  <a:cubicBezTo>
                    <a:pt x="70" y="0"/>
                    <a:pt x="66" y="1"/>
                    <a:pt x="62" y="3"/>
                  </a:cubicBezTo>
                  <a:cubicBezTo>
                    <a:pt x="1" y="3"/>
                    <a:pt x="62" y="277"/>
                    <a:pt x="183" y="550"/>
                  </a:cubicBezTo>
                  <a:cubicBezTo>
                    <a:pt x="297" y="835"/>
                    <a:pt x="438" y="1039"/>
                    <a:pt x="480" y="1039"/>
                  </a:cubicBezTo>
                  <a:cubicBezTo>
                    <a:pt x="483" y="1039"/>
                    <a:pt x="485" y="1038"/>
                    <a:pt x="487" y="1037"/>
                  </a:cubicBezTo>
                  <a:cubicBezTo>
                    <a:pt x="548" y="1006"/>
                    <a:pt x="487" y="763"/>
                    <a:pt x="366" y="459"/>
                  </a:cubicBezTo>
                  <a:cubicBezTo>
                    <a:pt x="252" y="203"/>
                    <a:pt x="138" y="0"/>
                    <a:pt x="7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3"/>
            <p:cNvSpPr/>
            <p:nvPr/>
          </p:nvSpPr>
          <p:spPr>
            <a:xfrm>
              <a:off x="1830850" y="3909850"/>
              <a:ext cx="12950" cy="26700"/>
            </a:xfrm>
            <a:custGeom>
              <a:avLst/>
              <a:gdLst/>
              <a:ahLst/>
              <a:cxnLst/>
              <a:rect l="l" t="t" r="r" b="b"/>
              <a:pathLst>
                <a:path w="518" h="1068" extrusionOk="0">
                  <a:moveTo>
                    <a:pt x="68" y="0"/>
                  </a:moveTo>
                  <a:cubicBezTo>
                    <a:pt x="66" y="0"/>
                    <a:pt x="63" y="1"/>
                    <a:pt x="61" y="3"/>
                  </a:cubicBezTo>
                  <a:cubicBezTo>
                    <a:pt x="0" y="3"/>
                    <a:pt x="61" y="277"/>
                    <a:pt x="152" y="550"/>
                  </a:cubicBezTo>
                  <a:cubicBezTo>
                    <a:pt x="274" y="854"/>
                    <a:pt x="426" y="1067"/>
                    <a:pt x="487" y="1067"/>
                  </a:cubicBezTo>
                  <a:cubicBezTo>
                    <a:pt x="517" y="1037"/>
                    <a:pt x="456" y="794"/>
                    <a:pt x="365" y="490"/>
                  </a:cubicBezTo>
                  <a:cubicBezTo>
                    <a:pt x="251" y="205"/>
                    <a:pt x="111" y="0"/>
                    <a:pt x="68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43"/>
            <p:cNvSpPr/>
            <p:nvPr/>
          </p:nvSpPr>
          <p:spPr>
            <a:xfrm>
              <a:off x="1852125" y="3962350"/>
              <a:ext cx="12175" cy="26700"/>
            </a:xfrm>
            <a:custGeom>
              <a:avLst/>
              <a:gdLst/>
              <a:ahLst/>
              <a:cxnLst/>
              <a:rect l="l" t="t" r="r" b="b"/>
              <a:pathLst>
                <a:path w="487" h="1068" extrusionOk="0">
                  <a:moveTo>
                    <a:pt x="31" y="1"/>
                  </a:moveTo>
                  <a:cubicBezTo>
                    <a:pt x="0" y="31"/>
                    <a:pt x="31" y="274"/>
                    <a:pt x="152" y="578"/>
                  </a:cubicBezTo>
                  <a:cubicBezTo>
                    <a:pt x="266" y="863"/>
                    <a:pt x="380" y="1067"/>
                    <a:pt x="444" y="1067"/>
                  </a:cubicBezTo>
                  <a:cubicBezTo>
                    <a:pt x="448" y="1067"/>
                    <a:pt x="453" y="1066"/>
                    <a:pt x="456" y="1065"/>
                  </a:cubicBezTo>
                  <a:cubicBezTo>
                    <a:pt x="487" y="1065"/>
                    <a:pt x="456" y="791"/>
                    <a:pt x="335" y="517"/>
                  </a:cubicBezTo>
                  <a:cubicBezTo>
                    <a:pt x="213" y="213"/>
                    <a:pt x="92" y="1"/>
                    <a:pt x="3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43"/>
            <p:cNvSpPr/>
            <p:nvPr/>
          </p:nvSpPr>
          <p:spPr>
            <a:xfrm>
              <a:off x="1871875" y="4016225"/>
              <a:ext cx="12950" cy="26700"/>
            </a:xfrm>
            <a:custGeom>
              <a:avLst/>
              <a:gdLst/>
              <a:ahLst/>
              <a:cxnLst/>
              <a:rect l="l" t="t" r="r" b="b"/>
              <a:pathLst>
                <a:path w="518" h="1068" extrusionOk="0">
                  <a:moveTo>
                    <a:pt x="74" y="1"/>
                  </a:moveTo>
                  <a:cubicBezTo>
                    <a:pt x="70" y="1"/>
                    <a:pt x="65" y="2"/>
                    <a:pt x="62" y="4"/>
                  </a:cubicBezTo>
                  <a:cubicBezTo>
                    <a:pt x="1" y="4"/>
                    <a:pt x="62" y="277"/>
                    <a:pt x="153" y="551"/>
                  </a:cubicBezTo>
                  <a:cubicBezTo>
                    <a:pt x="274" y="855"/>
                    <a:pt x="396" y="1068"/>
                    <a:pt x="457" y="1068"/>
                  </a:cubicBezTo>
                  <a:cubicBezTo>
                    <a:pt x="517" y="1037"/>
                    <a:pt x="457" y="794"/>
                    <a:pt x="366" y="490"/>
                  </a:cubicBezTo>
                  <a:cubicBezTo>
                    <a:pt x="252" y="206"/>
                    <a:pt x="138" y="1"/>
                    <a:pt x="7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43"/>
            <p:cNvSpPr/>
            <p:nvPr/>
          </p:nvSpPr>
          <p:spPr>
            <a:xfrm>
              <a:off x="1891650" y="4069425"/>
              <a:ext cx="12175" cy="26775"/>
            </a:xfrm>
            <a:custGeom>
              <a:avLst/>
              <a:gdLst/>
              <a:ahLst/>
              <a:cxnLst/>
              <a:rect l="l" t="t" r="r" b="b"/>
              <a:pathLst>
                <a:path w="487" h="1071" extrusionOk="0">
                  <a:moveTo>
                    <a:pt x="67" y="1"/>
                  </a:moveTo>
                  <a:cubicBezTo>
                    <a:pt x="65" y="1"/>
                    <a:pt x="63" y="2"/>
                    <a:pt x="61" y="3"/>
                  </a:cubicBezTo>
                  <a:cubicBezTo>
                    <a:pt x="0" y="34"/>
                    <a:pt x="30" y="277"/>
                    <a:pt x="152" y="581"/>
                  </a:cubicBezTo>
                  <a:cubicBezTo>
                    <a:pt x="237" y="866"/>
                    <a:pt x="349" y="1070"/>
                    <a:pt x="413" y="1070"/>
                  </a:cubicBezTo>
                  <a:cubicBezTo>
                    <a:pt x="418" y="1070"/>
                    <a:pt x="422" y="1069"/>
                    <a:pt x="426" y="1067"/>
                  </a:cubicBezTo>
                  <a:cubicBezTo>
                    <a:pt x="486" y="1067"/>
                    <a:pt x="426" y="794"/>
                    <a:pt x="334" y="520"/>
                  </a:cubicBezTo>
                  <a:cubicBezTo>
                    <a:pt x="220" y="233"/>
                    <a:pt x="105" y="1"/>
                    <a:pt x="6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43"/>
            <p:cNvSpPr/>
            <p:nvPr/>
          </p:nvSpPr>
          <p:spPr>
            <a:xfrm>
              <a:off x="1910625" y="4123375"/>
              <a:ext cx="11425" cy="26700"/>
            </a:xfrm>
            <a:custGeom>
              <a:avLst/>
              <a:gdLst/>
              <a:ahLst/>
              <a:cxnLst/>
              <a:rect l="l" t="t" r="r" b="b"/>
              <a:pathLst>
                <a:path w="457" h="1068" extrusionOk="0">
                  <a:moveTo>
                    <a:pt x="42" y="1"/>
                  </a:moveTo>
                  <a:cubicBezTo>
                    <a:pt x="38" y="1"/>
                    <a:pt x="35" y="2"/>
                    <a:pt x="31" y="4"/>
                  </a:cubicBezTo>
                  <a:cubicBezTo>
                    <a:pt x="1" y="4"/>
                    <a:pt x="31" y="277"/>
                    <a:pt x="123" y="581"/>
                  </a:cubicBezTo>
                  <a:cubicBezTo>
                    <a:pt x="214" y="855"/>
                    <a:pt x="366" y="1067"/>
                    <a:pt x="396" y="1067"/>
                  </a:cubicBezTo>
                  <a:cubicBezTo>
                    <a:pt x="457" y="1067"/>
                    <a:pt x="426" y="794"/>
                    <a:pt x="305" y="520"/>
                  </a:cubicBezTo>
                  <a:cubicBezTo>
                    <a:pt x="219" y="234"/>
                    <a:pt x="106" y="1"/>
                    <a:pt x="4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43"/>
            <p:cNvSpPr/>
            <p:nvPr/>
          </p:nvSpPr>
          <p:spPr>
            <a:xfrm>
              <a:off x="1928125" y="4177400"/>
              <a:ext cx="11400" cy="27375"/>
            </a:xfrm>
            <a:custGeom>
              <a:avLst/>
              <a:gdLst/>
              <a:ahLst/>
              <a:cxnLst/>
              <a:rect l="l" t="t" r="r" b="b"/>
              <a:pathLst>
                <a:path w="456" h="1095" extrusionOk="0">
                  <a:moveTo>
                    <a:pt x="61" y="1"/>
                  </a:moveTo>
                  <a:cubicBezTo>
                    <a:pt x="0" y="31"/>
                    <a:pt x="30" y="274"/>
                    <a:pt x="152" y="578"/>
                  </a:cubicBezTo>
                  <a:cubicBezTo>
                    <a:pt x="243" y="882"/>
                    <a:pt x="365" y="1095"/>
                    <a:pt x="426" y="1095"/>
                  </a:cubicBezTo>
                  <a:cubicBezTo>
                    <a:pt x="456" y="1064"/>
                    <a:pt x="426" y="821"/>
                    <a:pt x="334" y="517"/>
                  </a:cubicBezTo>
                  <a:cubicBezTo>
                    <a:pt x="243" y="213"/>
                    <a:pt x="122" y="1"/>
                    <a:pt x="6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43"/>
            <p:cNvSpPr/>
            <p:nvPr/>
          </p:nvSpPr>
          <p:spPr>
            <a:xfrm>
              <a:off x="1945600" y="4232050"/>
              <a:ext cx="10650" cy="26675"/>
            </a:xfrm>
            <a:custGeom>
              <a:avLst/>
              <a:gdLst/>
              <a:ahLst/>
              <a:cxnLst/>
              <a:rect l="l" t="t" r="r" b="b"/>
              <a:pathLst>
                <a:path w="426" h="1067" extrusionOk="0">
                  <a:moveTo>
                    <a:pt x="41" y="1"/>
                  </a:moveTo>
                  <a:cubicBezTo>
                    <a:pt x="38" y="1"/>
                    <a:pt x="34" y="1"/>
                    <a:pt x="31" y="3"/>
                  </a:cubicBezTo>
                  <a:cubicBezTo>
                    <a:pt x="0" y="3"/>
                    <a:pt x="31" y="246"/>
                    <a:pt x="122" y="550"/>
                  </a:cubicBezTo>
                  <a:cubicBezTo>
                    <a:pt x="213" y="854"/>
                    <a:pt x="335" y="1067"/>
                    <a:pt x="365" y="1067"/>
                  </a:cubicBezTo>
                  <a:cubicBezTo>
                    <a:pt x="426" y="1067"/>
                    <a:pt x="395" y="793"/>
                    <a:pt x="304" y="520"/>
                  </a:cubicBezTo>
                  <a:cubicBezTo>
                    <a:pt x="218" y="233"/>
                    <a:pt x="105" y="1"/>
                    <a:pt x="4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43"/>
            <p:cNvSpPr/>
            <p:nvPr/>
          </p:nvSpPr>
          <p:spPr>
            <a:xfrm>
              <a:off x="1961550" y="4286075"/>
              <a:ext cx="10650" cy="27375"/>
            </a:xfrm>
            <a:custGeom>
              <a:avLst/>
              <a:gdLst/>
              <a:ahLst/>
              <a:cxnLst/>
              <a:rect l="l" t="t" r="r" b="b"/>
              <a:pathLst>
                <a:path w="426" h="1095" extrusionOk="0">
                  <a:moveTo>
                    <a:pt x="61" y="0"/>
                  </a:moveTo>
                  <a:cubicBezTo>
                    <a:pt x="0" y="31"/>
                    <a:pt x="31" y="274"/>
                    <a:pt x="122" y="578"/>
                  </a:cubicBezTo>
                  <a:cubicBezTo>
                    <a:pt x="213" y="882"/>
                    <a:pt x="335" y="1094"/>
                    <a:pt x="365" y="1094"/>
                  </a:cubicBezTo>
                  <a:cubicBezTo>
                    <a:pt x="426" y="1094"/>
                    <a:pt x="396" y="851"/>
                    <a:pt x="304" y="547"/>
                  </a:cubicBezTo>
                  <a:cubicBezTo>
                    <a:pt x="213" y="243"/>
                    <a:pt x="122" y="0"/>
                    <a:pt x="6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3"/>
            <p:cNvSpPr/>
            <p:nvPr/>
          </p:nvSpPr>
          <p:spPr>
            <a:xfrm>
              <a:off x="1976750" y="4341475"/>
              <a:ext cx="10650" cy="27450"/>
            </a:xfrm>
            <a:custGeom>
              <a:avLst/>
              <a:gdLst/>
              <a:ahLst/>
              <a:cxnLst/>
              <a:rect l="l" t="t" r="r" b="b"/>
              <a:pathLst>
                <a:path w="426" h="1098" extrusionOk="0">
                  <a:moveTo>
                    <a:pt x="72" y="0"/>
                  </a:moveTo>
                  <a:cubicBezTo>
                    <a:pt x="68" y="0"/>
                    <a:pt x="65" y="1"/>
                    <a:pt x="61" y="3"/>
                  </a:cubicBezTo>
                  <a:cubicBezTo>
                    <a:pt x="0" y="3"/>
                    <a:pt x="31" y="277"/>
                    <a:pt x="122" y="581"/>
                  </a:cubicBezTo>
                  <a:cubicBezTo>
                    <a:pt x="213" y="854"/>
                    <a:pt x="304" y="1097"/>
                    <a:pt x="365" y="1097"/>
                  </a:cubicBezTo>
                  <a:cubicBezTo>
                    <a:pt x="426" y="1067"/>
                    <a:pt x="396" y="824"/>
                    <a:pt x="304" y="520"/>
                  </a:cubicBezTo>
                  <a:cubicBezTo>
                    <a:pt x="247" y="233"/>
                    <a:pt x="136" y="0"/>
                    <a:pt x="7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3"/>
            <p:cNvSpPr/>
            <p:nvPr/>
          </p:nvSpPr>
          <p:spPr>
            <a:xfrm>
              <a:off x="1991950" y="4396250"/>
              <a:ext cx="9900" cy="27375"/>
            </a:xfrm>
            <a:custGeom>
              <a:avLst/>
              <a:gdLst/>
              <a:ahLst/>
              <a:cxnLst/>
              <a:rect l="l" t="t" r="r" b="b"/>
              <a:pathLst>
                <a:path w="396" h="1095" extrusionOk="0">
                  <a:moveTo>
                    <a:pt x="61" y="1"/>
                  </a:moveTo>
                  <a:cubicBezTo>
                    <a:pt x="0" y="1"/>
                    <a:pt x="31" y="274"/>
                    <a:pt x="91" y="578"/>
                  </a:cubicBezTo>
                  <a:cubicBezTo>
                    <a:pt x="183" y="882"/>
                    <a:pt x="274" y="1095"/>
                    <a:pt x="335" y="1095"/>
                  </a:cubicBezTo>
                  <a:cubicBezTo>
                    <a:pt x="395" y="1095"/>
                    <a:pt x="365" y="821"/>
                    <a:pt x="304" y="517"/>
                  </a:cubicBezTo>
                  <a:cubicBezTo>
                    <a:pt x="213" y="213"/>
                    <a:pt x="122" y="1"/>
                    <a:pt x="6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43"/>
            <p:cNvSpPr/>
            <p:nvPr/>
          </p:nvSpPr>
          <p:spPr>
            <a:xfrm>
              <a:off x="2006375" y="4451650"/>
              <a:ext cx="9150" cy="27450"/>
            </a:xfrm>
            <a:custGeom>
              <a:avLst/>
              <a:gdLst/>
              <a:ahLst/>
              <a:cxnLst/>
              <a:rect l="l" t="t" r="r" b="b"/>
              <a:pathLst>
                <a:path w="366" h="1098" extrusionOk="0">
                  <a:moveTo>
                    <a:pt x="68" y="1"/>
                  </a:moveTo>
                  <a:cubicBezTo>
                    <a:pt x="65" y="1"/>
                    <a:pt x="63" y="2"/>
                    <a:pt x="62" y="3"/>
                  </a:cubicBezTo>
                  <a:cubicBezTo>
                    <a:pt x="1" y="3"/>
                    <a:pt x="1" y="247"/>
                    <a:pt x="92" y="581"/>
                  </a:cubicBezTo>
                  <a:cubicBezTo>
                    <a:pt x="153" y="885"/>
                    <a:pt x="274" y="1098"/>
                    <a:pt x="335" y="1098"/>
                  </a:cubicBezTo>
                  <a:cubicBezTo>
                    <a:pt x="366" y="1098"/>
                    <a:pt x="366" y="824"/>
                    <a:pt x="274" y="520"/>
                  </a:cubicBezTo>
                  <a:cubicBezTo>
                    <a:pt x="217" y="233"/>
                    <a:pt x="106" y="1"/>
                    <a:pt x="6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43"/>
            <p:cNvSpPr/>
            <p:nvPr/>
          </p:nvSpPr>
          <p:spPr>
            <a:xfrm>
              <a:off x="2019300" y="4507125"/>
              <a:ext cx="9150" cy="27450"/>
            </a:xfrm>
            <a:custGeom>
              <a:avLst/>
              <a:gdLst/>
              <a:ahLst/>
              <a:cxnLst/>
              <a:rect l="l" t="t" r="r" b="b"/>
              <a:pathLst>
                <a:path w="366" h="1098" extrusionOk="0">
                  <a:moveTo>
                    <a:pt x="67" y="1"/>
                  </a:moveTo>
                  <a:cubicBezTo>
                    <a:pt x="65" y="1"/>
                    <a:pt x="63" y="2"/>
                    <a:pt x="61" y="3"/>
                  </a:cubicBezTo>
                  <a:cubicBezTo>
                    <a:pt x="1" y="3"/>
                    <a:pt x="1" y="277"/>
                    <a:pt x="92" y="581"/>
                  </a:cubicBezTo>
                  <a:cubicBezTo>
                    <a:pt x="153" y="885"/>
                    <a:pt x="244" y="1098"/>
                    <a:pt x="304" y="1098"/>
                  </a:cubicBezTo>
                  <a:cubicBezTo>
                    <a:pt x="365" y="1098"/>
                    <a:pt x="335" y="824"/>
                    <a:pt x="274" y="520"/>
                  </a:cubicBezTo>
                  <a:cubicBezTo>
                    <a:pt x="217" y="233"/>
                    <a:pt x="105" y="1"/>
                    <a:pt x="6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3"/>
            <p:cNvSpPr/>
            <p:nvPr/>
          </p:nvSpPr>
          <p:spPr>
            <a:xfrm>
              <a:off x="2031450" y="4562600"/>
              <a:ext cx="8400" cy="28200"/>
            </a:xfrm>
            <a:custGeom>
              <a:avLst/>
              <a:gdLst/>
              <a:ahLst/>
              <a:cxnLst/>
              <a:rect l="l" t="t" r="r" b="b"/>
              <a:pathLst>
                <a:path w="336" h="1128" extrusionOk="0">
                  <a:moveTo>
                    <a:pt x="72" y="1"/>
                  </a:moveTo>
                  <a:cubicBezTo>
                    <a:pt x="69" y="1"/>
                    <a:pt x="65" y="1"/>
                    <a:pt x="62" y="3"/>
                  </a:cubicBezTo>
                  <a:cubicBezTo>
                    <a:pt x="1" y="3"/>
                    <a:pt x="1" y="277"/>
                    <a:pt x="92" y="581"/>
                  </a:cubicBezTo>
                  <a:cubicBezTo>
                    <a:pt x="153" y="885"/>
                    <a:pt x="244" y="1128"/>
                    <a:pt x="305" y="1128"/>
                  </a:cubicBezTo>
                  <a:cubicBezTo>
                    <a:pt x="335" y="1097"/>
                    <a:pt x="335" y="854"/>
                    <a:pt x="274" y="550"/>
                  </a:cubicBezTo>
                  <a:cubicBezTo>
                    <a:pt x="217" y="235"/>
                    <a:pt x="133" y="1"/>
                    <a:pt x="7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3"/>
            <p:cNvSpPr/>
            <p:nvPr/>
          </p:nvSpPr>
          <p:spPr>
            <a:xfrm>
              <a:off x="2042850" y="4618150"/>
              <a:ext cx="8400" cy="28125"/>
            </a:xfrm>
            <a:custGeom>
              <a:avLst/>
              <a:gdLst/>
              <a:ahLst/>
              <a:cxnLst/>
              <a:rect l="l" t="t" r="r" b="b"/>
              <a:pathLst>
                <a:path w="336" h="1125" extrusionOk="0">
                  <a:moveTo>
                    <a:pt x="92" y="0"/>
                  </a:moveTo>
                  <a:cubicBezTo>
                    <a:pt x="1" y="30"/>
                    <a:pt x="31" y="274"/>
                    <a:pt x="92" y="578"/>
                  </a:cubicBezTo>
                  <a:cubicBezTo>
                    <a:pt x="153" y="882"/>
                    <a:pt x="244" y="1125"/>
                    <a:pt x="305" y="1125"/>
                  </a:cubicBezTo>
                  <a:cubicBezTo>
                    <a:pt x="335" y="1125"/>
                    <a:pt x="335" y="851"/>
                    <a:pt x="274" y="547"/>
                  </a:cubicBezTo>
                  <a:cubicBezTo>
                    <a:pt x="214" y="243"/>
                    <a:pt x="153" y="0"/>
                    <a:pt x="9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3"/>
            <p:cNvSpPr/>
            <p:nvPr/>
          </p:nvSpPr>
          <p:spPr>
            <a:xfrm>
              <a:off x="2053500" y="4674250"/>
              <a:ext cx="6100" cy="13825"/>
            </a:xfrm>
            <a:custGeom>
              <a:avLst/>
              <a:gdLst/>
              <a:ahLst/>
              <a:cxnLst/>
              <a:rect l="l" t="t" r="r" b="b"/>
              <a:pathLst>
                <a:path w="244" h="553" extrusionOk="0">
                  <a:moveTo>
                    <a:pt x="103" y="1"/>
                  </a:moveTo>
                  <a:cubicBezTo>
                    <a:pt x="99" y="1"/>
                    <a:pt x="95" y="2"/>
                    <a:pt x="92" y="5"/>
                  </a:cubicBezTo>
                  <a:cubicBezTo>
                    <a:pt x="31" y="5"/>
                    <a:pt x="0" y="127"/>
                    <a:pt x="31" y="279"/>
                  </a:cubicBezTo>
                  <a:cubicBezTo>
                    <a:pt x="61" y="461"/>
                    <a:pt x="122" y="552"/>
                    <a:pt x="183" y="552"/>
                  </a:cubicBezTo>
                  <a:cubicBezTo>
                    <a:pt x="244" y="552"/>
                    <a:pt x="244" y="400"/>
                    <a:pt x="213" y="248"/>
                  </a:cubicBezTo>
                  <a:cubicBezTo>
                    <a:pt x="213" y="112"/>
                    <a:pt x="140" y="1"/>
                    <a:pt x="10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3"/>
            <p:cNvSpPr/>
            <p:nvPr/>
          </p:nvSpPr>
          <p:spPr>
            <a:xfrm>
              <a:off x="1978275" y="4688050"/>
              <a:ext cx="276625" cy="47900"/>
            </a:xfrm>
            <a:custGeom>
              <a:avLst/>
              <a:gdLst/>
              <a:ahLst/>
              <a:cxnLst/>
              <a:rect l="l" t="t" r="r" b="b"/>
              <a:pathLst>
                <a:path w="11065" h="1916" extrusionOk="0">
                  <a:moveTo>
                    <a:pt x="0" y="0"/>
                  </a:moveTo>
                  <a:lnTo>
                    <a:pt x="547" y="1794"/>
                  </a:lnTo>
                  <a:lnTo>
                    <a:pt x="11064" y="1915"/>
                  </a:lnTo>
                  <a:lnTo>
                    <a:pt x="10639" y="1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3"/>
            <p:cNvSpPr/>
            <p:nvPr/>
          </p:nvSpPr>
          <p:spPr>
            <a:xfrm>
              <a:off x="1635550" y="3542900"/>
              <a:ext cx="401250" cy="1148975"/>
            </a:xfrm>
            <a:custGeom>
              <a:avLst/>
              <a:gdLst/>
              <a:ahLst/>
              <a:cxnLst/>
              <a:rect l="l" t="t" r="r" b="b"/>
              <a:pathLst>
                <a:path w="16050" h="45959" extrusionOk="0">
                  <a:moveTo>
                    <a:pt x="1" y="0"/>
                  </a:moveTo>
                  <a:cubicBezTo>
                    <a:pt x="1" y="31"/>
                    <a:pt x="31" y="61"/>
                    <a:pt x="61" y="122"/>
                  </a:cubicBezTo>
                  <a:lnTo>
                    <a:pt x="213" y="456"/>
                  </a:lnTo>
                  <a:lnTo>
                    <a:pt x="821" y="1733"/>
                  </a:lnTo>
                  <a:cubicBezTo>
                    <a:pt x="1369" y="2888"/>
                    <a:pt x="2128" y="4468"/>
                    <a:pt x="3071" y="6475"/>
                  </a:cubicBezTo>
                  <a:cubicBezTo>
                    <a:pt x="3983" y="8481"/>
                    <a:pt x="5077" y="10852"/>
                    <a:pt x="6262" y="13526"/>
                  </a:cubicBezTo>
                  <a:cubicBezTo>
                    <a:pt x="6840" y="14894"/>
                    <a:pt x="7417" y="16292"/>
                    <a:pt x="8025" y="17782"/>
                  </a:cubicBezTo>
                  <a:cubicBezTo>
                    <a:pt x="8633" y="19241"/>
                    <a:pt x="9180" y="20791"/>
                    <a:pt x="9697" y="22402"/>
                  </a:cubicBezTo>
                  <a:cubicBezTo>
                    <a:pt x="10700" y="25624"/>
                    <a:pt x="11521" y="28724"/>
                    <a:pt x="12281" y="31521"/>
                  </a:cubicBezTo>
                  <a:lnTo>
                    <a:pt x="14256" y="39059"/>
                  </a:lnTo>
                  <a:cubicBezTo>
                    <a:pt x="14803" y="41186"/>
                    <a:pt x="15229" y="42919"/>
                    <a:pt x="15563" y="44104"/>
                  </a:cubicBezTo>
                  <a:cubicBezTo>
                    <a:pt x="15715" y="44712"/>
                    <a:pt x="15837" y="45168"/>
                    <a:pt x="15928" y="45502"/>
                  </a:cubicBezTo>
                  <a:cubicBezTo>
                    <a:pt x="15958" y="45654"/>
                    <a:pt x="15989" y="45746"/>
                    <a:pt x="16019" y="45837"/>
                  </a:cubicBezTo>
                  <a:cubicBezTo>
                    <a:pt x="15989" y="45746"/>
                    <a:pt x="15958" y="45624"/>
                    <a:pt x="15928" y="45472"/>
                  </a:cubicBezTo>
                  <a:cubicBezTo>
                    <a:pt x="15867" y="45138"/>
                    <a:pt x="15746" y="44682"/>
                    <a:pt x="15624" y="44104"/>
                  </a:cubicBezTo>
                  <a:lnTo>
                    <a:pt x="14378" y="38998"/>
                  </a:lnTo>
                  <a:cubicBezTo>
                    <a:pt x="13831" y="36870"/>
                    <a:pt x="13192" y="34317"/>
                    <a:pt x="12433" y="31490"/>
                  </a:cubicBezTo>
                  <a:cubicBezTo>
                    <a:pt x="11673" y="28663"/>
                    <a:pt x="10852" y="25563"/>
                    <a:pt x="9879" y="22341"/>
                  </a:cubicBezTo>
                  <a:cubicBezTo>
                    <a:pt x="9363" y="20730"/>
                    <a:pt x="8785" y="19180"/>
                    <a:pt x="8177" y="17691"/>
                  </a:cubicBezTo>
                  <a:cubicBezTo>
                    <a:pt x="7600" y="16201"/>
                    <a:pt x="6992" y="14803"/>
                    <a:pt x="6414" y="13466"/>
                  </a:cubicBezTo>
                  <a:cubicBezTo>
                    <a:pt x="5229" y="10791"/>
                    <a:pt x="4104" y="8389"/>
                    <a:pt x="3162" y="6414"/>
                  </a:cubicBezTo>
                  <a:cubicBezTo>
                    <a:pt x="2220" y="4408"/>
                    <a:pt x="1429" y="2797"/>
                    <a:pt x="882" y="1702"/>
                  </a:cubicBezTo>
                  <a:lnTo>
                    <a:pt x="244" y="426"/>
                  </a:lnTo>
                  <a:lnTo>
                    <a:pt x="61" y="92"/>
                  </a:lnTo>
                  <a:cubicBezTo>
                    <a:pt x="31" y="31"/>
                    <a:pt x="1" y="0"/>
                    <a:pt x="1" y="0"/>
                  </a:cubicBezTo>
                  <a:close/>
                  <a:moveTo>
                    <a:pt x="16019" y="45837"/>
                  </a:moveTo>
                  <a:cubicBezTo>
                    <a:pt x="16019" y="45898"/>
                    <a:pt x="16019" y="45928"/>
                    <a:pt x="16050" y="45958"/>
                  </a:cubicBezTo>
                  <a:cubicBezTo>
                    <a:pt x="16050" y="45928"/>
                    <a:pt x="16019" y="45867"/>
                    <a:pt x="16019" y="45837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3"/>
            <p:cNvSpPr/>
            <p:nvPr/>
          </p:nvSpPr>
          <p:spPr>
            <a:xfrm>
              <a:off x="1197100" y="4474225"/>
              <a:ext cx="20550" cy="21700"/>
            </a:xfrm>
            <a:custGeom>
              <a:avLst/>
              <a:gdLst/>
              <a:ahLst/>
              <a:cxnLst/>
              <a:rect l="l" t="t" r="r" b="b"/>
              <a:pathLst>
                <a:path w="822" h="868" extrusionOk="0">
                  <a:moveTo>
                    <a:pt x="761" y="1"/>
                  </a:moveTo>
                  <a:cubicBezTo>
                    <a:pt x="681" y="1"/>
                    <a:pt x="520" y="166"/>
                    <a:pt x="335" y="377"/>
                  </a:cubicBezTo>
                  <a:cubicBezTo>
                    <a:pt x="122" y="620"/>
                    <a:pt x="0" y="863"/>
                    <a:pt x="31" y="863"/>
                  </a:cubicBezTo>
                  <a:cubicBezTo>
                    <a:pt x="36" y="866"/>
                    <a:pt x="42" y="867"/>
                    <a:pt x="49" y="867"/>
                  </a:cubicBezTo>
                  <a:cubicBezTo>
                    <a:pt x="123" y="867"/>
                    <a:pt x="292" y="721"/>
                    <a:pt x="487" y="499"/>
                  </a:cubicBezTo>
                  <a:cubicBezTo>
                    <a:pt x="699" y="255"/>
                    <a:pt x="821" y="43"/>
                    <a:pt x="791" y="12"/>
                  </a:cubicBezTo>
                  <a:cubicBezTo>
                    <a:pt x="783" y="4"/>
                    <a:pt x="773" y="1"/>
                    <a:pt x="76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3"/>
            <p:cNvSpPr/>
            <p:nvPr/>
          </p:nvSpPr>
          <p:spPr>
            <a:xfrm>
              <a:off x="1233575" y="4430350"/>
              <a:ext cx="20550" cy="22250"/>
            </a:xfrm>
            <a:custGeom>
              <a:avLst/>
              <a:gdLst/>
              <a:ahLst/>
              <a:cxnLst/>
              <a:rect l="l" t="t" r="r" b="b"/>
              <a:pathLst>
                <a:path w="822" h="890" extrusionOk="0">
                  <a:moveTo>
                    <a:pt x="773" y="0"/>
                  </a:moveTo>
                  <a:cubicBezTo>
                    <a:pt x="699" y="0"/>
                    <a:pt x="529" y="147"/>
                    <a:pt x="335" y="369"/>
                  </a:cubicBezTo>
                  <a:cubicBezTo>
                    <a:pt x="152" y="612"/>
                    <a:pt x="0" y="855"/>
                    <a:pt x="61" y="886"/>
                  </a:cubicBezTo>
                  <a:cubicBezTo>
                    <a:pt x="66" y="888"/>
                    <a:pt x="71" y="889"/>
                    <a:pt x="76" y="889"/>
                  </a:cubicBezTo>
                  <a:cubicBezTo>
                    <a:pt x="149" y="889"/>
                    <a:pt x="318" y="716"/>
                    <a:pt x="487" y="491"/>
                  </a:cubicBezTo>
                  <a:cubicBezTo>
                    <a:pt x="699" y="248"/>
                    <a:pt x="821" y="35"/>
                    <a:pt x="791" y="4"/>
                  </a:cubicBezTo>
                  <a:cubicBezTo>
                    <a:pt x="785" y="2"/>
                    <a:pt x="779" y="0"/>
                    <a:pt x="773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3"/>
            <p:cNvSpPr/>
            <p:nvPr/>
          </p:nvSpPr>
          <p:spPr>
            <a:xfrm>
              <a:off x="1270050" y="4386075"/>
              <a:ext cx="19775" cy="22450"/>
            </a:xfrm>
            <a:custGeom>
              <a:avLst/>
              <a:gdLst/>
              <a:ahLst/>
              <a:cxnLst/>
              <a:rect l="l" t="t" r="r" b="b"/>
              <a:pathLst>
                <a:path w="791" h="898" extrusionOk="0">
                  <a:moveTo>
                    <a:pt x="739" y="1"/>
                  </a:moveTo>
                  <a:cubicBezTo>
                    <a:pt x="674" y="1"/>
                    <a:pt x="493" y="166"/>
                    <a:pt x="335" y="377"/>
                  </a:cubicBezTo>
                  <a:cubicBezTo>
                    <a:pt x="122" y="620"/>
                    <a:pt x="0" y="863"/>
                    <a:pt x="31" y="894"/>
                  </a:cubicBezTo>
                  <a:cubicBezTo>
                    <a:pt x="35" y="896"/>
                    <a:pt x="40" y="897"/>
                    <a:pt x="46" y="897"/>
                  </a:cubicBezTo>
                  <a:cubicBezTo>
                    <a:pt x="118" y="897"/>
                    <a:pt x="290" y="724"/>
                    <a:pt x="487" y="499"/>
                  </a:cubicBezTo>
                  <a:cubicBezTo>
                    <a:pt x="669" y="256"/>
                    <a:pt x="791" y="43"/>
                    <a:pt x="760" y="12"/>
                  </a:cubicBezTo>
                  <a:cubicBezTo>
                    <a:pt x="756" y="4"/>
                    <a:pt x="749" y="1"/>
                    <a:pt x="73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3"/>
            <p:cNvSpPr/>
            <p:nvPr/>
          </p:nvSpPr>
          <p:spPr>
            <a:xfrm>
              <a:off x="1305750" y="4341450"/>
              <a:ext cx="19800" cy="22250"/>
            </a:xfrm>
            <a:custGeom>
              <a:avLst/>
              <a:gdLst/>
              <a:ahLst/>
              <a:cxnLst/>
              <a:rect l="l" t="t" r="r" b="b"/>
              <a:pathLst>
                <a:path w="792" h="890" extrusionOk="0">
                  <a:moveTo>
                    <a:pt x="743" y="0"/>
                  </a:moveTo>
                  <a:cubicBezTo>
                    <a:pt x="669" y="0"/>
                    <a:pt x="500" y="146"/>
                    <a:pt x="305" y="369"/>
                  </a:cubicBezTo>
                  <a:cubicBezTo>
                    <a:pt x="123" y="642"/>
                    <a:pt x="1" y="855"/>
                    <a:pt x="31" y="886"/>
                  </a:cubicBezTo>
                  <a:cubicBezTo>
                    <a:pt x="37" y="888"/>
                    <a:pt x="43" y="889"/>
                    <a:pt x="49" y="889"/>
                  </a:cubicBezTo>
                  <a:cubicBezTo>
                    <a:pt x="123" y="889"/>
                    <a:pt x="293" y="743"/>
                    <a:pt x="487" y="521"/>
                  </a:cubicBezTo>
                  <a:cubicBezTo>
                    <a:pt x="670" y="278"/>
                    <a:pt x="791" y="34"/>
                    <a:pt x="761" y="4"/>
                  </a:cubicBezTo>
                  <a:cubicBezTo>
                    <a:pt x="756" y="1"/>
                    <a:pt x="750" y="0"/>
                    <a:pt x="743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3"/>
            <p:cNvSpPr/>
            <p:nvPr/>
          </p:nvSpPr>
          <p:spPr>
            <a:xfrm>
              <a:off x="1340725" y="4296625"/>
              <a:ext cx="20525" cy="22425"/>
            </a:xfrm>
            <a:custGeom>
              <a:avLst/>
              <a:gdLst/>
              <a:ahLst/>
              <a:cxnLst/>
              <a:rect l="l" t="t" r="r" b="b"/>
              <a:pathLst>
                <a:path w="821" h="897" extrusionOk="0">
                  <a:moveTo>
                    <a:pt x="751" y="0"/>
                  </a:moveTo>
                  <a:cubicBezTo>
                    <a:pt x="699" y="0"/>
                    <a:pt x="504" y="174"/>
                    <a:pt x="335" y="399"/>
                  </a:cubicBezTo>
                  <a:cubicBezTo>
                    <a:pt x="152" y="642"/>
                    <a:pt x="0" y="855"/>
                    <a:pt x="61" y="885"/>
                  </a:cubicBezTo>
                  <a:cubicBezTo>
                    <a:pt x="69" y="893"/>
                    <a:pt x="79" y="897"/>
                    <a:pt x="91" y="897"/>
                  </a:cubicBezTo>
                  <a:cubicBezTo>
                    <a:pt x="170" y="897"/>
                    <a:pt x="328" y="732"/>
                    <a:pt x="486" y="520"/>
                  </a:cubicBezTo>
                  <a:cubicBezTo>
                    <a:pt x="699" y="277"/>
                    <a:pt x="821" y="34"/>
                    <a:pt x="760" y="4"/>
                  </a:cubicBezTo>
                  <a:cubicBezTo>
                    <a:pt x="758" y="1"/>
                    <a:pt x="755" y="0"/>
                    <a:pt x="75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3"/>
            <p:cNvSpPr/>
            <p:nvPr/>
          </p:nvSpPr>
          <p:spPr>
            <a:xfrm>
              <a:off x="1376425" y="4251800"/>
              <a:ext cx="19800" cy="22975"/>
            </a:xfrm>
            <a:custGeom>
              <a:avLst/>
              <a:gdLst/>
              <a:ahLst/>
              <a:cxnLst/>
              <a:rect l="l" t="t" r="r" b="b"/>
              <a:pathLst>
                <a:path w="792" h="919" extrusionOk="0">
                  <a:moveTo>
                    <a:pt x="745" y="0"/>
                  </a:moveTo>
                  <a:cubicBezTo>
                    <a:pt x="673" y="0"/>
                    <a:pt x="504" y="173"/>
                    <a:pt x="335" y="399"/>
                  </a:cubicBezTo>
                  <a:cubicBezTo>
                    <a:pt x="122" y="642"/>
                    <a:pt x="1" y="854"/>
                    <a:pt x="62" y="915"/>
                  </a:cubicBezTo>
                  <a:cubicBezTo>
                    <a:pt x="64" y="917"/>
                    <a:pt x="67" y="919"/>
                    <a:pt x="71" y="919"/>
                  </a:cubicBezTo>
                  <a:cubicBezTo>
                    <a:pt x="119" y="919"/>
                    <a:pt x="290" y="745"/>
                    <a:pt x="487" y="520"/>
                  </a:cubicBezTo>
                  <a:cubicBezTo>
                    <a:pt x="669" y="277"/>
                    <a:pt x="791" y="64"/>
                    <a:pt x="761" y="3"/>
                  </a:cubicBezTo>
                  <a:cubicBezTo>
                    <a:pt x="756" y="1"/>
                    <a:pt x="751" y="0"/>
                    <a:pt x="745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3"/>
            <p:cNvSpPr/>
            <p:nvPr/>
          </p:nvSpPr>
          <p:spPr>
            <a:xfrm>
              <a:off x="1411375" y="4207700"/>
              <a:ext cx="20550" cy="22250"/>
            </a:xfrm>
            <a:custGeom>
              <a:avLst/>
              <a:gdLst/>
              <a:ahLst/>
              <a:cxnLst/>
              <a:rect l="l" t="t" r="r" b="b"/>
              <a:pathLst>
                <a:path w="822" h="890" extrusionOk="0">
                  <a:moveTo>
                    <a:pt x="780" y="1"/>
                  </a:moveTo>
                  <a:cubicBezTo>
                    <a:pt x="725" y="1"/>
                    <a:pt x="533" y="147"/>
                    <a:pt x="366" y="369"/>
                  </a:cubicBezTo>
                  <a:cubicBezTo>
                    <a:pt x="153" y="612"/>
                    <a:pt x="1" y="856"/>
                    <a:pt x="62" y="886"/>
                  </a:cubicBezTo>
                  <a:cubicBezTo>
                    <a:pt x="67" y="889"/>
                    <a:pt x="73" y="890"/>
                    <a:pt x="80" y="890"/>
                  </a:cubicBezTo>
                  <a:cubicBezTo>
                    <a:pt x="154" y="890"/>
                    <a:pt x="323" y="744"/>
                    <a:pt x="518" y="521"/>
                  </a:cubicBezTo>
                  <a:cubicBezTo>
                    <a:pt x="700" y="278"/>
                    <a:pt x="822" y="35"/>
                    <a:pt x="791" y="4"/>
                  </a:cubicBezTo>
                  <a:cubicBezTo>
                    <a:pt x="789" y="2"/>
                    <a:pt x="785" y="1"/>
                    <a:pt x="78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3"/>
            <p:cNvSpPr/>
            <p:nvPr/>
          </p:nvSpPr>
          <p:spPr>
            <a:xfrm>
              <a:off x="1447850" y="4163650"/>
              <a:ext cx="20550" cy="22225"/>
            </a:xfrm>
            <a:custGeom>
              <a:avLst/>
              <a:gdLst/>
              <a:ahLst/>
              <a:cxnLst/>
              <a:rect l="l" t="t" r="r" b="b"/>
              <a:pathLst>
                <a:path w="822" h="889" extrusionOk="0">
                  <a:moveTo>
                    <a:pt x="776" y="0"/>
                  </a:moveTo>
                  <a:cubicBezTo>
                    <a:pt x="704" y="0"/>
                    <a:pt x="532" y="173"/>
                    <a:pt x="335" y="399"/>
                  </a:cubicBezTo>
                  <a:cubicBezTo>
                    <a:pt x="123" y="642"/>
                    <a:pt x="1" y="855"/>
                    <a:pt x="62" y="885"/>
                  </a:cubicBezTo>
                  <a:cubicBezTo>
                    <a:pt x="64" y="887"/>
                    <a:pt x="67" y="888"/>
                    <a:pt x="71" y="888"/>
                  </a:cubicBezTo>
                  <a:cubicBezTo>
                    <a:pt x="123" y="888"/>
                    <a:pt x="318" y="717"/>
                    <a:pt x="487" y="520"/>
                  </a:cubicBezTo>
                  <a:cubicBezTo>
                    <a:pt x="700" y="277"/>
                    <a:pt x="822" y="34"/>
                    <a:pt x="791" y="4"/>
                  </a:cubicBezTo>
                  <a:cubicBezTo>
                    <a:pt x="787" y="1"/>
                    <a:pt x="782" y="0"/>
                    <a:pt x="776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3"/>
            <p:cNvSpPr/>
            <p:nvPr/>
          </p:nvSpPr>
          <p:spPr>
            <a:xfrm>
              <a:off x="1484325" y="4120325"/>
              <a:ext cx="21325" cy="22225"/>
            </a:xfrm>
            <a:custGeom>
              <a:avLst/>
              <a:gdLst/>
              <a:ahLst/>
              <a:cxnLst/>
              <a:rect l="l" t="t" r="r" b="b"/>
              <a:pathLst>
                <a:path w="853" h="889" extrusionOk="0">
                  <a:moveTo>
                    <a:pt x="782" y="1"/>
                  </a:moveTo>
                  <a:cubicBezTo>
                    <a:pt x="730" y="1"/>
                    <a:pt x="535" y="172"/>
                    <a:pt x="366" y="369"/>
                  </a:cubicBezTo>
                  <a:cubicBezTo>
                    <a:pt x="153" y="612"/>
                    <a:pt x="1" y="855"/>
                    <a:pt x="62" y="885"/>
                  </a:cubicBezTo>
                  <a:cubicBezTo>
                    <a:pt x="64" y="888"/>
                    <a:pt x="67" y="889"/>
                    <a:pt x="71" y="889"/>
                  </a:cubicBezTo>
                  <a:cubicBezTo>
                    <a:pt x="123" y="889"/>
                    <a:pt x="318" y="716"/>
                    <a:pt x="487" y="490"/>
                  </a:cubicBezTo>
                  <a:cubicBezTo>
                    <a:pt x="700" y="247"/>
                    <a:pt x="852" y="34"/>
                    <a:pt x="791" y="4"/>
                  </a:cubicBezTo>
                  <a:cubicBezTo>
                    <a:pt x="789" y="2"/>
                    <a:pt x="786" y="1"/>
                    <a:pt x="78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3"/>
            <p:cNvSpPr/>
            <p:nvPr/>
          </p:nvSpPr>
          <p:spPr>
            <a:xfrm>
              <a:off x="1521575" y="4077000"/>
              <a:ext cx="20550" cy="22250"/>
            </a:xfrm>
            <a:custGeom>
              <a:avLst/>
              <a:gdLst/>
              <a:ahLst/>
              <a:cxnLst/>
              <a:rect l="l" t="t" r="r" b="b"/>
              <a:pathLst>
                <a:path w="822" h="890" extrusionOk="0">
                  <a:moveTo>
                    <a:pt x="773" y="1"/>
                  </a:moveTo>
                  <a:cubicBezTo>
                    <a:pt x="699" y="1"/>
                    <a:pt x="529" y="147"/>
                    <a:pt x="335" y="369"/>
                  </a:cubicBezTo>
                  <a:cubicBezTo>
                    <a:pt x="122" y="612"/>
                    <a:pt x="0" y="855"/>
                    <a:pt x="61" y="886"/>
                  </a:cubicBezTo>
                  <a:cubicBezTo>
                    <a:pt x="66" y="888"/>
                    <a:pt x="71" y="889"/>
                    <a:pt x="76" y="889"/>
                  </a:cubicBezTo>
                  <a:cubicBezTo>
                    <a:pt x="145" y="889"/>
                    <a:pt x="290" y="716"/>
                    <a:pt x="487" y="491"/>
                  </a:cubicBezTo>
                  <a:cubicBezTo>
                    <a:pt x="699" y="248"/>
                    <a:pt x="821" y="35"/>
                    <a:pt x="791" y="4"/>
                  </a:cubicBezTo>
                  <a:cubicBezTo>
                    <a:pt x="785" y="2"/>
                    <a:pt x="779" y="1"/>
                    <a:pt x="77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3"/>
            <p:cNvSpPr/>
            <p:nvPr/>
          </p:nvSpPr>
          <p:spPr>
            <a:xfrm>
              <a:off x="1558800" y="4032725"/>
              <a:ext cx="19800" cy="22450"/>
            </a:xfrm>
            <a:custGeom>
              <a:avLst/>
              <a:gdLst/>
              <a:ahLst/>
              <a:cxnLst/>
              <a:rect l="l" t="t" r="r" b="b"/>
              <a:pathLst>
                <a:path w="792" h="898" extrusionOk="0">
                  <a:moveTo>
                    <a:pt x="731" y="1"/>
                  </a:moveTo>
                  <a:cubicBezTo>
                    <a:pt x="651" y="1"/>
                    <a:pt x="489" y="166"/>
                    <a:pt x="305" y="377"/>
                  </a:cubicBezTo>
                  <a:cubicBezTo>
                    <a:pt x="122" y="620"/>
                    <a:pt x="1" y="833"/>
                    <a:pt x="31" y="894"/>
                  </a:cubicBezTo>
                  <a:cubicBezTo>
                    <a:pt x="36" y="896"/>
                    <a:pt x="41" y="897"/>
                    <a:pt x="46" y="897"/>
                  </a:cubicBezTo>
                  <a:cubicBezTo>
                    <a:pt x="119" y="897"/>
                    <a:pt x="288" y="724"/>
                    <a:pt x="457" y="499"/>
                  </a:cubicBezTo>
                  <a:cubicBezTo>
                    <a:pt x="669" y="256"/>
                    <a:pt x="791" y="43"/>
                    <a:pt x="761" y="12"/>
                  </a:cubicBezTo>
                  <a:cubicBezTo>
                    <a:pt x="753" y="4"/>
                    <a:pt x="743" y="1"/>
                    <a:pt x="73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3"/>
            <p:cNvSpPr/>
            <p:nvPr/>
          </p:nvSpPr>
          <p:spPr>
            <a:xfrm>
              <a:off x="1592250" y="3982050"/>
              <a:ext cx="9900" cy="27450"/>
            </a:xfrm>
            <a:custGeom>
              <a:avLst/>
              <a:gdLst/>
              <a:ahLst/>
              <a:cxnLst/>
              <a:rect l="l" t="t" r="r" b="b"/>
              <a:pathLst>
                <a:path w="396" h="1098" extrusionOk="0">
                  <a:moveTo>
                    <a:pt x="354" y="0"/>
                  </a:moveTo>
                  <a:cubicBezTo>
                    <a:pt x="290" y="0"/>
                    <a:pt x="179" y="233"/>
                    <a:pt x="122" y="520"/>
                  </a:cubicBezTo>
                  <a:cubicBezTo>
                    <a:pt x="91" y="641"/>
                    <a:pt x="61" y="793"/>
                    <a:pt x="31" y="915"/>
                  </a:cubicBezTo>
                  <a:cubicBezTo>
                    <a:pt x="0" y="1006"/>
                    <a:pt x="0" y="1067"/>
                    <a:pt x="31" y="1097"/>
                  </a:cubicBezTo>
                  <a:cubicBezTo>
                    <a:pt x="61" y="1097"/>
                    <a:pt x="122" y="1036"/>
                    <a:pt x="152" y="945"/>
                  </a:cubicBezTo>
                  <a:cubicBezTo>
                    <a:pt x="213" y="824"/>
                    <a:pt x="274" y="702"/>
                    <a:pt x="304" y="580"/>
                  </a:cubicBezTo>
                  <a:cubicBezTo>
                    <a:pt x="395" y="277"/>
                    <a:pt x="395" y="3"/>
                    <a:pt x="365" y="3"/>
                  </a:cubicBezTo>
                  <a:cubicBezTo>
                    <a:pt x="361" y="1"/>
                    <a:pt x="358" y="0"/>
                    <a:pt x="35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3"/>
            <p:cNvSpPr/>
            <p:nvPr/>
          </p:nvSpPr>
          <p:spPr>
            <a:xfrm>
              <a:off x="1606675" y="3926575"/>
              <a:ext cx="9150" cy="27500"/>
            </a:xfrm>
            <a:custGeom>
              <a:avLst/>
              <a:gdLst/>
              <a:ahLst/>
              <a:cxnLst/>
              <a:rect l="l" t="t" r="r" b="b"/>
              <a:pathLst>
                <a:path w="366" h="1100" extrusionOk="0">
                  <a:moveTo>
                    <a:pt x="299" y="1"/>
                  </a:moveTo>
                  <a:cubicBezTo>
                    <a:pt x="261" y="1"/>
                    <a:pt x="149" y="233"/>
                    <a:pt x="92" y="520"/>
                  </a:cubicBezTo>
                  <a:cubicBezTo>
                    <a:pt x="31" y="824"/>
                    <a:pt x="1" y="1097"/>
                    <a:pt x="61" y="1097"/>
                  </a:cubicBezTo>
                  <a:cubicBezTo>
                    <a:pt x="65" y="1099"/>
                    <a:pt x="68" y="1100"/>
                    <a:pt x="72" y="1100"/>
                  </a:cubicBezTo>
                  <a:cubicBezTo>
                    <a:pt x="133" y="1100"/>
                    <a:pt x="217" y="867"/>
                    <a:pt x="274" y="581"/>
                  </a:cubicBezTo>
                  <a:cubicBezTo>
                    <a:pt x="365" y="277"/>
                    <a:pt x="365" y="3"/>
                    <a:pt x="305" y="3"/>
                  </a:cubicBezTo>
                  <a:cubicBezTo>
                    <a:pt x="303" y="1"/>
                    <a:pt x="301" y="1"/>
                    <a:pt x="29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3"/>
            <p:cNvSpPr/>
            <p:nvPr/>
          </p:nvSpPr>
          <p:spPr>
            <a:xfrm>
              <a:off x="1619600" y="3870400"/>
              <a:ext cx="7625" cy="28150"/>
            </a:xfrm>
            <a:custGeom>
              <a:avLst/>
              <a:gdLst/>
              <a:ahLst/>
              <a:cxnLst/>
              <a:rect l="l" t="t" r="r" b="b"/>
              <a:pathLst>
                <a:path w="305" h="1126" extrusionOk="0">
                  <a:moveTo>
                    <a:pt x="274" y="1"/>
                  </a:moveTo>
                  <a:cubicBezTo>
                    <a:pt x="213" y="1"/>
                    <a:pt x="122" y="244"/>
                    <a:pt x="61" y="548"/>
                  </a:cubicBezTo>
                  <a:cubicBezTo>
                    <a:pt x="0" y="852"/>
                    <a:pt x="0" y="1125"/>
                    <a:pt x="61" y="1125"/>
                  </a:cubicBezTo>
                  <a:cubicBezTo>
                    <a:pt x="122" y="1125"/>
                    <a:pt x="213" y="913"/>
                    <a:pt x="274" y="578"/>
                  </a:cubicBezTo>
                  <a:cubicBezTo>
                    <a:pt x="304" y="274"/>
                    <a:pt x="304" y="1"/>
                    <a:pt x="27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3"/>
            <p:cNvSpPr/>
            <p:nvPr/>
          </p:nvSpPr>
          <p:spPr>
            <a:xfrm>
              <a:off x="1630225" y="3814175"/>
              <a:ext cx="7625" cy="28150"/>
            </a:xfrm>
            <a:custGeom>
              <a:avLst/>
              <a:gdLst/>
              <a:ahLst/>
              <a:cxnLst/>
              <a:rect l="l" t="t" r="r" b="b"/>
              <a:pathLst>
                <a:path w="305" h="1126" extrusionOk="0">
                  <a:moveTo>
                    <a:pt x="244" y="1"/>
                  </a:moveTo>
                  <a:cubicBezTo>
                    <a:pt x="183" y="1"/>
                    <a:pt x="92" y="244"/>
                    <a:pt x="31" y="548"/>
                  </a:cubicBezTo>
                  <a:cubicBezTo>
                    <a:pt x="1" y="852"/>
                    <a:pt x="1" y="1125"/>
                    <a:pt x="31" y="1125"/>
                  </a:cubicBezTo>
                  <a:cubicBezTo>
                    <a:pt x="92" y="1125"/>
                    <a:pt x="183" y="882"/>
                    <a:pt x="244" y="578"/>
                  </a:cubicBezTo>
                  <a:cubicBezTo>
                    <a:pt x="305" y="274"/>
                    <a:pt x="305" y="1"/>
                    <a:pt x="24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3"/>
            <p:cNvSpPr/>
            <p:nvPr/>
          </p:nvSpPr>
          <p:spPr>
            <a:xfrm>
              <a:off x="1639350" y="3758650"/>
              <a:ext cx="7625" cy="27500"/>
            </a:xfrm>
            <a:custGeom>
              <a:avLst/>
              <a:gdLst/>
              <a:ahLst/>
              <a:cxnLst/>
              <a:rect l="l" t="t" r="r" b="b"/>
              <a:pathLst>
                <a:path w="305" h="1100" extrusionOk="0">
                  <a:moveTo>
                    <a:pt x="233" y="0"/>
                  </a:moveTo>
                  <a:cubicBezTo>
                    <a:pt x="176" y="0"/>
                    <a:pt x="119" y="233"/>
                    <a:pt x="61" y="519"/>
                  </a:cubicBezTo>
                  <a:cubicBezTo>
                    <a:pt x="1" y="854"/>
                    <a:pt x="1" y="1097"/>
                    <a:pt x="61" y="1097"/>
                  </a:cubicBezTo>
                  <a:cubicBezTo>
                    <a:pt x="63" y="1099"/>
                    <a:pt x="65" y="1099"/>
                    <a:pt x="67" y="1099"/>
                  </a:cubicBezTo>
                  <a:cubicBezTo>
                    <a:pt x="102" y="1099"/>
                    <a:pt x="187" y="867"/>
                    <a:pt x="244" y="580"/>
                  </a:cubicBezTo>
                  <a:cubicBezTo>
                    <a:pt x="305" y="246"/>
                    <a:pt x="305" y="3"/>
                    <a:pt x="244" y="3"/>
                  </a:cubicBezTo>
                  <a:cubicBezTo>
                    <a:pt x="240" y="1"/>
                    <a:pt x="237" y="0"/>
                    <a:pt x="233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3"/>
            <p:cNvSpPr/>
            <p:nvPr/>
          </p:nvSpPr>
          <p:spPr>
            <a:xfrm>
              <a:off x="1648475" y="3710825"/>
              <a:ext cx="6850" cy="19800"/>
            </a:xfrm>
            <a:custGeom>
              <a:avLst/>
              <a:gdLst/>
              <a:ahLst/>
              <a:cxnLst/>
              <a:rect l="l" t="t" r="r" b="b"/>
              <a:pathLst>
                <a:path w="274" h="792" extrusionOk="0">
                  <a:moveTo>
                    <a:pt x="213" y="1"/>
                  </a:moveTo>
                  <a:cubicBezTo>
                    <a:pt x="152" y="1"/>
                    <a:pt x="61" y="153"/>
                    <a:pt x="31" y="365"/>
                  </a:cubicBezTo>
                  <a:cubicBezTo>
                    <a:pt x="0" y="609"/>
                    <a:pt x="0" y="791"/>
                    <a:pt x="61" y="791"/>
                  </a:cubicBezTo>
                  <a:cubicBezTo>
                    <a:pt x="122" y="791"/>
                    <a:pt x="213" y="609"/>
                    <a:pt x="244" y="396"/>
                  </a:cubicBezTo>
                  <a:cubicBezTo>
                    <a:pt x="274" y="183"/>
                    <a:pt x="244" y="1"/>
                    <a:pt x="21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3"/>
            <p:cNvSpPr/>
            <p:nvPr/>
          </p:nvSpPr>
          <p:spPr>
            <a:xfrm>
              <a:off x="1131750" y="4457800"/>
              <a:ext cx="217350" cy="235600"/>
            </a:xfrm>
            <a:custGeom>
              <a:avLst/>
              <a:gdLst/>
              <a:ahLst/>
              <a:cxnLst/>
              <a:rect l="l" t="t" r="r" b="b"/>
              <a:pathLst>
                <a:path w="8694" h="9424" extrusionOk="0">
                  <a:moveTo>
                    <a:pt x="1459" y="1"/>
                  </a:moveTo>
                  <a:lnTo>
                    <a:pt x="0" y="1916"/>
                  </a:lnTo>
                  <a:lnTo>
                    <a:pt x="7356" y="9423"/>
                  </a:lnTo>
                  <a:lnTo>
                    <a:pt x="8694" y="7843"/>
                  </a:lnTo>
                  <a:lnTo>
                    <a:pt x="1459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3"/>
            <p:cNvSpPr/>
            <p:nvPr/>
          </p:nvSpPr>
          <p:spPr>
            <a:xfrm>
              <a:off x="1607450" y="3608250"/>
              <a:ext cx="183900" cy="522100"/>
            </a:xfrm>
            <a:custGeom>
              <a:avLst/>
              <a:gdLst/>
              <a:ahLst/>
              <a:cxnLst/>
              <a:rect l="l" t="t" r="r" b="b"/>
              <a:pathLst>
                <a:path w="7356" h="20884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5928" y="20884"/>
                    <a:pt x="6047" y="20884"/>
                  </a:cubicBezTo>
                  <a:cubicBezTo>
                    <a:pt x="6048" y="20884"/>
                    <a:pt x="6048" y="20883"/>
                    <a:pt x="6049" y="20882"/>
                  </a:cubicBezTo>
                  <a:cubicBezTo>
                    <a:pt x="6140" y="20669"/>
                    <a:pt x="7356" y="16140"/>
                    <a:pt x="7356" y="161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3"/>
            <p:cNvSpPr/>
            <p:nvPr/>
          </p:nvSpPr>
          <p:spPr>
            <a:xfrm>
              <a:off x="1792100" y="2875700"/>
              <a:ext cx="736350" cy="311450"/>
            </a:xfrm>
            <a:custGeom>
              <a:avLst/>
              <a:gdLst/>
              <a:ahLst/>
              <a:cxnLst/>
              <a:rect l="l" t="t" r="r" b="b"/>
              <a:pathLst>
                <a:path w="29454" h="12458" extrusionOk="0">
                  <a:moveTo>
                    <a:pt x="6414" y="1"/>
                  </a:moveTo>
                  <a:lnTo>
                    <a:pt x="0" y="943"/>
                  </a:lnTo>
                  <a:cubicBezTo>
                    <a:pt x="0" y="943"/>
                    <a:pt x="61" y="1521"/>
                    <a:pt x="3648" y="8299"/>
                  </a:cubicBezTo>
                  <a:cubicBezTo>
                    <a:pt x="5391" y="11596"/>
                    <a:pt x="9897" y="12457"/>
                    <a:pt x="14127" y="12457"/>
                  </a:cubicBezTo>
                  <a:cubicBezTo>
                    <a:pt x="18748" y="12457"/>
                    <a:pt x="23040" y="11430"/>
                    <a:pt x="23040" y="11430"/>
                  </a:cubicBezTo>
                  <a:cubicBezTo>
                    <a:pt x="24286" y="11399"/>
                    <a:pt x="25502" y="11308"/>
                    <a:pt x="26748" y="11156"/>
                  </a:cubicBezTo>
                  <a:cubicBezTo>
                    <a:pt x="28451" y="10852"/>
                    <a:pt x="28420" y="10700"/>
                    <a:pt x="28329" y="10518"/>
                  </a:cubicBezTo>
                  <a:cubicBezTo>
                    <a:pt x="28286" y="10395"/>
                    <a:pt x="28094" y="10353"/>
                    <a:pt x="27833" y="10353"/>
                  </a:cubicBezTo>
                  <a:cubicBezTo>
                    <a:pt x="27273" y="10353"/>
                    <a:pt x="26393" y="10548"/>
                    <a:pt x="25992" y="10548"/>
                  </a:cubicBezTo>
                  <a:cubicBezTo>
                    <a:pt x="25798" y="10548"/>
                    <a:pt x="25716" y="10502"/>
                    <a:pt x="25837" y="10366"/>
                  </a:cubicBezTo>
                  <a:cubicBezTo>
                    <a:pt x="26323" y="9819"/>
                    <a:pt x="29423" y="9636"/>
                    <a:pt x="29210" y="9120"/>
                  </a:cubicBezTo>
                  <a:cubicBezTo>
                    <a:pt x="29134" y="8944"/>
                    <a:pt x="28893" y="8878"/>
                    <a:pt x="28572" y="8878"/>
                  </a:cubicBezTo>
                  <a:cubicBezTo>
                    <a:pt x="27611" y="8878"/>
                    <a:pt x="25928" y="9469"/>
                    <a:pt x="25745" y="9515"/>
                  </a:cubicBezTo>
                  <a:cubicBezTo>
                    <a:pt x="25724" y="9519"/>
                    <a:pt x="25705" y="9522"/>
                    <a:pt x="25686" y="9522"/>
                  </a:cubicBezTo>
                  <a:cubicBezTo>
                    <a:pt x="25460" y="9522"/>
                    <a:pt x="25397" y="9206"/>
                    <a:pt x="25593" y="9150"/>
                  </a:cubicBezTo>
                  <a:cubicBezTo>
                    <a:pt x="25928" y="9089"/>
                    <a:pt x="29454" y="8269"/>
                    <a:pt x="29180" y="7569"/>
                  </a:cubicBezTo>
                  <a:cubicBezTo>
                    <a:pt x="29126" y="7441"/>
                    <a:pt x="29008" y="7399"/>
                    <a:pt x="28878" y="7399"/>
                  </a:cubicBezTo>
                  <a:cubicBezTo>
                    <a:pt x="28639" y="7399"/>
                    <a:pt x="28359" y="7539"/>
                    <a:pt x="28359" y="7539"/>
                  </a:cubicBezTo>
                  <a:cubicBezTo>
                    <a:pt x="28359" y="7539"/>
                    <a:pt x="26015" y="8276"/>
                    <a:pt x="25268" y="8276"/>
                  </a:cubicBezTo>
                  <a:cubicBezTo>
                    <a:pt x="25144" y="8276"/>
                    <a:pt x="25064" y="8256"/>
                    <a:pt x="25046" y="8208"/>
                  </a:cubicBezTo>
                  <a:cubicBezTo>
                    <a:pt x="24925" y="7904"/>
                    <a:pt x="26809" y="7235"/>
                    <a:pt x="27448" y="7053"/>
                  </a:cubicBezTo>
                  <a:cubicBezTo>
                    <a:pt x="28086" y="6901"/>
                    <a:pt x="28238" y="6506"/>
                    <a:pt x="27934" y="6293"/>
                  </a:cubicBezTo>
                  <a:cubicBezTo>
                    <a:pt x="27907" y="6274"/>
                    <a:pt x="27853" y="6265"/>
                    <a:pt x="27777" y="6265"/>
                  </a:cubicBezTo>
                  <a:cubicBezTo>
                    <a:pt x="27246" y="6265"/>
                    <a:pt x="25665" y="6681"/>
                    <a:pt x="25107" y="6840"/>
                  </a:cubicBezTo>
                  <a:cubicBezTo>
                    <a:pt x="24745" y="6943"/>
                    <a:pt x="24032" y="7164"/>
                    <a:pt x="23598" y="7164"/>
                  </a:cubicBezTo>
                  <a:cubicBezTo>
                    <a:pt x="23266" y="7164"/>
                    <a:pt x="23098" y="7035"/>
                    <a:pt x="23375" y="6627"/>
                  </a:cubicBezTo>
                  <a:cubicBezTo>
                    <a:pt x="24013" y="5655"/>
                    <a:pt x="24134" y="4652"/>
                    <a:pt x="23952" y="4378"/>
                  </a:cubicBezTo>
                  <a:cubicBezTo>
                    <a:pt x="23885" y="4289"/>
                    <a:pt x="23790" y="4249"/>
                    <a:pt x="23692" y="4249"/>
                  </a:cubicBezTo>
                  <a:cubicBezTo>
                    <a:pt x="23525" y="4249"/>
                    <a:pt x="23352" y="4368"/>
                    <a:pt x="23314" y="4560"/>
                  </a:cubicBezTo>
                  <a:cubicBezTo>
                    <a:pt x="23223" y="4925"/>
                    <a:pt x="23071" y="5290"/>
                    <a:pt x="22858" y="5624"/>
                  </a:cubicBezTo>
                  <a:cubicBezTo>
                    <a:pt x="22736" y="5898"/>
                    <a:pt x="22523" y="6141"/>
                    <a:pt x="22311" y="6354"/>
                  </a:cubicBezTo>
                  <a:cubicBezTo>
                    <a:pt x="22037" y="6627"/>
                    <a:pt x="21794" y="6810"/>
                    <a:pt x="21581" y="6962"/>
                  </a:cubicBezTo>
                  <a:cubicBezTo>
                    <a:pt x="20570" y="7133"/>
                    <a:pt x="18505" y="7420"/>
                    <a:pt x="16095" y="7420"/>
                  </a:cubicBezTo>
                  <a:cubicBezTo>
                    <a:pt x="14231" y="7420"/>
                    <a:pt x="12162" y="7249"/>
                    <a:pt x="10213" y="6718"/>
                  </a:cubicBezTo>
                  <a:cubicBezTo>
                    <a:pt x="9392" y="6506"/>
                    <a:pt x="6414" y="1"/>
                    <a:pt x="6414" y="1"/>
                  </a:cubicBezTo>
                  <a:close/>
                </a:path>
              </a:pathLst>
            </a:custGeom>
            <a:solidFill>
              <a:srgbClr val="E5BA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3"/>
            <p:cNvSpPr/>
            <p:nvPr/>
          </p:nvSpPr>
          <p:spPr>
            <a:xfrm>
              <a:off x="1779175" y="2523050"/>
              <a:ext cx="157325" cy="137150"/>
            </a:xfrm>
            <a:custGeom>
              <a:avLst/>
              <a:gdLst/>
              <a:ahLst/>
              <a:cxnLst/>
              <a:rect l="l" t="t" r="r" b="b"/>
              <a:pathLst>
                <a:path w="6293" h="5486" extrusionOk="0">
                  <a:moveTo>
                    <a:pt x="1793" y="0"/>
                  </a:moveTo>
                  <a:cubicBezTo>
                    <a:pt x="1399" y="0"/>
                    <a:pt x="1014" y="182"/>
                    <a:pt x="760" y="520"/>
                  </a:cubicBezTo>
                  <a:cubicBezTo>
                    <a:pt x="487" y="855"/>
                    <a:pt x="304" y="1250"/>
                    <a:pt x="274" y="1675"/>
                  </a:cubicBezTo>
                  <a:cubicBezTo>
                    <a:pt x="0" y="3560"/>
                    <a:pt x="1338" y="5262"/>
                    <a:pt x="3222" y="5475"/>
                  </a:cubicBezTo>
                  <a:cubicBezTo>
                    <a:pt x="3265" y="5482"/>
                    <a:pt x="3309" y="5486"/>
                    <a:pt x="3352" y="5486"/>
                  </a:cubicBezTo>
                  <a:cubicBezTo>
                    <a:pt x="3491" y="5486"/>
                    <a:pt x="3630" y="5446"/>
                    <a:pt x="3770" y="5353"/>
                  </a:cubicBezTo>
                  <a:cubicBezTo>
                    <a:pt x="3922" y="5171"/>
                    <a:pt x="3952" y="4928"/>
                    <a:pt x="3830" y="4715"/>
                  </a:cubicBezTo>
                  <a:cubicBezTo>
                    <a:pt x="3766" y="4603"/>
                    <a:pt x="3685" y="4499"/>
                    <a:pt x="3592" y="4408"/>
                  </a:cubicBezTo>
                  <a:lnTo>
                    <a:pt x="3592" y="4408"/>
                  </a:lnTo>
                  <a:cubicBezTo>
                    <a:pt x="3887" y="4591"/>
                    <a:pt x="4214" y="4677"/>
                    <a:pt x="4536" y="4677"/>
                  </a:cubicBezTo>
                  <a:cubicBezTo>
                    <a:pt x="5299" y="4677"/>
                    <a:pt x="6039" y="4196"/>
                    <a:pt x="6292" y="3377"/>
                  </a:cubicBezTo>
                  <a:cubicBezTo>
                    <a:pt x="5593" y="3317"/>
                    <a:pt x="4985" y="2800"/>
                    <a:pt x="4560" y="2253"/>
                  </a:cubicBezTo>
                  <a:cubicBezTo>
                    <a:pt x="4165" y="1675"/>
                    <a:pt x="3709" y="1128"/>
                    <a:pt x="3192" y="672"/>
                  </a:cubicBezTo>
                  <a:cubicBezTo>
                    <a:pt x="2851" y="421"/>
                    <a:pt x="2424" y="254"/>
                    <a:pt x="2013" y="254"/>
                  </a:cubicBezTo>
                  <a:cubicBezTo>
                    <a:pt x="1737" y="254"/>
                    <a:pt x="1468" y="329"/>
                    <a:pt x="1237" y="504"/>
                  </a:cubicBezTo>
                  <a:lnTo>
                    <a:pt x="1237" y="504"/>
                  </a:lnTo>
                  <a:lnTo>
                    <a:pt x="1885" y="3"/>
                  </a:lnTo>
                  <a:cubicBezTo>
                    <a:pt x="1854" y="1"/>
                    <a:pt x="1824" y="0"/>
                    <a:pt x="1793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3"/>
            <p:cNvSpPr/>
            <p:nvPr/>
          </p:nvSpPr>
          <p:spPr>
            <a:xfrm>
              <a:off x="1592250" y="2320225"/>
              <a:ext cx="269775" cy="619350"/>
            </a:xfrm>
            <a:custGeom>
              <a:avLst/>
              <a:gdLst/>
              <a:ahLst/>
              <a:cxnLst/>
              <a:rect l="l" t="t" r="r" b="b"/>
              <a:pathLst>
                <a:path w="10791" h="24774" extrusionOk="0">
                  <a:moveTo>
                    <a:pt x="6474" y="1"/>
                  </a:moveTo>
                  <a:lnTo>
                    <a:pt x="2189" y="3527"/>
                  </a:lnTo>
                  <a:lnTo>
                    <a:pt x="2310" y="14621"/>
                  </a:lnTo>
                  <a:lnTo>
                    <a:pt x="0" y="14712"/>
                  </a:lnTo>
                  <a:lnTo>
                    <a:pt x="7295" y="24773"/>
                  </a:lnTo>
                  <a:cubicBezTo>
                    <a:pt x="8298" y="20883"/>
                    <a:pt x="9636" y="17266"/>
                    <a:pt x="9666" y="14895"/>
                  </a:cubicBezTo>
                  <a:lnTo>
                    <a:pt x="8207" y="14682"/>
                  </a:lnTo>
                  <a:cubicBezTo>
                    <a:pt x="8146" y="13831"/>
                    <a:pt x="8146" y="12949"/>
                    <a:pt x="8207" y="12068"/>
                  </a:cubicBezTo>
                  <a:cubicBezTo>
                    <a:pt x="8207" y="12068"/>
                    <a:pt x="10487" y="11825"/>
                    <a:pt x="10639" y="9575"/>
                  </a:cubicBezTo>
                  <a:cubicBezTo>
                    <a:pt x="10791" y="7296"/>
                    <a:pt x="10639" y="2037"/>
                    <a:pt x="10639" y="2037"/>
                  </a:cubicBezTo>
                  <a:lnTo>
                    <a:pt x="6474" y="1"/>
                  </a:lnTo>
                  <a:close/>
                </a:path>
              </a:pathLst>
            </a:custGeom>
            <a:solidFill>
              <a:srgbClr val="E5BA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3"/>
            <p:cNvSpPr/>
            <p:nvPr/>
          </p:nvSpPr>
          <p:spPr>
            <a:xfrm>
              <a:off x="1832375" y="2459950"/>
              <a:ext cx="14450" cy="14575"/>
            </a:xfrm>
            <a:custGeom>
              <a:avLst/>
              <a:gdLst/>
              <a:ahLst/>
              <a:cxnLst/>
              <a:rect l="l" t="t" r="r" b="b"/>
              <a:pathLst>
                <a:path w="578" h="583" extrusionOk="0">
                  <a:moveTo>
                    <a:pt x="235" y="1"/>
                  </a:moveTo>
                  <a:cubicBezTo>
                    <a:pt x="102" y="1"/>
                    <a:pt x="0" y="139"/>
                    <a:pt x="0" y="278"/>
                  </a:cubicBezTo>
                  <a:cubicBezTo>
                    <a:pt x="0" y="430"/>
                    <a:pt x="122" y="582"/>
                    <a:pt x="274" y="582"/>
                  </a:cubicBezTo>
                  <a:cubicBezTo>
                    <a:pt x="456" y="582"/>
                    <a:pt x="578" y="430"/>
                    <a:pt x="578" y="278"/>
                  </a:cubicBezTo>
                  <a:cubicBezTo>
                    <a:pt x="578" y="126"/>
                    <a:pt x="456" y="5"/>
                    <a:pt x="274" y="5"/>
                  </a:cubicBezTo>
                  <a:cubicBezTo>
                    <a:pt x="261" y="2"/>
                    <a:pt x="247" y="1"/>
                    <a:pt x="23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3"/>
            <p:cNvSpPr/>
            <p:nvPr/>
          </p:nvSpPr>
          <p:spPr>
            <a:xfrm>
              <a:off x="1824000" y="2450175"/>
              <a:ext cx="30425" cy="9225"/>
            </a:xfrm>
            <a:custGeom>
              <a:avLst/>
              <a:gdLst/>
              <a:ahLst/>
              <a:cxnLst/>
              <a:rect l="l" t="t" r="r" b="b"/>
              <a:pathLst>
                <a:path w="1217" h="369" extrusionOk="0">
                  <a:moveTo>
                    <a:pt x="639" y="0"/>
                  </a:moveTo>
                  <a:cubicBezTo>
                    <a:pt x="487" y="0"/>
                    <a:pt x="305" y="31"/>
                    <a:pt x="183" y="122"/>
                  </a:cubicBezTo>
                  <a:cubicBezTo>
                    <a:pt x="62" y="183"/>
                    <a:pt x="1" y="244"/>
                    <a:pt x="62" y="274"/>
                  </a:cubicBezTo>
                  <a:cubicBezTo>
                    <a:pt x="67" y="284"/>
                    <a:pt x="77" y="288"/>
                    <a:pt x="92" y="288"/>
                  </a:cubicBezTo>
                  <a:cubicBezTo>
                    <a:pt x="166" y="288"/>
                    <a:pt x="361" y="183"/>
                    <a:pt x="639" y="183"/>
                  </a:cubicBezTo>
                  <a:cubicBezTo>
                    <a:pt x="920" y="211"/>
                    <a:pt x="1123" y="369"/>
                    <a:pt x="1176" y="369"/>
                  </a:cubicBezTo>
                  <a:cubicBezTo>
                    <a:pt x="1181" y="369"/>
                    <a:pt x="1184" y="368"/>
                    <a:pt x="1186" y="365"/>
                  </a:cubicBezTo>
                  <a:cubicBezTo>
                    <a:pt x="1217" y="335"/>
                    <a:pt x="1186" y="274"/>
                    <a:pt x="1095" y="183"/>
                  </a:cubicBezTo>
                  <a:cubicBezTo>
                    <a:pt x="973" y="61"/>
                    <a:pt x="791" y="0"/>
                    <a:pt x="63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3"/>
            <p:cNvSpPr/>
            <p:nvPr/>
          </p:nvSpPr>
          <p:spPr>
            <a:xfrm>
              <a:off x="1747250" y="2460625"/>
              <a:ext cx="16000" cy="14275"/>
            </a:xfrm>
            <a:custGeom>
              <a:avLst/>
              <a:gdLst/>
              <a:ahLst/>
              <a:cxnLst/>
              <a:rect l="l" t="t" r="r" b="b"/>
              <a:pathLst>
                <a:path w="640" h="571" extrusionOk="0">
                  <a:moveTo>
                    <a:pt x="320" y="0"/>
                  </a:moveTo>
                  <a:cubicBezTo>
                    <a:pt x="183" y="0"/>
                    <a:pt x="46" y="84"/>
                    <a:pt x="31" y="251"/>
                  </a:cubicBezTo>
                  <a:cubicBezTo>
                    <a:pt x="1" y="464"/>
                    <a:pt x="160" y="570"/>
                    <a:pt x="320" y="570"/>
                  </a:cubicBezTo>
                  <a:cubicBezTo>
                    <a:pt x="480" y="570"/>
                    <a:pt x="639" y="464"/>
                    <a:pt x="609" y="251"/>
                  </a:cubicBezTo>
                  <a:cubicBezTo>
                    <a:pt x="594" y="84"/>
                    <a:pt x="457" y="0"/>
                    <a:pt x="32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3"/>
            <p:cNvSpPr/>
            <p:nvPr/>
          </p:nvSpPr>
          <p:spPr>
            <a:xfrm>
              <a:off x="1738150" y="2450175"/>
              <a:ext cx="29650" cy="9225"/>
            </a:xfrm>
            <a:custGeom>
              <a:avLst/>
              <a:gdLst/>
              <a:ahLst/>
              <a:cxnLst/>
              <a:rect l="l" t="t" r="r" b="b"/>
              <a:pathLst>
                <a:path w="1186" h="369" extrusionOk="0">
                  <a:moveTo>
                    <a:pt x="608" y="0"/>
                  </a:moveTo>
                  <a:cubicBezTo>
                    <a:pt x="456" y="0"/>
                    <a:pt x="274" y="31"/>
                    <a:pt x="152" y="122"/>
                  </a:cubicBezTo>
                  <a:cubicBezTo>
                    <a:pt x="61" y="183"/>
                    <a:pt x="0" y="244"/>
                    <a:pt x="31" y="274"/>
                  </a:cubicBezTo>
                  <a:cubicBezTo>
                    <a:pt x="36" y="284"/>
                    <a:pt x="47" y="288"/>
                    <a:pt x="63" y="288"/>
                  </a:cubicBezTo>
                  <a:cubicBezTo>
                    <a:pt x="144" y="288"/>
                    <a:pt x="355" y="183"/>
                    <a:pt x="608" y="183"/>
                  </a:cubicBezTo>
                  <a:cubicBezTo>
                    <a:pt x="889" y="211"/>
                    <a:pt x="1092" y="369"/>
                    <a:pt x="1169" y="369"/>
                  </a:cubicBezTo>
                  <a:cubicBezTo>
                    <a:pt x="1175" y="369"/>
                    <a:pt x="1181" y="368"/>
                    <a:pt x="1186" y="365"/>
                  </a:cubicBezTo>
                  <a:cubicBezTo>
                    <a:pt x="1186" y="335"/>
                    <a:pt x="1125" y="274"/>
                    <a:pt x="1064" y="183"/>
                  </a:cubicBezTo>
                  <a:cubicBezTo>
                    <a:pt x="942" y="61"/>
                    <a:pt x="790" y="0"/>
                    <a:pt x="60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3"/>
            <p:cNvSpPr/>
            <p:nvPr/>
          </p:nvSpPr>
          <p:spPr>
            <a:xfrm>
              <a:off x="1767025" y="2532250"/>
              <a:ext cx="40300" cy="22175"/>
            </a:xfrm>
            <a:custGeom>
              <a:avLst/>
              <a:gdLst/>
              <a:ahLst/>
              <a:cxnLst/>
              <a:rect l="l" t="t" r="r" b="b"/>
              <a:pathLst>
                <a:path w="1612" h="887" extrusionOk="0">
                  <a:moveTo>
                    <a:pt x="91" y="0"/>
                  </a:moveTo>
                  <a:lnTo>
                    <a:pt x="91" y="0"/>
                  </a:lnTo>
                  <a:cubicBezTo>
                    <a:pt x="0" y="365"/>
                    <a:pt x="213" y="760"/>
                    <a:pt x="578" y="821"/>
                  </a:cubicBezTo>
                  <a:cubicBezTo>
                    <a:pt x="684" y="865"/>
                    <a:pt x="796" y="886"/>
                    <a:pt x="907" y="886"/>
                  </a:cubicBezTo>
                  <a:cubicBezTo>
                    <a:pt x="1175" y="886"/>
                    <a:pt x="1439" y="763"/>
                    <a:pt x="1611" y="547"/>
                  </a:cubicBezTo>
                  <a:cubicBezTo>
                    <a:pt x="1094" y="426"/>
                    <a:pt x="578" y="243"/>
                    <a:pt x="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3"/>
            <p:cNvSpPr/>
            <p:nvPr/>
          </p:nvSpPr>
          <p:spPr>
            <a:xfrm>
              <a:off x="1722175" y="2596825"/>
              <a:ext cx="75250" cy="39625"/>
            </a:xfrm>
            <a:custGeom>
              <a:avLst/>
              <a:gdLst/>
              <a:ahLst/>
              <a:cxnLst/>
              <a:rect l="l" t="t" r="r" b="b"/>
              <a:pathLst>
                <a:path w="3010" h="1585" extrusionOk="0">
                  <a:moveTo>
                    <a:pt x="1" y="1"/>
                  </a:moveTo>
                  <a:cubicBezTo>
                    <a:pt x="1" y="1"/>
                    <a:pt x="635" y="1585"/>
                    <a:pt x="2771" y="1585"/>
                  </a:cubicBezTo>
                  <a:cubicBezTo>
                    <a:pt x="2829" y="1585"/>
                    <a:pt x="2889" y="1584"/>
                    <a:pt x="2949" y="1581"/>
                  </a:cubicBezTo>
                  <a:lnTo>
                    <a:pt x="3010" y="1004"/>
                  </a:lnTo>
                  <a:cubicBezTo>
                    <a:pt x="1916" y="973"/>
                    <a:pt x="882" y="609"/>
                    <a:pt x="1" y="1"/>
                  </a:cubicBezTo>
                  <a:close/>
                </a:path>
              </a:pathLst>
            </a:custGeom>
            <a:solidFill>
              <a:srgbClr val="D787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3"/>
            <p:cNvSpPr/>
            <p:nvPr/>
          </p:nvSpPr>
          <p:spPr>
            <a:xfrm>
              <a:off x="1555000" y="2281950"/>
              <a:ext cx="329075" cy="330875"/>
            </a:xfrm>
            <a:custGeom>
              <a:avLst/>
              <a:gdLst/>
              <a:ahLst/>
              <a:cxnLst/>
              <a:rect l="l" t="t" r="r" b="b"/>
              <a:pathLst>
                <a:path w="13163" h="13235" extrusionOk="0">
                  <a:moveTo>
                    <a:pt x="7426" y="1"/>
                  </a:moveTo>
                  <a:cubicBezTo>
                    <a:pt x="7050" y="1"/>
                    <a:pt x="6734" y="42"/>
                    <a:pt x="6475" y="42"/>
                  </a:cubicBezTo>
                  <a:cubicBezTo>
                    <a:pt x="5654" y="42"/>
                    <a:pt x="1612" y="985"/>
                    <a:pt x="244" y="5666"/>
                  </a:cubicBezTo>
                  <a:cubicBezTo>
                    <a:pt x="153" y="6182"/>
                    <a:pt x="62" y="6669"/>
                    <a:pt x="31" y="7155"/>
                  </a:cubicBezTo>
                  <a:cubicBezTo>
                    <a:pt x="1" y="8219"/>
                    <a:pt x="62" y="12413"/>
                    <a:pt x="3891" y="13234"/>
                  </a:cubicBezTo>
                  <a:lnTo>
                    <a:pt x="3709" y="6790"/>
                  </a:lnTo>
                  <a:cubicBezTo>
                    <a:pt x="3709" y="6790"/>
                    <a:pt x="7478" y="6426"/>
                    <a:pt x="8147" y="3021"/>
                  </a:cubicBezTo>
                  <a:cubicBezTo>
                    <a:pt x="8360" y="3538"/>
                    <a:pt x="8755" y="4663"/>
                    <a:pt x="8512" y="5574"/>
                  </a:cubicBezTo>
                  <a:lnTo>
                    <a:pt x="11369" y="6547"/>
                  </a:lnTo>
                  <a:lnTo>
                    <a:pt x="12189" y="6790"/>
                  </a:lnTo>
                  <a:cubicBezTo>
                    <a:pt x="12524" y="5939"/>
                    <a:pt x="12615" y="5027"/>
                    <a:pt x="12433" y="4146"/>
                  </a:cubicBezTo>
                  <a:lnTo>
                    <a:pt x="12433" y="4146"/>
                  </a:lnTo>
                  <a:cubicBezTo>
                    <a:pt x="12615" y="4511"/>
                    <a:pt x="12737" y="4906"/>
                    <a:pt x="12858" y="5270"/>
                  </a:cubicBezTo>
                  <a:cubicBezTo>
                    <a:pt x="13041" y="5939"/>
                    <a:pt x="13041" y="6365"/>
                    <a:pt x="13071" y="6365"/>
                  </a:cubicBezTo>
                  <a:cubicBezTo>
                    <a:pt x="13162" y="6000"/>
                    <a:pt x="13132" y="5605"/>
                    <a:pt x="13041" y="5240"/>
                  </a:cubicBezTo>
                  <a:cubicBezTo>
                    <a:pt x="12858" y="4450"/>
                    <a:pt x="12524" y="3720"/>
                    <a:pt x="12037" y="3082"/>
                  </a:cubicBezTo>
                  <a:cubicBezTo>
                    <a:pt x="11794" y="2656"/>
                    <a:pt x="11521" y="2261"/>
                    <a:pt x="11186" y="1897"/>
                  </a:cubicBezTo>
                  <a:cubicBezTo>
                    <a:pt x="9576" y="243"/>
                    <a:pt x="8330" y="1"/>
                    <a:pt x="7426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3"/>
            <p:cNvSpPr/>
            <p:nvPr/>
          </p:nvSpPr>
          <p:spPr>
            <a:xfrm>
              <a:off x="1793625" y="2457025"/>
              <a:ext cx="21300" cy="68750"/>
            </a:xfrm>
            <a:custGeom>
              <a:avLst/>
              <a:gdLst/>
              <a:ahLst/>
              <a:cxnLst/>
              <a:rect l="l" t="t" r="r" b="b"/>
              <a:pathLst>
                <a:path w="852" h="2750" extrusionOk="0">
                  <a:moveTo>
                    <a:pt x="0" y="0"/>
                  </a:moveTo>
                  <a:cubicBezTo>
                    <a:pt x="0" y="152"/>
                    <a:pt x="61" y="334"/>
                    <a:pt x="122" y="486"/>
                  </a:cubicBezTo>
                  <a:cubicBezTo>
                    <a:pt x="213" y="790"/>
                    <a:pt x="334" y="1216"/>
                    <a:pt x="486" y="1672"/>
                  </a:cubicBezTo>
                  <a:cubicBezTo>
                    <a:pt x="578" y="1915"/>
                    <a:pt x="638" y="2128"/>
                    <a:pt x="699" y="2340"/>
                  </a:cubicBezTo>
                  <a:cubicBezTo>
                    <a:pt x="760" y="2401"/>
                    <a:pt x="760" y="2492"/>
                    <a:pt x="760" y="2584"/>
                  </a:cubicBezTo>
                  <a:cubicBezTo>
                    <a:pt x="730" y="2675"/>
                    <a:pt x="669" y="2675"/>
                    <a:pt x="578" y="2675"/>
                  </a:cubicBezTo>
                  <a:cubicBezTo>
                    <a:pt x="395" y="2675"/>
                    <a:pt x="243" y="2675"/>
                    <a:pt x="61" y="2736"/>
                  </a:cubicBezTo>
                  <a:cubicBezTo>
                    <a:pt x="182" y="2736"/>
                    <a:pt x="290" y="2749"/>
                    <a:pt x="403" y="2749"/>
                  </a:cubicBezTo>
                  <a:cubicBezTo>
                    <a:pt x="459" y="2749"/>
                    <a:pt x="517" y="2746"/>
                    <a:pt x="578" y="2736"/>
                  </a:cubicBezTo>
                  <a:lnTo>
                    <a:pt x="699" y="2736"/>
                  </a:lnTo>
                  <a:cubicBezTo>
                    <a:pt x="760" y="2736"/>
                    <a:pt x="821" y="2675"/>
                    <a:pt x="851" y="2614"/>
                  </a:cubicBezTo>
                  <a:cubicBezTo>
                    <a:pt x="851" y="2523"/>
                    <a:pt x="851" y="2401"/>
                    <a:pt x="790" y="2310"/>
                  </a:cubicBezTo>
                  <a:lnTo>
                    <a:pt x="608" y="1641"/>
                  </a:lnTo>
                  <a:cubicBezTo>
                    <a:pt x="456" y="1185"/>
                    <a:pt x="304" y="760"/>
                    <a:pt x="213" y="456"/>
                  </a:cubicBezTo>
                  <a:cubicBezTo>
                    <a:pt x="152" y="304"/>
                    <a:pt x="91" y="152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3"/>
            <p:cNvSpPr/>
            <p:nvPr/>
          </p:nvSpPr>
          <p:spPr>
            <a:xfrm>
              <a:off x="1623400" y="2417250"/>
              <a:ext cx="269775" cy="92725"/>
            </a:xfrm>
            <a:custGeom>
              <a:avLst/>
              <a:gdLst/>
              <a:ahLst/>
              <a:cxnLst/>
              <a:rect l="l" t="t" r="r" b="b"/>
              <a:pathLst>
                <a:path w="10791" h="3709" extrusionOk="0">
                  <a:moveTo>
                    <a:pt x="4839" y="1"/>
                  </a:moveTo>
                  <a:cubicBezTo>
                    <a:pt x="4653" y="1"/>
                    <a:pt x="4464" y="30"/>
                    <a:pt x="4286" y="102"/>
                  </a:cubicBezTo>
                  <a:cubicBezTo>
                    <a:pt x="3921" y="223"/>
                    <a:pt x="3617" y="436"/>
                    <a:pt x="3405" y="740"/>
                  </a:cubicBezTo>
                  <a:cubicBezTo>
                    <a:pt x="3192" y="1074"/>
                    <a:pt x="3070" y="1439"/>
                    <a:pt x="3070" y="1834"/>
                  </a:cubicBezTo>
                  <a:cubicBezTo>
                    <a:pt x="3070" y="1956"/>
                    <a:pt x="3070" y="2077"/>
                    <a:pt x="3101" y="2229"/>
                  </a:cubicBezTo>
                  <a:cubicBezTo>
                    <a:pt x="2888" y="2229"/>
                    <a:pt x="2280" y="2321"/>
                    <a:pt x="1581" y="2473"/>
                  </a:cubicBezTo>
                  <a:cubicBezTo>
                    <a:pt x="1064" y="2564"/>
                    <a:pt x="517" y="2685"/>
                    <a:pt x="0" y="2868"/>
                  </a:cubicBezTo>
                  <a:cubicBezTo>
                    <a:pt x="547" y="2807"/>
                    <a:pt x="1095" y="2746"/>
                    <a:pt x="1611" y="2624"/>
                  </a:cubicBezTo>
                  <a:cubicBezTo>
                    <a:pt x="2310" y="2473"/>
                    <a:pt x="2918" y="2351"/>
                    <a:pt x="3101" y="2260"/>
                  </a:cubicBezTo>
                  <a:cubicBezTo>
                    <a:pt x="3222" y="2898"/>
                    <a:pt x="3678" y="3384"/>
                    <a:pt x="4256" y="3597"/>
                  </a:cubicBezTo>
                  <a:cubicBezTo>
                    <a:pt x="4469" y="3672"/>
                    <a:pt x="4685" y="3709"/>
                    <a:pt x="4897" y="3709"/>
                  </a:cubicBezTo>
                  <a:cubicBezTo>
                    <a:pt x="5292" y="3709"/>
                    <a:pt x="5672" y="3580"/>
                    <a:pt x="5988" y="3324"/>
                  </a:cubicBezTo>
                  <a:cubicBezTo>
                    <a:pt x="6323" y="3080"/>
                    <a:pt x="6566" y="2716"/>
                    <a:pt x="6627" y="2321"/>
                  </a:cubicBezTo>
                  <a:cubicBezTo>
                    <a:pt x="6657" y="2199"/>
                    <a:pt x="6687" y="2077"/>
                    <a:pt x="6687" y="1986"/>
                  </a:cubicBezTo>
                  <a:lnTo>
                    <a:pt x="6900" y="1986"/>
                  </a:lnTo>
                  <a:cubicBezTo>
                    <a:pt x="6991" y="1986"/>
                    <a:pt x="7083" y="1986"/>
                    <a:pt x="7174" y="1956"/>
                  </a:cubicBezTo>
                  <a:cubicBezTo>
                    <a:pt x="7174" y="2321"/>
                    <a:pt x="7295" y="2655"/>
                    <a:pt x="7508" y="2959"/>
                  </a:cubicBezTo>
                  <a:cubicBezTo>
                    <a:pt x="7721" y="3232"/>
                    <a:pt x="8025" y="3476"/>
                    <a:pt x="8359" y="3597"/>
                  </a:cubicBezTo>
                  <a:cubicBezTo>
                    <a:pt x="8562" y="3668"/>
                    <a:pt x="8768" y="3702"/>
                    <a:pt x="8970" y="3702"/>
                  </a:cubicBezTo>
                  <a:cubicBezTo>
                    <a:pt x="9376" y="3702"/>
                    <a:pt x="9768" y="3567"/>
                    <a:pt x="10092" y="3324"/>
                  </a:cubicBezTo>
                  <a:cubicBezTo>
                    <a:pt x="10426" y="3050"/>
                    <a:pt x="10669" y="2716"/>
                    <a:pt x="10760" y="2321"/>
                  </a:cubicBezTo>
                  <a:cubicBezTo>
                    <a:pt x="10791" y="2199"/>
                    <a:pt x="10791" y="2077"/>
                    <a:pt x="10791" y="1986"/>
                  </a:cubicBezTo>
                  <a:cubicBezTo>
                    <a:pt x="10791" y="1956"/>
                    <a:pt x="10791" y="1895"/>
                    <a:pt x="10791" y="1865"/>
                  </a:cubicBezTo>
                  <a:cubicBezTo>
                    <a:pt x="10760" y="1865"/>
                    <a:pt x="10791" y="2017"/>
                    <a:pt x="10700" y="2290"/>
                  </a:cubicBezTo>
                  <a:cubicBezTo>
                    <a:pt x="10608" y="2685"/>
                    <a:pt x="10365" y="3020"/>
                    <a:pt x="10061" y="3232"/>
                  </a:cubicBezTo>
                  <a:cubicBezTo>
                    <a:pt x="9849" y="3415"/>
                    <a:pt x="9605" y="3506"/>
                    <a:pt x="9332" y="3567"/>
                  </a:cubicBezTo>
                  <a:cubicBezTo>
                    <a:pt x="9231" y="3587"/>
                    <a:pt x="9129" y="3597"/>
                    <a:pt x="9028" y="3597"/>
                  </a:cubicBezTo>
                  <a:cubicBezTo>
                    <a:pt x="8825" y="3597"/>
                    <a:pt x="8623" y="3557"/>
                    <a:pt x="8420" y="3476"/>
                  </a:cubicBezTo>
                  <a:cubicBezTo>
                    <a:pt x="7356" y="3080"/>
                    <a:pt x="6961" y="1773"/>
                    <a:pt x="7630" y="862"/>
                  </a:cubicBezTo>
                  <a:cubicBezTo>
                    <a:pt x="7812" y="558"/>
                    <a:pt x="8086" y="375"/>
                    <a:pt x="8420" y="254"/>
                  </a:cubicBezTo>
                  <a:cubicBezTo>
                    <a:pt x="8615" y="178"/>
                    <a:pt x="8818" y="141"/>
                    <a:pt x="9020" y="141"/>
                  </a:cubicBezTo>
                  <a:cubicBezTo>
                    <a:pt x="9385" y="141"/>
                    <a:pt x="9748" y="262"/>
                    <a:pt x="10061" y="497"/>
                  </a:cubicBezTo>
                  <a:cubicBezTo>
                    <a:pt x="10365" y="710"/>
                    <a:pt x="10608" y="1044"/>
                    <a:pt x="10700" y="1439"/>
                  </a:cubicBezTo>
                  <a:cubicBezTo>
                    <a:pt x="10791" y="1713"/>
                    <a:pt x="10791" y="1865"/>
                    <a:pt x="10791" y="1865"/>
                  </a:cubicBezTo>
                  <a:cubicBezTo>
                    <a:pt x="10791" y="1834"/>
                    <a:pt x="10791" y="1773"/>
                    <a:pt x="10791" y="1743"/>
                  </a:cubicBezTo>
                  <a:cubicBezTo>
                    <a:pt x="10791" y="1652"/>
                    <a:pt x="10791" y="1530"/>
                    <a:pt x="10760" y="1439"/>
                  </a:cubicBezTo>
                  <a:cubicBezTo>
                    <a:pt x="10669" y="1014"/>
                    <a:pt x="10426" y="679"/>
                    <a:pt x="10092" y="406"/>
                  </a:cubicBezTo>
                  <a:cubicBezTo>
                    <a:pt x="9879" y="223"/>
                    <a:pt x="9636" y="102"/>
                    <a:pt x="9332" y="71"/>
                  </a:cubicBezTo>
                  <a:cubicBezTo>
                    <a:pt x="9206" y="46"/>
                    <a:pt x="9075" y="31"/>
                    <a:pt x="8943" y="31"/>
                  </a:cubicBezTo>
                  <a:cubicBezTo>
                    <a:pt x="8756" y="31"/>
                    <a:pt x="8568" y="61"/>
                    <a:pt x="8390" y="132"/>
                  </a:cubicBezTo>
                  <a:cubicBezTo>
                    <a:pt x="8025" y="254"/>
                    <a:pt x="7751" y="466"/>
                    <a:pt x="7508" y="770"/>
                  </a:cubicBezTo>
                  <a:cubicBezTo>
                    <a:pt x="7295" y="1105"/>
                    <a:pt x="7174" y="1469"/>
                    <a:pt x="7174" y="1865"/>
                  </a:cubicBezTo>
                  <a:cubicBezTo>
                    <a:pt x="7174" y="1865"/>
                    <a:pt x="7174" y="1865"/>
                    <a:pt x="7174" y="1895"/>
                  </a:cubicBezTo>
                  <a:cubicBezTo>
                    <a:pt x="7083" y="1865"/>
                    <a:pt x="6991" y="1865"/>
                    <a:pt x="6900" y="1865"/>
                  </a:cubicBezTo>
                  <a:lnTo>
                    <a:pt x="6687" y="1865"/>
                  </a:lnTo>
                  <a:cubicBezTo>
                    <a:pt x="6627" y="1865"/>
                    <a:pt x="6566" y="1895"/>
                    <a:pt x="6566" y="1895"/>
                  </a:cubicBezTo>
                  <a:cubicBezTo>
                    <a:pt x="6566" y="1925"/>
                    <a:pt x="6596" y="1956"/>
                    <a:pt x="6657" y="1956"/>
                  </a:cubicBezTo>
                  <a:cubicBezTo>
                    <a:pt x="6657" y="2047"/>
                    <a:pt x="6627" y="2169"/>
                    <a:pt x="6596" y="2290"/>
                  </a:cubicBezTo>
                  <a:cubicBezTo>
                    <a:pt x="6505" y="2655"/>
                    <a:pt x="6262" y="2989"/>
                    <a:pt x="5958" y="3232"/>
                  </a:cubicBezTo>
                  <a:cubicBezTo>
                    <a:pt x="5745" y="3384"/>
                    <a:pt x="5472" y="3506"/>
                    <a:pt x="5228" y="3536"/>
                  </a:cubicBezTo>
                  <a:cubicBezTo>
                    <a:pt x="5121" y="3558"/>
                    <a:pt x="5009" y="3568"/>
                    <a:pt x="4898" y="3568"/>
                  </a:cubicBezTo>
                  <a:cubicBezTo>
                    <a:pt x="4695" y="3568"/>
                    <a:pt x="4493" y="3534"/>
                    <a:pt x="4317" y="3476"/>
                  </a:cubicBezTo>
                  <a:cubicBezTo>
                    <a:pt x="3253" y="3080"/>
                    <a:pt x="2827" y="1743"/>
                    <a:pt x="3526" y="831"/>
                  </a:cubicBezTo>
                  <a:cubicBezTo>
                    <a:pt x="3851" y="362"/>
                    <a:pt x="4369" y="118"/>
                    <a:pt x="4902" y="118"/>
                  </a:cubicBezTo>
                  <a:cubicBezTo>
                    <a:pt x="5266" y="118"/>
                    <a:pt x="5637" y="232"/>
                    <a:pt x="5958" y="466"/>
                  </a:cubicBezTo>
                  <a:cubicBezTo>
                    <a:pt x="6262" y="679"/>
                    <a:pt x="6505" y="1014"/>
                    <a:pt x="6596" y="1409"/>
                  </a:cubicBezTo>
                  <a:cubicBezTo>
                    <a:pt x="6687" y="1682"/>
                    <a:pt x="6687" y="1834"/>
                    <a:pt x="6687" y="1834"/>
                  </a:cubicBezTo>
                  <a:cubicBezTo>
                    <a:pt x="6687" y="1804"/>
                    <a:pt x="6687" y="1743"/>
                    <a:pt x="6687" y="1713"/>
                  </a:cubicBezTo>
                  <a:cubicBezTo>
                    <a:pt x="6687" y="1621"/>
                    <a:pt x="6657" y="1500"/>
                    <a:pt x="6627" y="1409"/>
                  </a:cubicBezTo>
                  <a:cubicBezTo>
                    <a:pt x="6566" y="983"/>
                    <a:pt x="6323" y="649"/>
                    <a:pt x="5988" y="375"/>
                  </a:cubicBezTo>
                  <a:cubicBezTo>
                    <a:pt x="5776" y="193"/>
                    <a:pt x="5532" y="71"/>
                    <a:pt x="5228" y="41"/>
                  </a:cubicBezTo>
                  <a:cubicBezTo>
                    <a:pt x="5103" y="16"/>
                    <a:pt x="4971" y="1"/>
                    <a:pt x="483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3"/>
            <p:cNvSpPr/>
            <p:nvPr/>
          </p:nvSpPr>
          <p:spPr>
            <a:xfrm>
              <a:off x="1461550" y="2544325"/>
              <a:ext cx="156550" cy="136875"/>
            </a:xfrm>
            <a:custGeom>
              <a:avLst/>
              <a:gdLst/>
              <a:ahLst/>
              <a:cxnLst/>
              <a:rect l="l" t="t" r="r" b="b"/>
              <a:pathLst>
                <a:path w="6262" h="5475" extrusionOk="0">
                  <a:moveTo>
                    <a:pt x="4500" y="0"/>
                  </a:moveTo>
                  <a:cubicBezTo>
                    <a:pt x="4469" y="0"/>
                    <a:pt x="4438" y="1"/>
                    <a:pt x="4407" y="4"/>
                  </a:cubicBezTo>
                  <a:lnTo>
                    <a:pt x="5028" y="476"/>
                  </a:lnTo>
                  <a:lnTo>
                    <a:pt x="5028" y="476"/>
                  </a:lnTo>
                  <a:cubicBezTo>
                    <a:pt x="4814" y="317"/>
                    <a:pt x="4560" y="248"/>
                    <a:pt x="4296" y="248"/>
                  </a:cubicBezTo>
                  <a:cubicBezTo>
                    <a:pt x="3885" y="248"/>
                    <a:pt x="3448" y="416"/>
                    <a:pt x="3100" y="672"/>
                  </a:cubicBezTo>
                  <a:cubicBezTo>
                    <a:pt x="2584" y="1128"/>
                    <a:pt x="2128" y="1675"/>
                    <a:pt x="1733" y="2253"/>
                  </a:cubicBezTo>
                  <a:cubicBezTo>
                    <a:pt x="1277" y="2800"/>
                    <a:pt x="699" y="3317"/>
                    <a:pt x="0" y="3347"/>
                  </a:cubicBezTo>
                  <a:cubicBezTo>
                    <a:pt x="234" y="4187"/>
                    <a:pt x="983" y="4675"/>
                    <a:pt x="1747" y="4675"/>
                  </a:cubicBezTo>
                  <a:cubicBezTo>
                    <a:pt x="2085" y="4675"/>
                    <a:pt x="2426" y="4579"/>
                    <a:pt x="2727" y="4376"/>
                  </a:cubicBezTo>
                  <a:lnTo>
                    <a:pt x="2727" y="4376"/>
                  </a:lnTo>
                  <a:cubicBezTo>
                    <a:pt x="2626" y="4470"/>
                    <a:pt x="2533" y="4577"/>
                    <a:pt x="2462" y="4684"/>
                  </a:cubicBezTo>
                  <a:cubicBezTo>
                    <a:pt x="2341" y="4897"/>
                    <a:pt x="2371" y="5171"/>
                    <a:pt x="2523" y="5353"/>
                  </a:cubicBezTo>
                  <a:cubicBezTo>
                    <a:pt x="2624" y="5434"/>
                    <a:pt x="2753" y="5475"/>
                    <a:pt x="2881" y="5475"/>
                  </a:cubicBezTo>
                  <a:cubicBezTo>
                    <a:pt x="2945" y="5475"/>
                    <a:pt x="3009" y="5465"/>
                    <a:pt x="3070" y="5444"/>
                  </a:cubicBezTo>
                  <a:cubicBezTo>
                    <a:pt x="4955" y="5232"/>
                    <a:pt x="6262" y="3529"/>
                    <a:pt x="6018" y="1675"/>
                  </a:cubicBezTo>
                  <a:cubicBezTo>
                    <a:pt x="5988" y="1250"/>
                    <a:pt x="5806" y="824"/>
                    <a:pt x="5532" y="490"/>
                  </a:cubicBezTo>
                  <a:cubicBezTo>
                    <a:pt x="5278" y="180"/>
                    <a:pt x="4894" y="0"/>
                    <a:pt x="450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3"/>
            <p:cNvSpPr/>
            <p:nvPr/>
          </p:nvSpPr>
          <p:spPr>
            <a:xfrm>
              <a:off x="1571725" y="2549600"/>
              <a:ext cx="42575" cy="51050"/>
            </a:xfrm>
            <a:custGeom>
              <a:avLst/>
              <a:gdLst/>
              <a:ahLst/>
              <a:cxnLst/>
              <a:rect l="l" t="t" r="r" b="b"/>
              <a:pathLst>
                <a:path w="1703" h="2042" extrusionOk="0">
                  <a:moveTo>
                    <a:pt x="147" y="1"/>
                  </a:moveTo>
                  <a:cubicBezTo>
                    <a:pt x="51" y="1"/>
                    <a:pt x="0" y="18"/>
                    <a:pt x="0" y="36"/>
                  </a:cubicBezTo>
                  <a:cubicBezTo>
                    <a:pt x="0" y="66"/>
                    <a:pt x="152" y="96"/>
                    <a:pt x="396" y="188"/>
                  </a:cubicBezTo>
                  <a:cubicBezTo>
                    <a:pt x="700" y="279"/>
                    <a:pt x="973" y="461"/>
                    <a:pt x="1186" y="735"/>
                  </a:cubicBezTo>
                  <a:cubicBezTo>
                    <a:pt x="1399" y="978"/>
                    <a:pt x="1520" y="1282"/>
                    <a:pt x="1581" y="1616"/>
                  </a:cubicBezTo>
                  <a:cubicBezTo>
                    <a:pt x="1611" y="1890"/>
                    <a:pt x="1581" y="2042"/>
                    <a:pt x="1611" y="2042"/>
                  </a:cubicBezTo>
                  <a:cubicBezTo>
                    <a:pt x="1642" y="2042"/>
                    <a:pt x="1703" y="1890"/>
                    <a:pt x="1703" y="1616"/>
                  </a:cubicBezTo>
                  <a:cubicBezTo>
                    <a:pt x="1703" y="1252"/>
                    <a:pt x="1581" y="887"/>
                    <a:pt x="1338" y="613"/>
                  </a:cubicBezTo>
                  <a:cubicBezTo>
                    <a:pt x="1095" y="309"/>
                    <a:pt x="791" y="127"/>
                    <a:pt x="426" y="36"/>
                  </a:cubicBezTo>
                  <a:cubicBezTo>
                    <a:pt x="310" y="10"/>
                    <a:pt x="216" y="1"/>
                    <a:pt x="14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3"/>
            <p:cNvSpPr/>
            <p:nvPr/>
          </p:nvSpPr>
          <p:spPr>
            <a:xfrm>
              <a:off x="1873400" y="2553525"/>
              <a:ext cx="77525" cy="43575"/>
            </a:xfrm>
            <a:custGeom>
              <a:avLst/>
              <a:gdLst/>
              <a:ahLst/>
              <a:cxnLst/>
              <a:rect l="l" t="t" r="r" b="b"/>
              <a:pathLst>
                <a:path w="3101" h="1743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43"/>
                    <a:pt x="153" y="456"/>
                    <a:pt x="335" y="639"/>
                  </a:cubicBezTo>
                  <a:cubicBezTo>
                    <a:pt x="517" y="851"/>
                    <a:pt x="700" y="1064"/>
                    <a:pt x="912" y="1216"/>
                  </a:cubicBezTo>
                  <a:cubicBezTo>
                    <a:pt x="1156" y="1429"/>
                    <a:pt x="1460" y="1611"/>
                    <a:pt x="1794" y="1702"/>
                  </a:cubicBezTo>
                  <a:cubicBezTo>
                    <a:pt x="1891" y="1729"/>
                    <a:pt x="1994" y="1743"/>
                    <a:pt x="2097" y="1743"/>
                  </a:cubicBezTo>
                  <a:cubicBezTo>
                    <a:pt x="2348" y="1743"/>
                    <a:pt x="2603" y="1662"/>
                    <a:pt x="2797" y="1490"/>
                  </a:cubicBezTo>
                  <a:cubicBezTo>
                    <a:pt x="3010" y="1307"/>
                    <a:pt x="3101" y="973"/>
                    <a:pt x="3010" y="699"/>
                  </a:cubicBezTo>
                  <a:cubicBezTo>
                    <a:pt x="2919" y="517"/>
                    <a:pt x="2736" y="365"/>
                    <a:pt x="2554" y="335"/>
                  </a:cubicBezTo>
                  <a:cubicBezTo>
                    <a:pt x="2402" y="335"/>
                    <a:pt x="2341" y="395"/>
                    <a:pt x="2341" y="395"/>
                  </a:cubicBezTo>
                  <a:cubicBezTo>
                    <a:pt x="2341" y="395"/>
                    <a:pt x="2432" y="395"/>
                    <a:pt x="2523" y="426"/>
                  </a:cubicBezTo>
                  <a:cubicBezTo>
                    <a:pt x="2675" y="487"/>
                    <a:pt x="2827" y="578"/>
                    <a:pt x="2858" y="730"/>
                  </a:cubicBezTo>
                  <a:cubicBezTo>
                    <a:pt x="2919" y="973"/>
                    <a:pt x="2858" y="1216"/>
                    <a:pt x="2675" y="1368"/>
                  </a:cubicBezTo>
                  <a:cubicBezTo>
                    <a:pt x="2506" y="1495"/>
                    <a:pt x="2307" y="1549"/>
                    <a:pt x="2109" y="1549"/>
                  </a:cubicBezTo>
                  <a:cubicBezTo>
                    <a:pt x="2023" y="1549"/>
                    <a:pt x="1938" y="1538"/>
                    <a:pt x="1855" y="1520"/>
                  </a:cubicBezTo>
                  <a:cubicBezTo>
                    <a:pt x="1551" y="1398"/>
                    <a:pt x="1277" y="1277"/>
                    <a:pt x="1034" y="1064"/>
                  </a:cubicBezTo>
                  <a:cubicBezTo>
                    <a:pt x="821" y="912"/>
                    <a:pt x="608" y="760"/>
                    <a:pt x="456" y="547"/>
                  </a:cubicBezTo>
                  <a:cubicBezTo>
                    <a:pt x="153" y="24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3"/>
            <p:cNvSpPr/>
            <p:nvPr/>
          </p:nvSpPr>
          <p:spPr>
            <a:xfrm>
              <a:off x="1457750" y="2565675"/>
              <a:ext cx="102600" cy="44375"/>
            </a:xfrm>
            <a:custGeom>
              <a:avLst/>
              <a:gdLst/>
              <a:ahLst/>
              <a:cxnLst/>
              <a:rect l="l" t="t" r="r" b="b"/>
              <a:pathLst>
                <a:path w="4104" h="1775" extrusionOk="0">
                  <a:moveTo>
                    <a:pt x="4104" y="1"/>
                  </a:moveTo>
                  <a:cubicBezTo>
                    <a:pt x="3891" y="1"/>
                    <a:pt x="3648" y="61"/>
                    <a:pt x="3435" y="183"/>
                  </a:cubicBezTo>
                  <a:cubicBezTo>
                    <a:pt x="2979" y="426"/>
                    <a:pt x="2523" y="730"/>
                    <a:pt x="2097" y="1095"/>
                  </a:cubicBezTo>
                  <a:cubicBezTo>
                    <a:pt x="1672" y="1429"/>
                    <a:pt x="1186" y="1612"/>
                    <a:pt x="638" y="1642"/>
                  </a:cubicBezTo>
                  <a:cubicBezTo>
                    <a:pt x="426" y="1612"/>
                    <a:pt x="213" y="1581"/>
                    <a:pt x="0" y="1520"/>
                  </a:cubicBezTo>
                  <a:lnTo>
                    <a:pt x="0" y="1520"/>
                  </a:lnTo>
                  <a:cubicBezTo>
                    <a:pt x="159" y="1680"/>
                    <a:pt x="342" y="1769"/>
                    <a:pt x="547" y="1769"/>
                  </a:cubicBezTo>
                  <a:cubicBezTo>
                    <a:pt x="577" y="1769"/>
                    <a:pt x="608" y="1767"/>
                    <a:pt x="638" y="1764"/>
                  </a:cubicBezTo>
                  <a:cubicBezTo>
                    <a:pt x="699" y="1771"/>
                    <a:pt x="762" y="1775"/>
                    <a:pt x="826" y="1775"/>
                  </a:cubicBezTo>
                  <a:cubicBezTo>
                    <a:pt x="1016" y="1775"/>
                    <a:pt x="1216" y="1741"/>
                    <a:pt x="1398" y="1672"/>
                  </a:cubicBezTo>
                  <a:cubicBezTo>
                    <a:pt x="1702" y="1581"/>
                    <a:pt x="1976" y="1429"/>
                    <a:pt x="2219" y="1247"/>
                  </a:cubicBezTo>
                  <a:cubicBezTo>
                    <a:pt x="2736" y="882"/>
                    <a:pt x="3161" y="517"/>
                    <a:pt x="3526" y="305"/>
                  </a:cubicBezTo>
                  <a:cubicBezTo>
                    <a:pt x="3860" y="92"/>
                    <a:pt x="4104" y="31"/>
                    <a:pt x="410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3"/>
            <p:cNvSpPr/>
            <p:nvPr/>
          </p:nvSpPr>
          <p:spPr>
            <a:xfrm>
              <a:off x="1608200" y="2361275"/>
              <a:ext cx="148200" cy="88175"/>
            </a:xfrm>
            <a:custGeom>
              <a:avLst/>
              <a:gdLst/>
              <a:ahLst/>
              <a:cxnLst/>
              <a:rect l="l" t="t" r="r" b="b"/>
              <a:pathLst>
                <a:path w="5928" h="3527" extrusionOk="0">
                  <a:moveTo>
                    <a:pt x="5928" y="0"/>
                  </a:moveTo>
                  <a:cubicBezTo>
                    <a:pt x="5897" y="0"/>
                    <a:pt x="5776" y="395"/>
                    <a:pt x="5411" y="942"/>
                  </a:cubicBezTo>
                  <a:cubicBezTo>
                    <a:pt x="4469" y="2432"/>
                    <a:pt x="2827" y="3344"/>
                    <a:pt x="1095" y="3374"/>
                  </a:cubicBezTo>
                  <a:cubicBezTo>
                    <a:pt x="997" y="3379"/>
                    <a:pt x="904" y="3380"/>
                    <a:pt x="817" y="3380"/>
                  </a:cubicBezTo>
                  <a:cubicBezTo>
                    <a:pt x="397" y="3380"/>
                    <a:pt x="113" y="3337"/>
                    <a:pt x="27" y="3337"/>
                  </a:cubicBezTo>
                  <a:cubicBezTo>
                    <a:pt x="10" y="3337"/>
                    <a:pt x="0" y="3339"/>
                    <a:pt x="0" y="3344"/>
                  </a:cubicBezTo>
                  <a:cubicBezTo>
                    <a:pt x="0" y="3344"/>
                    <a:pt x="122" y="3404"/>
                    <a:pt x="304" y="3435"/>
                  </a:cubicBezTo>
                  <a:cubicBezTo>
                    <a:pt x="548" y="3496"/>
                    <a:pt x="821" y="3526"/>
                    <a:pt x="1095" y="3526"/>
                  </a:cubicBezTo>
                  <a:cubicBezTo>
                    <a:pt x="1122" y="3527"/>
                    <a:pt x="1150" y="3527"/>
                    <a:pt x="1178" y="3527"/>
                  </a:cubicBezTo>
                  <a:cubicBezTo>
                    <a:pt x="2969" y="3527"/>
                    <a:pt x="4605" y="2560"/>
                    <a:pt x="5532" y="1034"/>
                  </a:cubicBezTo>
                  <a:cubicBezTo>
                    <a:pt x="5654" y="790"/>
                    <a:pt x="5776" y="547"/>
                    <a:pt x="5867" y="304"/>
                  </a:cubicBezTo>
                  <a:cubicBezTo>
                    <a:pt x="5897" y="213"/>
                    <a:pt x="5928" y="91"/>
                    <a:pt x="592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3"/>
            <p:cNvSpPr/>
            <p:nvPr/>
          </p:nvSpPr>
          <p:spPr>
            <a:xfrm>
              <a:off x="1335400" y="2684225"/>
              <a:ext cx="710525" cy="664925"/>
            </a:xfrm>
            <a:custGeom>
              <a:avLst/>
              <a:gdLst/>
              <a:ahLst/>
              <a:cxnLst/>
              <a:rect l="l" t="t" r="r" b="b"/>
              <a:pathLst>
                <a:path w="28421" h="26597" extrusionOk="0">
                  <a:moveTo>
                    <a:pt x="11551" y="0"/>
                  </a:moveTo>
                  <a:cubicBezTo>
                    <a:pt x="11551" y="0"/>
                    <a:pt x="11277" y="0"/>
                    <a:pt x="10882" y="31"/>
                  </a:cubicBezTo>
                  <a:lnTo>
                    <a:pt x="9818" y="91"/>
                  </a:lnTo>
                  <a:lnTo>
                    <a:pt x="9757" y="183"/>
                  </a:lnTo>
                  <a:cubicBezTo>
                    <a:pt x="8967" y="274"/>
                    <a:pt x="8207" y="547"/>
                    <a:pt x="7508" y="943"/>
                  </a:cubicBezTo>
                  <a:cubicBezTo>
                    <a:pt x="6292" y="1763"/>
                    <a:pt x="0" y="9028"/>
                    <a:pt x="0" y="9028"/>
                  </a:cubicBezTo>
                  <a:lnTo>
                    <a:pt x="6566" y="13861"/>
                  </a:lnTo>
                  <a:lnTo>
                    <a:pt x="7964" y="12037"/>
                  </a:lnTo>
                  <a:lnTo>
                    <a:pt x="8633" y="14742"/>
                  </a:lnTo>
                  <a:cubicBezTo>
                    <a:pt x="9180" y="16961"/>
                    <a:pt x="6505" y="22280"/>
                    <a:pt x="6566" y="24742"/>
                  </a:cubicBezTo>
                  <a:lnTo>
                    <a:pt x="23192" y="26596"/>
                  </a:lnTo>
                  <a:lnTo>
                    <a:pt x="22615" y="18177"/>
                  </a:lnTo>
                  <a:lnTo>
                    <a:pt x="22615" y="15046"/>
                  </a:lnTo>
                  <a:lnTo>
                    <a:pt x="28420" y="10852"/>
                  </a:lnTo>
                  <a:lnTo>
                    <a:pt x="21916" y="1763"/>
                  </a:lnTo>
                  <a:cubicBezTo>
                    <a:pt x="21156" y="699"/>
                    <a:pt x="19940" y="61"/>
                    <a:pt x="18633" y="61"/>
                  </a:cubicBezTo>
                  <a:cubicBezTo>
                    <a:pt x="18633" y="61"/>
                    <a:pt x="19484" y="5563"/>
                    <a:pt x="16049" y="5593"/>
                  </a:cubicBezTo>
                  <a:cubicBezTo>
                    <a:pt x="16040" y="5593"/>
                    <a:pt x="16030" y="5593"/>
                    <a:pt x="16021" y="5593"/>
                  </a:cubicBezTo>
                  <a:cubicBezTo>
                    <a:pt x="12582" y="5593"/>
                    <a:pt x="12128" y="122"/>
                    <a:pt x="12128" y="122"/>
                  </a:cubicBezTo>
                  <a:lnTo>
                    <a:pt x="12098" y="0"/>
                  </a:lnTo>
                  <a:lnTo>
                    <a:pt x="11551" y="31"/>
                  </a:lnTo>
                  <a:lnTo>
                    <a:pt x="11551" y="0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3"/>
            <p:cNvSpPr/>
            <p:nvPr/>
          </p:nvSpPr>
          <p:spPr>
            <a:xfrm>
              <a:off x="1335400" y="2684225"/>
              <a:ext cx="710525" cy="664925"/>
            </a:xfrm>
            <a:custGeom>
              <a:avLst/>
              <a:gdLst/>
              <a:ahLst/>
              <a:cxnLst/>
              <a:rect l="l" t="t" r="r" b="b"/>
              <a:pathLst>
                <a:path w="28421" h="26597" extrusionOk="0">
                  <a:moveTo>
                    <a:pt x="11551" y="0"/>
                  </a:moveTo>
                  <a:cubicBezTo>
                    <a:pt x="11551" y="0"/>
                    <a:pt x="11277" y="0"/>
                    <a:pt x="10882" y="31"/>
                  </a:cubicBezTo>
                  <a:lnTo>
                    <a:pt x="9818" y="91"/>
                  </a:lnTo>
                  <a:lnTo>
                    <a:pt x="9757" y="183"/>
                  </a:lnTo>
                  <a:cubicBezTo>
                    <a:pt x="8967" y="274"/>
                    <a:pt x="8207" y="547"/>
                    <a:pt x="7508" y="943"/>
                  </a:cubicBezTo>
                  <a:cubicBezTo>
                    <a:pt x="6292" y="1763"/>
                    <a:pt x="0" y="9028"/>
                    <a:pt x="0" y="9028"/>
                  </a:cubicBezTo>
                  <a:lnTo>
                    <a:pt x="6566" y="13861"/>
                  </a:lnTo>
                  <a:lnTo>
                    <a:pt x="7964" y="12037"/>
                  </a:lnTo>
                  <a:lnTo>
                    <a:pt x="8633" y="14742"/>
                  </a:lnTo>
                  <a:cubicBezTo>
                    <a:pt x="9180" y="16961"/>
                    <a:pt x="6505" y="22280"/>
                    <a:pt x="6566" y="24742"/>
                  </a:cubicBezTo>
                  <a:lnTo>
                    <a:pt x="23192" y="26596"/>
                  </a:lnTo>
                  <a:lnTo>
                    <a:pt x="22615" y="18177"/>
                  </a:lnTo>
                  <a:lnTo>
                    <a:pt x="22615" y="15046"/>
                  </a:lnTo>
                  <a:lnTo>
                    <a:pt x="28420" y="10852"/>
                  </a:lnTo>
                  <a:lnTo>
                    <a:pt x="21916" y="1763"/>
                  </a:lnTo>
                  <a:cubicBezTo>
                    <a:pt x="21156" y="699"/>
                    <a:pt x="19940" y="61"/>
                    <a:pt x="18633" y="61"/>
                  </a:cubicBezTo>
                  <a:cubicBezTo>
                    <a:pt x="18633" y="61"/>
                    <a:pt x="19484" y="5563"/>
                    <a:pt x="16049" y="5593"/>
                  </a:cubicBezTo>
                  <a:cubicBezTo>
                    <a:pt x="16040" y="5593"/>
                    <a:pt x="16030" y="5593"/>
                    <a:pt x="16021" y="5593"/>
                  </a:cubicBezTo>
                  <a:cubicBezTo>
                    <a:pt x="12582" y="5593"/>
                    <a:pt x="12128" y="122"/>
                    <a:pt x="12128" y="122"/>
                  </a:cubicBezTo>
                  <a:lnTo>
                    <a:pt x="12098" y="0"/>
                  </a:lnTo>
                  <a:lnTo>
                    <a:pt x="11551" y="31"/>
                  </a:lnTo>
                  <a:lnTo>
                    <a:pt x="11551" y="0"/>
                  </a:lnTo>
                  <a:close/>
                </a:path>
              </a:pathLst>
            </a:custGeom>
            <a:solidFill>
              <a:srgbClr val="203E80">
                <a:alpha val="647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3"/>
            <p:cNvSpPr/>
            <p:nvPr/>
          </p:nvSpPr>
          <p:spPr>
            <a:xfrm>
              <a:off x="1354400" y="2862025"/>
              <a:ext cx="618575" cy="83050"/>
            </a:xfrm>
            <a:custGeom>
              <a:avLst/>
              <a:gdLst/>
              <a:ahLst/>
              <a:cxnLst/>
              <a:rect l="l" t="t" r="r" b="b"/>
              <a:pathLst>
                <a:path w="24743" h="3322" extrusionOk="0">
                  <a:moveTo>
                    <a:pt x="24438" y="1"/>
                  </a:moveTo>
                  <a:cubicBezTo>
                    <a:pt x="24165" y="1"/>
                    <a:pt x="23891" y="92"/>
                    <a:pt x="23648" y="214"/>
                  </a:cubicBezTo>
                  <a:cubicBezTo>
                    <a:pt x="23253" y="457"/>
                    <a:pt x="22949" y="761"/>
                    <a:pt x="22675" y="1095"/>
                  </a:cubicBezTo>
                  <a:cubicBezTo>
                    <a:pt x="22341" y="1551"/>
                    <a:pt x="21916" y="1946"/>
                    <a:pt x="21460" y="2281"/>
                  </a:cubicBezTo>
                  <a:cubicBezTo>
                    <a:pt x="20882" y="2645"/>
                    <a:pt x="20213" y="2858"/>
                    <a:pt x="19545" y="2888"/>
                  </a:cubicBezTo>
                  <a:cubicBezTo>
                    <a:pt x="19455" y="2895"/>
                    <a:pt x="19366" y="2899"/>
                    <a:pt x="19276" y="2899"/>
                  </a:cubicBezTo>
                  <a:cubicBezTo>
                    <a:pt x="18577" y="2899"/>
                    <a:pt x="17888" y="2692"/>
                    <a:pt x="17295" y="2341"/>
                  </a:cubicBezTo>
                  <a:cubicBezTo>
                    <a:pt x="16596" y="1946"/>
                    <a:pt x="15988" y="1247"/>
                    <a:pt x="15107" y="852"/>
                  </a:cubicBezTo>
                  <a:cubicBezTo>
                    <a:pt x="14792" y="726"/>
                    <a:pt x="14463" y="658"/>
                    <a:pt x="14139" y="658"/>
                  </a:cubicBezTo>
                  <a:cubicBezTo>
                    <a:pt x="13994" y="658"/>
                    <a:pt x="13850" y="672"/>
                    <a:pt x="13709" y="700"/>
                  </a:cubicBezTo>
                  <a:cubicBezTo>
                    <a:pt x="13222" y="761"/>
                    <a:pt x="12736" y="913"/>
                    <a:pt x="12311" y="1156"/>
                  </a:cubicBezTo>
                  <a:cubicBezTo>
                    <a:pt x="11399" y="1612"/>
                    <a:pt x="10700" y="2220"/>
                    <a:pt x="9879" y="2645"/>
                  </a:cubicBezTo>
                  <a:cubicBezTo>
                    <a:pt x="9311" y="2963"/>
                    <a:pt x="8693" y="3128"/>
                    <a:pt x="8049" y="3128"/>
                  </a:cubicBezTo>
                  <a:cubicBezTo>
                    <a:pt x="7831" y="3128"/>
                    <a:pt x="7610" y="3109"/>
                    <a:pt x="7386" y="3071"/>
                  </a:cubicBezTo>
                  <a:cubicBezTo>
                    <a:pt x="6627" y="2949"/>
                    <a:pt x="5897" y="2585"/>
                    <a:pt x="5350" y="2007"/>
                  </a:cubicBezTo>
                  <a:cubicBezTo>
                    <a:pt x="4833" y="1521"/>
                    <a:pt x="4377" y="943"/>
                    <a:pt x="3800" y="639"/>
                  </a:cubicBezTo>
                  <a:cubicBezTo>
                    <a:pt x="3335" y="393"/>
                    <a:pt x="2820" y="270"/>
                    <a:pt x="2279" y="270"/>
                  </a:cubicBezTo>
                  <a:cubicBezTo>
                    <a:pt x="2219" y="270"/>
                    <a:pt x="2158" y="271"/>
                    <a:pt x="2098" y="274"/>
                  </a:cubicBezTo>
                  <a:cubicBezTo>
                    <a:pt x="1672" y="305"/>
                    <a:pt x="1247" y="426"/>
                    <a:pt x="851" y="639"/>
                  </a:cubicBezTo>
                  <a:cubicBezTo>
                    <a:pt x="608" y="761"/>
                    <a:pt x="365" y="913"/>
                    <a:pt x="183" y="1095"/>
                  </a:cubicBezTo>
                  <a:cubicBezTo>
                    <a:pt x="122" y="1186"/>
                    <a:pt x="61" y="1247"/>
                    <a:pt x="0" y="1338"/>
                  </a:cubicBezTo>
                  <a:cubicBezTo>
                    <a:pt x="61" y="1277"/>
                    <a:pt x="152" y="1217"/>
                    <a:pt x="213" y="1126"/>
                  </a:cubicBezTo>
                  <a:cubicBezTo>
                    <a:pt x="426" y="974"/>
                    <a:pt x="639" y="822"/>
                    <a:pt x="882" y="700"/>
                  </a:cubicBezTo>
                  <a:cubicBezTo>
                    <a:pt x="1277" y="518"/>
                    <a:pt x="1672" y="426"/>
                    <a:pt x="2098" y="396"/>
                  </a:cubicBezTo>
                  <a:cubicBezTo>
                    <a:pt x="2155" y="393"/>
                    <a:pt x="2213" y="391"/>
                    <a:pt x="2270" y="391"/>
                  </a:cubicBezTo>
                  <a:cubicBezTo>
                    <a:pt x="2784" y="391"/>
                    <a:pt x="3274" y="515"/>
                    <a:pt x="3739" y="761"/>
                  </a:cubicBezTo>
                  <a:cubicBezTo>
                    <a:pt x="4286" y="1065"/>
                    <a:pt x="4712" y="1612"/>
                    <a:pt x="5259" y="2159"/>
                  </a:cubicBezTo>
                  <a:cubicBezTo>
                    <a:pt x="5806" y="2736"/>
                    <a:pt x="6566" y="3132"/>
                    <a:pt x="7356" y="3253"/>
                  </a:cubicBezTo>
                  <a:cubicBezTo>
                    <a:pt x="7584" y="3299"/>
                    <a:pt x="7812" y="3322"/>
                    <a:pt x="8036" y="3322"/>
                  </a:cubicBezTo>
                  <a:cubicBezTo>
                    <a:pt x="8260" y="3322"/>
                    <a:pt x="8481" y="3299"/>
                    <a:pt x="8693" y="3253"/>
                  </a:cubicBezTo>
                  <a:cubicBezTo>
                    <a:pt x="9149" y="3192"/>
                    <a:pt x="9575" y="3040"/>
                    <a:pt x="9970" y="2797"/>
                  </a:cubicBezTo>
                  <a:cubicBezTo>
                    <a:pt x="10821" y="2372"/>
                    <a:pt x="11551" y="1794"/>
                    <a:pt x="12402" y="1338"/>
                  </a:cubicBezTo>
                  <a:cubicBezTo>
                    <a:pt x="12962" y="1058"/>
                    <a:pt x="13575" y="883"/>
                    <a:pt x="14163" y="883"/>
                  </a:cubicBezTo>
                  <a:cubicBezTo>
                    <a:pt x="14468" y="883"/>
                    <a:pt x="14766" y="930"/>
                    <a:pt x="15046" y="1034"/>
                  </a:cubicBezTo>
                  <a:cubicBezTo>
                    <a:pt x="15867" y="1369"/>
                    <a:pt x="16475" y="2068"/>
                    <a:pt x="17235" y="2524"/>
                  </a:cubicBezTo>
                  <a:cubicBezTo>
                    <a:pt x="17884" y="2891"/>
                    <a:pt x="18638" y="3074"/>
                    <a:pt x="19399" y="3074"/>
                  </a:cubicBezTo>
                  <a:cubicBezTo>
                    <a:pt x="19458" y="3074"/>
                    <a:pt x="19517" y="3073"/>
                    <a:pt x="19575" y="3071"/>
                  </a:cubicBezTo>
                  <a:cubicBezTo>
                    <a:pt x="20274" y="3010"/>
                    <a:pt x="20943" y="2797"/>
                    <a:pt x="21551" y="2402"/>
                  </a:cubicBezTo>
                  <a:cubicBezTo>
                    <a:pt x="22037" y="2068"/>
                    <a:pt x="22432" y="1673"/>
                    <a:pt x="22767" y="1186"/>
                  </a:cubicBezTo>
                  <a:cubicBezTo>
                    <a:pt x="23040" y="852"/>
                    <a:pt x="23344" y="548"/>
                    <a:pt x="23709" y="305"/>
                  </a:cubicBezTo>
                  <a:cubicBezTo>
                    <a:pt x="23922" y="153"/>
                    <a:pt x="24195" y="62"/>
                    <a:pt x="24469" y="62"/>
                  </a:cubicBezTo>
                  <a:lnTo>
                    <a:pt x="24742" y="62"/>
                  </a:lnTo>
                  <a:cubicBezTo>
                    <a:pt x="24651" y="31"/>
                    <a:pt x="24530" y="1"/>
                    <a:pt x="244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3"/>
            <p:cNvSpPr/>
            <p:nvPr/>
          </p:nvSpPr>
          <p:spPr>
            <a:xfrm>
              <a:off x="1458500" y="2760750"/>
              <a:ext cx="449875" cy="89200"/>
            </a:xfrm>
            <a:custGeom>
              <a:avLst/>
              <a:gdLst/>
              <a:ahLst/>
              <a:cxnLst/>
              <a:rect l="l" t="t" r="r" b="b"/>
              <a:pathLst>
                <a:path w="17995" h="3568" extrusionOk="0">
                  <a:moveTo>
                    <a:pt x="2008" y="1"/>
                  </a:moveTo>
                  <a:cubicBezTo>
                    <a:pt x="1563" y="1"/>
                    <a:pt x="1119" y="69"/>
                    <a:pt x="700" y="222"/>
                  </a:cubicBezTo>
                  <a:cubicBezTo>
                    <a:pt x="487" y="283"/>
                    <a:pt x="335" y="344"/>
                    <a:pt x="152" y="465"/>
                  </a:cubicBezTo>
                  <a:cubicBezTo>
                    <a:pt x="92" y="465"/>
                    <a:pt x="31" y="526"/>
                    <a:pt x="1" y="556"/>
                  </a:cubicBezTo>
                  <a:cubicBezTo>
                    <a:pt x="1" y="559"/>
                    <a:pt x="2" y="560"/>
                    <a:pt x="6" y="560"/>
                  </a:cubicBezTo>
                  <a:cubicBezTo>
                    <a:pt x="44" y="560"/>
                    <a:pt x="283" y="422"/>
                    <a:pt x="700" y="283"/>
                  </a:cubicBezTo>
                  <a:cubicBezTo>
                    <a:pt x="1101" y="173"/>
                    <a:pt x="1524" y="119"/>
                    <a:pt x="1949" y="119"/>
                  </a:cubicBezTo>
                  <a:cubicBezTo>
                    <a:pt x="2233" y="119"/>
                    <a:pt x="2517" y="143"/>
                    <a:pt x="2797" y="192"/>
                  </a:cubicBezTo>
                  <a:cubicBezTo>
                    <a:pt x="3253" y="283"/>
                    <a:pt x="3709" y="404"/>
                    <a:pt x="4165" y="587"/>
                  </a:cubicBezTo>
                  <a:cubicBezTo>
                    <a:pt x="4681" y="830"/>
                    <a:pt x="5168" y="1073"/>
                    <a:pt x="5654" y="1347"/>
                  </a:cubicBezTo>
                  <a:cubicBezTo>
                    <a:pt x="6657" y="1955"/>
                    <a:pt x="7721" y="2714"/>
                    <a:pt x="9028" y="3201"/>
                  </a:cubicBezTo>
                  <a:cubicBezTo>
                    <a:pt x="9696" y="3445"/>
                    <a:pt x="10389" y="3567"/>
                    <a:pt x="11086" y="3567"/>
                  </a:cubicBezTo>
                  <a:cubicBezTo>
                    <a:pt x="11690" y="3567"/>
                    <a:pt x="12296" y="3475"/>
                    <a:pt x="12888" y="3292"/>
                  </a:cubicBezTo>
                  <a:cubicBezTo>
                    <a:pt x="13405" y="3110"/>
                    <a:pt x="13922" y="2866"/>
                    <a:pt x="14408" y="2532"/>
                  </a:cubicBezTo>
                  <a:cubicBezTo>
                    <a:pt x="14803" y="2259"/>
                    <a:pt x="15168" y="1924"/>
                    <a:pt x="15533" y="1590"/>
                  </a:cubicBezTo>
                  <a:cubicBezTo>
                    <a:pt x="15837" y="1316"/>
                    <a:pt x="16141" y="1073"/>
                    <a:pt x="16475" y="830"/>
                  </a:cubicBezTo>
                  <a:cubicBezTo>
                    <a:pt x="16718" y="648"/>
                    <a:pt x="16961" y="526"/>
                    <a:pt x="17265" y="404"/>
                  </a:cubicBezTo>
                  <a:cubicBezTo>
                    <a:pt x="17478" y="313"/>
                    <a:pt x="17752" y="222"/>
                    <a:pt x="17995" y="192"/>
                  </a:cubicBezTo>
                  <a:cubicBezTo>
                    <a:pt x="17964" y="176"/>
                    <a:pt x="17926" y="169"/>
                    <a:pt x="17888" y="169"/>
                  </a:cubicBezTo>
                  <a:cubicBezTo>
                    <a:pt x="17850" y="169"/>
                    <a:pt x="17812" y="176"/>
                    <a:pt x="17782" y="192"/>
                  </a:cubicBezTo>
                  <a:cubicBezTo>
                    <a:pt x="17600" y="192"/>
                    <a:pt x="17387" y="252"/>
                    <a:pt x="17204" y="313"/>
                  </a:cubicBezTo>
                  <a:cubicBezTo>
                    <a:pt x="16931" y="435"/>
                    <a:pt x="16657" y="556"/>
                    <a:pt x="16414" y="739"/>
                  </a:cubicBezTo>
                  <a:cubicBezTo>
                    <a:pt x="16049" y="952"/>
                    <a:pt x="15745" y="1225"/>
                    <a:pt x="15442" y="1499"/>
                  </a:cubicBezTo>
                  <a:cubicBezTo>
                    <a:pt x="15077" y="1803"/>
                    <a:pt x="14682" y="2107"/>
                    <a:pt x="14286" y="2411"/>
                  </a:cubicBezTo>
                  <a:cubicBezTo>
                    <a:pt x="13831" y="2714"/>
                    <a:pt x="13344" y="2958"/>
                    <a:pt x="12797" y="3110"/>
                  </a:cubicBezTo>
                  <a:cubicBezTo>
                    <a:pt x="12220" y="3292"/>
                    <a:pt x="11612" y="3383"/>
                    <a:pt x="11004" y="3383"/>
                  </a:cubicBezTo>
                  <a:cubicBezTo>
                    <a:pt x="10365" y="3353"/>
                    <a:pt x="9727" y="3231"/>
                    <a:pt x="9119" y="3018"/>
                  </a:cubicBezTo>
                  <a:cubicBezTo>
                    <a:pt x="7843" y="2562"/>
                    <a:pt x="6779" y="1772"/>
                    <a:pt x="5745" y="1195"/>
                  </a:cubicBezTo>
                  <a:cubicBezTo>
                    <a:pt x="5259" y="891"/>
                    <a:pt x="4742" y="648"/>
                    <a:pt x="4226" y="435"/>
                  </a:cubicBezTo>
                  <a:cubicBezTo>
                    <a:pt x="3770" y="252"/>
                    <a:pt x="3283" y="131"/>
                    <a:pt x="2797" y="70"/>
                  </a:cubicBezTo>
                  <a:cubicBezTo>
                    <a:pt x="2537" y="25"/>
                    <a:pt x="2272" y="1"/>
                    <a:pt x="2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3"/>
            <p:cNvSpPr/>
            <p:nvPr/>
          </p:nvSpPr>
          <p:spPr>
            <a:xfrm>
              <a:off x="1527650" y="2703750"/>
              <a:ext cx="119325" cy="21525"/>
            </a:xfrm>
            <a:custGeom>
              <a:avLst/>
              <a:gdLst/>
              <a:ahLst/>
              <a:cxnLst/>
              <a:rect l="l" t="t" r="r" b="b"/>
              <a:pathLst>
                <a:path w="4773" h="861" extrusionOk="0">
                  <a:moveTo>
                    <a:pt x="1782" y="0"/>
                  </a:moveTo>
                  <a:cubicBezTo>
                    <a:pt x="1413" y="0"/>
                    <a:pt x="1041" y="34"/>
                    <a:pt x="669" y="101"/>
                  </a:cubicBezTo>
                  <a:cubicBezTo>
                    <a:pt x="456" y="131"/>
                    <a:pt x="213" y="222"/>
                    <a:pt x="1" y="344"/>
                  </a:cubicBezTo>
                  <a:cubicBezTo>
                    <a:pt x="244" y="314"/>
                    <a:pt x="487" y="283"/>
                    <a:pt x="700" y="253"/>
                  </a:cubicBezTo>
                  <a:cubicBezTo>
                    <a:pt x="988" y="222"/>
                    <a:pt x="1277" y="207"/>
                    <a:pt x="1562" y="207"/>
                  </a:cubicBezTo>
                  <a:cubicBezTo>
                    <a:pt x="1847" y="207"/>
                    <a:pt x="2128" y="222"/>
                    <a:pt x="2402" y="253"/>
                  </a:cubicBezTo>
                  <a:cubicBezTo>
                    <a:pt x="2979" y="314"/>
                    <a:pt x="3526" y="435"/>
                    <a:pt x="4074" y="618"/>
                  </a:cubicBezTo>
                  <a:cubicBezTo>
                    <a:pt x="4286" y="739"/>
                    <a:pt x="4529" y="800"/>
                    <a:pt x="4742" y="861"/>
                  </a:cubicBezTo>
                  <a:cubicBezTo>
                    <a:pt x="4773" y="861"/>
                    <a:pt x="4712" y="800"/>
                    <a:pt x="4590" y="739"/>
                  </a:cubicBezTo>
                  <a:cubicBezTo>
                    <a:pt x="4438" y="648"/>
                    <a:pt x="4286" y="557"/>
                    <a:pt x="4134" y="496"/>
                  </a:cubicBezTo>
                  <a:cubicBezTo>
                    <a:pt x="3383" y="162"/>
                    <a:pt x="2589" y="0"/>
                    <a:pt x="1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3"/>
            <p:cNvSpPr/>
            <p:nvPr/>
          </p:nvSpPr>
          <p:spPr>
            <a:xfrm>
              <a:off x="1801200" y="2712325"/>
              <a:ext cx="66900" cy="23600"/>
            </a:xfrm>
            <a:custGeom>
              <a:avLst/>
              <a:gdLst/>
              <a:ahLst/>
              <a:cxnLst/>
              <a:rect l="l" t="t" r="r" b="b"/>
              <a:pathLst>
                <a:path w="2676" h="944" extrusionOk="0">
                  <a:moveTo>
                    <a:pt x="2645" y="1"/>
                  </a:moveTo>
                  <a:lnTo>
                    <a:pt x="2645" y="1"/>
                  </a:lnTo>
                  <a:cubicBezTo>
                    <a:pt x="2250" y="244"/>
                    <a:pt x="1825" y="426"/>
                    <a:pt x="1369" y="609"/>
                  </a:cubicBezTo>
                  <a:cubicBezTo>
                    <a:pt x="913" y="730"/>
                    <a:pt x="457" y="791"/>
                    <a:pt x="1" y="852"/>
                  </a:cubicBezTo>
                  <a:cubicBezTo>
                    <a:pt x="1" y="882"/>
                    <a:pt x="153" y="943"/>
                    <a:pt x="427" y="943"/>
                  </a:cubicBezTo>
                  <a:cubicBezTo>
                    <a:pt x="761" y="943"/>
                    <a:pt x="1095" y="913"/>
                    <a:pt x="1430" y="791"/>
                  </a:cubicBezTo>
                  <a:cubicBezTo>
                    <a:pt x="1764" y="700"/>
                    <a:pt x="2098" y="518"/>
                    <a:pt x="2372" y="305"/>
                  </a:cubicBezTo>
                  <a:cubicBezTo>
                    <a:pt x="2585" y="153"/>
                    <a:pt x="2676" y="31"/>
                    <a:pt x="2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3"/>
            <p:cNvSpPr/>
            <p:nvPr/>
          </p:nvSpPr>
          <p:spPr>
            <a:xfrm>
              <a:off x="1547400" y="2980575"/>
              <a:ext cx="462050" cy="52875"/>
            </a:xfrm>
            <a:custGeom>
              <a:avLst/>
              <a:gdLst/>
              <a:ahLst/>
              <a:cxnLst/>
              <a:rect l="l" t="t" r="r" b="b"/>
              <a:pathLst>
                <a:path w="18482" h="2115" extrusionOk="0">
                  <a:moveTo>
                    <a:pt x="18481" y="1"/>
                  </a:moveTo>
                  <a:lnTo>
                    <a:pt x="18481" y="1"/>
                  </a:lnTo>
                  <a:cubicBezTo>
                    <a:pt x="18269" y="122"/>
                    <a:pt x="18056" y="244"/>
                    <a:pt x="17843" y="365"/>
                  </a:cubicBezTo>
                  <a:cubicBezTo>
                    <a:pt x="17424" y="505"/>
                    <a:pt x="16978" y="579"/>
                    <a:pt x="16532" y="579"/>
                  </a:cubicBezTo>
                  <a:cubicBezTo>
                    <a:pt x="16299" y="579"/>
                    <a:pt x="16066" y="559"/>
                    <a:pt x="15837" y="517"/>
                  </a:cubicBezTo>
                  <a:cubicBezTo>
                    <a:pt x="15411" y="457"/>
                    <a:pt x="14955" y="335"/>
                    <a:pt x="14469" y="244"/>
                  </a:cubicBezTo>
                  <a:cubicBezTo>
                    <a:pt x="13922" y="122"/>
                    <a:pt x="13375" y="92"/>
                    <a:pt x="12828" y="92"/>
                  </a:cubicBezTo>
                  <a:cubicBezTo>
                    <a:pt x="11551" y="122"/>
                    <a:pt x="10335" y="365"/>
                    <a:pt x="9120" y="760"/>
                  </a:cubicBezTo>
                  <a:cubicBezTo>
                    <a:pt x="7964" y="1156"/>
                    <a:pt x="6749" y="1490"/>
                    <a:pt x="5533" y="1764"/>
                  </a:cubicBezTo>
                  <a:cubicBezTo>
                    <a:pt x="4965" y="1888"/>
                    <a:pt x="4377" y="1950"/>
                    <a:pt x="3793" y="1950"/>
                  </a:cubicBezTo>
                  <a:cubicBezTo>
                    <a:pt x="3375" y="1950"/>
                    <a:pt x="2959" y="1918"/>
                    <a:pt x="2554" y="1855"/>
                  </a:cubicBezTo>
                  <a:cubicBezTo>
                    <a:pt x="1855" y="1733"/>
                    <a:pt x="1217" y="1520"/>
                    <a:pt x="639" y="1156"/>
                  </a:cubicBezTo>
                  <a:cubicBezTo>
                    <a:pt x="487" y="1064"/>
                    <a:pt x="335" y="973"/>
                    <a:pt x="183" y="852"/>
                  </a:cubicBezTo>
                  <a:cubicBezTo>
                    <a:pt x="122" y="821"/>
                    <a:pt x="62" y="760"/>
                    <a:pt x="31" y="730"/>
                  </a:cubicBezTo>
                  <a:lnTo>
                    <a:pt x="31" y="730"/>
                  </a:lnTo>
                  <a:cubicBezTo>
                    <a:pt x="1" y="760"/>
                    <a:pt x="62" y="791"/>
                    <a:pt x="153" y="882"/>
                  </a:cubicBezTo>
                  <a:cubicBezTo>
                    <a:pt x="305" y="1004"/>
                    <a:pt x="426" y="1125"/>
                    <a:pt x="609" y="1247"/>
                  </a:cubicBezTo>
                  <a:cubicBezTo>
                    <a:pt x="1186" y="1612"/>
                    <a:pt x="1825" y="1855"/>
                    <a:pt x="2493" y="2007"/>
                  </a:cubicBezTo>
                  <a:cubicBezTo>
                    <a:pt x="2967" y="2076"/>
                    <a:pt x="3440" y="2114"/>
                    <a:pt x="3910" y="2114"/>
                  </a:cubicBezTo>
                  <a:cubicBezTo>
                    <a:pt x="4467" y="2114"/>
                    <a:pt x="5020" y="2061"/>
                    <a:pt x="5563" y="1946"/>
                  </a:cubicBezTo>
                  <a:cubicBezTo>
                    <a:pt x="6779" y="1672"/>
                    <a:pt x="7995" y="1338"/>
                    <a:pt x="9180" y="943"/>
                  </a:cubicBezTo>
                  <a:cubicBezTo>
                    <a:pt x="10335" y="548"/>
                    <a:pt x="11582" y="335"/>
                    <a:pt x="12797" y="274"/>
                  </a:cubicBezTo>
                  <a:cubicBezTo>
                    <a:pt x="12891" y="269"/>
                    <a:pt x="12985" y="266"/>
                    <a:pt x="13079" y="266"/>
                  </a:cubicBezTo>
                  <a:cubicBezTo>
                    <a:pt x="13531" y="266"/>
                    <a:pt x="13980" y="325"/>
                    <a:pt x="14408" y="426"/>
                  </a:cubicBezTo>
                  <a:cubicBezTo>
                    <a:pt x="14925" y="487"/>
                    <a:pt x="15381" y="608"/>
                    <a:pt x="15807" y="669"/>
                  </a:cubicBezTo>
                  <a:cubicBezTo>
                    <a:pt x="16011" y="705"/>
                    <a:pt x="16215" y="722"/>
                    <a:pt x="16418" y="722"/>
                  </a:cubicBezTo>
                  <a:cubicBezTo>
                    <a:pt x="16911" y="722"/>
                    <a:pt x="17400" y="620"/>
                    <a:pt x="17873" y="426"/>
                  </a:cubicBezTo>
                  <a:cubicBezTo>
                    <a:pt x="18025" y="365"/>
                    <a:pt x="18208" y="244"/>
                    <a:pt x="18329" y="122"/>
                  </a:cubicBezTo>
                  <a:cubicBezTo>
                    <a:pt x="18390" y="92"/>
                    <a:pt x="18451" y="31"/>
                    <a:pt x="184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3"/>
            <p:cNvSpPr/>
            <p:nvPr/>
          </p:nvSpPr>
          <p:spPr>
            <a:xfrm>
              <a:off x="1500300" y="2875700"/>
              <a:ext cx="129200" cy="158100"/>
            </a:xfrm>
            <a:custGeom>
              <a:avLst/>
              <a:gdLst/>
              <a:ahLst/>
              <a:cxnLst/>
              <a:rect l="l" t="t" r="r" b="b"/>
              <a:pathLst>
                <a:path w="5168" h="6324" extrusionOk="0">
                  <a:moveTo>
                    <a:pt x="5168" y="1"/>
                  </a:moveTo>
                  <a:lnTo>
                    <a:pt x="5168" y="1"/>
                  </a:lnTo>
                  <a:cubicBezTo>
                    <a:pt x="4864" y="244"/>
                    <a:pt x="4560" y="548"/>
                    <a:pt x="4286" y="852"/>
                  </a:cubicBezTo>
                  <a:cubicBezTo>
                    <a:pt x="3800" y="1369"/>
                    <a:pt x="3101" y="2129"/>
                    <a:pt x="2402" y="3010"/>
                  </a:cubicBezTo>
                  <a:cubicBezTo>
                    <a:pt x="1702" y="3892"/>
                    <a:pt x="1064" y="4712"/>
                    <a:pt x="639" y="5320"/>
                  </a:cubicBezTo>
                  <a:cubicBezTo>
                    <a:pt x="395" y="5624"/>
                    <a:pt x="183" y="5959"/>
                    <a:pt x="0" y="6323"/>
                  </a:cubicBezTo>
                  <a:cubicBezTo>
                    <a:pt x="274" y="6019"/>
                    <a:pt x="517" y="5715"/>
                    <a:pt x="760" y="5411"/>
                  </a:cubicBezTo>
                  <a:cubicBezTo>
                    <a:pt x="1216" y="4834"/>
                    <a:pt x="1824" y="4013"/>
                    <a:pt x="2554" y="3132"/>
                  </a:cubicBezTo>
                  <a:cubicBezTo>
                    <a:pt x="3253" y="2281"/>
                    <a:pt x="3921" y="1490"/>
                    <a:pt x="4408" y="943"/>
                  </a:cubicBezTo>
                  <a:cubicBezTo>
                    <a:pt x="4681" y="639"/>
                    <a:pt x="4924" y="335"/>
                    <a:pt x="516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3"/>
            <p:cNvSpPr/>
            <p:nvPr/>
          </p:nvSpPr>
          <p:spPr>
            <a:xfrm>
              <a:off x="1853650" y="2846825"/>
              <a:ext cx="65375" cy="209775"/>
            </a:xfrm>
            <a:custGeom>
              <a:avLst/>
              <a:gdLst/>
              <a:ahLst/>
              <a:cxnLst/>
              <a:rect l="l" t="t" r="r" b="b"/>
              <a:pathLst>
                <a:path w="2615" h="8391" extrusionOk="0">
                  <a:moveTo>
                    <a:pt x="0" y="1"/>
                  </a:moveTo>
                  <a:cubicBezTo>
                    <a:pt x="0" y="123"/>
                    <a:pt x="0" y="244"/>
                    <a:pt x="0" y="366"/>
                  </a:cubicBezTo>
                  <a:cubicBezTo>
                    <a:pt x="61" y="700"/>
                    <a:pt x="183" y="1034"/>
                    <a:pt x="335" y="1338"/>
                  </a:cubicBezTo>
                  <a:cubicBezTo>
                    <a:pt x="608" y="1794"/>
                    <a:pt x="882" y="2220"/>
                    <a:pt x="1186" y="2615"/>
                  </a:cubicBezTo>
                  <a:cubicBezTo>
                    <a:pt x="1581" y="3101"/>
                    <a:pt x="1885" y="3618"/>
                    <a:pt x="2158" y="4165"/>
                  </a:cubicBezTo>
                  <a:cubicBezTo>
                    <a:pt x="2280" y="4439"/>
                    <a:pt x="2371" y="4743"/>
                    <a:pt x="2402" y="5077"/>
                  </a:cubicBezTo>
                  <a:cubicBezTo>
                    <a:pt x="2402" y="5351"/>
                    <a:pt x="2371" y="5624"/>
                    <a:pt x="2310" y="5928"/>
                  </a:cubicBezTo>
                  <a:cubicBezTo>
                    <a:pt x="2158" y="6384"/>
                    <a:pt x="1946" y="6840"/>
                    <a:pt x="1672" y="7266"/>
                  </a:cubicBezTo>
                  <a:cubicBezTo>
                    <a:pt x="1186" y="7965"/>
                    <a:pt x="821" y="8360"/>
                    <a:pt x="851" y="8390"/>
                  </a:cubicBezTo>
                  <a:cubicBezTo>
                    <a:pt x="973" y="8329"/>
                    <a:pt x="1064" y="8238"/>
                    <a:pt x="1125" y="8147"/>
                  </a:cubicBezTo>
                  <a:cubicBezTo>
                    <a:pt x="1368" y="7873"/>
                    <a:pt x="1581" y="7630"/>
                    <a:pt x="1794" y="7357"/>
                  </a:cubicBezTo>
                  <a:cubicBezTo>
                    <a:pt x="2098" y="6931"/>
                    <a:pt x="2341" y="6475"/>
                    <a:pt x="2493" y="5989"/>
                  </a:cubicBezTo>
                  <a:cubicBezTo>
                    <a:pt x="2584" y="5685"/>
                    <a:pt x="2614" y="5381"/>
                    <a:pt x="2584" y="5077"/>
                  </a:cubicBezTo>
                  <a:cubicBezTo>
                    <a:pt x="2554" y="4743"/>
                    <a:pt x="2493" y="4408"/>
                    <a:pt x="2341" y="4104"/>
                  </a:cubicBezTo>
                  <a:cubicBezTo>
                    <a:pt x="2067" y="3527"/>
                    <a:pt x="1733" y="3010"/>
                    <a:pt x="1338" y="2524"/>
                  </a:cubicBezTo>
                  <a:cubicBezTo>
                    <a:pt x="1034" y="2129"/>
                    <a:pt x="730" y="1734"/>
                    <a:pt x="487" y="1308"/>
                  </a:cubicBezTo>
                  <a:cubicBezTo>
                    <a:pt x="304" y="1004"/>
                    <a:pt x="183" y="700"/>
                    <a:pt x="91" y="366"/>
                  </a:cubicBezTo>
                  <a:cubicBezTo>
                    <a:pt x="91" y="244"/>
                    <a:pt x="61" y="123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3"/>
            <p:cNvSpPr/>
            <p:nvPr/>
          </p:nvSpPr>
          <p:spPr>
            <a:xfrm>
              <a:off x="1639350" y="2688625"/>
              <a:ext cx="166450" cy="141150"/>
            </a:xfrm>
            <a:custGeom>
              <a:avLst/>
              <a:gdLst/>
              <a:ahLst/>
              <a:cxnLst/>
              <a:rect l="l" t="t" r="r" b="b"/>
              <a:pathLst>
                <a:path w="6658" h="5646" extrusionOk="0">
                  <a:moveTo>
                    <a:pt x="6656" y="1"/>
                  </a:moveTo>
                  <a:cubicBezTo>
                    <a:pt x="6649" y="1"/>
                    <a:pt x="6623" y="80"/>
                    <a:pt x="6597" y="159"/>
                  </a:cubicBezTo>
                  <a:cubicBezTo>
                    <a:pt x="6597" y="250"/>
                    <a:pt x="6566" y="402"/>
                    <a:pt x="6536" y="584"/>
                  </a:cubicBezTo>
                  <a:cubicBezTo>
                    <a:pt x="6475" y="949"/>
                    <a:pt x="6475" y="1466"/>
                    <a:pt x="6445" y="2134"/>
                  </a:cubicBezTo>
                  <a:cubicBezTo>
                    <a:pt x="6445" y="2864"/>
                    <a:pt x="6262" y="3624"/>
                    <a:pt x="5928" y="4292"/>
                  </a:cubicBezTo>
                  <a:cubicBezTo>
                    <a:pt x="5715" y="4688"/>
                    <a:pt x="5411" y="4992"/>
                    <a:pt x="5016" y="5204"/>
                  </a:cubicBezTo>
                  <a:cubicBezTo>
                    <a:pt x="4670" y="5391"/>
                    <a:pt x="4255" y="5484"/>
                    <a:pt x="3851" y="5484"/>
                  </a:cubicBezTo>
                  <a:cubicBezTo>
                    <a:pt x="3793" y="5484"/>
                    <a:pt x="3736" y="5482"/>
                    <a:pt x="3679" y="5478"/>
                  </a:cubicBezTo>
                  <a:cubicBezTo>
                    <a:pt x="2767" y="5356"/>
                    <a:pt x="1916" y="4870"/>
                    <a:pt x="1399" y="4110"/>
                  </a:cubicBezTo>
                  <a:cubicBezTo>
                    <a:pt x="943" y="3502"/>
                    <a:pt x="639" y="2803"/>
                    <a:pt x="457" y="2074"/>
                  </a:cubicBezTo>
                  <a:cubicBezTo>
                    <a:pt x="274" y="1435"/>
                    <a:pt x="183" y="919"/>
                    <a:pt x="122" y="554"/>
                  </a:cubicBezTo>
                  <a:cubicBezTo>
                    <a:pt x="122" y="371"/>
                    <a:pt x="61" y="189"/>
                    <a:pt x="31" y="7"/>
                  </a:cubicBezTo>
                  <a:lnTo>
                    <a:pt x="31" y="7"/>
                  </a:lnTo>
                  <a:cubicBezTo>
                    <a:pt x="1" y="189"/>
                    <a:pt x="31" y="371"/>
                    <a:pt x="61" y="584"/>
                  </a:cubicBezTo>
                  <a:cubicBezTo>
                    <a:pt x="122" y="1071"/>
                    <a:pt x="183" y="1587"/>
                    <a:pt x="305" y="2104"/>
                  </a:cubicBezTo>
                  <a:cubicBezTo>
                    <a:pt x="487" y="2833"/>
                    <a:pt x="791" y="3563"/>
                    <a:pt x="1247" y="4201"/>
                  </a:cubicBezTo>
                  <a:cubicBezTo>
                    <a:pt x="1520" y="4566"/>
                    <a:pt x="1855" y="4900"/>
                    <a:pt x="2250" y="5144"/>
                  </a:cubicBezTo>
                  <a:cubicBezTo>
                    <a:pt x="2676" y="5417"/>
                    <a:pt x="3162" y="5599"/>
                    <a:pt x="3648" y="5630"/>
                  </a:cubicBezTo>
                  <a:cubicBezTo>
                    <a:pt x="3738" y="5640"/>
                    <a:pt x="3827" y="5646"/>
                    <a:pt x="3916" y="5646"/>
                  </a:cubicBezTo>
                  <a:cubicBezTo>
                    <a:pt x="4333" y="5646"/>
                    <a:pt x="4731" y="5532"/>
                    <a:pt x="5107" y="5356"/>
                  </a:cubicBezTo>
                  <a:cubicBezTo>
                    <a:pt x="5533" y="5113"/>
                    <a:pt x="5867" y="4779"/>
                    <a:pt x="6080" y="4353"/>
                  </a:cubicBezTo>
                  <a:cubicBezTo>
                    <a:pt x="6414" y="3654"/>
                    <a:pt x="6597" y="2864"/>
                    <a:pt x="6566" y="2104"/>
                  </a:cubicBezTo>
                  <a:cubicBezTo>
                    <a:pt x="6597" y="1435"/>
                    <a:pt x="6566" y="919"/>
                    <a:pt x="6597" y="554"/>
                  </a:cubicBezTo>
                  <a:cubicBezTo>
                    <a:pt x="6657" y="189"/>
                    <a:pt x="6657" y="7"/>
                    <a:pt x="6657" y="7"/>
                  </a:cubicBezTo>
                  <a:cubicBezTo>
                    <a:pt x="6657" y="3"/>
                    <a:pt x="6657" y="1"/>
                    <a:pt x="665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3"/>
            <p:cNvSpPr/>
            <p:nvPr/>
          </p:nvSpPr>
          <p:spPr>
            <a:xfrm>
              <a:off x="952400" y="3006350"/>
              <a:ext cx="1268300" cy="658150"/>
            </a:xfrm>
            <a:custGeom>
              <a:avLst/>
              <a:gdLst/>
              <a:ahLst/>
              <a:cxnLst/>
              <a:rect l="l" t="t" r="r" b="b"/>
              <a:pathLst>
                <a:path w="50732" h="26326" extrusionOk="0">
                  <a:moveTo>
                    <a:pt x="3106" y="0"/>
                  </a:moveTo>
                  <a:cubicBezTo>
                    <a:pt x="1882" y="0"/>
                    <a:pt x="881" y="924"/>
                    <a:pt x="822" y="2161"/>
                  </a:cubicBezTo>
                  <a:lnTo>
                    <a:pt x="62" y="17754"/>
                  </a:lnTo>
                  <a:cubicBezTo>
                    <a:pt x="1" y="19031"/>
                    <a:pt x="1004" y="20095"/>
                    <a:pt x="2250" y="20155"/>
                  </a:cubicBezTo>
                  <a:lnTo>
                    <a:pt x="41339" y="22009"/>
                  </a:lnTo>
                  <a:lnTo>
                    <a:pt x="45382" y="26326"/>
                  </a:lnTo>
                  <a:lnTo>
                    <a:pt x="45686" y="22222"/>
                  </a:lnTo>
                  <a:lnTo>
                    <a:pt x="47540" y="22313"/>
                  </a:lnTo>
                  <a:cubicBezTo>
                    <a:pt x="47578" y="22315"/>
                    <a:pt x="47616" y="22316"/>
                    <a:pt x="47653" y="22316"/>
                  </a:cubicBezTo>
                  <a:cubicBezTo>
                    <a:pt x="48879" y="22316"/>
                    <a:pt x="49882" y="21364"/>
                    <a:pt x="49941" y="20125"/>
                  </a:cubicBezTo>
                  <a:lnTo>
                    <a:pt x="50671" y="4532"/>
                  </a:lnTo>
                  <a:cubicBezTo>
                    <a:pt x="50731" y="3255"/>
                    <a:pt x="49759" y="2192"/>
                    <a:pt x="48513" y="2131"/>
                  </a:cubicBezTo>
                  <a:lnTo>
                    <a:pt x="3223" y="3"/>
                  </a:lnTo>
                  <a:cubicBezTo>
                    <a:pt x="3184" y="1"/>
                    <a:pt x="3145" y="0"/>
                    <a:pt x="3106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3"/>
            <p:cNvSpPr/>
            <p:nvPr/>
          </p:nvSpPr>
          <p:spPr>
            <a:xfrm>
              <a:off x="1475975" y="3194875"/>
              <a:ext cx="601850" cy="63075"/>
            </a:xfrm>
            <a:custGeom>
              <a:avLst/>
              <a:gdLst/>
              <a:ahLst/>
              <a:cxnLst/>
              <a:rect l="l" t="t" r="r" b="b"/>
              <a:pathLst>
                <a:path w="24074" h="2523" extrusionOk="0">
                  <a:moveTo>
                    <a:pt x="61" y="0"/>
                  </a:moveTo>
                  <a:lnTo>
                    <a:pt x="1" y="1338"/>
                  </a:lnTo>
                  <a:lnTo>
                    <a:pt x="24013" y="2523"/>
                  </a:lnTo>
                  <a:lnTo>
                    <a:pt x="24074" y="1216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43"/>
            <p:cNvSpPr/>
            <p:nvPr/>
          </p:nvSpPr>
          <p:spPr>
            <a:xfrm>
              <a:off x="1476725" y="3273900"/>
              <a:ext cx="601875" cy="61575"/>
            </a:xfrm>
            <a:custGeom>
              <a:avLst/>
              <a:gdLst/>
              <a:ahLst/>
              <a:cxnLst/>
              <a:rect l="l" t="t" r="r" b="b"/>
              <a:pathLst>
                <a:path w="24075" h="2463" extrusionOk="0">
                  <a:moveTo>
                    <a:pt x="62" y="0"/>
                  </a:moveTo>
                  <a:lnTo>
                    <a:pt x="1" y="1338"/>
                  </a:lnTo>
                  <a:lnTo>
                    <a:pt x="23983" y="2462"/>
                  </a:lnTo>
                  <a:lnTo>
                    <a:pt x="24074" y="1155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3"/>
            <p:cNvSpPr/>
            <p:nvPr/>
          </p:nvSpPr>
          <p:spPr>
            <a:xfrm>
              <a:off x="1472950" y="3356725"/>
              <a:ext cx="298650" cy="47125"/>
            </a:xfrm>
            <a:custGeom>
              <a:avLst/>
              <a:gdLst/>
              <a:ahLst/>
              <a:cxnLst/>
              <a:rect l="l" t="t" r="r" b="b"/>
              <a:pathLst>
                <a:path w="11946" h="1885" extrusionOk="0">
                  <a:moveTo>
                    <a:pt x="61" y="0"/>
                  </a:moveTo>
                  <a:lnTo>
                    <a:pt x="0" y="1338"/>
                  </a:lnTo>
                  <a:lnTo>
                    <a:pt x="11885" y="1885"/>
                  </a:lnTo>
                  <a:lnTo>
                    <a:pt x="11946" y="578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3"/>
            <p:cNvSpPr/>
            <p:nvPr/>
          </p:nvSpPr>
          <p:spPr>
            <a:xfrm>
              <a:off x="989650" y="3069125"/>
              <a:ext cx="436950" cy="395900"/>
            </a:xfrm>
            <a:custGeom>
              <a:avLst/>
              <a:gdLst/>
              <a:ahLst/>
              <a:cxnLst/>
              <a:rect l="l" t="t" r="r" b="b"/>
              <a:pathLst>
                <a:path w="17478" h="15836" extrusionOk="0">
                  <a:moveTo>
                    <a:pt x="8720" y="0"/>
                  </a:moveTo>
                  <a:cubicBezTo>
                    <a:pt x="8099" y="0"/>
                    <a:pt x="7469" y="74"/>
                    <a:pt x="6839" y="228"/>
                  </a:cubicBezTo>
                  <a:cubicBezTo>
                    <a:pt x="2584" y="1291"/>
                    <a:pt x="0" y="5577"/>
                    <a:pt x="1064" y="9833"/>
                  </a:cubicBezTo>
                  <a:cubicBezTo>
                    <a:pt x="1944" y="13428"/>
                    <a:pt x="5179" y="15835"/>
                    <a:pt x="8747" y="15835"/>
                  </a:cubicBezTo>
                  <a:cubicBezTo>
                    <a:pt x="9371" y="15835"/>
                    <a:pt x="10005" y="15762"/>
                    <a:pt x="10639" y="15608"/>
                  </a:cubicBezTo>
                  <a:cubicBezTo>
                    <a:pt x="14864" y="14544"/>
                    <a:pt x="17478" y="10258"/>
                    <a:pt x="16414" y="6003"/>
                  </a:cubicBezTo>
                  <a:cubicBezTo>
                    <a:pt x="15509" y="2407"/>
                    <a:pt x="12269" y="0"/>
                    <a:pt x="8720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43"/>
            <p:cNvSpPr/>
            <p:nvPr/>
          </p:nvSpPr>
          <p:spPr>
            <a:xfrm>
              <a:off x="1081600" y="3196825"/>
              <a:ext cx="224950" cy="268575"/>
            </a:xfrm>
            <a:custGeom>
              <a:avLst/>
              <a:gdLst/>
              <a:ahLst/>
              <a:cxnLst/>
              <a:rect l="l" t="t" r="r" b="b"/>
              <a:pathLst>
                <a:path w="8998" h="10743" extrusionOk="0">
                  <a:moveTo>
                    <a:pt x="5194" y="2624"/>
                  </a:moveTo>
                  <a:cubicBezTo>
                    <a:pt x="5364" y="2624"/>
                    <a:pt x="5530" y="2686"/>
                    <a:pt x="5654" y="2810"/>
                  </a:cubicBezTo>
                  <a:cubicBezTo>
                    <a:pt x="5715" y="2901"/>
                    <a:pt x="5745" y="2962"/>
                    <a:pt x="5715" y="2962"/>
                  </a:cubicBezTo>
                  <a:cubicBezTo>
                    <a:pt x="5715" y="2964"/>
                    <a:pt x="5713" y="2966"/>
                    <a:pt x="5710" y="2966"/>
                  </a:cubicBezTo>
                  <a:cubicBezTo>
                    <a:pt x="5676" y="2966"/>
                    <a:pt x="5477" y="2837"/>
                    <a:pt x="5228" y="2810"/>
                  </a:cubicBezTo>
                  <a:cubicBezTo>
                    <a:pt x="5197" y="2806"/>
                    <a:pt x="5167" y="2805"/>
                    <a:pt x="5137" y="2805"/>
                  </a:cubicBezTo>
                  <a:cubicBezTo>
                    <a:pt x="4961" y="2805"/>
                    <a:pt x="4820" y="2857"/>
                    <a:pt x="4752" y="2857"/>
                  </a:cubicBezTo>
                  <a:cubicBezTo>
                    <a:pt x="4732" y="2857"/>
                    <a:pt x="4718" y="2853"/>
                    <a:pt x="4712" y="2840"/>
                  </a:cubicBezTo>
                  <a:cubicBezTo>
                    <a:pt x="4712" y="2840"/>
                    <a:pt x="4742" y="2779"/>
                    <a:pt x="4833" y="2719"/>
                  </a:cubicBezTo>
                  <a:cubicBezTo>
                    <a:pt x="4947" y="2655"/>
                    <a:pt x="5072" y="2624"/>
                    <a:pt x="5194" y="2624"/>
                  </a:cubicBezTo>
                  <a:close/>
                  <a:moveTo>
                    <a:pt x="8194" y="2715"/>
                  </a:moveTo>
                  <a:cubicBezTo>
                    <a:pt x="8359" y="2715"/>
                    <a:pt x="8521" y="2777"/>
                    <a:pt x="8663" y="2901"/>
                  </a:cubicBezTo>
                  <a:cubicBezTo>
                    <a:pt x="8724" y="2992"/>
                    <a:pt x="8754" y="3053"/>
                    <a:pt x="8724" y="3053"/>
                  </a:cubicBezTo>
                  <a:cubicBezTo>
                    <a:pt x="8724" y="3056"/>
                    <a:pt x="8722" y="3057"/>
                    <a:pt x="8719" y="3057"/>
                  </a:cubicBezTo>
                  <a:cubicBezTo>
                    <a:pt x="8685" y="3057"/>
                    <a:pt x="8486" y="2929"/>
                    <a:pt x="8237" y="2901"/>
                  </a:cubicBezTo>
                  <a:cubicBezTo>
                    <a:pt x="8190" y="2890"/>
                    <a:pt x="8145" y="2886"/>
                    <a:pt x="8102" y="2886"/>
                  </a:cubicBezTo>
                  <a:cubicBezTo>
                    <a:pt x="7939" y="2886"/>
                    <a:pt x="7811" y="2946"/>
                    <a:pt x="7752" y="2946"/>
                  </a:cubicBezTo>
                  <a:cubicBezTo>
                    <a:pt x="7737" y="2946"/>
                    <a:pt x="7726" y="2942"/>
                    <a:pt x="7721" y="2931"/>
                  </a:cubicBezTo>
                  <a:cubicBezTo>
                    <a:pt x="7690" y="2901"/>
                    <a:pt x="7751" y="2871"/>
                    <a:pt x="7842" y="2810"/>
                  </a:cubicBezTo>
                  <a:cubicBezTo>
                    <a:pt x="7956" y="2746"/>
                    <a:pt x="8076" y="2715"/>
                    <a:pt x="8194" y="2715"/>
                  </a:cubicBezTo>
                  <a:close/>
                  <a:moveTo>
                    <a:pt x="5344" y="2897"/>
                  </a:moveTo>
                  <a:cubicBezTo>
                    <a:pt x="5415" y="2897"/>
                    <a:pt x="5492" y="2919"/>
                    <a:pt x="5563" y="2962"/>
                  </a:cubicBezTo>
                  <a:cubicBezTo>
                    <a:pt x="5684" y="3053"/>
                    <a:pt x="5684" y="3235"/>
                    <a:pt x="5593" y="3357"/>
                  </a:cubicBezTo>
                  <a:cubicBezTo>
                    <a:pt x="5533" y="3460"/>
                    <a:pt x="5446" y="3503"/>
                    <a:pt x="5359" y="3503"/>
                  </a:cubicBezTo>
                  <a:cubicBezTo>
                    <a:pt x="5139" y="3503"/>
                    <a:pt x="4919" y="3232"/>
                    <a:pt x="5137" y="2992"/>
                  </a:cubicBezTo>
                  <a:cubicBezTo>
                    <a:pt x="5186" y="2927"/>
                    <a:pt x="5261" y="2897"/>
                    <a:pt x="5344" y="2897"/>
                  </a:cubicBezTo>
                  <a:close/>
                  <a:moveTo>
                    <a:pt x="8420" y="2975"/>
                  </a:moveTo>
                  <a:cubicBezTo>
                    <a:pt x="8501" y="2975"/>
                    <a:pt x="8581" y="3015"/>
                    <a:pt x="8633" y="3083"/>
                  </a:cubicBezTo>
                  <a:cubicBezTo>
                    <a:pt x="8754" y="3205"/>
                    <a:pt x="8724" y="3387"/>
                    <a:pt x="8602" y="3478"/>
                  </a:cubicBezTo>
                  <a:cubicBezTo>
                    <a:pt x="8546" y="3535"/>
                    <a:pt x="8476" y="3559"/>
                    <a:pt x="8409" y="3559"/>
                  </a:cubicBezTo>
                  <a:cubicBezTo>
                    <a:pt x="8331" y="3559"/>
                    <a:pt x="8256" y="3527"/>
                    <a:pt x="8207" y="3478"/>
                  </a:cubicBezTo>
                  <a:cubicBezTo>
                    <a:pt x="8085" y="3357"/>
                    <a:pt x="8116" y="3144"/>
                    <a:pt x="8237" y="3053"/>
                  </a:cubicBezTo>
                  <a:cubicBezTo>
                    <a:pt x="8291" y="3000"/>
                    <a:pt x="8356" y="2975"/>
                    <a:pt x="8420" y="2975"/>
                  </a:cubicBezTo>
                  <a:close/>
                  <a:moveTo>
                    <a:pt x="851" y="2871"/>
                  </a:moveTo>
                  <a:cubicBezTo>
                    <a:pt x="912" y="2871"/>
                    <a:pt x="973" y="2871"/>
                    <a:pt x="1034" y="2901"/>
                  </a:cubicBezTo>
                  <a:cubicBezTo>
                    <a:pt x="1064" y="2931"/>
                    <a:pt x="1064" y="2962"/>
                    <a:pt x="1094" y="3022"/>
                  </a:cubicBezTo>
                  <a:lnTo>
                    <a:pt x="1094" y="3114"/>
                  </a:lnTo>
                  <a:cubicBezTo>
                    <a:pt x="1094" y="3114"/>
                    <a:pt x="1094" y="3083"/>
                    <a:pt x="1064" y="3022"/>
                  </a:cubicBezTo>
                  <a:cubicBezTo>
                    <a:pt x="1042" y="2978"/>
                    <a:pt x="1003" y="2950"/>
                    <a:pt x="948" y="2950"/>
                  </a:cubicBezTo>
                  <a:cubicBezTo>
                    <a:pt x="928" y="2950"/>
                    <a:pt x="906" y="2954"/>
                    <a:pt x="882" y="2962"/>
                  </a:cubicBezTo>
                  <a:cubicBezTo>
                    <a:pt x="791" y="2992"/>
                    <a:pt x="699" y="3083"/>
                    <a:pt x="669" y="3174"/>
                  </a:cubicBezTo>
                  <a:cubicBezTo>
                    <a:pt x="608" y="3326"/>
                    <a:pt x="578" y="3478"/>
                    <a:pt x="608" y="3630"/>
                  </a:cubicBezTo>
                  <a:cubicBezTo>
                    <a:pt x="608" y="3904"/>
                    <a:pt x="760" y="4147"/>
                    <a:pt x="973" y="4269"/>
                  </a:cubicBezTo>
                  <a:cubicBezTo>
                    <a:pt x="1018" y="4284"/>
                    <a:pt x="1056" y="4292"/>
                    <a:pt x="1094" y="4292"/>
                  </a:cubicBezTo>
                  <a:cubicBezTo>
                    <a:pt x="1132" y="4292"/>
                    <a:pt x="1170" y="4284"/>
                    <a:pt x="1216" y="4269"/>
                  </a:cubicBezTo>
                  <a:cubicBezTo>
                    <a:pt x="1246" y="4238"/>
                    <a:pt x="1277" y="4208"/>
                    <a:pt x="1277" y="4208"/>
                  </a:cubicBezTo>
                  <a:cubicBezTo>
                    <a:pt x="1307" y="4208"/>
                    <a:pt x="1246" y="4238"/>
                    <a:pt x="1186" y="4299"/>
                  </a:cubicBezTo>
                  <a:cubicBezTo>
                    <a:pt x="1125" y="4360"/>
                    <a:pt x="1003" y="4360"/>
                    <a:pt x="912" y="4360"/>
                  </a:cubicBezTo>
                  <a:cubicBezTo>
                    <a:pt x="639" y="4238"/>
                    <a:pt x="456" y="3934"/>
                    <a:pt x="456" y="3630"/>
                  </a:cubicBezTo>
                  <a:cubicBezTo>
                    <a:pt x="456" y="3448"/>
                    <a:pt x="487" y="3296"/>
                    <a:pt x="547" y="3144"/>
                  </a:cubicBezTo>
                  <a:cubicBezTo>
                    <a:pt x="608" y="3022"/>
                    <a:pt x="699" y="2901"/>
                    <a:pt x="851" y="2871"/>
                  </a:cubicBezTo>
                  <a:close/>
                  <a:moveTo>
                    <a:pt x="6687" y="2962"/>
                  </a:moveTo>
                  <a:lnTo>
                    <a:pt x="6687" y="2962"/>
                  </a:lnTo>
                  <a:cubicBezTo>
                    <a:pt x="6870" y="3418"/>
                    <a:pt x="7052" y="3934"/>
                    <a:pt x="7143" y="4451"/>
                  </a:cubicBezTo>
                  <a:cubicBezTo>
                    <a:pt x="7204" y="4633"/>
                    <a:pt x="7234" y="4816"/>
                    <a:pt x="7295" y="5029"/>
                  </a:cubicBezTo>
                  <a:cubicBezTo>
                    <a:pt x="7326" y="5120"/>
                    <a:pt x="7326" y="5211"/>
                    <a:pt x="7295" y="5333"/>
                  </a:cubicBezTo>
                  <a:cubicBezTo>
                    <a:pt x="7265" y="5363"/>
                    <a:pt x="7204" y="5424"/>
                    <a:pt x="7143" y="5424"/>
                  </a:cubicBezTo>
                  <a:lnTo>
                    <a:pt x="7022" y="5424"/>
                  </a:lnTo>
                  <a:cubicBezTo>
                    <a:pt x="6870" y="5424"/>
                    <a:pt x="6718" y="5393"/>
                    <a:pt x="6566" y="5363"/>
                  </a:cubicBezTo>
                  <a:cubicBezTo>
                    <a:pt x="6718" y="5302"/>
                    <a:pt x="6870" y="5302"/>
                    <a:pt x="7022" y="5302"/>
                  </a:cubicBezTo>
                  <a:cubicBezTo>
                    <a:pt x="7113" y="5302"/>
                    <a:pt x="7174" y="5302"/>
                    <a:pt x="7174" y="5272"/>
                  </a:cubicBezTo>
                  <a:cubicBezTo>
                    <a:pt x="7174" y="5211"/>
                    <a:pt x="7174" y="5120"/>
                    <a:pt x="7143" y="5059"/>
                  </a:cubicBezTo>
                  <a:cubicBezTo>
                    <a:pt x="7082" y="4877"/>
                    <a:pt x="7052" y="4664"/>
                    <a:pt x="6991" y="4481"/>
                  </a:cubicBezTo>
                  <a:cubicBezTo>
                    <a:pt x="6839" y="3965"/>
                    <a:pt x="6718" y="3478"/>
                    <a:pt x="6687" y="2962"/>
                  </a:cubicBezTo>
                  <a:close/>
                  <a:moveTo>
                    <a:pt x="5609" y="5515"/>
                  </a:moveTo>
                  <a:cubicBezTo>
                    <a:pt x="5612" y="5515"/>
                    <a:pt x="6477" y="6066"/>
                    <a:pt x="6961" y="6092"/>
                  </a:cubicBezTo>
                  <a:cubicBezTo>
                    <a:pt x="6817" y="6277"/>
                    <a:pt x="6591" y="6378"/>
                    <a:pt x="6356" y="6378"/>
                  </a:cubicBezTo>
                  <a:cubicBezTo>
                    <a:pt x="6243" y="6378"/>
                    <a:pt x="6128" y="6355"/>
                    <a:pt x="6019" y="6305"/>
                  </a:cubicBezTo>
                  <a:cubicBezTo>
                    <a:pt x="5441" y="6032"/>
                    <a:pt x="5654" y="5545"/>
                    <a:pt x="5654" y="5545"/>
                  </a:cubicBezTo>
                  <a:cubicBezTo>
                    <a:pt x="5622" y="5524"/>
                    <a:pt x="5608" y="5515"/>
                    <a:pt x="5609" y="5515"/>
                  </a:cubicBezTo>
                  <a:close/>
                  <a:moveTo>
                    <a:pt x="3175" y="1"/>
                  </a:moveTo>
                  <a:cubicBezTo>
                    <a:pt x="2283" y="1"/>
                    <a:pt x="2310" y="1138"/>
                    <a:pt x="2310" y="1138"/>
                  </a:cubicBezTo>
                  <a:lnTo>
                    <a:pt x="2219" y="4117"/>
                  </a:lnTo>
                  <a:lnTo>
                    <a:pt x="1702" y="4117"/>
                  </a:lnTo>
                  <a:lnTo>
                    <a:pt x="1459" y="2323"/>
                  </a:lnTo>
                  <a:lnTo>
                    <a:pt x="1003" y="2323"/>
                  </a:lnTo>
                  <a:cubicBezTo>
                    <a:pt x="578" y="2384"/>
                    <a:pt x="0" y="2658"/>
                    <a:pt x="31" y="3782"/>
                  </a:cubicBezTo>
                  <a:cubicBezTo>
                    <a:pt x="54" y="4732"/>
                    <a:pt x="606" y="4958"/>
                    <a:pt x="1083" y="4958"/>
                  </a:cubicBezTo>
                  <a:cubicBezTo>
                    <a:pt x="1232" y="4958"/>
                    <a:pt x="1374" y="4936"/>
                    <a:pt x="1490" y="4907"/>
                  </a:cubicBezTo>
                  <a:lnTo>
                    <a:pt x="1490" y="4907"/>
                  </a:lnTo>
                  <a:lnTo>
                    <a:pt x="1307" y="9770"/>
                  </a:lnTo>
                  <a:cubicBezTo>
                    <a:pt x="2341" y="10348"/>
                    <a:pt x="3496" y="10682"/>
                    <a:pt x="4681" y="10743"/>
                  </a:cubicBezTo>
                  <a:cubicBezTo>
                    <a:pt x="5198" y="10743"/>
                    <a:pt x="5684" y="10713"/>
                    <a:pt x="6201" y="10652"/>
                  </a:cubicBezTo>
                  <a:cubicBezTo>
                    <a:pt x="6231" y="10196"/>
                    <a:pt x="6292" y="9649"/>
                    <a:pt x="6323" y="9284"/>
                  </a:cubicBezTo>
                  <a:cubicBezTo>
                    <a:pt x="4316" y="9254"/>
                    <a:pt x="3861" y="7734"/>
                    <a:pt x="3860" y="7734"/>
                  </a:cubicBezTo>
                  <a:lnTo>
                    <a:pt x="3860" y="7734"/>
                  </a:lnTo>
                  <a:cubicBezTo>
                    <a:pt x="4590" y="8311"/>
                    <a:pt x="5471" y="8676"/>
                    <a:pt x="6383" y="8767"/>
                  </a:cubicBezTo>
                  <a:lnTo>
                    <a:pt x="6383" y="8798"/>
                  </a:lnTo>
                  <a:cubicBezTo>
                    <a:pt x="6414" y="8798"/>
                    <a:pt x="8420" y="8676"/>
                    <a:pt x="8663" y="6700"/>
                  </a:cubicBezTo>
                  <a:cubicBezTo>
                    <a:pt x="8815" y="5241"/>
                    <a:pt x="8937" y="2445"/>
                    <a:pt x="8997" y="1016"/>
                  </a:cubicBezTo>
                  <a:lnTo>
                    <a:pt x="8997" y="1016"/>
                  </a:lnTo>
                  <a:cubicBezTo>
                    <a:pt x="8997" y="1016"/>
                    <a:pt x="8967" y="1016"/>
                    <a:pt x="8967" y="1047"/>
                  </a:cubicBezTo>
                  <a:cubicBezTo>
                    <a:pt x="8663" y="1199"/>
                    <a:pt x="8298" y="1260"/>
                    <a:pt x="7964" y="1260"/>
                  </a:cubicBezTo>
                  <a:cubicBezTo>
                    <a:pt x="7801" y="1276"/>
                    <a:pt x="7643" y="1283"/>
                    <a:pt x="7488" y="1283"/>
                  </a:cubicBezTo>
                  <a:cubicBezTo>
                    <a:pt x="5624" y="1283"/>
                    <a:pt x="4354" y="182"/>
                    <a:pt x="3344" y="13"/>
                  </a:cubicBezTo>
                  <a:cubicBezTo>
                    <a:pt x="3284" y="5"/>
                    <a:pt x="3228" y="1"/>
                    <a:pt x="3175" y="1"/>
                  </a:cubicBez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43"/>
            <p:cNvSpPr/>
            <p:nvPr/>
          </p:nvSpPr>
          <p:spPr>
            <a:xfrm>
              <a:off x="1283725" y="3271200"/>
              <a:ext cx="16750" cy="14600"/>
            </a:xfrm>
            <a:custGeom>
              <a:avLst/>
              <a:gdLst/>
              <a:ahLst/>
              <a:cxnLst/>
              <a:rect l="l" t="t" r="r" b="b"/>
              <a:pathLst>
                <a:path w="670" h="584" extrusionOk="0">
                  <a:moveTo>
                    <a:pt x="335" y="0"/>
                  </a:moveTo>
                  <a:cubicBezTo>
                    <a:pt x="271" y="0"/>
                    <a:pt x="206" y="25"/>
                    <a:pt x="152" y="78"/>
                  </a:cubicBezTo>
                  <a:cubicBezTo>
                    <a:pt x="31" y="169"/>
                    <a:pt x="0" y="382"/>
                    <a:pt x="122" y="503"/>
                  </a:cubicBezTo>
                  <a:cubicBezTo>
                    <a:pt x="171" y="552"/>
                    <a:pt x="246" y="584"/>
                    <a:pt x="324" y="584"/>
                  </a:cubicBezTo>
                  <a:cubicBezTo>
                    <a:pt x="391" y="584"/>
                    <a:pt x="461" y="560"/>
                    <a:pt x="517" y="503"/>
                  </a:cubicBezTo>
                  <a:cubicBezTo>
                    <a:pt x="639" y="412"/>
                    <a:pt x="669" y="230"/>
                    <a:pt x="548" y="108"/>
                  </a:cubicBezTo>
                  <a:cubicBezTo>
                    <a:pt x="496" y="40"/>
                    <a:pt x="416" y="0"/>
                    <a:pt x="33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43"/>
            <p:cNvSpPr/>
            <p:nvPr/>
          </p:nvSpPr>
          <p:spPr>
            <a:xfrm>
              <a:off x="1274600" y="3264675"/>
              <a:ext cx="26625" cy="8575"/>
            </a:xfrm>
            <a:custGeom>
              <a:avLst/>
              <a:gdLst/>
              <a:ahLst/>
              <a:cxnLst/>
              <a:rect l="l" t="t" r="r" b="b"/>
              <a:pathLst>
                <a:path w="1065" h="343" extrusionOk="0">
                  <a:moveTo>
                    <a:pt x="474" y="1"/>
                  </a:moveTo>
                  <a:cubicBezTo>
                    <a:pt x="356" y="1"/>
                    <a:pt x="236" y="32"/>
                    <a:pt x="122" y="96"/>
                  </a:cubicBezTo>
                  <a:cubicBezTo>
                    <a:pt x="31" y="157"/>
                    <a:pt x="1" y="217"/>
                    <a:pt x="1" y="217"/>
                  </a:cubicBezTo>
                  <a:cubicBezTo>
                    <a:pt x="4" y="221"/>
                    <a:pt x="10" y="222"/>
                    <a:pt x="18" y="222"/>
                  </a:cubicBezTo>
                  <a:cubicBezTo>
                    <a:pt x="66" y="222"/>
                    <a:pt x="192" y="170"/>
                    <a:pt x="358" y="170"/>
                  </a:cubicBezTo>
                  <a:cubicBezTo>
                    <a:pt x="408" y="170"/>
                    <a:pt x="461" y="174"/>
                    <a:pt x="517" y="187"/>
                  </a:cubicBezTo>
                  <a:cubicBezTo>
                    <a:pt x="766" y="215"/>
                    <a:pt x="940" y="343"/>
                    <a:pt x="992" y="343"/>
                  </a:cubicBezTo>
                  <a:cubicBezTo>
                    <a:pt x="997" y="343"/>
                    <a:pt x="1001" y="342"/>
                    <a:pt x="1004" y="339"/>
                  </a:cubicBezTo>
                  <a:cubicBezTo>
                    <a:pt x="1065" y="308"/>
                    <a:pt x="1004" y="278"/>
                    <a:pt x="943" y="187"/>
                  </a:cubicBezTo>
                  <a:cubicBezTo>
                    <a:pt x="801" y="63"/>
                    <a:pt x="639" y="1"/>
                    <a:pt x="47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43"/>
            <p:cNvSpPr/>
            <p:nvPr/>
          </p:nvSpPr>
          <p:spPr>
            <a:xfrm>
              <a:off x="1206400" y="3269225"/>
              <a:ext cx="18850" cy="14625"/>
            </a:xfrm>
            <a:custGeom>
              <a:avLst/>
              <a:gdLst/>
              <a:ahLst/>
              <a:cxnLst/>
              <a:rect l="l" t="t" r="r" b="b"/>
              <a:pathLst>
                <a:path w="754" h="585" extrusionOk="0">
                  <a:moveTo>
                    <a:pt x="352" y="1"/>
                  </a:moveTo>
                  <a:cubicBezTo>
                    <a:pt x="269" y="1"/>
                    <a:pt x="194" y="31"/>
                    <a:pt x="145" y="96"/>
                  </a:cubicBezTo>
                  <a:cubicBezTo>
                    <a:pt x="0" y="299"/>
                    <a:pt x="132" y="585"/>
                    <a:pt x="381" y="585"/>
                  </a:cubicBezTo>
                  <a:cubicBezTo>
                    <a:pt x="393" y="585"/>
                    <a:pt x="406" y="584"/>
                    <a:pt x="419" y="582"/>
                  </a:cubicBezTo>
                  <a:cubicBezTo>
                    <a:pt x="662" y="552"/>
                    <a:pt x="753" y="218"/>
                    <a:pt x="571" y="66"/>
                  </a:cubicBezTo>
                  <a:cubicBezTo>
                    <a:pt x="500" y="23"/>
                    <a:pt x="423" y="1"/>
                    <a:pt x="3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43"/>
            <p:cNvSpPr/>
            <p:nvPr/>
          </p:nvSpPr>
          <p:spPr>
            <a:xfrm>
              <a:off x="1199375" y="3262400"/>
              <a:ext cx="25100" cy="8800"/>
            </a:xfrm>
            <a:custGeom>
              <a:avLst/>
              <a:gdLst/>
              <a:ahLst/>
              <a:cxnLst/>
              <a:rect l="l" t="t" r="r" b="b"/>
              <a:pathLst>
                <a:path w="1004" h="352" extrusionOk="0">
                  <a:moveTo>
                    <a:pt x="483" y="1"/>
                  </a:moveTo>
                  <a:cubicBezTo>
                    <a:pt x="361" y="1"/>
                    <a:pt x="236" y="32"/>
                    <a:pt x="122" y="96"/>
                  </a:cubicBezTo>
                  <a:cubicBezTo>
                    <a:pt x="31" y="156"/>
                    <a:pt x="1" y="217"/>
                    <a:pt x="1" y="217"/>
                  </a:cubicBezTo>
                  <a:cubicBezTo>
                    <a:pt x="5" y="222"/>
                    <a:pt x="13" y="223"/>
                    <a:pt x="25" y="223"/>
                  </a:cubicBezTo>
                  <a:cubicBezTo>
                    <a:pt x="83" y="223"/>
                    <a:pt x="222" y="180"/>
                    <a:pt x="401" y="180"/>
                  </a:cubicBezTo>
                  <a:cubicBezTo>
                    <a:pt x="438" y="180"/>
                    <a:pt x="477" y="182"/>
                    <a:pt x="517" y="187"/>
                  </a:cubicBezTo>
                  <a:cubicBezTo>
                    <a:pt x="752" y="213"/>
                    <a:pt x="920" y="351"/>
                    <a:pt x="982" y="351"/>
                  </a:cubicBezTo>
                  <a:cubicBezTo>
                    <a:pt x="992" y="351"/>
                    <a:pt x="999" y="347"/>
                    <a:pt x="1004" y="339"/>
                  </a:cubicBezTo>
                  <a:cubicBezTo>
                    <a:pt x="1004" y="339"/>
                    <a:pt x="1004" y="278"/>
                    <a:pt x="943" y="187"/>
                  </a:cubicBezTo>
                  <a:cubicBezTo>
                    <a:pt x="819" y="63"/>
                    <a:pt x="653" y="1"/>
                    <a:pt x="48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43"/>
            <p:cNvSpPr/>
            <p:nvPr/>
          </p:nvSpPr>
          <p:spPr>
            <a:xfrm>
              <a:off x="1245725" y="3270850"/>
              <a:ext cx="19025" cy="61575"/>
            </a:xfrm>
            <a:custGeom>
              <a:avLst/>
              <a:gdLst/>
              <a:ahLst/>
              <a:cxnLst/>
              <a:rect l="l" t="t" r="r" b="b"/>
              <a:pathLst>
                <a:path w="761" h="2463" extrusionOk="0">
                  <a:moveTo>
                    <a:pt x="122" y="1"/>
                  </a:moveTo>
                  <a:lnTo>
                    <a:pt x="122" y="1"/>
                  </a:lnTo>
                  <a:cubicBezTo>
                    <a:pt x="183" y="517"/>
                    <a:pt x="274" y="1004"/>
                    <a:pt x="426" y="1520"/>
                  </a:cubicBezTo>
                  <a:cubicBezTo>
                    <a:pt x="487" y="1703"/>
                    <a:pt x="517" y="1916"/>
                    <a:pt x="578" y="2098"/>
                  </a:cubicBezTo>
                  <a:cubicBezTo>
                    <a:pt x="609" y="2159"/>
                    <a:pt x="609" y="2250"/>
                    <a:pt x="609" y="2311"/>
                  </a:cubicBezTo>
                  <a:cubicBezTo>
                    <a:pt x="609" y="2341"/>
                    <a:pt x="548" y="2341"/>
                    <a:pt x="457" y="2341"/>
                  </a:cubicBezTo>
                  <a:cubicBezTo>
                    <a:pt x="305" y="2341"/>
                    <a:pt x="153" y="2341"/>
                    <a:pt x="1" y="2402"/>
                  </a:cubicBezTo>
                  <a:cubicBezTo>
                    <a:pt x="153" y="2432"/>
                    <a:pt x="305" y="2463"/>
                    <a:pt x="457" y="2463"/>
                  </a:cubicBezTo>
                  <a:lnTo>
                    <a:pt x="578" y="2463"/>
                  </a:lnTo>
                  <a:cubicBezTo>
                    <a:pt x="639" y="2463"/>
                    <a:pt x="700" y="2402"/>
                    <a:pt x="730" y="2372"/>
                  </a:cubicBezTo>
                  <a:cubicBezTo>
                    <a:pt x="761" y="2250"/>
                    <a:pt x="761" y="2159"/>
                    <a:pt x="730" y="2068"/>
                  </a:cubicBezTo>
                  <a:cubicBezTo>
                    <a:pt x="669" y="1855"/>
                    <a:pt x="639" y="1672"/>
                    <a:pt x="578" y="1460"/>
                  </a:cubicBezTo>
                  <a:cubicBezTo>
                    <a:pt x="487" y="973"/>
                    <a:pt x="335" y="457"/>
                    <a:pt x="1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43"/>
            <p:cNvSpPr/>
            <p:nvPr/>
          </p:nvSpPr>
          <p:spPr>
            <a:xfrm>
              <a:off x="1218375" y="3335225"/>
              <a:ext cx="37250" cy="21825"/>
            </a:xfrm>
            <a:custGeom>
              <a:avLst/>
              <a:gdLst/>
              <a:ahLst/>
              <a:cxnLst/>
              <a:rect l="l" t="t" r="r" b="b"/>
              <a:pathLst>
                <a:path w="1490" h="873" extrusionOk="0">
                  <a:moveTo>
                    <a:pt x="147" y="1"/>
                  </a:moveTo>
                  <a:cubicBezTo>
                    <a:pt x="141" y="1"/>
                    <a:pt x="152" y="13"/>
                    <a:pt x="183" y="40"/>
                  </a:cubicBezTo>
                  <a:cubicBezTo>
                    <a:pt x="183" y="40"/>
                    <a:pt x="0" y="496"/>
                    <a:pt x="578" y="800"/>
                  </a:cubicBezTo>
                  <a:cubicBezTo>
                    <a:pt x="677" y="849"/>
                    <a:pt x="786" y="873"/>
                    <a:pt x="895" y="873"/>
                  </a:cubicBezTo>
                  <a:cubicBezTo>
                    <a:pt x="1120" y="873"/>
                    <a:pt x="1346" y="771"/>
                    <a:pt x="1490" y="587"/>
                  </a:cubicBezTo>
                  <a:cubicBezTo>
                    <a:pt x="1012" y="560"/>
                    <a:pt x="187" y="1"/>
                    <a:pt x="1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43"/>
            <p:cNvSpPr/>
            <p:nvPr/>
          </p:nvSpPr>
          <p:spPr>
            <a:xfrm>
              <a:off x="1178850" y="3390150"/>
              <a:ext cx="62350" cy="38025"/>
            </a:xfrm>
            <a:custGeom>
              <a:avLst/>
              <a:gdLst/>
              <a:ahLst/>
              <a:cxnLst/>
              <a:rect l="l" t="t" r="r" b="b"/>
              <a:pathLst>
                <a:path w="2494" h="1521" extrusionOk="0">
                  <a:moveTo>
                    <a:pt x="1" y="1"/>
                  </a:moveTo>
                  <a:cubicBezTo>
                    <a:pt x="1" y="1"/>
                    <a:pt x="457" y="1490"/>
                    <a:pt x="2463" y="1521"/>
                  </a:cubicBezTo>
                  <a:lnTo>
                    <a:pt x="2493" y="1034"/>
                  </a:lnTo>
                  <a:lnTo>
                    <a:pt x="2493" y="1004"/>
                  </a:lnTo>
                  <a:cubicBezTo>
                    <a:pt x="1581" y="913"/>
                    <a:pt x="700" y="578"/>
                    <a:pt x="1" y="1"/>
                  </a:cubicBezTo>
                  <a:close/>
                </a:path>
              </a:pathLst>
            </a:custGeom>
            <a:solidFill>
              <a:srgbClr val="A36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43"/>
            <p:cNvSpPr/>
            <p:nvPr/>
          </p:nvSpPr>
          <p:spPr>
            <a:xfrm>
              <a:off x="1098300" y="3107175"/>
              <a:ext cx="224750" cy="191825"/>
            </a:xfrm>
            <a:custGeom>
              <a:avLst/>
              <a:gdLst/>
              <a:ahLst/>
              <a:cxnLst/>
              <a:rect l="l" t="t" r="r" b="b"/>
              <a:pathLst>
                <a:path w="8990" h="7673" extrusionOk="0">
                  <a:moveTo>
                    <a:pt x="7750" y="0"/>
                  </a:moveTo>
                  <a:cubicBezTo>
                    <a:pt x="7630" y="0"/>
                    <a:pt x="7509" y="25"/>
                    <a:pt x="7387" y="73"/>
                  </a:cubicBezTo>
                  <a:cubicBezTo>
                    <a:pt x="6962" y="256"/>
                    <a:pt x="6597" y="590"/>
                    <a:pt x="6171" y="712"/>
                  </a:cubicBezTo>
                  <a:cubicBezTo>
                    <a:pt x="5920" y="762"/>
                    <a:pt x="5660" y="785"/>
                    <a:pt x="5401" y="785"/>
                  </a:cubicBezTo>
                  <a:cubicBezTo>
                    <a:pt x="5189" y="785"/>
                    <a:pt x="4978" y="769"/>
                    <a:pt x="4773" y="742"/>
                  </a:cubicBezTo>
                  <a:cubicBezTo>
                    <a:pt x="4256" y="742"/>
                    <a:pt x="3740" y="864"/>
                    <a:pt x="3314" y="1168"/>
                  </a:cubicBezTo>
                  <a:cubicBezTo>
                    <a:pt x="2889" y="1472"/>
                    <a:pt x="2615" y="1958"/>
                    <a:pt x="2615" y="2475"/>
                  </a:cubicBezTo>
                  <a:cubicBezTo>
                    <a:pt x="2350" y="2438"/>
                    <a:pt x="2074" y="2407"/>
                    <a:pt x="1807" y="2407"/>
                  </a:cubicBezTo>
                  <a:cubicBezTo>
                    <a:pt x="1401" y="2407"/>
                    <a:pt x="1012" y="2480"/>
                    <a:pt x="700" y="2718"/>
                  </a:cubicBezTo>
                  <a:cubicBezTo>
                    <a:pt x="274" y="3083"/>
                    <a:pt x="1" y="3599"/>
                    <a:pt x="1" y="4177"/>
                  </a:cubicBezTo>
                  <a:cubicBezTo>
                    <a:pt x="31" y="4724"/>
                    <a:pt x="123" y="5271"/>
                    <a:pt x="305" y="5788"/>
                  </a:cubicBezTo>
                  <a:cubicBezTo>
                    <a:pt x="335" y="5818"/>
                    <a:pt x="335" y="5849"/>
                    <a:pt x="335" y="5879"/>
                  </a:cubicBezTo>
                  <a:lnTo>
                    <a:pt x="791" y="5879"/>
                  </a:lnTo>
                  <a:lnTo>
                    <a:pt x="1034" y="7672"/>
                  </a:lnTo>
                  <a:lnTo>
                    <a:pt x="1551" y="7672"/>
                  </a:lnTo>
                  <a:lnTo>
                    <a:pt x="1642" y="4694"/>
                  </a:lnTo>
                  <a:cubicBezTo>
                    <a:pt x="1642" y="4694"/>
                    <a:pt x="1615" y="3586"/>
                    <a:pt x="2503" y="3586"/>
                  </a:cubicBezTo>
                  <a:cubicBezTo>
                    <a:pt x="2557" y="3586"/>
                    <a:pt x="2615" y="3591"/>
                    <a:pt x="2676" y="3599"/>
                  </a:cubicBezTo>
                  <a:cubicBezTo>
                    <a:pt x="3688" y="3740"/>
                    <a:pt x="4960" y="4869"/>
                    <a:pt x="6830" y="4869"/>
                  </a:cubicBezTo>
                  <a:cubicBezTo>
                    <a:pt x="6981" y="4869"/>
                    <a:pt x="7136" y="4861"/>
                    <a:pt x="7296" y="4846"/>
                  </a:cubicBezTo>
                  <a:cubicBezTo>
                    <a:pt x="7630" y="4846"/>
                    <a:pt x="7995" y="4754"/>
                    <a:pt x="8299" y="4602"/>
                  </a:cubicBezTo>
                  <a:cubicBezTo>
                    <a:pt x="8299" y="4602"/>
                    <a:pt x="8329" y="4572"/>
                    <a:pt x="8329" y="4572"/>
                  </a:cubicBezTo>
                  <a:cubicBezTo>
                    <a:pt x="8603" y="4390"/>
                    <a:pt x="8785" y="4086"/>
                    <a:pt x="8785" y="3751"/>
                  </a:cubicBezTo>
                  <a:cubicBezTo>
                    <a:pt x="8758" y="3421"/>
                    <a:pt x="8506" y="3166"/>
                    <a:pt x="8188" y="3143"/>
                  </a:cubicBezTo>
                  <a:lnTo>
                    <a:pt x="8188" y="3143"/>
                  </a:lnTo>
                  <a:cubicBezTo>
                    <a:pt x="8653" y="3109"/>
                    <a:pt x="8990" y="2655"/>
                    <a:pt x="8876" y="2201"/>
                  </a:cubicBezTo>
                  <a:cubicBezTo>
                    <a:pt x="8789" y="1829"/>
                    <a:pt x="8465" y="1614"/>
                    <a:pt x="8131" y="1614"/>
                  </a:cubicBezTo>
                  <a:cubicBezTo>
                    <a:pt x="8002" y="1614"/>
                    <a:pt x="7871" y="1647"/>
                    <a:pt x="7752" y="1715"/>
                  </a:cubicBezTo>
                  <a:cubicBezTo>
                    <a:pt x="7995" y="1532"/>
                    <a:pt x="8208" y="1320"/>
                    <a:pt x="8360" y="1046"/>
                  </a:cubicBezTo>
                  <a:cubicBezTo>
                    <a:pt x="8512" y="742"/>
                    <a:pt x="8481" y="408"/>
                    <a:pt x="8269" y="165"/>
                  </a:cubicBezTo>
                  <a:cubicBezTo>
                    <a:pt x="8104" y="55"/>
                    <a:pt x="7929" y="0"/>
                    <a:pt x="775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43"/>
            <p:cNvSpPr/>
            <p:nvPr/>
          </p:nvSpPr>
          <p:spPr>
            <a:xfrm>
              <a:off x="1092225" y="3268250"/>
              <a:ext cx="19800" cy="37150"/>
            </a:xfrm>
            <a:custGeom>
              <a:avLst/>
              <a:gdLst/>
              <a:ahLst/>
              <a:cxnLst/>
              <a:rect l="l" t="t" r="r" b="b"/>
              <a:pathLst>
                <a:path w="792" h="1486" extrusionOk="0">
                  <a:moveTo>
                    <a:pt x="449" y="1"/>
                  </a:moveTo>
                  <a:cubicBezTo>
                    <a:pt x="432" y="1"/>
                    <a:pt x="414" y="5"/>
                    <a:pt x="396" y="14"/>
                  </a:cubicBezTo>
                  <a:cubicBezTo>
                    <a:pt x="244" y="44"/>
                    <a:pt x="122" y="135"/>
                    <a:pt x="92" y="287"/>
                  </a:cubicBezTo>
                  <a:cubicBezTo>
                    <a:pt x="31" y="439"/>
                    <a:pt x="1" y="591"/>
                    <a:pt x="1" y="773"/>
                  </a:cubicBezTo>
                  <a:cubicBezTo>
                    <a:pt x="1" y="1077"/>
                    <a:pt x="183" y="1351"/>
                    <a:pt x="457" y="1473"/>
                  </a:cubicBezTo>
                  <a:cubicBezTo>
                    <a:pt x="483" y="1481"/>
                    <a:pt x="510" y="1485"/>
                    <a:pt x="537" y="1485"/>
                  </a:cubicBezTo>
                  <a:cubicBezTo>
                    <a:pt x="601" y="1485"/>
                    <a:pt x="666" y="1464"/>
                    <a:pt x="730" y="1442"/>
                  </a:cubicBezTo>
                  <a:cubicBezTo>
                    <a:pt x="790" y="1383"/>
                    <a:pt x="791" y="1352"/>
                    <a:pt x="791" y="1351"/>
                  </a:cubicBezTo>
                  <a:lnTo>
                    <a:pt x="791" y="1351"/>
                  </a:lnTo>
                  <a:cubicBezTo>
                    <a:pt x="791" y="1352"/>
                    <a:pt x="790" y="1382"/>
                    <a:pt x="730" y="1412"/>
                  </a:cubicBezTo>
                  <a:cubicBezTo>
                    <a:pt x="700" y="1427"/>
                    <a:pt x="662" y="1435"/>
                    <a:pt x="624" y="1435"/>
                  </a:cubicBezTo>
                  <a:cubicBezTo>
                    <a:pt x="586" y="1435"/>
                    <a:pt x="548" y="1427"/>
                    <a:pt x="517" y="1412"/>
                  </a:cubicBezTo>
                  <a:cubicBezTo>
                    <a:pt x="274" y="1260"/>
                    <a:pt x="153" y="1017"/>
                    <a:pt x="153" y="743"/>
                  </a:cubicBezTo>
                  <a:cubicBezTo>
                    <a:pt x="122" y="591"/>
                    <a:pt x="153" y="469"/>
                    <a:pt x="214" y="317"/>
                  </a:cubicBezTo>
                  <a:cubicBezTo>
                    <a:pt x="244" y="226"/>
                    <a:pt x="305" y="135"/>
                    <a:pt x="426" y="74"/>
                  </a:cubicBezTo>
                  <a:cubicBezTo>
                    <a:pt x="487" y="74"/>
                    <a:pt x="578" y="105"/>
                    <a:pt x="609" y="165"/>
                  </a:cubicBezTo>
                  <a:cubicBezTo>
                    <a:pt x="639" y="226"/>
                    <a:pt x="609" y="257"/>
                    <a:pt x="639" y="257"/>
                  </a:cubicBezTo>
                  <a:cubicBezTo>
                    <a:pt x="639" y="257"/>
                    <a:pt x="669" y="226"/>
                    <a:pt x="639" y="135"/>
                  </a:cubicBezTo>
                  <a:cubicBezTo>
                    <a:pt x="609" y="105"/>
                    <a:pt x="578" y="74"/>
                    <a:pt x="548" y="44"/>
                  </a:cubicBezTo>
                  <a:cubicBezTo>
                    <a:pt x="526" y="22"/>
                    <a:pt x="490" y="1"/>
                    <a:pt x="449" y="1"/>
                  </a:cubicBezTo>
                  <a:close/>
                </a:path>
              </a:pathLst>
            </a:custGeom>
            <a:solidFill>
              <a:srgbClr val="A36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43"/>
            <p:cNvSpPr/>
            <p:nvPr/>
          </p:nvSpPr>
          <p:spPr>
            <a:xfrm>
              <a:off x="1248775" y="2934225"/>
              <a:ext cx="267500" cy="626975"/>
            </a:xfrm>
            <a:custGeom>
              <a:avLst/>
              <a:gdLst/>
              <a:ahLst/>
              <a:cxnLst/>
              <a:rect l="l" t="t" r="r" b="b"/>
              <a:pathLst>
                <a:path w="10700" h="25079" extrusionOk="0">
                  <a:moveTo>
                    <a:pt x="4803" y="0"/>
                  </a:moveTo>
                  <a:lnTo>
                    <a:pt x="4043" y="943"/>
                  </a:lnTo>
                  <a:cubicBezTo>
                    <a:pt x="0" y="5988"/>
                    <a:pt x="1429" y="16080"/>
                    <a:pt x="2219" y="20122"/>
                  </a:cubicBezTo>
                  <a:lnTo>
                    <a:pt x="2645" y="22341"/>
                  </a:lnTo>
                  <a:cubicBezTo>
                    <a:pt x="2645" y="22341"/>
                    <a:pt x="2979" y="24773"/>
                    <a:pt x="3313" y="24894"/>
                  </a:cubicBezTo>
                  <a:cubicBezTo>
                    <a:pt x="3366" y="24921"/>
                    <a:pt x="3415" y="24931"/>
                    <a:pt x="3459" y="24931"/>
                  </a:cubicBezTo>
                  <a:cubicBezTo>
                    <a:pt x="3675" y="24931"/>
                    <a:pt x="3800" y="24682"/>
                    <a:pt x="3800" y="24682"/>
                  </a:cubicBezTo>
                  <a:cubicBezTo>
                    <a:pt x="3800" y="24682"/>
                    <a:pt x="4111" y="25078"/>
                    <a:pt x="4379" y="25078"/>
                  </a:cubicBezTo>
                  <a:cubicBezTo>
                    <a:pt x="4389" y="25078"/>
                    <a:pt x="4398" y="25078"/>
                    <a:pt x="4408" y="25077"/>
                  </a:cubicBezTo>
                  <a:cubicBezTo>
                    <a:pt x="4772" y="25016"/>
                    <a:pt x="4924" y="24378"/>
                    <a:pt x="4924" y="24378"/>
                  </a:cubicBezTo>
                  <a:cubicBezTo>
                    <a:pt x="4924" y="24378"/>
                    <a:pt x="5259" y="24894"/>
                    <a:pt x="5563" y="24894"/>
                  </a:cubicBezTo>
                  <a:cubicBezTo>
                    <a:pt x="5927" y="24894"/>
                    <a:pt x="6019" y="24287"/>
                    <a:pt x="6019" y="24287"/>
                  </a:cubicBezTo>
                  <a:cubicBezTo>
                    <a:pt x="6201" y="24590"/>
                    <a:pt x="6535" y="24803"/>
                    <a:pt x="6900" y="24803"/>
                  </a:cubicBezTo>
                  <a:cubicBezTo>
                    <a:pt x="7143" y="24773"/>
                    <a:pt x="7356" y="24590"/>
                    <a:pt x="7417" y="24347"/>
                  </a:cubicBezTo>
                  <a:cubicBezTo>
                    <a:pt x="7417" y="24347"/>
                    <a:pt x="6900" y="22068"/>
                    <a:pt x="7204" y="21855"/>
                  </a:cubicBezTo>
                  <a:cubicBezTo>
                    <a:pt x="7271" y="21802"/>
                    <a:pt x="7344" y="21780"/>
                    <a:pt x="7421" y="21780"/>
                  </a:cubicBezTo>
                  <a:cubicBezTo>
                    <a:pt x="7694" y="21780"/>
                    <a:pt x="8004" y="22051"/>
                    <a:pt x="8146" y="22098"/>
                  </a:cubicBezTo>
                  <a:cubicBezTo>
                    <a:pt x="8306" y="22166"/>
                    <a:pt x="8996" y="22457"/>
                    <a:pt x="9574" y="22457"/>
                  </a:cubicBezTo>
                  <a:cubicBezTo>
                    <a:pt x="9767" y="22457"/>
                    <a:pt x="9947" y="22425"/>
                    <a:pt x="10092" y="22341"/>
                  </a:cubicBezTo>
                  <a:cubicBezTo>
                    <a:pt x="10700" y="22037"/>
                    <a:pt x="9697" y="21916"/>
                    <a:pt x="8937" y="21460"/>
                  </a:cubicBezTo>
                  <a:cubicBezTo>
                    <a:pt x="8177" y="20973"/>
                    <a:pt x="7234" y="20335"/>
                    <a:pt x="7174" y="19940"/>
                  </a:cubicBezTo>
                  <a:lnTo>
                    <a:pt x="7052" y="19271"/>
                  </a:lnTo>
                  <a:cubicBezTo>
                    <a:pt x="6657" y="16627"/>
                    <a:pt x="6353" y="10487"/>
                    <a:pt x="6809" y="6900"/>
                  </a:cubicBezTo>
                  <a:cubicBezTo>
                    <a:pt x="6870" y="6505"/>
                    <a:pt x="8116" y="5077"/>
                    <a:pt x="9545" y="3526"/>
                  </a:cubicBezTo>
                  <a:lnTo>
                    <a:pt x="4803" y="0"/>
                  </a:lnTo>
                  <a:close/>
                </a:path>
              </a:pathLst>
            </a:custGeom>
            <a:solidFill>
              <a:srgbClr val="E5BA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7" name="Google Shape;896;p46">
            <a:extLst>
              <a:ext uri="{FF2B5EF4-FFF2-40B4-BE49-F238E27FC236}">
                <a16:creationId xmlns:a16="http://schemas.microsoft.com/office/drawing/2014/main" id="{087A5CA3-FF21-406D-B975-73B470B544E4}"/>
              </a:ext>
            </a:extLst>
          </p:cNvPr>
          <p:cNvSpPr txBox="1">
            <a:spLocks/>
          </p:cNvSpPr>
          <p:nvPr/>
        </p:nvSpPr>
        <p:spPr>
          <a:xfrm>
            <a:off x="195501" y="33661"/>
            <a:ext cx="2421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Mega Goal 2.1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0DB14CB0-31A8-4C10-A076-6A70CBBE30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0"/>
            <a:ext cx="3727341" cy="5207683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Grandmother And Granddaughter Stock Vector - Illustration of love, elegant:  76559067">
            <a:extLst>
              <a:ext uri="{FF2B5EF4-FFF2-40B4-BE49-F238E27FC236}">
                <a16:creationId xmlns:a16="http://schemas.microsoft.com/office/drawing/2014/main" id="{67344119-5CE0-4F25-82C3-BCEDF937E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973" y="445356"/>
            <a:ext cx="2324744" cy="299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7EA5FCE9-5CF8-4D1D-9F35-521CA13575FF}"/>
              </a:ext>
            </a:extLst>
          </p:cNvPr>
          <p:cNvSpPr txBox="1"/>
          <p:nvPr/>
        </p:nvSpPr>
        <p:spPr>
          <a:xfrm>
            <a:off x="4079928" y="117775"/>
            <a:ext cx="3208149" cy="460268"/>
          </a:xfrm>
          <a:prstGeom prst="wedgeRoundRectCallout">
            <a:avLst>
              <a:gd name="adj1" fmla="val -57045"/>
              <a:gd name="adj2" fmla="val 4046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What is Granddaughter's name?</a:t>
            </a:r>
            <a:endParaRPr lang="ar-SA" sz="1600" dirty="0">
              <a:solidFill>
                <a:schemeClr val="bg1"/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BDD9298E-6135-4D09-B1B5-261F7D981BD7}"/>
              </a:ext>
            </a:extLst>
          </p:cNvPr>
          <p:cNvSpPr txBox="1"/>
          <p:nvPr/>
        </p:nvSpPr>
        <p:spPr>
          <a:xfrm>
            <a:off x="4313696" y="699454"/>
            <a:ext cx="2288584" cy="460268"/>
          </a:xfrm>
          <a:prstGeom prst="wedgeRoundRectCallout">
            <a:avLst>
              <a:gd name="adj1" fmla="val 72303"/>
              <a:gd name="adj2" fmla="val -389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</a:rPr>
              <a:t>Cara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27A71297-E2BC-4078-B24E-CABFF10078CD}"/>
              </a:ext>
            </a:extLst>
          </p:cNvPr>
          <p:cNvSpPr txBox="1"/>
          <p:nvPr/>
        </p:nvSpPr>
        <p:spPr>
          <a:xfrm>
            <a:off x="4169043" y="1416790"/>
            <a:ext cx="3029919" cy="460268"/>
          </a:xfrm>
          <a:prstGeom prst="wedgeRoundRectCallout">
            <a:avLst>
              <a:gd name="adj1" fmla="val -57045"/>
              <a:gd name="adj2" fmla="val 4046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What is Cara’s friend name?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93D94C25-B674-4943-8214-82961BDBA9A0}"/>
              </a:ext>
            </a:extLst>
          </p:cNvPr>
          <p:cNvSpPr txBox="1"/>
          <p:nvPr/>
        </p:nvSpPr>
        <p:spPr>
          <a:xfrm>
            <a:off x="4512589" y="1966048"/>
            <a:ext cx="2151683" cy="460268"/>
          </a:xfrm>
          <a:prstGeom prst="wedgeRoundRectCallout">
            <a:avLst>
              <a:gd name="adj1" fmla="val 70142"/>
              <a:gd name="adj2" fmla="val -220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</a:rPr>
              <a:t>Maria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233DCCD4-EF2F-4CE8-827A-69778222B761}"/>
              </a:ext>
            </a:extLst>
          </p:cNvPr>
          <p:cNvSpPr txBox="1"/>
          <p:nvPr/>
        </p:nvSpPr>
        <p:spPr>
          <a:xfrm>
            <a:off x="4313696" y="2629210"/>
            <a:ext cx="2590800" cy="460268"/>
          </a:xfrm>
          <a:prstGeom prst="wedgeRoundRectCallout">
            <a:avLst>
              <a:gd name="adj1" fmla="val -57045"/>
              <a:gd name="adj2" fmla="val 4046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What is Cara doing?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F4B1CFDB-8B25-48C8-979C-A67F11650856}"/>
              </a:ext>
            </a:extLst>
          </p:cNvPr>
          <p:cNvSpPr txBox="1"/>
          <p:nvPr/>
        </p:nvSpPr>
        <p:spPr>
          <a:xfrm>
            <a:off x="4388603" y="3185938"/>
            <a:ext cx="2590800" cy="460268"/>
          </a:xfrm>
          <a:prstGeom prst="wedgeRoundRectCallout">
            <a:avLst>
              <a:gd name="adj1" fmla="val 62066"/>
              <a:gd name="adj2" fmla="val -2072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</a:rPr>
              <a:t> texting her friend Maria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52F0F8-B5E0-409C-AB50-7A3AA1665992}"/>
              </a:ext>
            </a:extLst>
          </p:cNvPr>
          <p:cNvSpPr txBox="1"/>
          <p:nvPr/>
        </p:nvSpPr>
        <p:spPr>
          <a:xfrm>
            <a:off x="4169043" y="3799680"/>
            <a:ext cx="4262035" cy="460268"/>
          </a:xfrm>
          <a:prstGeom prst="wedgeRoundRectCallout">
            <a:avLst>
              <a:gd name="adj1" fmla="val -64376"/>
              <a:gd name="adj2" fmla="val 32044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Does Cara’s grandmother know how to text? 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60BE258C-2364-466D-89FE-F73576E808DF}"/>
              </a:ext>
            </a:extLst>
          </p:cNvPr>
          <p:cNvSpPr txBox="1"/>
          <p:nvPr/>
        </p:nvSpPr>
        <p:spPr>
          <a:xfrm>
            <a:off x="4388603" y="4335323"/>
            <a:ext cx="2590800" cy="460268"/>
          </a:xfrm>
          <a:prstGeom prst="wedgeRoundRectCallout">
            <a:avLst>
              <a:gd name="adj1" fmla="val 62066"/>
              <a:gd name="adj2" fmla="val -2072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</a:rPr>
              <a:t>No, she doesn’t </a:t>
            </a:r>
            <a:endParaRPr lang="ar-SA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9" name="Google Shape;2459;p70"/>
          <p:cNvSpPr txBox="1">
            <a:spLocks noGrp="1"/>
          </p:cNvSpPr>
          <p:nvPr>
            <p:ph type="title"/>
          </p:nvPr>
        </p:nvSpPr>
        <p:spPr>
          <a:xfrm>
            <a:off x="1221188" y="1980750"/>
            <a:ext cx="2005800" cy="11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sets us apart?</a:t>
            </a:r>
            <a:endParaRPr dirty="0"/>
          </a:p>
        </p:txBody>
      </p:sp>
      <p:sp>
        <p:nvSpPr>
          <p:cNvPr id="2490" name="Google Shape;2490;p70"/>
          <p:cNvSpPr/>
          <p:nvPr/>
        </p:nvSpPr>
        <p:spPr>
          <a:xfrm>
            <a:off x="188062" y="477544"/>
            <a:ext cx="379500" cy="379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1" name="Google Shape;2491;p70"/>
          <p:cNvSpPr/>
          <p:nvPr/>
        </p:nvSpPr>
        <p:spPr>
          <a:xfrm>
            <a:off x="4553901" y="4700426"/>
            <a:ext cx="223800" cy="223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0D552A7E-C852-4CC6-A575-3FC3723DB53B}"/>
              </a:ext>
            </a:extLst>
          </p:cNvPr>
          <p:cNvSpPr txBox="1"/>
          <p:nvPr/>
        </p:nvSpPr>
        <p:spPr>
          <a:xfrm>
            <a:off x="1033714" y="403535"/>
            <a:ext cx="3913971" cy="964803"/>
          </a:xfrm>
          <a:prstGeom prst="wedgeRoundRectCallout">
            <a:avLst>
              <a:gd name="adj1" fmla="val -60457"/>
              <a:gd name="adj2" fmla="val 745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What is the differences between “ acronym” &amp; “ abbreviation” ?</a:t>
            </a:r>
            <a:endParaRPr lang="ar-SA" sz="1800" b="1" dirty="0">
              <a:solidFill>
                <a:schemeClr val="bg1"/>
              </a:solidFill>
            </a:endParaRPr>
          </a:p>
        </p:txBody>
      </p:sp>
      <p:pic>
        <p:nvPicPr>
          <p:cNvPr id="47" name="Picture 2" descr="T.M.A. – Too Many Acronyms! - Marriott on the Move">
            <a:extLst>
              <a:ext uri="{FF2B5EF4-FFF2-40B4-BE49-F238E27FC236}">
                <a16:creationId xmlns:a16="http://schemas.microsoft.com/office/drawing/2014/main" id="{C88A6289-70EB-4EC4-AF8B-8205A8BB1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837" y="157100"/>
            <a:ext cx="2595876" cy="168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86BF5949-133B-4E34-8A15-AAD65461A6B9}"/>
              </a:ext>
            </a:extLst>
          </p:cNvPr>
          <p:cNvSpPr txBox="1"/>
          <p:nvPr/>
        </p:nvSpPr>
        <p:spPr>
          <a:xfrm>
            <a:off x="151237" y="2109863"/>
            <a:ext cx="3312964" cy="2031775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u="sng" dirty="0">
                <a:solidFill>
                  <a:srgbClr val="002060"/>
                </a:solidFill>
                <a:latin typeface="Arial Nova" panose="020B0504020202020204" pitchFamily="34" charset="0"/>
              </a:rPr>
              <a:t>a short form of a word</a:t>
            </a:r>
          </a:p>
          <a:p>
            <a:pPr>
              <a:lnSpc>
                <a:spcPct val="150000"/>
              </a:lnSpc>
            </a:pPr>
            <a:endParaRPr lang="en-US" sz="400" b="1" dirty="0">
              <a:latin typeface="Arial Nova" panose="020B05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 Nova" panose="020B0504020202020204" pitchFamily="34" charset="0"/>
              </a:rPr>
              <a:t>PLZ   =  please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err="1">
                <a:latin typeface="Arial Nova" panose="020B0504020202020204" pitchFamily="34" charset="0"/>
              </a:rPr>
              <a:t>ovr</a:t>
            </a:r>
            <a:r>
              <a:rPr lang="en-US" sz="1600" b="1" dirty="0">
                <a:latin typeface="Arial Nova" panose="020B0504020202020204" pitchFamily="34" charset="0"/>
              </a:rPr>
              <a:t>   =  over.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 Nova" panose="020B0504020202020204" pitchFamily="34" charset="0"/>
              </a:rPr>
              <a:t>Gr8   =  great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 Nova" panose="020B0504020202020204" pitchFamily="34" charset="0"/>
              </a:rPr>
              <a:t>B4     =  before</a:t>
            </a:r>
            <a:endParaRPr lang="ar-SA" b="1" dirty="0">
              <a:latin typeface="Arial Nova" panose="020B0504020202020204" pitchFamily="34" charset="0"/>
            </a:endParaRP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35C515DC-94D7-43E0-B39E-69965F1FE084}"/>
              </a:ext>
            </a:extLst>
          </p:cNvPr>
          <p:cNvSpPr txBox="1"/>
          <p:nvPr/>
        </p:nvSpPr>
        <p:spPr>
          <a:xfrm>
            <a:off x="3805660" y="2105217"/>
            <a:ext cx="5187103" cy="2115066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u="sng" dirty="0">
                <a:solidFill>
                  <a:srgbClr val="002060"/>
                </a:solidFill>
                <a:latin typeface="Arial Nova" panose="020B0504020202020204" pitchFamily="34" charset="0"/>
              </a:rPr>
              <a:t>A word formed from the first letters of other words. </a:t>
            </a:r>
          </a:p>
          <a:p>
            <a:pPr>
              <a:lnSpc>
                <a:spcPct val="150000"/>
              </a:lnSpc>
            </a:pPr>
            <a:endParaRPr lang="en-US" sz="5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 Nova" panose="020B0504020202020204" pitchFamily="34" charset="0"/>
              </a:rPr>
              <a:t>OMG    =     </a:t>
            </a:r>
            <a:r>
              <a:rPr lang="en-US" sz="1600" b="1" dirty="0" err="1">
                <a:solidFill>
                  <a:srgbClr val="FF0000"/>
                </a:solidFill>
                <a:latin typeface="Arial Nova" panose="020B0504020202020204" pitchFamily="34" charset="0"/>
              </a:rPr>
              <a:t>O</a:t>
            </a:r>
            <a:r>
              <a:rPr lang="en-US" sz="1600" b="1" dirty="0" err="1">
                <a:latin typeface="Arial Nova" panose="020B0504020202020204" pitchFamily="34" charset="0"/>
              </a:rPr>
              <a:t>hh</a:t>
            </a:r>
            <a:r>
              <a:rPr lang="en-US" sz="1600" b="1" dirty="0">
                <a:latin typeface="Arial Nova" panose="020B0504020202020204" pitchFamily="34" charset="0"/>
              </a:rPr>
              <a:t>  </a:t>
            </a:r>
            <a:r>
              <a:rPr lang="en-US" sz="1600" b="1" dirty="0">
                <a:solidFill>
                  <a:srgbClr val="FF0000"/>
                </a:solidFill>
                <a:latin typeface="Arial Nova" panose="020B0504020202020204" pitchFamily="34" charset="0"/>
              </a:rPr>
              <a:t>m</a:t>
            </a:r>
            <a:r>
              <a:rPr lang="en-US" sz="1600" b="1" dirty="0">
                <a:latin typeface="Arial Nova" panose="020B0504020202020204" pitchFamily="34" charset="0"/>
              </a:rPr>
              <a:t>y </a:t>
            </a:r>
            <a:r>
              <a:rPr lang="en-US" sz="1600" b="1" dirty="0">
                <a:solidFill>
                  <a:srgbClr val="FF0000"/>
                </a:solidFill>
                <a:latin typeface="Arial Nova" panose="020B0504020202020204" pitchFamily="34" charset="0"/>
              </a:rPr>
              <a:t>G</a:t>
            </a:r>
            <a:r>
              <a:rPr lang="en-US" sz="1600" b="1" dirty="0">
                <a:latin typeface="Arial Nova" panose="020B0504020202020204" pitchFamily="34" charset="0"/>
              </a:rPr>
              <a:t>od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 Nova" panose="020B0504020202020204" pitchFamily="34" charset="0"/>
              </a:rPr>
              <a:t>DYWT    =   </a:t>
            </a:r>
            <a:r>
              <a:rPr lang="en-US" sz="1600" b="1" dirty="0">
                <a:solidFill>
                  <a:srgbClr val="C00000"/>
                </a:solidFill>
                <a:latin typeface="Arial Nova" panose="020B0504020202020204" pitchFamily="34" charset="0"/>
              </a:rPr>
              <a:t>D</a:t>
            </a:r>
            <a:r>
              <a:rPr lang="en-US" sz="1600" b="1" dirty="0">
                <a:latin typeface="Arial Nova" panose="020B0504020202020204" pitchFamily="34" charset="0"/>
              </a:rPr>
              <a:t>o </a:t>
            </a:r>
            <a:r>
              <a:rPr lang="en-US" sz="1600" b="1" dirty="0">
                <a:solidFill>
                  <a:srgbClr val="C00000"/>
                </a:solidFill>
                <a:latin typeface="Arial Nova" panose="020B0504020202020204" pitchFamily="34" charset="0"/>
              </a:rPr>
              <a:t>y</a:t>
            </a:r>
            <a:r>
              <a:rPr lang="en-US" sz="1600" b="1" dirty="0">
                <a:latin typeface="Arial Nova" panose="020B0504020202020204" pitchFamily="34" charset="0"/>
              </a:rPr>
              <a:t>ou </a:t>
            </a:r>
            <a:r>
              <a:rPr lang="en-US" sz="1600" b="1" dirty="0">
                <a:solidFill>
                  <a:srgbClr val="C00000"/>
                </a:solidFill>
                <a:latin typeface="Arial Nova" panose="020B0504020202020204" pitchFamily="34" charset="0"/>
              </a:rPr>
              <a:t>w</a:t>
            </a:r>
            <a:r>
              <a:rPr lang="en-US" sz="1600" b="1" dirty="0">
                <a:latin typeface="Arial Nova" panose="020B0504020202020204" pitchFamily="34" charset="0"/>
              </a:rPr>
              <a:t>ant </a:t>
            </a:r>
            <a:r>
              <a:rPr lang="en-US" sz="1600" b="1" dirty="0">
                <a:solidFill>
                  <a:srgbClr val="C00000"/>
                </a:solidFill>
                <a:latin typeface="Arial Nova" panose="020B0504020202020204" pitchFamily="34" charset="0"/>
              </a:rPr>
              <a:t>t</a:t>
            </a:r>
            <a:r>
              <a:rPr lang="en-US" sz="1600" b="1" dirty="0">
                <a:latin typeface="Arial Nova" panose="020B0504020202020204" pitchFamily="34" charset="0"/>
              </a:rPr>
              <a:t>o.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 Nova" panose="020B0504020202020204" pitchFamily="34" charset="0"/>
              </a:rPr>
              <a:t>WU?     =    </a:t>
            </a:r>
            <a:r>
              <a:rPr lang="en-US" sz="1600" b="1" dirty="0">
                <a:solidFill>
                  <a:srgbClr val="C00000"/>
                </a:solidFill>
                <a:latin typeface="Arial Nova" panose="020B0504020202020204" pitchFamily="34" charset="0"/>
              </a:rPr>
              <a:t>W</a:t>
            </a:r>
            <a:r>
              <a:rPr lang="en-US" sz="1600" b="1" dirty="0">
                <a:latin typeface="Arial Nova" panose="020B0504020202020204" pitchFamily="34" charset="0"/>
              </a:rPr>
              <a:t>hat’s </a:t>
            </a:r>
            <a:r>
              <a:rPr lang="en-US" sz="1600" b="1" dirty="0">
                <a:solidFill>
                  <a:srgbClr val="C00000"/>
                </a:solidFill>
                <a:latin typeface="Arial Nova" panose="020B0504020202020204" pitchFamily="34" charset="0"/>
              </a:rPr>
              <a:t>u</a:t>
            </a:r>
            <a:r>
              <a:rPr lang="en-US" sz="1600" b="1" dirty="0">
                <a:latin typeface="Arial Nova" panose="020B0504020202020204" pitchFamily="34" charset="0"/>
              </a:rPr>
              <a:t>p?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 Nova" panose="020B0504020202020204" pitchFamily="34" charset="0"/>
              </a:rPr>
              <a:t>B4N     = </a:t>
            </a:r>
            <a:r>
              <a:rPr lang="en-US" sz="1600" b="1" dirty="0">
                <a:solidFill>
                  <a:srgbClr val="C00000"/>
                </a:solidFill>
                <a:latin typeface="Arial Nova" panose="020B0504020202020204" pitchFamily="34" charset="0"/>
              </a:rPr>
              <a:t>b</a:t>
            </a:r>
            <a:r>
              <a:rPr lang="en-US" sz="1600" b="1" dirty="0">
                <a:latin typeface="Arial Nova" panose="020B0504020202020204" pitchFamily="34" charset="0"/>
              </a:rPr>
              <a:t>ye for </a:t>
            </a:r>
            <a:r>
              <a:rPr lang="en-US" sz="1600" b="1" dirty="0">
                <a:solidFill>
                  <a:srgbClr val="C00000"/>
                </a:solidFill>
                <a:latin typeface="Arial Nova" panose="020B0504020202020204" pitchFamily="34" charset="0"/>
              </a:rPr>
              <a:t>n</a:t>
            </a:r>
            <a:r>
              <a:rPr lang="en-US" sz="1600" b="1" dirty="0">
                <a:latin typeface="Arial Nova" panose="020B0504020202020204" pitchFamily="34" charset="0"/>
              </a:rPr>
              <a:t>ow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00" b="1" dirty="0">
              <a:latin typeface="Arial Nova" panose="020B0504020202020204" pitchFamily="34" charset="0"/>
            </a:endParaRPr>
          </a:p>
        </p:txBody>
      </p:sp>
      <p:pic>
        <p:nvPicPr>
          <p:cNvPr id="51" name="Picture 6" descr="Gifs — Blair Roberts">
            <a:extLst>
              <a:ext uri="{FF2B5EF4-FFF2-40B4-BE49-F238E27FC236}">
                <a16:creationId xmlns:a16="http://schemas.microsoft.com/office/drawing/2014/main" id="{800156B6-A0B5-46CE-8E3D-EBA5A7F369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099" y="2888154"/>
            <a:ext cx="2136089" cy="181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♔ Aldora Muses ♔: LINE STICKERS CRAZE!!! | Line sticker, Learn korean, Line  friends">
            <a:extLst>
              <a:ext uri="{FF2B5EF4-FFF2-40B4-BE49-F238E27FC236}">
                <a16:creationId xmlns:a16="http://schemas.microsoft.com/office/drawing/2014/main" id="{66500721-757B-42E4-AC63-6E71E264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385" y="2974480"/>
            <a:ext cx="1573383" cy="124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244D6C67-D344-4D48-A3EE-0EAC8AD123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42"/>
          <a:stretch/>
        </p:blipFill>
        <p:spPr>
          <a:xfrm>
            <a:off x="20548" y="2799708"/>
            <a:ext cx="9195371" cy="2241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240A70A-AC25-47EF-8876-8AEF52DE3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1339" y="572089"/>
            <a:ext cx="4516041" cy="22276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p50"/>
          <p:cNvSpPr/>
          <p:nvPr/>
        </p:nvSpPr>
        <p:spPr>
          <a:xfrm>
            <a:off x="5189825" y="4098999"/>
            <a:ext cx="185861" cy="185490"/>
          </a:xfrm>
          <a:custGeom>
            <a:avLst/>
            <a:gdLst/>
            <a:ahLst/>
            <a:cxnLst/>
            <a:rect l="l" t="t" r="r" b="b"/>
            <a:pathLst>
              <a:path w="13770" h="13740" extrusionOk="0">
                <a:moveTo>
                  <a:pt x="6870" y="0"/>
                </a:moveTo>
                <a:cubicBezTo>
                  <a:pt x="3101" y="0"/>
                  <a:pt x="1" y="3070"/>
                  <a:pt x="1" y="6870"/>
                </a:cubicBezTo>
                <a:cubicBezTo>
                  <a:pt x="1" y="10669"/>
                  <a:pt x="3101" y="13739"/>
                  <a:pt x="6870" y="13739"/>
                </a:cubicBezTo>
                <a:cubicBezTo>
                  <a:pt x="10670" y="13739"/>
                  <a:pt x="13770" y="10669"/>
                  <a:pt x="13770" y="6870"/>
                </a:cubicBezTo>
                <a:cubicBezTo>
                  <a:pt x="13770" y="3070"/>
                  <a:pt x="10670" y="0"/>
                  <a:pt x="68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7" name="Google Shape;1177;p50"/>
          <p:cNvSpPr/>
          <p:nvPr/>
        </p:nvSpPr>
        <p:spPr>
          <a:xfrm>
            <a:off x="936875" y="1417825"/>
            <a:ext cx="473100" cy="473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50"/>
          <p:cNvSpPr/>
          <p:nvPr/>
        </p:nvSpPr>
        <p:spPr>
          <a:xfrm>
            <a:off x="3979125" y="1511025"/>
            <a:ext cx="213300" cy="213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p50"/>
          <p:cNvSpPr/>
          <p:nvPr/>
        </p:nvSpPr>
        <p:spPr>
          <a:xfrm>
            <a:off x="7996175" y="3359550"/>
            <a:ext cx="97800" cy="97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0" name="Google Shape;1180;p50"/>
          <p:cNvSpPr/>
          <p:nvPr/>
        </p:nvSpPr>
        <p:spPr>
          <a:xfrm>
            <a:off x="8044700" y="2958275"/>
            <a:ext cx="272100" cy="272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81" name="Google Shape;1181;p50"/>
          <p:cNvGrpSpPr/>
          <p:nvPr/>
        </p:nvGrpSpPr>
        <p:grpSpPr>
          <a:xfrm>
            <a:off x="8266942" y="4108110"/>
            <a:ext cx="666389" cy="982655"/>
            <a:chOff x="3312267" y="2949449"/>
            <a:chExt cx="928765" cy="1369555"/>
          </a:xfrm>
        </p:grpSpPr>
        <p:sp>
          <p:nvSpPr>
            <p:cNvPr id="1182" name="Google Shape;1182;p50"/>
            <p:cNvSpPr/>
            <p:nvPr/>
          </p:nvSpPr>
          <p:spPr>
            <a:xfrm>
              <a:off x="3312267" y="2949449"/>
              <a:ext cx="928765" cy="1369555"/>
            </a:xfrm>
            <a:custGeom>
              <a:avLst/>
              <a:gdLst/>
              <a:ahLst/>
              <a:cxnLst/>
              <a:rect l="l" t="t" r="r" b="b"/>
              <a:pathLst>
                <a:path w="46334" h="68324" extrusionOk="0">
                  <a:moveTo>
                    <a:pt x="28037" y="1"/>
                  </a:moveTo>
                  <a:cubicBezTo>
                    <a:pt x="27074" y="1"/>
                    <a:pt x="26101" y="230"/>
                    <a:pt x="25251" y="675"/>
                  </a:cubicBezTo>
                  <a:cubicBezTo>
                    <a:pt x="23117" y="1842"/>
                    <a:pt x="21749" y="4110"/>
                    <a:pt x="21082" y="6479"/>
                  </a:cubicBezTo>
                  <a:cubicBezTo>
                    <a:pt x="20448" y="8880"/>
                    <a:pt x="20415" y="11382"/>
                    <a:pt x="20348" y="13851"/>
                  </a:cubicBezTo>
                  <a:cubicBezTo>
                    <a:pt x="20248" y="16319"/>
                    <a:pt x="20114" y="18821"/>
                    <a:pt x="19247" y="21123"/>
                  </a:cubicBezTo>
                  <a:cubicBezTo>
                    <a:pt x="19014" y="21790"/>
                    <a:pt x="18580" y="22524"/>
                    <a:pt x="17880" y="22624"/>
                  </a:cubicBezTo>
                  <a:cubicBezTo>
                    <a:pt x="17825" y="22631"/>
                    <a:pt x="17771" y="22635"/>
                    <a:pt x="17718" y="22635"/>
                  </a:cubicBezTo>
                  <a:cubicBezTo>
                    <a:pt x="17082" y="22635"/>
                    <a:pt x="16519" y="22107"/>
                    <a:pt x="16212" y="21523"/>
                  </a:cubicBezTo>
                  <a:cubicBezTo>
                    <a:pt x="15878" y="20922"/>
                    <a:pt x="15678" y="20222"/>
                    <a:pt x="15278" y="19622"/>
                  </a:cubicBezTo>
                  <a:cubicBezTo>
                    <a:pt x="14749" y="18917"/>
                    <a:pt x="13877" y="18585"/>
                    <a:pt x="12985" y="18585"/>
                  </a:cubicBezTo>
                  <a:cubicBezTo>
                    <a:pt x="12187" y="18585"/>
                    <a:pt x="11373" y="18851"/>
                    <a:pt x="10774" y="19355"/>
                  </a:cubicBezTo>
                  <a:cubicBezTo>
                    <a:pt x="9507" y="20455"/>
                    <a:pt x="9073" y="22323"/>
                    <a:pt x="9273" y="24025"/>
                  </a:cubicBezTo>
                  <a:cubicBezTo>
                    <a:pt x="9474" y="25693"/>
                    <a:pt x="10207" y="27260"/>
                    <a:pt x="10941" y="28828"/>
                  </a:cubicBezTo>
                  <a:lnTo>
                    <a:pt x="15044" y="37434"/>
                  </a:lnTo>
                  <a:cubicBezTo>
                    <a:pt x="15778" y="38969"/>
                    <a:pt x="16479" y="40870"/>
                    <a:pt x="15478" y="42238"/>
                  </a:cubicBezTo>
                  <a:cubicBezTo>
                    <a:pt x="14813" y="43144"/>
                    <a:pt x="13630" y="43448"/>
                    <a:pt x="12495" y="43448"/>
                  </a:cubicBezTo>
                  <a:cubicBezTo>
                    <a:pt x="12377" y="43448"/>
                    <a:pt x="12259" y="43445"/>
                    <a:pt x="12142" y="43439"/>
                  </a:cubicBezTo>
                  <a:cubicBezTo>
                    <a:pt x="10241" y="43372"/>
                    <a:pt x="8439" y="42738"/>
                    <a:pt x="6872" y="41671"/>
                  </a:cubicBezTo>
                  <a:cubicBezTo>
                    <a:pt x="5704" y="40870"/>
                    <a:pt x="4570" y="39736"/>
                    <a:pt x="3169" y="39736"/>
                  </a:cubicBezTo>
                  <a:cubicBezTo>
                    <a:pt x="1468" y="39736"/>
                    <a:pt x="200" y="41470"/>
                    <a:pt x="100" y="43205"/>
                  </a:cubicBezTo>
                  <a:cubicBezTo>
                    <a:pt x="0" y="44906"/>
                    <a:pt x="934" y="46441"/>
                    <a:pt x="1601" y="48042"/>
                  </a:cubicBezTo>
                  <a:cubicBezTo>
                    <a:pt x="5637" y="57482"/>
                    <a:pt x="12276" y="66488"/>
                    <a:pt x="22850" y="68323"/>
                  </a:cubicBezTo>
                  <a:lnTo>
                    <a:pt x="22983" y="68323"/>
                  </a:lnTo>
                  <a:cubicBezTo>
                    <a:pt x="28721" y="67823"/>
                    <a:pt x="32924" y="65721"/>
                    <a:pt x="37060" y="61718"/>
                  </a:cubicBezTo>
                  <a:cubicBezTo>
                    <a:pt x="41163" y="57715"/>
                    <a:pt x="44032" y="52478"/>
                    <a:pt x="45566" y="46908"/>
                  </a:cubicBezTo>
                  <a:cubicBezTo>
                    <a:pt x="46000" y="45307"/>
                    <a:pt x="46333" y="43639"/>
                    <a:pt x="46133" y="41971"/>
                  </a:cubicBezTo>
                  <a:cubicBezTo>
                    <a:pt x="45900" y="40336"/>
                    <a:pt x="45032" y="38702"/>
                    <a:pt x="43565" y="37901"/>
                  </a:cubicBezTo>
                  <a:cubicBezTo>
                    <a:pt x="42934" y="37557"/>
                    <a:pt x="42254" y="37405"/>
                    <a:pt x="41563" y="37405"/>
                  </a:cubicBezTo>
                  <a:cubicBezTo>
                    <a:pt x="39843" y="37405"/>
                    <a:pt x="38055" y="38351"/>
                    <a:pt x="36793" y="39636"/>
                  </a:cubicBezTo>
                  <a:cubicBezTo>
                    <a:pt x="35859" y="40603"/>
                    <a:pt x="35125" y="41737"/>
                    <a:pt x="34024" y="42505"/>
                  </a:cubicBezTo>
                  <a:cubicBezTo>
                    <a:pt x="33375" y="42957"/>
                    <a:pt x="32563" y="43259"/>
                    <a:pt x="31787" y="43259"/>
                  </a:cubicBezTo>
                  <a:cubicBezTo>
                    <a:pt x="31248" y="43259"/>
                    <a:pt x="30726" y="43113"/>
                    <a:pt x="30288" y="42771"/>
                  </a:cubicBezTo>
                  <a:cubicBezTo>
                    <a:pt x="29221" y="41937"/>
                    <a:pt x="29154" y="40303"/>
                    <a:pt x="29688" y="39069"/>
                  </a:cubicBezTo>
                  <a:cubicBezTo>
                    <a:pt x="30222" y="37835"/>
                    <a:pt x="31256" y="36934"/>
                    <a:pt x="32190" y="35967"/>
                  </a:cubicBezTo>
                  <a:cubicBezTo>
                    <a:pt x="34825" y="33331"/>
                    <a:pt x="36960" y="30229"/>
                    <a:pt x="38561" y="26860"/>
                  </a:cubicBezTo>
                  <a:cubicBezTo>
                    <a:pt x="39362" y="25159"/>
                    <a:pt x="39895" y="22891"/>
                    <a:pt x="38528" y="21623"/>
                  </a:cubicBezTo>
                  <a:cubicBezTo>
                    <a:pt x="37981" y="21095"/>
                    <a:pt x="37254" y="20898"/>
                    <a:pt x="36490" y="20898"/>
                  </a:cubicBezTo>
                  <a:cubicBezTo>
                    <a:pt x="35901" y="20898"/>
                    <a:pt x="35291" y="21015"/>
                    <a:pt x="34725" y="21189"/>
                  </a:cubicBezTo>
                  <a:cubicBezTo>
                    <a:pt x="33424" y="21623"/>
                    <a:pt x="32256" y="22323"/>
                    <a:pt x="30922" y="22457"/>
                  </a:cubicBezTo>
                  <a:cubicBezTo>
                    <a:pt x="30793" y="22475"/>
                    <a:pt x="30661" y="22484"/>
                    <a:pt x="30528" y="22484"/>
                  </a:cubicBezTo>
                  <a:cubicBezTo>
                    <a:pt x="29454" y="22484"/>
                    <a:pt x="28302" y="21894"/>
                    <a:pt x="28154" y="20856"/>
                  </a:cubicBezTo>
                  <a:cubicBezTo>
                    <a:pt x="28087" y="20189"/>
                    <a:pt x="28420" y="19588"/>
                    <a:pt x="28754" y="19021"/>
                  </a:cubicBezTo>
                  <a:cubicBezTo>
                    <a:pt x="30555" y="15819"/>
                    <a:pt x="31923" y="12383"/>
                    <a:pt x="32723" y="8814"/>
                  </a:cubicBezTo>
                  <a:cubicBezTo>
                    <a:pt x="33291" y="6412"/>
                    <a:pt x="33524" y="3610"/>
                    <a:pt x="31956" y="1709"/>
                  </a:cubicBezTo>
                  <a:cubicBezTo>
                    <a:pt x="31003" y="553"/>
                    <a:pt x="29532" y="1"/>
                    <a:pt x="280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50"/>
            <p:cNvSpPr/>
            <p:nvPr/>
          </p:nvSpPr>
          <p:spPr>
            <a:xfrm>
              <a:off x="3729484" y="2962298"/>
              <a:ext cx="159157" cy="1354681"/>
            </a:xfrm>
            <a:custGeom>
              <a:avLst/>
              <a:gdLst/>
              <a:ahLst/>
              <a:cxnLst/>
              <a:rect l="l" t="t" r="r" b="b"/>
              <a:pathLst>
                <a:path w="7940" h="67582" extrusionOk="0">
                  <a:moveTo>
                    <a:pt x="7940" y="0"/>
                  </a:moveTo>
                  <a:lnTo>
                    <a:pt x="7940" y="0"/>
                  </a:lnTo>
                  <a:cubicBezTo>
                    <a:pt x="7873" y="67"/>
                    <a:pt x="7840" y="134"/>
                    <a:pt x="7807" y="200"/>
                  </a:cubicBezTo>
                  <a:cubicBezTo>
                    <a:pt x="7740" y="334"/>
                    <a:pt x="7640" y="567"/>
                    <a:pt x="7540" y="801"/>
                  </a:cubicBezTo>
                  <a:cubicBezTo>
                    <a:pt x="7273" y="1335"/>
                    <a:pt x="6906" y="2135"/>
                    <a:pt x="6472" y="3203"/>
                  </a:cubicBezTo>
                  <a:cubicBezTo>
                    <a:pt x="5205" y="6138"/>
                    <a:pt x="4204" y="9173"/>
                    <a:pt x="3437" y="12309"/>
                  </a:cubicBezTo>
                  <a:cubicBezTo>
                    <a:pt x="2936" y="14277"/>
                    <a:pt x="2503" y="16479"/>
                    <a:pt x="2036" y="18780"/>
                  </a:cubicBezTo>
                  <a:cubicBezTo>
                    <a:pt x="1602" y="21115"/>
                    <a:pt x="1168" y="23651"/>
                    <a:pt x="802" y="26286"/>
                  </a:cubicBezTo>
                  <a:cubicBezTo>
                    <a:pt x="401" y="29088"/>
                    <a:pt x="134" y="31890"/>
                    <a:pt x="34" y="34725"/>
                  </a:cubicBezTo>
                  <a:cubicBezTo>
                    <a:pt x="1" y="36193"/>
                    <a:pt x="34" y="37661"/>
                    <a:pt x="101" y="39195"/>
                  </a:cubicBezTo>
                  <a:cubicBezTo>
                    <a:pt x="134" y="40696"/>
                    <a:pt x="201" y="42230"/>
                    <a:pt x="234" y="43765"/>
                  </a:cubicBezTo>
                  <a:cubicBezTo>
                    <a:pt x="401" y="49602"/>
                    <a:pt x="868" y="55440"/>
                    <a:pt x="1702" y="61244"/>
                  </a:cubicBezTo>
                  <a:cubicBezTo>
                    <a:pt x="2503" y="66548"/>
                    <a:pt x="1769" y="63746"/>
                    <a:pt x="3170" y="67582"/>
                  </a:cubicBezTo>
                  <a:lnTo>
                    <a:pt x="3370" y="67515"/>
                  </a:lnTo>
                  <a:cubicBezTo>
                    <a:pt x="2036" y="63679"/>
                    <a:pt x="2803" y="66515"/>
                    <a:pt x="2002" y="61177"/>
                  </a:cubicBezTo>
                  <a:cubicBezTo>
                    <a:pt x="1202" y="55407"/>
                    <a:pt x="735" y="49602"/>
                    <a:pt x="568" y="43765"/>
                  </a:cubicBezTo>
                  <a:cubicBezTo>
                    <a:pt x="501" y="42230"/>
                    <a:pt x="468" y="40696"/>
                    <a:pt x="401" y="39195"/>
                  </a:cubicBezTo>
                  <a:cubicBezTo>
                    <a:pt x="368" y="37661"/>
                    <a:pt x="335" y="36193"/>
                    <a:pt x="368" y="34725"/>
                  </a:cubicBezTo>
                  <a:cubicBezTo>
                    <a:pt x="468" y="31923"/>
                    <a:pt x="701" y="29121"/>
                    <a:pt x="1102" y="26352"/>
                  </a:cubicBezTo>
                  <a:cubicBezTo>
                    <a:pt x="1435" y="23717"/>
                    <a:pt x="1869" y="21182"/>
                    <a:pt x="2303" y="18847"/>
                  </a:cubicBezTo>
                  <a:cubicBezTo>
                    <a:pt x="2736" y="16512"/>
                    <a:pt x="3170" y="14311"/>
                    <a:pt x="3670" y="12342"/>
                  </a:cubicBezTo>
                  <a:cubicBezTo>
                    <a:pt x="4404" y="9240"/>
                    <a:pt x="5371" y="6205"/>
                    <a:pt x="6572" y="3236"/>
                  </a:cubicBezTo>
                  <a:cubicBezTo>
                    <a:pt x="7006" y="2202"/>
                    <a:pt x="7340" y="1368"/>
                    <a:pt x="7573" y="834"/>
                  </a:cubicBezTo>
                  <a:lnTo>
                    <a:pt x="7840" y="200"/>
                  </a:lnTo>
                  <a:cubicBezTo>
                    <a:pt x="7873" y="134"/>
                    <a:pt x="7907" y="67"/>
                    <a:pt x="794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50"/>
            <p:cNvSpPr/>
            <p:nvPr/>
          </p:nvSpPr>
          <p:spPr>
            <a:xfrm>
              <a:off x="3527571" y="3338082"/>
              <a:ext cx="204619" cy="318956"/>
            </a:xfrm>
            <a:custGeom>
              <a:avLst/>
              <a:gdLst/>
              <a:ahLst/>
              <a:cxnLst/>
              <a:rect l="l" t="t" r="r" b="b"/>
              <a:pathLst>
                <a:path w="10208" h="15912" extrusionOk="0">
                  <a:moveTo>
                    <a:pt x="0" y="0"/>
                  </a:moveTo>
                  <a:lnTo>
                    <a:pt x="0" y="0"/>
                  </a:lnTo>
                  <a:cubicBezTo>
                    <a:pt x="100" y="234"/>
                    <a:pt x="234" y="434"/>
                    <a:pt x="400" y="634"/>
                  </a:cubicBezTo>
                  <a:cubicBezTo>
                    <a:pt x="701" y="1034"/>
                    <a:pt x="1068" y="1601"/>
                    <a:pt x="1568" y="2302"/>
                  </a:cubicBezTo>
                  <a:cubicBezTo>
                    <a:pt x="2502" y="3703"/>
                    <a:pt x="3769" y="5704"/>
                    <a:pt x="5104" y="7972"/>
                  </a:cubicBezTo>
                  <a:cubicBezTo>
                    <a:pt x="6438" y="10207"/>
                    <a:pt x="7672" y="12209"/>
                    <a:pt x="8606" y="13643"/>
                  </a:cubicBezTo>
                  <a:cubicBezTo>
                    <a:pt x="9073" y="14344"/>
                    <a:pt x="9440" y="14944"/>
                    <a:pt x="9740" y="15311"/>
                  </a:cubicBezTo>
                  <a:cubicBezTo>
                    <a:pt x="9874" y="15544"/>
                    <a:pt x="10007" y="15745"/>
                    <a:pt x="10207" y="15911"/>
                  </a:cubicBezTo>
                  <a:cubicBezTo>
                    <a:pt x="10107" y="15678"/>
                    <a:pt x="9974" y="15478"/>
                    <a:pt x="9807" y="15278"/>
                  </a:cubicBezTo>
                  <a:lnTo>
                    <a:pt x="8773" y="13543"/>
                  </a:lnTo>
                  <a:cubicBezTo>
                    <a:pt x="7839" y="12009"/>
                    <a:pt x="6705" y="10041"/>
                    <a:pt x="5337" y="7806"/>
                  </a:cubicBezTo>
                  <a:cubicBezTo>
                    <a:pt x="4003" y="5571"/>
                    <a:pt x="2735" y="3569"/>
                    <a:pt x="1701" y="2168"/>
                  </a:cubicBezTo>
                  <a:cubicBezTo>
                    <a:pt x="1201" y="1468"/>
                    <a:pt x="801" y="934"/>
                    <a:pt x="500" y="567"/>
                  </a:cubicBezTo>
                  <a:cubicBezTo>
                    <a:pt x="334" y="367"/>
                    <a:pt x="167" y="167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50"/>
            <p:cNvSpPr/>
            <p:nvPr/>
          </p:nvSpPr>
          <p:spPr>
            <a:xfrm>
              <a:off x="3731508" y="3396914"/>
              <a:ext cx="363757" cy="260124"/>
            </a:xfrm>
            <a:custGeom>
              <a:avLst/>
              <a:gdLst/>
              <a:ahLst/>
              <a:cxnLst/>
              <a:rect l="l" t="t" r="r" b="b"/>
              <a:pathLst>
                <a:path w="18147" h="12977" extrusionOk="0">
                  <a:moveTo>
                    <a:pt x="18146" y="0"/>
                  </a:moveTo>
                  <a:lnTo>
                    <a:pt x="18146" y="0"/>
                  </a:lnTo>
                  <a:cubicBezTo>
                    <a:pt x="17846" y="67"/>
                    <a:pt x="17579" y="201"/>
                    <a:pt x="17312" y="367"/>
                  </a:cubicBezTo>
                  <a:cubicBezTo>
                    <a:pt x="16812" y="601"/>
                    <a:pt x="16078" y="968"/>
                    <a:pt x="15211" y="1502"/>
                  </a:cubicBezTo>
                  <a:cubicBezTo>
                    <a:pt x="12943" y="2802"/>
                    <a:pt x="10708" y="4237"/>
                    <a:pt x="8573" y="5771"/>
                  </a:cubicBezTo>
                  <a:cubicBezTo>
                    <a:pt x="6071" y="7573"/>
                    <a:pt x="3903" y="9340"/>
                    <a:pt x="2368" y="10708"/>
                  </a:cubicBezTo>
                  <a:cubicBezTo>
                    <a:pt x="1601" y="11375"/>
                    <a:pt x="1034" y="11909"/>
                    <a:pt x="600" y="12309"/>
                  </a:cubicBezTo>
                  <a:cubicBezTo>
                    <a:pt x="400" y="12509"/>
                    <a:pt x="200" y="12743"/>
                    <a:pt x="0" y="12976"/>
                  </a:cubicBezTo>
                  <a:cubicBezTo>
                    <a:pt x="234" y="12810"/>
                    <a:pt x="467" y="12609"/>
                    <a:pt x="701" y="12409"/>
                  </a:cubicBezTo>
                  <a:cubicBezTo>
                    <a:pt x="1101" y="12042"/>
                    <a:pt x="1735" y="11509"/>
                    <a:pt x="2502" y="10875"/>
                  </a:cubicBezTo>
                  <a:cubicBezTo>
                    <a:pt x="4070" y="9574"/>
                    <a:pt x="6271" y="7839"/>
                    <a:pt x="8773" y="6038"/>
                  </a:cubicBezTo>
                  <a:cubicBezTo>
                    <a:pt x="11275" y="4237"/>
                    <a:pt x="13610" y="2702"/>
                    <a:pt x="15344" y="1668"/>
                  </a:cubicBezTo>
                  <a:cubicBezTo>
                    <a:pt x="16178" y="1135"/>
                    <a:pt x="16912" y="734"/>
                    <a:pt x="17379" y="434"/>
                  </a:cubicBezTo>
                  <a:cubicBezTo>
                    <a:pt x="17646" y="334"/>
                    <a:pt x="17913" y="167"/>
                    <a:pt x="1814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50"/>
            <p:cNvSpPr/>
            <p:nvPr/>
          </p:nvSpPr>
          <p:spPr>
            <a:xfrm>
              <a:off x="3327642" y="3766002"/>
              <a:ext cx="437983" cy="413909"/>
            </a:xfrm>
            <a:custGeom>
              <a:avLst/>
              <a:gdLst/>
              <a:ahLst/>
              <a:cxnLst/>
              <a:rect l="l" t="t" r="r" b="b"/>
              <a:pathLst>
                <a:path w="21850" h="20649" extrusionOk="0">
                  <a:moveTo>
                    <a:pt x="0" y="1"/>
                  </a:moveTo>
                  <a:cubicBezTo>
                    <a:pt x="0" y="1"/>
                    <a:pt x="67" y="67"/>
                    <a:pt x="200" y="234"/>
                  </a:cubicBezTo>
                  <a:lnTo>
                    <a:pt x="834" y="835"/>
                  </a:lnTo>
                  <a:lnTo>
                    <a:pt x="3203" y="3036"/>
                  </a:lnTo>
                  <a:cubicBezTo>
                    <a:pt x="5171" y="4904"/>
                    <a:pt x="7839" y="7506"/>
                    <a:pt x="10808" y="10441"/>
                  </a:cubicBezTo>
                  <a:cubicBezTo>
                    <a:pt x="13743" y="13377"/>
                    <a:pt x="16445" y="15979"/>
                    <a:pt x="18480" y="17813"/>
                  </a:cubicBezTo>
                  <a:cubicBezTo>
                    <a:pt x="19481" y="18714"/>
                    <a:pt x="20315" y="19448"/>
                    <a:pt x="20915" y="19948"/>
                  </a:cubicBezTo>
                  <a:lnTo>
                    <a:pt x="21582" y="20482"/>
                  </a:lnTo>
                  <a:cubicBezTo>
                    <a:pt x="21649" y="20549"/>
                    <a:pt x="21749" y="20615"/>
                    <a:pt x="21816" y="20649"/>
                  </a:cubicBezTo>
                  <a:cubicBezTo>
                    <a:pt x="21849" y="20649"/>
                    <a:pt x="21749" y="20582"/>
                    <a:pt x="21616" y="20449"/>
                  </a:cubicBezTo>
                  <a:lnTo>
                    <a:pt x="20982" y="19848"/>
                  </a:lnTo>
                  <a:lnTo>
                    <a:pt x="18647" y="17647"/>
                  </a:lnTo>
                  <a:cubicBezTo>
                    <a:pt x="16646" y="15779"/>
                    <a:pt x="13977" y="13143"/>
                    <a:pt x="11008" y="10208"/>
                  </a:cubicBezTo>
                  <a:cubicBezTo>
                    <a:pt x="8073" y="7306"/>
                    <a:pt x="5371" y="4671"/>
                    <a:pt x="3336" y="2869"/>
                  </a:cubicBezTo>
                  <a:cubicBezTo>
                    <a:pt x="2335" y="1935"/>
                    <a:pt x="1501" y="1201"/>
                    <a:pt x="934" y="734"/>
                  </a:cubicBezTo>
                  <a:lnTo>
                    <a:pt x="234" y="167"/>
                  </a:lnTo>
                  <a:cubicBezTo>
                    <a:pt x="167" y="101"/>
                    <a:pt x="100" y="34"/>
                    <a:pt x="0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50"/>
            <p:cNvSpPr/>
            <p:nvPr/>
          </p:nvSpPr>
          <p:spPr>
            <a:xfrm>
              <a:off x="3764923" y="3762655"/>
              <a:ext cx="449349" cy="417257"/>
            </a:xfrm>
            <a:custGeom>
              <a:avLst/>
              <a:gdLst/>
              <a:ahLst/>
              <a:cxnLst/>
              <a:rect l="l" t="t" r="r" b="b"/>
              <a:pathLst>
                <a:path w="22417" h="20816" extrusionOk="0">
                  <a:moveTo>
                    <a:pt x="22417" y="1"/>
                  </a:moveTo>
                  <a:lnTo>
                    <a:pt x="22417" y="1"/>
                  </a:lnTo>
                  <a:cubicBezTo>
                    <a:pt x="22317" y="34"/>
                    <a:pt x="22250" y="101"/>
                    <a:pt x="22150" y="168"/>
                  </a:cubicBezTo>
                  <a:lnTo>
                    <a:pt x="21483" y="735"/>
                  </a:lnTo>
                  <a:cubicBezTo>
                    <a:pt x="20883" y="1235"/>
                    <a:pt x="20049" y="1969"/>
                    <a:pt x="19015" y="2903"/>
                  </a:cubicBezTo>
                  <a:cubicBezTo>
                    <a:pt x="16913" y="4738"/>
                    <a:pt x="14144" y="7373"/>
                    <a:pt x="11075" y="10275"/>
                  </a:cubicBezTo>
                  <a:cubicBezTo>
                    <a:pt x="8040" y="13210"/>
                    <a:pt x="5271" y="15846"/>
                    <a:pt x="3237" y="17714"/>
                  </a:cubicBezTo>
                  <a:lnTo>
                    <a:pt x="868" y="19948"/>
                  </a:lnTo>
                  <a:lnTo>
                    <a:pt x="201" y="20582"/>
                  </a:lnTo>
                  <a:cubicBezTo>
                    <a:pt x="134" y="20649"/>
                    <a:pt x="68" y="20716"/>
                    <a:pt x="1" y="20816"/>
                  </a:cubicBezTo>
                  <a:cubicBezTo>
                    <a:pt x="101" y="20749"/>
                    <a:pt x="168" y="20682"/>
                    <a:pt x="234" y="20616"/>
                  </a:cubicBezTo>
                  <a:lnTo>
                    <a:pt x="935" y="20049"/>
                  </a:lnTo>
                  <a:cubicBezTo>
                    <a:pt x="1535" y="19548"/>
                    <a:pt x="2369" y="18814"/>
                    <a:pt x="3403" y="17880"/>
                  </a:cubicBezTo>
                  <a:cubicBezTo>
                    <a:pt x="5471" y="16046"/>
                    <a:pt x="8273" y="13444"/>
                    <a:pt x="11309" y="10508"/>
                  </a:cubicBezTo>
                  <a:cubicBezTo>
                    <a:pt x="14378" y="7606"/>
                    <a:pt x="17147" y="4971"/>
                    <a:pt x="19148" y="3070"/>
                  </a:cubicBezTo>
                  <a:lnTo>
                    <a:pt x="21550" y="835"/>
                  </a:lnTo>
                  <a:lnTo>
                    <a:pt x="22217" y="234"/>
                  </a:lnTo>
                  <a:cubicBezTo>
                    <a:pt x="22350" y="101"/>
                    <a:pt x="22417" y="1"/>
                    <a:pt x="22417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8" name="Google Shape;1188;p50"/>
          <p:cNvGrpSpPr/>
          <p:nvPr/>
        </p:nvGrpSpPr>
        <p:grpSpPr>
          <a:xfrm>
            <a:off x="255238" y="3170507"/>
            <a:ext cx="877308" cy="2042473"/>
            <a:chOff x="731955" y="2811840"/>
            <a:chExt cx="564367" cy="1313910"/>
          </a:xfrm>
        </p:grpSpPr>
        <p:sp>
          <p:nvSpPr>
            <p:cNvPr id="1189" name="Google Shape;1189;p50"/>
            <p:cNvSpPr/>
            <p:nvPr/>
          </p:nvSpPr>
          <p:spPr>
            <a:xfrm>
              <a:off x="1038864" y="2811840"/>
              <a:ext cx="165191" cy="1313910"/>
            </a:xfrm>
            <a:custGeom>
              <a:avLst/>
              <a:gdLst/>
              <a:ahLst/>
              <a:cxnLst/>
              <a:rect l="l" t="t" r="r" b="b"/>
              <a:pathLst>
                <a:path w="8241" h="65548" extrusionOk="0">
                  <a:moveTo>
                    <a:pt x="7006" y="1"/>
                  </a:moveTo>
                  <a:cubicBezTo>
                    <a:pt x="7006" y="33"/>
                    <a:pt x="7036" y="95"/>
                    <a:pt x="7068" y="158"/>
                  </a:cubicBezTo>
                  <a:lnTo>
                    <a:pt x="7068" y="158"/>
                  </a:lnTo>
                  <a:cubicBezTo>
                    <a:pt x="7047" y="106"/>
                    <a:pt x="7027" y="53"/>
                    <a:pt x="7006" y="1"/>
                  </a:cubicBezTo>
                  <a:close/>
                  <a:moveTo>
                    <a:pt x="7068" y="158"/>
                  </a:moveTo>
                  <a:cubicBezTo>
                    <a:pt x="7071" y="167"/>
                    <a:pt x="7075" y="176"/>
                    <a:pt x="7078" y="184"/>
                  </a:cubicBezTo>
                  <a:lnTo>
                    <a:pt x="7078" y="184"/>
                  </a:lnTo>
                  <a:cubicBezTo>
                    <a:pt x="7076" y="179"/>
                    <a:pt x="7074" y="173"/>
                    <a:pt x="7073" y="168"/>
                  </a:cubicBezTo>
                  <a:cubicBezTo>
                    <a:pt x="7071" y="165"/>
                    <a:pt x="7069" y="161"/>
                    <a:pt x="7068" y="158"/>
                  </a:cubicBezTo>
                  <a:close/>
                  <a:moveTo>
                    <a:pt x="7078" y="184"/>
                  </a:moveTo>
                  <a:cubicBezTo>
                    <a:pt x="7110" y="286"/>
                    <a:pt x="7143" y="447"/>
                    <a:pt x="7206" y="668"/>
                  </a:cubicBezTo>
                  <a:cubicBezTo>
                    <a:pt x="7406" y="1302"/>
                    <a:pt x="7573" y="1936"/>
                    <a:pt x="7673" y="2603"/>
                  </a:cubicBezTo>
                  <a:cubicBezTo>
                    <a:pt x="8107" y="5004"/>
                    <a:pt x="8040" y="7440"/>
                    <a:pt x="7506" y="9841"/>
                  </a:cubicBezTo>
                  <a:cubicBezTo>
                    <a:pt x="7106" y="11476"/>
                    <a:pt x="6472" y="13044"/>
                    <a:pt x="5605" y="14478"/>
                  </a:cubicBezTo>
                  <a:cubicBezTo>
                    <a:pt x="4704" y="16046"/>
                    <a:pt x="3470" y="17580"/>
                    <a:pt x="2503" y="19381"/>
                  </a:cubicBezTo>
                  <a:cubicBezTo>
                    <a:pt x="1435" y="21283"/>
                    <a:pt x="968" y="23484"/>
                    <a:pt x="1235" y="25653"/>
                  </a:cubicBezTo>
                  <a:cubicBezTo>
                    <a:pt x="1469" y="27888"/>
                    <a:pt x="2236" y="30089"/>
                    <a:pt x="2970" y="32324"/>
                  </a:cubicBezTo>
                  <a:cubicBezTo>
                    <a:pt x="3703" y="34526"/>
                    <a:pt x="4371" y="36794"/>
                    <a:pt x="4437" y="38995"/>
                  </a:cubicBezTo>
                  <a:cubicBezTo>
                    <a:pt x="4471" y="41130"/>
                    <a:pt x="4204" y="43232"/>
                    <a:pt x="3603" y="45300"/>
                  </a:cubicBezTo>
                  <a:cubicBezTo>
                    <a:pt x="3070" y="47268"/>
                    <a:pt x="2436" y="49103"/>
                    <a:pt x="1869" y="50837"/>
                  </a:cubicBezTo>
                  <a:cubicBezTo>
                    <a:pt x="1302" y="52438"/>
                    <a:pt x="868" y="54073"/>
                    <a:pt x="535" y="55741"/>
                  </a:cubicBezTo>
                  <a:cubicBezTo>
                    <a:pt x="1" y="58143"/>
                    <a:pt x="1" y="60611"/>
                    <a:pt x="535" y="63013"/>
                  </a:cubicBezTo>
                  <a:cubicBezTo>
                    <a:pt x="701" y="63680"/>
                    <a:pt x="935" y="64280"/>
                    <a:pt x="1235" y="64914"/>
                  </a:cubicBezTo>
                  <a:cubicBezTo>
                    <a:pt x="1335" y="65081"/>
                    <a:pt x="1402" y="65248"/>
                    <a:pt x="1469" y="65348"/>
                  </a:cubicBezTo>
                  <a:cubicBezTo>
                    <a:pt x="1502" y="65414"/>
                    <a:pt x="1535" y="65481"/>
                    <a:pt x="1569" y="65548"/>
                  </a:cubicBezTo>
                  <a:cubicBezTo>
                    <a:pt x="1535" y="65481"/>
                    <a:pt x="1502" y="65414"/>
                    <a:pt x="1502" y="65381"/>
                  </a:cubicBezTo>
                  <a:cubicBezTo>
                    <a:pt x="1435" y="65248"/>
                    <a:pt x="1368" y="65114"/>
                    <a:pt x="1268" y="64914"/>
                  </a:cubicBezTo>
                  <a:cubicBezTo>
                    <a:pt x="1002" y="64280"/>
                    <a:pt x="768" y="63680"/>
                    <a:pt x="635" y="63013"/>
                  </a:cubicBezTo>
                  <a:cubicBezTo>
                    <a:pt x="101" y="60644"/>
                    <a:pt x="134" y="58176"/>
                    <a:pt x="701" y="55774"/>
                  </a:cubicBezTo>
                  <a:cubicBezTo>
                    <a:pt x="1035" y="54140"/>
                    <a:pt x="1469" y="52505"/>
                    <a:pt x="2036" y="50904"/>
                  </a:cubicBezTo>
                  <a:cubicBezTo>
                    <a:pt x="2603" y="49203"/>
                    <a:pt x="3270" y="47368"/>
                    <a:pt x="3804" y="45367"/>
                  </a:cubicBezTo>
                  <a:cubicBezTo>
                    <a:pt x="4404" y="43299"/>
                    <a:pt x="4704" y="41164"/>
                    <a:pt x="4671" y="38995"/>
                  </a:cubicBezTo>
                  <a:cubicBezTo>
                    <a:pt x="4604" y="36761"/>
                    <a:pt x="3937" y="34492"/>
                    <a:pt x="3203" y="32257"/>
                  </a:cubicBezTo>
                  <a:cubicBezTo>
                    <a:pt x="2469" y="30022"/>
                    <a:pt x="1702" y="27821"/>
                    <a:pt x="1469" y="25619"/>
                  </a:cubicBezTo>
                  <a:cubicBezTo>
                    <a:pt x="1235" y="23518"/>
                    <a:pt x="1635" y="21350"/>
                    <a:pt x="2703" y="19482"/>
                  </a:cubicBezTo>
                  <a:cubicBezTo>
                    <a:pt x="3670" y="17714"/>
                    <a:pt x="4871" y="16146"/>
                    <a:pt x="5805" y="14578"/>
                  </a:cubicBezTo>
                  <a:cubicBezTo>
                    <a:pt x="6639" y="13110"/>
                    <a:pt x="7273" y="11542"/>
                    <a:pt x="7673" y="9875"/>
                  </a:cubicBezTo>
                  <a:cubicBezTo>
                    <a:pt x="8207" y="7473"/>
                    <a:pt x="8240" y="4971"/>
                    <a:pt x="7773" y="2569"/>
                  </a:cubicBezTo>
                  <a:cubicBezTo>
                    <a:pt x="7618" y="1765"/>
                    <a:pt x="7378" y="962"/>
                    <a:pt x="7078" y="184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50"/>
            <p:cNvSpPr/>
            <p:nvPr/>
          </p:nvSpPr>
          <p:spPr>
            <a:xfrm>
              <a:off x="1085669" y="2945500"/>
              <a:ext cx="81603" cy="189987"/>
            </a:xfrm>
            <a:custGeom>
              <a:avLst/>
              <a:gdLst/>
              <a:ahLst/>
              <a:cxnLst/>
              <a:rect l="l" t="t" r="r" b="b"/>
              <a:pathLst>
                <a:path w="4071" h="9478" extrusionOk="0">
                  <a:moveTo>
                    <a:pt x="589" y="0"/>
                  </a:moveTo>
                  <a:cubicBezTo>
                    <a:pt x="495" y="0"/>
                    <a:pt x="401" y="66"/>
                    <a:pt x="401" y="171"/>
                  </a:cubicBezTo>
                  <a:cubicBezTo>
                    <a:pt x="201" y="1138"/>
                    <a:pt x="1" y="4174"/>
                    <a:pt x="2202" y="9478"/>
                  </a:cubicBezTo>
                  <a:cubicBezTo>
                    <a:pt x="2202" y="9478"/>
                    <a:pt x="4070" y="3540"/>
                    <a:pt x="735" y="71"/>
                  </a:cubicBezTo>
                  <a:cubicBezTo>
                    <a:pt x="698" y="22"/>
                    <a:pt x="643" y="0"/>
                    <a:pt x="589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50"/>
            <p:cNvSpPr/>
            <p:nvPr/>
          </p:nvSpPr>
          <p:spPr>
            <a:xfrm>
              <a:off x="1107738" y="2986372"/>
              <a:ext cx="24094" cy="149115"/>
            </a:xfrm>
            <a:custGeom>
              <a:avLst/>
              <a:gdLst/>
              <a:ahLst/>
              <a:cxnLst/>
              <a:rect l="l" t="t" r="r" b="b"/>
              <a:pathLst>
                <a:path w="1202" h="7439" extrusionOk="0">
                  <a:moveTo>
                    <a:pt x="1" y="0"/>
                  </a:moveTo>
                  <a:cubicBezTo>
                    <a:pt x="1" y="367"/>
                    <a:pt x="34" y="734"/>
                    <a:pt x="134" y="1101"/>
                  </a:cubicBezTo>
                  <a:cubicBezTo>
                    <a:pt x="234" y="1868"/>
                    <a:pt x="401" y="2735"/>
                    <a:pt x="534" y="3736"/>
                  </a:cubicBezTo>
                  <a:cubicBezTo>
                    <a:pt x="701" y="4703"/>
                    <a:pt x="835" y="5604"/>
                    <a:pt x="968" y="6338"/>
                  </a:cubicBezTo>
                  <a:cubicBezTo>
                    <a:pt x="1001" y="6705"/>
                    <a:pt x="1068" y="7072"/>
                    <a:pt x="1168" y="7439"/>
                  </a:cubicBezTo>
                  <a:cubicBezTo>
                    <a:pt x="1201" y="7072"/>
                    <a:pt x="1168" y="6672"/>
                    <a:pt x="1135" y="6338"/>
                  </a:cubicBezTo>
                  <a:cubicBezTo>
                    <a:pt x="1068" y="5637"/>
                    <a:pt x="935" y="4703"/>
                    <a:pt x="768" y="3703"/>
                  </a:cubicBezTo>
                  <a:cubicBezTo>
                    <a:pt x="601" y="2669"/>
                    <a:pt x="434" y="1735"/>
                    <a:pt x="267" y="1068"/>
                  </a:cubicBezTo>
                  <a:cubicBezTo>
                    <a:pt x="234" y="701"/>
                    <a:pt x="134" y="367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50"/>
            <p:cNvSpPr/>
            <p:nvPr/>
          </p:nvSpPr>
          <p:spPr>
            <a:xfrm>
              <a:off x="965519" y="3262873"/>
              <a:ext cx="120851" cy="153444"/>
            </a:xfrm>
            <a:custGeom>
              <a:avLst/>
              <a:gdLst/>
              <a:ahLst/>
              <a:cxnLst/>
              <a:rect l="l" t="t" r="r" b="b"/>
              <a:pathLst>
                <a:path w="6029" h="7655" extrusionOk="0">
                  <a:moveTo>
                    <a:pt x="247" y="1"/>
                  </a:moveTo>
                  <a:cubicBezTo>
                    <a:pt x="111" y="1"/>
                    <a:pt x="1" y="142"/>
                    <a:pt x="57" y="283"/>
                  </a:cubicBezTo>
                  <a:cubicBezTo>
                    <a:pt x="357" y="1217"/>
                    <a:pt x="1558" y="3986"/>
                    <a:pt x="6028" y="7655"/>
                  </a:cubicBezTo>
                  <a:cubicBezTo>
                    <a:pt x="6028" y="7655"/>
                    <a:pt x="4894" y="1550"/>
                    <a:pt x="324" y="16"/>
                  </a:cubicBezTo>
                  <a:cubicBezTo>
                    <a:pt x="298" y="6"/>
                    <a:pt x="272" y="1"/>
                    <a:pt x="247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50"/>
            <p:cNvSpPr/>
            <p:nvPr/>
          </p:nvSpPr>
          <p:spPr>
            <a:xfrm>
              <a:off x="996749" y="3295285"/>
              <a:ext cx="90283" cy="119709"/>
            </a:xfrm>
            <a:custGeom>
              <a:avLst/>
              <a:gdLst/>
              <a:ahLst/>
              <a:cxnLst/>
              <a:rect l="l" t="t" r="r" b="b"/>
              <a:pathLst>
                <a:path w="4504" h="5972" extrusionOk="0">
                  <a:moveTo>
                    <a:pt x="0" y="0"/>
                  </a:moveTo>
                  <a:lnTo>
                    <a:pt x="0" y="0"/>
                  </a:lnTo>
                  <a:cubicBezTo>
                    <a:pt x="200" y="300"/>
                    <a:pt x="401" y="601"/>
                    <a:pt x="634" y="901"/>
                  </a:cubicBezTo>
                  <a:lnTo>
                    <a:pt x="2235" y="3002"/>
                  </a:lnTo>
                  <a:lnTo>
                    <a:pt x="3836" y="5137"/>
                  </a:lnTo>
                  <a:cubicBezTo>
                    <a:pt x="4037" y="5437"/>
                    <a:pt x="4237" y="5704"/>
                    <a:pt x="4504" y="5971"/>
                  </a:cubicBezTo>
                  <a:cubicBezTo>
                    <a:pt x="4370" y="5638"/>
                    <a:pt x="4170" y="5337"/>
                    <a:pt x="3970" y="5037"/>
                  </a:cubicBezTo>
                  <a:cubicBezTo>
                    <a:pt x="3603" y="4470"/>
                    <a:pt x="3036" y="3669"/>
                    <a:pt x="2402" y="2869"/>
                  </a:cubicBezTo>
                  <a:cubicBezTo>
                    <a:pt x="1802" y="2035"/>
                    <a:pt x="1201" y="1301"/>
                    <a:pt x="734" y="767"/>
                  </a:cubicBezTo>
                  <a:cubicBezTo>
                    <a:pt x="534" y="501"/>
                    <a:pt x="267" y="234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50"/>
            <p:cNvSpPr/>
            <p:nvPr/>
          </p:nvSpPr>
          <p:spPr>
            <a:xfrm>
              <a:off x="1039545" y="3543222"/>
              <a:ext cx="85592" cy="180686"/>
            </a:xfrm>
            <a:custGeom>
              <a:avLst/>
              <a:gdLst/>
              <a:ahLst/>
              <a:cxnLst/>
              <a:rect l="l" t="t" r="r" b="b"/>
              <a:pathLst>
                <a:path w="4270" h="9014" extrusionOk="0">
                  <a:moveTo>
                    <a:pt x="214" y="0"/>
                  </a:moveTo>
                  <a:cubicBezTo>
                    <a:pt x="105" y="0"/>
                    <a:pt x="0" y="86"/>
                    <a:pt x="0" y="207"/>
                  </a:cubicBezTo>
                  <a:cubicBezTo>
                    <a:pt x="0" y="1208"/>
                    <a:pt x="367" y="4176"/>
                    <a:pt x="3569" y="9013"/>
                  </a:cubicBezTo>
                  <a:cubicBezTo>
                    <a:pt x="3569" y="9013"/>
                    <a:pt x="4270" y="2842"/>
                    <a:pt x="334" y="40"/>
                  </a:cubicBezTo>
                  <a:cubicBezTo>
                    <a:pt x="297" y="12"/>
                    <a:pt x="255" y="0"/>
                    <a:pt x="214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50"/>
            <p:cNvSpPr/>
            <p:nvPr/>
          </p:nvSpPr>
          <p:spPr>
            <a:xfrm>
              <a:off x="1060933" y="3582129"/>
              <a:ext cx="51516" cy="141778"/>
            </a:xfrm>
            <a:custGeom>
              <a:avLst/>
              <a:gdLst/>
              <a:ahLst/>
              <a:cxnLst/>
              <a:rect l="l" t="t" r="r" b="b"/>
              <a:pathLst>
                <a:path w="2570" h="7073" extrusionOk="0">
                  <a:moveTo>
                    <a:pt x="1" y="0"/>
                  </a:moveTo>
                  <a:lnTo>
                    <a:pt x="1" y="0"/>
                  </a:lnTo>
                  <a:cubicBezTo>
                    <a:pt x="67" y="334"/>
                    <a:pt x="201" y="701"/>
                    <a:pt x="334" y="1034"/>
                  </a:cubicBezTo>
                  <a:cubicBezTo>
                    <a:pt x="601" y="1768"/>
                    <a:pt x="901" y="2602"/>
                    <a:pt x="1268" y="3536"/>
                  </a:cubicBezTo>
                  <a:lnTo>
                    <a:pt x="2169" y="6038"/>
                  </a:lnTo>
                  <a:cubicBezTo>
                    <a:pt x="2269" y="6405"/>
                    <a:pt x="2402" y="6739"/>
                    <a:pt x="2569" y="7072"/>
                  </a:cubicBezTo>
                  <a:cubicBezTo>
                    <a:pt x="2536" y="6705"/>
                    <a:pt x="2469" y="6338"/>
                    <a:pt x="2336" y="5971"/>
                  </a:cubicBezTo>
                  <a:cubicBezTo>
                    <a:pt x="2135" y="5338"/>
                    <a:pt x="1835" y="4437"/>
                    <a:pt x="1502" y="3470"/>
                  </a:cubicBezTo>
                  <a:cubicBezTo>
                    <a:pt x="1168" y="2536"/>
                    <a:pt x="801" y="1635"/>
                    <a:pt x="534" y="1001"/>
                  </a:cubicBezTo>
                  <a:cubicBezTo>
                    <a:pt x="401" y="634"/>
                    <a:pt x="201" y="301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50"/>
            <p:cNvSpPr/>
            <p:nvPr/>
          </p:nvSpPr>
          <p:spPr>
            <a:xfrm>
              <a:off x="963975" y="3855463"/>
              <a:ext cx="87617" cy="178020"/>
            </a:xfrm>
            <a:custGeom>
              <a:avLst/>
              <a:gdLst/>
              <a:ahLst/>
              <a:cxnLst/>
              <a:rect l="l" t="t" r="r" b="b"/>
              <a:pathLst>
                <a:path w="4371" h="8881" extrusionOk="0">
                  <a:moveTo>
                    <a:pt x="215" y="1"/>
                  </a:moveTo>
                  <a:cubicBezTo>
                    <a:pt x="106" y="1"/>
                    <a:pt x="1" y="87"/>
                    <a:pt x="1" y="208"/>
                  </a:cubicBezTo>
                  <a:cubicBezTo>
                    <a:pt x="68" y="1208"/>
                    <a:pt x="535" y="4177"/>
                    <a:pt x="3904" y="8881"/>
                  </a:cubicBezTo>
                  <a:cubicBezTo>
                    <a:pt x="3904" y="8881"/>
                    <a:pt x="4371" y="2676"/>
                    <a:pt x="334" y="41"/>
                  </a:cubicBezTo>
                  <a:cubicBezTo>
                    <a:pt x="298" y="13"/>
                    <a:pt x="256" y="1"/>
                    <a:pt x="215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50"/>
            <p:cNvSpPr/>
            <p:nvPr/>
          </p:nvSpPr>
          <p:spPr>
            <a:xfrm>
              <a:off x="986706" y="3893047"/>
              <a:ext cx="56186" cy="139774"/>
            </a:xfrm>
            <a:custGeom>
              <a:avLst/>
              <a:gdLst/>
              <a:ahLst/>
              <a:cxnLst/>
              <a:rect l="l" t="t" r="r" b="b"/>
              <a:pathLst>
                <a:path w="2803" h="6973" extrusionOk="0">
                  <a:moveTo>
                    <a:pt x="1" y="1"/>
                  </a:moveTo>
                  <a:lnTo>
                    <a:pt x="1" y="1"/>
                  </a:lnTo>
                  <a:cubicBezTo>
                    <a:pt x="101" y="367"/>
                    <a:pt x="201" y="701"/>
                    <a:pt x="368" y="1035"/>
                  </a:cubicBezTo>
                  <a:cubicBezTo>
                    <a:pt x="668" y="1735"/>
                    <a:pt x="1002" y="2569"/>
                    <a:pt x="1369" y="3503"/>
                  </a:cubicBezTo>
                  <a:lnTo>
                    <a:pt x="2369" y="5938"/>
                  </a:lnTo>
                  <a:cubicBezTo>
                    <a:pt x="2469" y="6305"/>
                    <a:pt x="2603" y="6639"/>
                    <a:pt x="2803" y="6972"/>
                  </a:cubicBezTo>
                  <a:cubicBezTo>
                    <a:pt x="2736" y="6605"/>
                    <a:pt x="2636" y="6238"/>
                    <a:pt x="2503" y="5905"/>
                  </a:cubicBezTo>
                  <a:cubicBezTo>
                    <a:pt x="2303" y="5238"/>
                    <a:pt x="1969" y="4370"/>
                    <a:pt x="1569" y="3403"/>
                  </a:cubicBezTo>
                  <a:cubicBezTo>
                    <a:pt x="1168" y="2436"/>
                    <a:pt x="802" y="1568"/>
                    <a:pt x="501" y="968"/>
                  </a:cubicBezTo>
                  <a:cubicBezTo>
                    <a:pt x="368" y="634"/>
                    <a:pt x="201" y="301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50"/>
            <p:cNvSpPr/>
            <p:nvPr/>
          </p:nvSpPr>
          <p:spPr>
            <a:xfrm>
              <a:off x="1183288" y="2872556"/>
              <a:ext cx="113034" cy="158636"/>
            </a:xfrm>
            <a:custGeom>
              <a:avLst/>
              <a:gdLst/>
              <a:ahLst/>
              <a:cxnLst/>
              <a:rect l="l" t="t" r="r" b="b"/>
              <a:pathLst>
                <a:path w="5639" h="7914" extrusionOk="0">
                  <a:moveTo>
                    <a:pt x="5425" y="1"/>
                  </a:moveTo>
                  <a:cubicBezTo>
                    <a:pt x="5383" y="1"/>
                    <a:pt x="5341" y="13"/>
                    <a:pt x="5305" y="41"/>
                  </a:cubicBezTo>
                  <a:cubicBezTo>
                    <a:pt x="4504" y="608"/>
                    <a:pt x="2236" y="2543"/>
                    <a:pt x="1" y="7913"/>
                  </a:cubicBezTo>
                  <a:cubicBezTo>
                    <a:pt x="1" y="7913"/>
                    <a:pt x="5538" y="5044"/>
                    <a:pt x="5638" y="208"/>
                  </a:cubicBezTo>
                  <a:cubicBezTo>
                    <a:pt x="5638" y="87"/>
                    <a:pt x="5533" y="1"/>
                    <a:pt x="5425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50"/>
            <p:cNvSpPr/>
            <p:nvPr/>
          </p:nvSpPr>
          <p:spPr>
            <a:xfrm>
              <a:off x="1183969" y="2910141"/>
              <a:ext cx="89621" cy="121052"/>
            </a:xfrm>
            <a:custGeom>
              <a:avLst/>
              <a:gdLst/>
              <a:ahLst/>
              <a:cxnLst/>
              <a:rect l="l" t="t" r="r" b="b"/>
              <a:pathLst>
                <a:path w="4471" h="6039" extrusionOk="0">
                  <a:moveTo>
                    <a:pt x="4470" y="0"/>
                  </a:moveTo>
                  <a:lnTo>
                    <a:pt x="4470" y="0"/>
                  </a:lnTo>
                  <a:cubicBezTo>
                    <a:pt x="4203" y="267"/>
                    <a:pt x="3970" y="534"/>
                    <a:pt x="3770" y="868"/>
                  </a:cubicBezTo>
                  <a:lnTo>
                    <a:pt x="2202" y="3003"/>
                  </a:lnTo>
                  <a:lnTo>
                    <a:pt x="634" y="5137"/>
                  </a:lnTo>
                  <a:cubicBezTo>
                    <a:pt x="401" y="5438"/>
                    <a:pt x="200" y="5738"/>
                    <a:pt x="0" y="6038"/>
                  </a:cubicBezTo>
                  <a:cubicBezTo>
                    <a:pt x="301" y="5805"/>
                    <a:pt x="534" y="5538"/>
                    <a:pt x="768" y="5237"/>
                  </a:cubicBezTo>
                  <a:cubicBezTo>
                    <a:pt x="1201" y="4737"/>
                    <a:pt x="1768" y="4003"/>
                    <a:pt x="2402" y="3136"/>
                  </a:cubicBezTo>
                  <a:cubicBezTo>
                    <a:pt x="3002" y="2269"/>
                    <a:pt x="3536" y="1535"/>
                    <a:pt x="3903" y="934"/>
                  </a:cubicBezTo>
                  <a:cubicBezTo>
                    <a:pt x="4103" y="668"/>
                    <a:pt x="4303" y="334"/>
                    <a:pt x="44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50"/>
            <p:cNvSpPr/>
            <p:nvPr/>
          </p:nvSpPr>
          <p:spPr>
            <a:xfrm>
              <a:off x="1064942" y="3135046"/>
              <a:ext cx="122234" cy="151560"/>
            </a:xfrm>
            <a:custGeom>
              <a:avLst/>
              <a:gdLst/>
              <a:ahLst/>
              <a:cxnLst/>
              <a:rect l="l" t="t" r="r" b="b"/>
              <a:pathLst>
                <a:path w="6098" h="7561" extrusionOk="0">
                  <a:moveTo>
                    <a:pt x="5863" y="1"/>
                  </a:moveTo>
                  <a:cubicBezTo>
                    <a:pt x="5832" y="1"/>
                    <a:pt x="5800" y="8"/>
                    <a:pt x="5772" y="22"/>
                  </a:cubicBezTo>
                  <a:cubicBezTo>
                    <a:pt x="4904" y="555"/>
                    <a:pt x="2536" y="2357"/>
                    <a:pt x="1" y="7561"/>
                  </a:cubicBezTo>
                  <a:cubicBezTo>
                    <a:pt x="1" y="7561"/>
                    <a:pt x="5671" y="5025"/>
                    <a:pt x="6072" y="222"/>
                  </a:cubicBezTo>
                  <a:cubicBezTo>
                    <a:pt x="6098" y="91"/>
                    <a:pt x="5980" y="1"/>
                    <a:pt x="5863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50"/>
            <p:cNvSpPr/>
            <p:nvPr/>
          </p:nvSpPr>
          <p:spPr>
            <a:xfrm>
              <a:off x="1066285" y="3170906"/>
              <a:ext cx="95635" cy="116361"/>
            </a:xfrm>
            <a:custGeom>
              <a:avLst/>
              <a:gdLst/>
              <a:ahLst/>
              <a:cxnLst/>
              <a:rect l="l" t="t" r="r" b="b"/>
              <a:pathLst>
                <a:path w="4771" h="5805" extrusionOk="0">
                  <a:moveTo>
                    <a:pt x="4771" y="1"/>
                  </a:moveTo>
                  <a:lnTo>
                    <a:pt x="4771" y="1"/>
                  </a:lnTo>
                  <a:cubicBezTo>
                    <a:pt x="4504" y="268"/>
                    <a:pt x="4237" y="534"/>
                    <a:pt x="4037" y="835"/>
                  </a:cubicBezTo>
                  <a:lnTo>
                    <a:pt x="2369" y="2903"/>
                  </a:lnTo>
                  <a:lnTo>
                    <a:pt x="668" y="4938"/>
                  </a:lnTo>
                  <a:cubicBezTo>
                    <a:pt x="401" y="5204"/>
                    <a:pt x="201" y="5505"/>
                    <a:pt x="0" y="5805"/>
                  </a:cubicBezTo>
                  <a:cubicBezTo>
                    <a:pt x="267" y="5571"/>
                    <a:pt x="568" y="5338"/>
                    <a:pt x="801" y="5038"/>
                  </a:cubicBezTo>
                  <a:cubicBezTo>
                    <a:pt x="1268" y="4537"/>
                    <a:pt x="1868" y="3837"/>
                    <a:pt x="2536" y="3036"/>
                  </a:cubicBezTo>
                  <a:cubicBezTo>
                    <a:pt x="3203" y="2236"/>
                    <a:pt x="3803" y="1502"/>
                    <a:pt x="4170" y="935"/>
                  </a:cubicBezTo>
                  <a:cubicBezTo>
                    <a:pt x="4404" y="668"/>
                    <a:pt x="4604" y="334"/>
                    <a:pt x="477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50"/>
            <p:cNvSpPr/>
            <p:nvPr/>
          </p:nvSpPr>
          <p:spPr>
            <a:xfrm>
              <a:off x="1127803" y="3383183"/>
              <a:ext cx="80922" cy="188944"/>
            </a:xfrm>
            <a:custGeom>
              <a:avLst/>
              <a:gdLst/>
              <a:ahLst/>
              <a:cxnLst/>
              <a:rect l="l" t="t" r="r" b="b"/>
              <a:pathLst>
                <a:path w="4037" h="9426" extrusionOk="0">
                  <a:moveTo>
                    <a:pt x="2005" y="0"/>
                  </a:moveTo>
                  <a:cubicBezTo>
                    <a:pt x="1942" y="0"/>
                    <a:pt x="1879" y="27"/>
                    <a:pt x="1835" y="85"/>
                  </a:cubicBezTo>
                  <a:cubicBezTo>
                    <a:pt x="1301" y="919"/>
                    <a:pt x="0" y="3621"/>
                    <a:pt x="134" y="9425"/>
                  </a:cubicBezTo>
                  <a:cubicBezTo>
                    <a:pt x="134" y="9425"/>
                    <a:pt x="4037" y="4588"/>
                    <a:pt x="2202" y="118"/>
                  </a:cubicBezTo>
                  <a:cubicBezTo>
                    <a:pt x="2164" y="43"/>
                    <a:pt x="2085" y="0"/>
                    <a:pt x="2005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50"/>
            <p:cNvSpPr/>
            <p:nvPr/>
          </p:nvSpPr>
          <p:spPr>
            <a:xfrm>
              <a:off x="1131151" y="3424997"/>
              <a:ext cx="32774" cy="146449"/>
            </a:xfrm>
            <a:custGeom>
              <a:avLst/>
              <a:gdLst/>
              <a:ahLst/>
              <a:cxnLst/>
              <a:rect l="l" t="t" r="r" b="b"/>
              <a:pathLst>
                <a:path w="1635" h="7306" extrusionOk="0">
                  <a:moveTo>
                    <a:pt x="1635" y="0"/>
                  </a:moveTo>
                  <a:lnTo>
                    <a:pt x="1635" y="0"/>
                  </a:lnTo>
                  <a:cubicBezTo>
                    <a:pt x="1501" y="334"/>
                    <a:pt x="1401" y="701"/>
                    <a:pt x="1368" y="1068"/>
                  </a:cubicBezTo>
                  <a:cubicBezTo>
                    <a:pt x="1201" y="1802"/>
                    <a:pt x="1001" y="2669"/>
                    <a:pt x="801" y="3636"/>
                  </a:cubicBezTo>
                  <a:lnTo>
                    <a:pt x="234" y="6238"/>
                  </a:lnTo>
                  <a:cubicBezTo>
                    <a:pt x="134" y="6605"/>
                    <a:pt x="67" y="6939"/>
                    <a:pt x="0" y="7306"/>
                  </a:cubicBezTo>
                  <a:cubicBezTo>
                    <a:pt x="167" y="7005"/>
                    <a:pt x="300" y="6639"/>
                    <a:pt x="400" y="6272"/>
                  </a:cubicBezTo>
                  <a:cubicBezTo>
                    <a:pt x="567" y="5638"/>
                    <a:pt x="801" y="4704"/>
                    <a:pt x="1034" y="3703"/>
                  </a:cubicBezTo>
                  <a:cubicBezTo>
                    <a:pt x="1234" y="2702"/>
                    <a:pt x="1401" y="1768"/>
                    <a:pt x="1535" y="1101"/>
                  </a:cubicBezTo>
                  <a:cubicBezTo>
                    <a:pt x="1601" y="734"/>
                    <a:pt x="1635" y="367"/>
                    <a:pt x="163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50"/>
            <p:cNvSpPr/>
            <p:nvPr/>
          </p:nvSpPr>
          <p:spPr>
            <a:xfrm>
              <a:off x="1052915" y="3753554"/>
              <a:ext cx="119027" cy="153545"/>
            </a:xfrm>
            <a:custGeom>
              <a:avLst/>
              <a:gdLst/>
              <a:ahLst/>
              <a:cxnLst/>
              <a:rect l="l" t="t" r="r" b="b"/>
              <a:pathLst>
                <a:path w="5938" h="7660" extrusionOk="0">
                  <a:moveTo>
                    <a:pt x="5726" y="0"/>
                  </a:moveTo>
                  <a:cubicBezTo>
                    <a:pt x="5696" y="0"/>
                    <a:pt x="5666" y="7"/>
                    <a:pt x="5638" y="21"/>
                  </a:cubicBezTo>
                  <a:cubicBezTo>
                    <a:pt x="4804" y="555"/>
                    <a:pt x="2435" y="2423"/>
                    <a:pt x="0" y="7660"/>
                  </a:cubicBezTo>
                  <a:cubicBezTo>
                    <a:pt x="0" y="7660"/>
                    <a:pt x="5604" y="5025"/>
                    <a:pt x="5938" y="221"/>
                  </a:cubicBezTo>
                  <a:cubicBezTo>
                    <a:pt x="5938" y="90"/>
                    <a:pt x="5835" y="0"/>
                    <a:pt x="5726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50"/>
            <p:cNvSpPr/>
            <p:nvPr/>
          </p:nvSpPr>
          <p:spPr>
            <a:xfrm>
              <a:off x="1052915" y="3790076"/>
              <a:ext cx="94973" cy="118366"/>
            </a:xfrm>
            <a:custGeom>
              <a:avLst/>
              <a:gdLst/>
              <a:ahLst/>
              <a:cxnLst/>
              <a:rect l="l" t="t" r="r" b="b"/>
              <a:pathLst>
                <a:path w="4738" h="5905" extrusionOk="0">
                  <a:moveTo>
                    <a:pt x="4737" y="0"/>
                  </a:moveTo>
                  <a:lnTo>
                    <a:pt x="4737" y="0"/>
                  </a:lnTo>
                  <a:cubicBezTo>
                    <a:pt x="4470" y="267"/>
                    <a:pt x="4237" y="534"/>
                    <a:pt x="4003" y="834"/>
                  </a:cubicBezTo>
                  <a:lnTo>
                    <a:pt x="2335" y="2936"/>
                  </a:lnTo>
                  <a:lnTo>
                    <a:pt x="667" y="5004"/>
                  </a:lnTo>
                  <a:cubicBezTo>
                    <a:pt x="434" y="5271"/>
                    <a:pt x="200" y="5571"/>
                    <a:pt x="0" y="5905"/>
                  </a:cubicBezTo>
                  <a:cubicBezTo>
                    <a:pt x="301" y="5671"/>
                    <a:pt x="567" y="5404"/>
                    <a:pt x="801" y="5104"/>
                  </a:cubicBezTo>
                  <a:cubicBezTo>
                    <a:pt x="1268" y="4604"/>
                    <a:pt x="1868" y="3903"/>
                    <a:pt x="2502" y="3069"/>
                  </a:cubicBezTo>
                  <a:cubicBezTo>
                    <a:pt x="3169" y="2269"/>
                    <a:pt x="3703" y="1502"/>
                    <a:pt x="4103" y="968"/>
                  </a:cubicBezTo>
                  <a:cubicBezTo>
                    <a:pt x="4337" y="668"/>
                    <a:pt x="4570" y="334"/>
                    <a:pt x="473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50"/>
            <p:cNvSpPr/>
            <p:nvPr/>
          </p:nvSpPr>
          <p:spPr>
            <a:xfrm>
              <a:off x="828251" y="3419645"/>
              <a:ext cx="215323" cy="555667"/>
            </a:xfrm>
            <a:custGeom>
              <a:avLst/>
              <a:gdLst/>
              <a:ahLst/>
              <a:cxnLst/>
              <a:rect l="l" t="t" r="r" b="b"/>
              <a:pathLst>
                <a:path w="10742" h="27721" extrusionOk="0">
                  <a:moveTo>
                    <a:pt x="0" y="1"/>
                  </a:moveTo>
                  <a:lnTo>
                    <a:pt x="0" y="434"/>
                  </a:lnTo>
                  <a:cubicBezTo>
                    <a:pt x="0" y="801"/>
                    <a:pt x="34" y="1302"/>
                    <a:pt x="67" y="1935"/>
                  </a:cubicBezTo>
                  <a:cubicBezTo>
                    <a:pt x="134" y="3236"/>
                    <a:pt x="234" y="5104"/>
                    <a:pt x="334" y="7306"/>
                  </a:cubicBezTo>
                  <a:cubicBezTo>
                    <a:pt x="768" y="9574"/>
                    <a:pt x="1902" y="12076"/>
                    <a:pt x="3436" y="14478"/>
                  </a:cubicBezTo>
                  <a:cubicBezTo>
                    <a:pt x="4570" y="16279"/>
                    <a:pt x="5738" y="17880"/>
                    <a:pt x="6772" y="19381"/>
                  </a:cubicBezTo>
                  <a:cubicBezTo>
                    <a:pt x="7706" y="20715"/>
                    <a:pt x="8540" y="22083"/>
                    <a:pt x="9274" y="23517"/>
                  </a:cubicBezTo>
                  <a:cubicBezTo>
                    <a:pt x="9741" y="24485"/>
                    <a:pt x="10141" y="25519"/>
                    <a:pt x="10441" y="26553"/>
                  </a:cubicBezTo>
                  <a:cubicBezTo>
                    <a:pt x="10541" y="26920"/>
                    <a:pt x="10608" y="27220"/>
                    <a:pt x="10641" y="27420"/>
                  </a:cubicBezTo>
                  <a:cubicBezTo>
                    <a:pt x="10675" y="27520"/>
                    <a:pt x="10708" y="27620"/>
                    <a:pt x="10741" y="27720"/>
                  </a:cubicBezTo>
                  <a:cubicBezTo>
                    <a:pt x="10741" y="27620"/>
                    <a:pt x="10708" y="27520"/>
                    <a:pt x="10708" y="27420"/>
                  </a:cubicBezTo>
                  <a:cubicBezTo>
                    <a:pt x="10675" y="27220"/>
                    <a:pt x="10608" y="26920"/>
                    <a:pt x="10541" y="26553"/>
                  </a:cubicBezTo>
                  <a:cubicBezTo>
                    <a:pt x="10274" y="25486"/>
                    <a:pt x="9907" y="24451"/>
                    <a:pt x="9407" y="23451"/>
                  </a:cubicBezTo>
                  <a:cubicBezTo>
                    <a:pt x="8707" y="22016"/>
                    <a:pt x="7873" y="20615"/>
                    <a:pt x="6939" y="19281"/>
                  </a:cubicBezTo>
                  <a:cubicBezTo>
                    <a:pt x="5938" y="17747"/>
                    <a:pt x="4770" y="16145"/>
                    <a:pt x="3603" y="14378"/>
                  </a:cubicBezTo>
                  <a:cubicBezTo>
                    <a:pt x="2068" y="11942"/>
                    <a:pt x="934" y="9507"/>
                    <a:pt x="534" y="7272"/>
                  </a:cubicBezTo>
                  <a:cubicBezTo>
                    <a:pt x="367" y="5071"/>
                    <a:pt x="234" y="3203"/>
                    <a:pt x="134" y="1902"/>
                  </a:cubicBezTo>
                  <a:cubicBezTo>
                    <a:pt x="100" y="1268"/>
                    <a:pt x="67" y="768"/>
                    <a:pt x="34" y="401"/>
                  </a:cubicBezTo>
                  <a:cubicBezTo>
                    <a:pt x="34" y="234"/>
                    <a:pt x="0" y="10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50"/>
            <p:cNvSpPr/>
            <p:nvPr/>
          </p:nvSpPr>
          <p:spPr>
            <a:xfrm>
              <a:off x="847634" y="3508264"/>
              <a:ext cx="82265" cy="192232"/>
            </a:xfrm>
            <a:custGeom>
              <a:avLst/>
              <a:gdLst/>
              <a:ahLst/>
              <a:cxnLst/>
              <a:rect l="l" t="t" r="r" b="b"/>
              <a:pathLst>
                <a:path w="4104" h="9590" extrusionOk="0">
                  <a:moveTo>
                    <a:pt x="3161" y="0"/>
                  </a:moveTo>
                  <a:cubicBezTo>
                    <a:pt x="3104" y="0"/>
                    <a:pt x="3045" y="27"/>
                    <a:pt x="3003" y="83"/>
                  </a:cubicBezTo>
                  <a:cubicBezTo>
                    <a:pt x="1" y="3852"/>
                    <a:pt x="2369" y="9590"/>
                    <a:pt x="2369" y="9590"/>
                  </a:cubicBezTo>
                  <a:cubicBezTo>
                    <a:pt x="4104" y="4086"/>
                    <a:pt x="3603" y="1117"/>
                    <a:pt x="3336" y="150"/>
                  </a:cubicBezTo>
                  <a:cubicBezTo>
                    <a:pt x="3317" y="52"/>
                    <a:pt x="3241" y="0"/>
                    <a:pt x="3161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50"/>
            <p:cNvSpPr/>
            <p:nvPr/>
          </p:nvSpPr>
          <p:spPr>
            <a:xfrm>
              <a:off x="892435" y="3550037"/>
              <a:ext cx="12067" cy="150458"/>
            </a:xfrm>
            <a:custGeom>
              <a:avLst/>
              <a:gdLst/>
              <a:ahLst/>
              <a:cxnLst/>
              <a:rect l="l" t="t" r="r" b="b"/>
              <a:pathLst>
                <a:path w="602" h="7506" extrusionOk="0">
                  <a:moveTo>
                    <a:pt x="568" y="0"/>
                  </a:moveTo>
                  <a:lnTo>
                    <a:pt x="568" y="0"/>
                  </a:lnTo>
                  <a:cubicBezTo>
                    <a:pt x="468" y="367"/>
                    <a:pt x="401" y="734"/>
                    <a:pt x="368" y="1101"/>
                  </a:cubicBezTo>
                  <a:cubicBezTo>
                    <a:pt x="301" y="1768"/>
                    <a:pt x="201" y="2702"/>
                    <a:pt x="134" y="3736"/>
                  </a:cubicBezTo>
                  <a:cubicBezTo>
                    <a:pt x="67" y="4770"/>
                    <a:pt x="34" y="5704"/>
                    <a:pt x="34" y="6405"/>
                  </a:cubicBezTo>
                  <a:cubicBezTo>
                    <a:pt x="1" y="6772"/>
                    <a:pt x="34" y="7139"/>
                    <a:pt x="101" y="7506"/>
                  </a:cubicBezTo>
                  <a:cubicBezTo>
                    <a:pt x="167" y="7139"/>
                    <a:pt x="201" y="6772"/>
                    <a:pt x="201" y="6405"/>
                  </a:cubicBezTo>
                  <a:cubicBezTo>
                    <a:pt x="234" y="5638"/>
                    <a:pt x="301" y="4737"/>
                    <a:pt x="368" y="3736"/>
                  </a:cubicBezTo>
                  <a:cubicBezTo>
                    <a:pt x="434" y="2769"/>
                    <a:pt x="501" y="1868"/>
                    <a:pt x="534" y="1101"/>
                  </a:cubicBezTo>
                  <a:cubicBezTo>
                    <a:pt x="601" y="734"/>
                    <a:pt x="601" y="367"/>
                    <a:pt x="56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50"/>
            <p:cNvSpPr/>
            <p:nvPr/>
          </p:nvSpPr>
          <p:spPr>
            <a:xfrm>
              <a:off x="847634" y="3508264"/>
              <a:ext cx="82265" cy="192232"/>
            </a:xfrm>
            <a:custGeom>
              <a:avLst/>
              <a:gdLst/>
              <a:ahLst/>
              <a:cxnLst/>
              <a:rect l="l" t="t" r="r" b="b"/>
              <a:pathLst>
                <a:path w="4104" h="9590" extrusionOk="0">
                  <a:moveTo>
                    <a:pt x="3161" y="0"/>
                  </a:moveTo>
                  <a:cubicBezTo>
                    <a:pt x="3104" y="0"/>
                    <a:pt x="3045" y="27"/>
                    <a:pt x="3003" y="83"/>
                  </a:cubicBezTo>
                  <a:cubicBezTo>
                    <a:pt x="1" y="3852"/>
                    <a:pt x="2369" y="9590"/>
                    <a:pt x="2369" y="9590"/>
                  </a:cubicBezTo>
                  <a:cubicBezTo>
                    <a:pt x="4104" y="4086"/>
                    <a:pt x="3603" y="1117"/>
                    <a:pt x="3336" y="150"/>
                  </a:cubicBezTo>
                  <a:cubicBezTo>
                    <a:pt x="3317" y="52"/>
                    <a:pt x="3241" y="0"/>
                    <a:pt x="316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50"/>
            <p:cNvSpPr/>
            <p:nvPr/>
          </p:nvSpPr>
          <p:spPr>
            <a:xfrm>
              <a:off x="1004767" y="3787751"/>
              <a:ext cx="82265" cy="190227"/>
            </a:xfrm>
            <a:custGeom>
              <a:avLst/>
              <a:gdLst/>
              <a:ahLst/>
              <a:cxnLst/>
              <a:rect l="l" t="t" r="r" b="b"/>
              <a:pathLst>
                <a:path w="4104" h="9490" extrusionOk="0">
                  <a:moveTo>
                    <a:pt x="3474" y="1"/>
                  </a:moveTo>
                  <a:cubicBezTo>
                    <a:pt x="3410" y="1"/>
                    <a:pt x="3345" y="27"/>
                    <a:pt x="3303" y="83"/>
                  </a:cubicBezTo>
                  <a:cubicBezTo>
                    <a:pt x="1" y="3586"/>
                    <a:pt x="1935" y="9490"/>
                    <a:pt x="1935" y="9490"/>
                  </a:cubicBezTo>
                  <a:cubicBezTo>
                    <a:pt x="4104" y="4119"/>
                    <a:pt x="3837" y="1151"/>
                    <a:pt x="3670" y="150"/>
                  </a:cubicBezTo>
                  <a:cubicBezTo>
                    <a:pt x="3650" y="53"/>
                    <a:pt x="3563" y="1"/>
                    <a:pt x="3474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50"/>
            <p:cNvSpPr/>
            <p:nvPr/>
          </p:nvSpPr>
          <p:spPr>
            <a:xfrm>
              <a:off x="1041550" y="3828863"/>
              <a:ext cx="22751" cy="148453"/>
            </a:xfrm>
            <a:custGeom>
              <a:avLst/>
              <a:gdLst/>
              <a:ahLst/>
              <a:cxnLst/>
              <a:rect l="l" t="t" r="r" b="b"/>
              <a:pathLst>
                <a:path w="1135" h="7406" extrusionOk="0">
                  <a:moveTo>
                    <a:pt x="1134" y="0"/>
                  </a:moveTo>
                  <a:lnTo>
                    <a:pt x="1134" y="0"/>
                  </a:lnTo>
                  <a:cubicBezTo>
                    <a:pt x="1001" y="334"/>
                    <a:pt x="901" y="701"/>
                    <a:pt x="868" y="1068"/>
                  </a:cubicBezTo>
                  <a:cubicBezTo>
                    <a:pt x="701" y="1735"/>
                    <a:pt x="534" y="2669"/>
                    <a:pt x="401" y="3670"/>
                  </a:cubicBezTo>
                  <a:cubicBezTo>
                    <a:pt x="234" y="4704"/>
                    <a:pt x="134" y="5638"/>
                    <a:pt x="67" y="6305"/>
                  </a:cubicBezTo>
                  <a:cubicBezTo>
                    <a:pt x="0" y="6672"/>
                    <a:pt x="0" y="7072"/>
                    <a:pt x="67" y="7406"/>
                  </a:cubicBezTo>
                  <a:cubicBezTo>
                    <a:pt x="167" y="7072"/>
                    <a:pt x="234" y="6705"/>
                    <a:pt x="234" y="6338"/>
                  </a:cubicBezTo>
                  <a:lnTo>
                    <a:pt x="634" y="3703"/>
                  </a:lnTo>
                  <a:cubicBezTo>
                    <a:pt x="801" y="2735"/>
                    <a:pt x="934" y="1835"/>
                    <a:pt x="1068" y="1101"/>
                  </a:cubicBezTo>
                  <a:cubicBezTo>
                    <a:pt x="1134" y="734"/>
                    <a:pt x="1134" y="367"/>
                    <a:pt x="11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50"/>
            <p:cNvSpPr/>
            <p:nvPr/>
          </p:nvSpPr>
          <p:spPr>
            <a:xfrm>
              <a:off x="1004767" y="3787751"/>
              <a:ext cx="82265" cy="190227"/>
            </a:xfrm>
            <a:custGeom>
              <a:avLst/>
              <a:gdLst/>
              <a:ahLst/>
              <a:cxnLst/>
              <a:rect l="l" t="t" r="r" b="b"/>
              <a:pathLst>
                <a:path w="4104" h="9490" extrusionOk="0">
                  <a:moveTo>
                    <a:pt x="3474" y="1"/>
                  </a:moveTo>
                  <a:cubicBezTo>
                    <a:pt x="3410" y="1"/>
                    <a:pt x="3345" y="27"/>
                    <a:pt x="3303" y="83"/>
                  </a:cubicBezTo>
                  <a:cubicBezTo>
                    <a:pt x="1" y="3586"/>
                    <a:pt x="1935" y="9490"/>
                    <a:pt x="1935" y="9490"/>
                  </a:cubicBezTo>
                  <a:cubicBezTo>
                    <a:pt x="4104" y="4119"/>
                    <a:pt x="3837" y="1151"/>
                    <a:pt x="3670" y="150"/>
                  </a:cubicBezTo>
                  <a:cubicBezTo>
                    <a:pt x="3650" y="53"/>
                    <a:pt x="3563" y="1"/>
                    <a:pt x="34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50"/>
            <p:cNvSpPr/>
            <p:nvPr/>
          </p:nvSpPr>
          <p:spPr>
            <a:xfrm>
              <a:off x="731955" y="3388996"/>
              <a:ext cx="102330" cy="171084"/>
            </a:xfrm>
            <a:custGeom>
              <a:avLst/>
              <a:gdLst/>
              <a:ahLst/>
              <a:cxnLst/>
              <a:rect l="l" t="t" r="r" b="b"/>
              <a:pathLst>
                <a:path w="5105" h="8535" extrusionOk="0">
                  <a:moveTo>
                    <a:pt x="727" y="0"/>
                  </a:moveTo>
                  <a:cubicBezTo>
                    <a:pt x="626" y="0"/>
                    <a:pt x="535" y="82"/>
                    <a:pt x="535" y="195"/>
                  </a:cubicBezTo>
                  <a:cubicBezTo>
                    <a:pt x="1" y="4965"/>
                    <a:pt x="5105" y="8535"/>
                    <a:pt x="5105" y="8535"/>
                  </a:cubicBezTo>
                  <a:cubicBezTo>
                    <a:pt x="3603" y="2931"/>
                    <a:pt x="1602" y="696"/>
                    <a:pt x="868" y="62"/>
                  </a:cubicBezTo>
                  <a:cubicBezTo>
                    <a:pt x="825" y="19"/>
                    <a:pt x="775" y="0"/>
                    <a:pt x="727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50"/>
            <p:cNvSpPr/>
            <p:nvPr/>
          </p:nvSpPr>
          <p:spPr>
            <a:xfrm>
              <a:off x="731955" y="3388996"/>
              <a:ext cx="102330" cy="171084"/>
            </a:xfrm>
            <a:custGeom>
              <a:avLst/>
              <a:gdLst/>
              <a:ahLst/>
              <a:cxnLst/>
              <a:rect l="l" t="t" r="r" b="b"/>
              <a:pathLst>
                <a:path w="5105" h="8535" extrusionOk="0">
                  <a:moveTo>
                    <a:pt x="727" y="0"/>
                  </a:moveTo>
                  <a:cubicBezTo>
                    <a:pt x="626" y="0"/>
                    <a:pt x="535" y="82"/>
                    <a:pt x="535" y="195"/>
                  </a:cubicBezTo>
                  <a:cubicBezTo>
                    <a:pt x="1" y="4965"/>
                    <a:pt x="5105" y="8535"/>
                    <a:pt x="5105" y="8535"/>
                  </a:cubicBezTo>
                  <a:cubicBezTo>
                    <a:pt x="3603" y="2931"/>
                    <a:pt x="1602" y="696"/>
                    <a:pt x="868" y="62"/>
                  </a:cubicBezTo>
                  <a:cubicBezTo>
                    <a:pt x="825" y="19"/>
                    <a:pt x="775" y="0"/>
                    <a:pt x="7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50"/>
            <p:cNvSpPr/>
            <p:nvPr/>
          </p:nvSpPr>
          <p:spPr>
            <a:xfrm>
              <a:off x="760719" y="3428344"/>
              <a:ext cx="72222" cy="131736"/>
            </a:xfrm>
            <a:custGeom>
              <a:avLst/>
              <a:gdLst/>
              <a:ahLst/>
              <a:cxnLst/>
              <a:rect l="l" t="t" r="r" b="b"/>
              <a:pathLst>
                <a:path w="3603" h="6572" extrusionOk="0">
                  <a:moveTo>
                    <a:pt x="0" y="0"/>
                  </a:moveTo>
                  <a:lnTo>
                    <a:pt x="0" y="0"/>
                  </a:lnTo>
                  <a:cubicBezTo>
                    <a:pt x="100" y="334"/>
                    <a:pt x="234" y="701"/>
                    <a:pt x="434" y="1001"/>
                  </a:cubicBezTo>
                  <a:cubicBezTo>
                    <a:pt x="734" y="1635"/>
                    <a:pt x="1134" y="2469"/>
                    <a:pt x="1635" y="3369"/>
                  </a:cubicBezTo>
                  <a:cubicBezTo>
                    <a:pt x="2135" y="4303"/>
                    <a:pt x="2602" y="5104"/>
                    <a:pt x="2969" y="5671"/>
                  </a:cubicBezTo>
                  <a:cubicBezTo>
                    <a:pt x="3136" y="6005"/>
                    <a:pt x="3369" y="6305"/>
                    <a:pt x="3603" y="6572"/>
                  </a:cubicBezTo>
                  <a:cubicBezTo>
                    <a:pt x="3469" y="6238"/>
                    <a:pt x="3303" y="5904"/>
                    <a:pt x="3102" y="5604"/>
                  </a:cubicBezTo>
                  <a:cubicBezTo>
                    <a:pt x="2736" y="4937"/>
                    <a:pt x="2302" y="4137"/>
                    <a:pt x="1868" y="3269"/>
                  </a:cubicBezTo>
                  <a:lnTo>
                    <a:pt x="601" y="934"/>
                  </a:lnTo>
                  <a:cubicBezTo>
                    <a:pt x="434" y="601"/>
                    <a:pt x="234" y="267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50"/>
            <p:cNvSpPr/>
            <p:nvPr/>
          </p:nvSpPr>
          <p:spPr>
            <a:xfrm>
              <a:off x="845169" y="3744975"/>
              <a:ext cx="157614" cy="115319"/>
            </a:xfrm>
            <a:custGeom>
              <a:avLst/>
              <a:gdLst/>
              <a:ahLst/>
              <a:cxnLst/>
              <a:rect l="l" t="t" r="r" b="b"/>
              <a:pathLst>
                <a:path w="7863" h="5753" extrusionOk="0">
                  <a:moveTo>
                    <a:pt x="227" y="0"/>
                  </a:moveTo>
                  <a:cubicBezTo>
                    <a:pt x="111" y="0"/>
                    <a:pt x="1" y="141"/>
                    <a:pt x="57" y="282"/>
                  </a:cubicBezTo>
                  <a:cubicBezTo>
                    <a:pt x="1691" y="4786"/>
                    <a:pt x="7863" y="5753"/>
                    <a:pt x="7863" y="5753"/>
                  </a:cubicBezTo>
                  <a:cubicBezTo>
                    <a:pt x="4026" y="1383"/>
                    <a:pt x="1258" y="282"/>
                    <a:pt x="290" y="16"/>
                  </a:cubicBezTo>
                  <a:cubicBezTo>
                    <a:pt x="270" y="5"/>
                    <a:pt x="248" y="0"/>
                    <a:pt x="227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50"/>
            <p:cNvSpPr/>
            <p:nvPr/>
          </p:nvSpPr>
          <p:spPr>
            <a:xfrm>
              <a:off x="845169" y="3744975"/>
              <a:ext cx="157614" cy="115319"/>
            </a:xfrm>
            <a:custGeom>
              <a:avLst/>
              <a:gdLst/>
              <a:ahLst/>
              <a:cxnLst/>
              <a:rect l="l" t="t" r="r" b="b"/>
              <a:pathLst>
                <a:path w="7863" h="5753" extrusionOk="0">
                  <a:moveTo>
                    <a:pt x="227" y="0"/>
                  </a:moveTo>
                  <a:cubicBezTo>
                    <a:pt x="111" y="0"/>
                    <a:pt x="1" y="141"/>
                    <a:pt x="57" y="282"/>
                  </a:cubicBezTo>
                  <a:cubicBezTo>
                    <a:pt x="1691" y="4786"/>
                    <a:pt x="7863" y="5753"/>
                    <a:pt x="7863" y="5753"/>
                  </a:cubicBezTo>
                  <a:cubicBezTo>
                    <a:pt x="4026" y="1383"/>
                    <a:pt x="1258" y="282"/>
                    <a:pt x="290" y="16"/>
                  </a:cubicBezTo>
                  <a:cubicBezTo>
                    <a:pt x="270" y="5"/>
                    <a:pt x="248" y="0"/>
                    <a:pt x="2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50"/>
            <p:cNvSpPr/>
            <p:nvPr/>
          </p:nvSpPr>
          <p:spPr>
            <a:xfrm>
              <a:off x="878403" y="3774702"/>
              <a:ext cx="123036" cy="86274"/>
            </a:xfrm>
            <a:custGeom>
              <a:avLst/>
              <a:gdLst/>
              <a:ahLst/>
              <a:cxnLst/>
              <a:rect l="l" t="t" r="r" b="b"/>
              <a:pathLst>
                <a:path w="6138" h="4304" extrusionOk="0">
                  <a:moveTo>
                    <a:pt x="0" y="0"/>
                  </a:moveTo>
                  <a:lnTo>
                    <a:pt x="0" y="0"/>
                  </a:lnTo>
                  <a:cubicBezTo>
                    <a:pt x="234" y="267"/>
                    <a:pt x="534" y="501"/>
                    <a:pt x="834" y="734"/>
                  </a:cubicBezTo>
                  <a:cubicBezTo>
                    <a:pt x="1368" y="1134"/>
                    <a:pt x="2102" y="1701"/>
                    <a:pt x="2969" y="2302"/>
                  </a:cubicBezTo>
                  <a:cubicBezTo>
                    <a:pt x="3803" y="2936"/>
                    <a:pt x="4570" y="3436"/>
                    <a:pt x="5170" y="3803"/>
                  </a:cubicBezTo>
                  <a:cubicBezTo>
                    <a:pt x="5471" y="4003"/>
                    <a:pt x="5804" y="4170"/>
                    <a:pt x="6138" y="4303"/>
                  </a:cubicBezTo>
                  <a:cubicBezTo>
                    <a:pt x="5871" y="4070"/>
                    <a:pt x="5571" y="3836"/>
                    <a:pt x="5237" y="3670"/>
                  </a:cubicBezTo>
                  <a:cubicBezTo>
                    <a:pt x="4637" y="3203"/>
                    <a:pt x="3903" y="2702"/>
                    <a:pt x="3102" y="2135"/>
                  </a:cubicBezTo>
                  <a:lnTo>
                    <a:pt x="934" y="601"/>
                  </a:lnTo>
                  <a:cubicBezTo>
                    <a:pt x="634" y="367"/>
                    <a:pt x="334" y="167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3" name="Picture 18" descr="CU (متجر)">
            <a:extLst>
              <a:ext uri="{FF2B5EF4-FFF2-40B4-BE49-F238E27FC236}">
                <a16:creationId xmlns:a16="http://schemas.microsoft.com/office/drawing/2014/main" id="{2218980A-2331-48F8-94A6-55DEF164F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38" y="80413"/>
            <a:ext cx="1739842" cy="10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100 Backgrounds phone wallpapers ideas | backgrounds phone wallpapers,  cellphone wallpaper, wallpaper backgrounds">
            <a:extLst>
              <a:ext uri="{FF2B5EF4-FFF2-40B4-BE49-F238E27FC236}">
                <a16:creationId xmlns:a16="http://schemas.microsoft.com/office/drawing/2014/main" id="{00DED173-6F3A-4314-A2E9-C4B37A6E58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03" y="1348585"/>
            <a:ext cx="2712357" cy="1304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4" descr="Lawn Gardening and Landscaping — GR8 Landscaping">
            <a:extLst>
              <a:ext uri="{FF2B5EF4-FFF2-40B4-BE49-F238E27FC236}">
                <a16:creationId xmlns:a16="http://schemas.microsoft.com/office/drawing/2014/main" id="{07F8C053-5D04-4DD5-A934-7E84DF6376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6"/>
          <a:stretch/>
        </p:blipFill>
        <p:spPr bwMode="auto">
          <a:xfrm>
            <a:off x="3027380" y="1034392"/>
            <a:ext cx="2491855" cy="103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2" descr="Brb Bye GIF - Brb Bye - Discover &amp;amp; Share GIFs">
            <a:extLst>
              <a:ext uri="{FF2B5EF4-FFF2-40B4-BE49-F238E27FC236}">
                <a16:creationId xmlns:a16="http://schemas.microsoft.com/office/drawing/2014/main" id="{043E2911-18C7-4F89-9C24-4007741D51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908" y="2571750"/>
            <a:ext cx="1854485" cy="200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LOL Glitter Graphics, Comments, GIFs, Memes and Greetings for Facebook or  Twitter">
            <a:extLst>
              <a:ext uri="{FF2B5EF4-FFF2-40B4-BE49-F238E27FC236}">
                <a16:creationId xmlns:a16="http://schemas.microsoft.com/office/drawing/2014/main" id="{E884CFE6-5784-4520-8BB5-1EDFEE019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502" y="3040462"/>
            <a:ext cx="2712357" cy="120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16" descr="Übrigens High Res Stock Images | Shutterstock">
            <a:extLst>
              <a:ext uri="{FF2B5EF4-FFF2-40B4-BE49-F238E27FC236}">
                <a16:creationId xmlns:a16="http://schemas.microsoft.com/office/drawing/2014/main" id="{FF5D3D2F-4C21-4FE5-B1B2-A2FACDF071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8" r="10172" b="8515"/>
          <a:stretch/>
        </p:blipFill>
        <p:spPr bwMode="auto">
          <a:xfrm>
            <a:off x="6921573" y="222529"/>
            <a:ext cx="2062738" cy="151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6" descr="THX - Blockpool">
            <a:extLst>
              <a:ext uri="{FF2B5EF4-FFF2-40B4-BE49-F238E27FC236}">
                <a16:creationId xmlns:a16="http://schemas.microsoft.com/office/drawing/2014/main" id="{6E03445A-F10F-487B-9899-43C6BE97C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272" y="1417825"/>
            <a:ext cx="1219311" cy="122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Google Shape;876;p44">
            <a:extLst>
              <a:ext uri="{FF2B5EF4-FFF2-40B4-BE49-F238E27FC236}">
                <a16:creationId xmlns:a16="http://schemas.microsoft.com/office/drawing/2014/main" id="{C296F345-2E1C-41E8-A1A6-5948989A89B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76004" y="105850"/>
            <a:ext cx="2347205" cy="80427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bg1"/>
                </a:solidFill>
              </a:rPr>
              <a:t>Guess </a:t>
            </a:r>
            <a:endParaRPr sz="4000" dirty="0">
              <a:solidFill>
                <a:schemeClr val="bg1"/>
              </a:solidFill>
            </a:endParaRPr>
          </a:p>
        </p:txBody>
      </p:sp>
      <p:sp>
        <p:nvSpPr>
          <p:cNvPr id="82" name="Google Shape;1164;p50">
            <a:extLst>
              <a:ext uri="{FF2B5EF4-FFF2-40B4-BE49-F238E27FC236}">
                <a16:creationId xmlns:a16="http://schemas.microsoft.com/office/drawing/2014/main" id="{EB498F48-A569-4C6C-8A96-C98C42964677}"/>
              </a:ext>
            </a:extLst>
          </p:cNvPr>
          <p:cNvSpPr txBox="1">
            <a:spLocks/>
          </p:cNvSpPr>
          <p:nvPr/>
        </p:nvSpPr>
        <p:spPr>
          <a:xfrm>
            <a:off x="139313" y="1070203"/>
            <a:ext cx="22791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1900" b="0" i="0" u="none" strike="noStrike" cap="none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en-US" sz="1800" dirty="0"/>
              <a:t>See you </a:t>
            </a:r>
          </a:p>
        </p:txBody>
      </p:sp>
      <p:sp>
        <p:nvSpPr>
          <p:cNvPr id="83" name="Google Shape;1164;p50">
            <a:extLst>
              <a:ext uri="{FF2B5EF4-FFF2-40B4-BE49-F238E27FC236}">
                <a16:creationId xmlns:a16="http://schemas.microsoft.com/office/drawing/2014/main" id="{C3946A45-F629-4457-8DC6-B828B20FFA12}"/>
              </a:ext>
            </a:extLst>
          </p:cNvPr>
          <p:cNvSpPr txBox="1">
            <a:spLocks/>
          </p:cNvSpPr>
          <p:nvPr/>
        </p:nvSpPr>
        <p:spPr>
          <a:xfrm>
            <a:off x="98131" y="2423823"/>
            <a:ext cx="22791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1900" b="0" i="0" u="none" strike="noStrike" cap="none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en-US" sz="1800" dirty="0"/>
              <a:t>Oh my God</a:t>
            </a:r>
          </a:p>
        </p:txBody>
      </p:sp>
      <p:sp>
        <p:nvSpPr>
          <p:cNvPr id="84" name="Google Shape;1164;p50">
            <a:extLst>
              <a:ext uri="{FF2B5EF4-FFF2-40B4-BE49-F238E27FC236}">
                <a16:creationId xmlns:a16="http://schemas.microsoft.com/office/drawing/2014/main" id="{0971A24D-B233-4B8B-AAA8-825E3D527AAA}"/>
              </a:ext>
            </a:extLst>
          </p:cNvPr>
          <p:cNvSpPr txBox="1">
            <a:spLocks/>
          </p:cNvSpPr>
          <p:nvPr/>
        </p:nvSpPr>
        <p:spPr>
          <a:xfrm>
            <a:off x="6954425" y="1706441"/>
            <a:ext cx="22791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1900" b="0" i="0" u="none" strike="noStrike" cap="none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en-US" sz="1800" dirty="0"/>
              <a:t>By The Way</a:t>
            </a:r>
          </a:p>
        </p:txBody>
      </p:sp>
      <p:sp>
        <p:nvSpPr>
          <p:cNvPr id="85" name="Google Shape;1164;p50">
            <a:extLst>
              <a:ext uri="{FF2B5EF4-FFF2-40B4-BE49-F238E27FC236}">
                <a16:creationId xmlns:a16="http://schemas.microsoft.com/office/drawing/2014/main" id="{A3D8967C-F7AB-4CC8-9D77-F4AF92131CD9}"/>
              </a:ext>
            </a:extLst>
          </p:cNvPr>
          <p:cNvSpPr txBox="1">
            <a:spLocks/>
          </p:cNvSpPr>
          <p:nvPr/>
        </p:nvSpPr>
        <p:spPr>
          <a:xfrm>
            <a:off x="6333206" y="2394571"/>
            <a:ext cx="22791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1900" b="0" i="0" u="none" strike="noStrike" cap="none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en-US" sz="1800" dirty="0"/>
              <a:t>Thanks</a:t>
            </a:r>
          </a:p>
        </p:txBody>
      </p:sp>
      <p:sp>
        <p:nvSpPr>
          <p:cNvPr id="86" name="Google Shape;1164;p50">
            <a:extLst>
              <a:ext uri="{FF2B5EF4-FFF2-40B4-BE49-F238E27FC236}">
                <a16:creationId xmlns:a16="http://schemas.microsoft.com/office/drawing/2014/main" id="{78BF3D52-C8B2-475F-B0AE-EE28660FA0B7}"/>
              </a:ext>
            </a:extLst>
          </p:cNvPr>
          <p:cNvSpPr txBox="1">
            <a:spLocks/>
          </p:cNvSpPr>
          <p:nvPr/>
        </p:nvSpPr>
        <p:spPr>
          <a:xfrm>
            <a:off x="2932199" y="1887714"/>
            <a:ext cx="22791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1900" b="0" i="0" u="none" strike="noStrike" cap="none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en-US" sz="1800" dirty="0"/>
              <a:t>Great</a:t>
            </a:r>
          </a:p>
        </p:txBody>
      </p:sp>
      <p:sp>
        <p:nvSpPr>
          <p:cNvPr id="87" name="Google Shape;1164;p50">
            <a:extLst>
              <a:ext uri="{FF2B5EF4-FFF2-40B4-BE49-F238E27FC236}">
                <a16:creationId xmlns:a16="http://schemas.microsoft.com/office/drawing/2014/main" id="{FB283D6D-0913-479A-8634-4AA09403180C}"/>
              </a:ext>
            </a:extLst>
          </p:cNvPr>
          <p:cNvSpPr txBox="1">
            <a:spLocks/>
          </p:cNvSpPr>
          <p:nvPr/>
        </p:nvSpPr>
        <p:spPr>
          <a:xfrm>
            <a:off x="1277980" y="4378143"/>
            <a:ext cx="22791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1900" b="0" i="0" u="none" strike="noStrike" cap="none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en-US" sz="1600" dirty="0"/>
              <a:t>For Your Information</a:t>
            </a:r>
          </a:p>
        </p:txBody>
      </p:sp>
      <p:sp>
        <p:nvSpPr>
          <p:cNvPr id="88" name="Google Shape;1164;p50">
            <a:extLst>
              <a:ext uri="{FF2B5EF4-FFF2-40B4-BE49-F238E27FC236}">
                <a16:creationId xmlns:a16="http://schemas.microsoft.com/office/drawing/2014/main" id="{80446C9D-AFEC-4714-B30F-99B8B7B91EF7}"/>
              </a:ext>
            </a:extLst>
          </p:cNvPr>
          <p:cNvSpPr txBox="1">
            <a:spLocks/>
          </p:cNvSpPr>
          <p:nvPr/>
        </p:nvSpPr>
        <p:spPr>
          <a:xfrm>
            <a:off x="3552538" y="4447878"/>
            <a:ext cx="22791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1900" b="0" i="0" u="none" strike="noStrike" cap="none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en-US" sz="1800" dirty="0"/>
              <a:t>Be Right Back</a:t>
            </a:r>
          </a:p>
        </p:txBody>
      </p:sp>
      <p:sp>
        <p:nvSpPr>
          <p:cNvPr id="89" name="Google Shape;1164;p50">
            <a:extLst>
              <a:ext uri="{FF2B5EF4-FFF2-40B4-BE49-F238E27FC236}">
                <a16:creationId xmlns:a16="http://schemas.microsoft.com/office/drawing/2014/main" id="{7C168ABB-344F-46D3-9E39-9506CE669127}"/>
              </a:ext>
            </a:extLst>
          </p:cNvPr>
          <p:cNvSpPr txBox="1">
            <a:spLocks/>
          </p:cNvSpPr>
          <p:nvPr/>
        </p:nvSpPr>
        <p:spPr>
          <a:xfrm>
            <a:off x="5821742" y="4212055"/>
            <a:ext cx="289488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1900" b="0" i="0" u="none" strike="noStrike" cap="none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en-US" sz="1600" dirty="0"/>
              <a:t>Laughing Out Loud</a:t>
            </a:r>
          </a:p>
        </p:txBody>
      </p:sp>
      <p:pic>
        <p:nvPicPr>
          <p:cNvPr id="3074" name="Picture 2" descr="FYI (@for_yr_info) | Twitter">
            <a:extLst>
              <a:ext uri="{FF2B5EF4-FFF2-40B4-BE49-F238E27FC236}">
                <a16:creationId xmlns:a16="http://schemas.microsoft.com/office/drawing/2014/main" id="{B753ED26-59F3-48CE-B83B-9DDDFBCDA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537" y="3046420"/>
            <a:ext cx="2177601" cy="136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p59"/>
          <p:cNvSpPr/>
          <p:nvPr/>
        </p:nvSpPr>
        <p:spPr>
          <a:xfrm>
            <a:off x="3927617" y="2332499"/>
            <a:ext cx="508023" cy="865175"/>
          </a:xfrm>
          <a:custGeom>
            <a:avLst/>
            <a:gdLst/>
            <a:ahLst/>
            <a:cxnLst/>
            <a:rect l="l" t="t" r="r" b="b"/>
            <a:pathLst>
              <a:path w="11809" h="20111" extrusionOk="0">
                <a:moveTo>
                  <a:pt x="11131" y="1"/>
                </a:moveTo>
                <a:cubicBezTo>
                  <a:pt x="10999" y="1"/>
                  <a:pt x="10847" y="9"/>
                  <a:pt x="10675" y="26"/>
                </a:cubicBezTo>
                <a:cubicBezTo>
                  <a:pt x="9707" y="160"/>
                  <a:pt x="8807" y="426"/>
                  <a:pt x="7939" y="827"/>
                </a:cubicBezTo>
                <a:cubicBezTo>
                  <a:pt x="6639" y="1427"/>
                  <a:pt x="5438" y="2194"/>
                  <a:pt x="4404" y="3195"/>
                </a:cubicBezTo>
                <a:cubicBezTo>
                  <a:pt x="1768" y="5597"/>
                  <a:pt x="201" y="8966"/>
                  <a:pt x="67" y="12535"/>
                </a:cubicBezTo>
                <a:cubicBezTo>
                  <a:pt x="0" y="13969"/>
                  <a:pt x="134" y="15404"/>
                  <a:pt x="534" y="16771"/>
                </a:cubicBezTo>
                <a:cubicBezTo>
                  <a:pt x="801" y="17672"/>
                  <a:pt x="1168" y="18539"/>
                  <a:pt x="1702" y="19340"/>
                </a:cubicBezTo>
                <a:cubicBezTo>
                  <a:pt x="2046" y="19872"/>
                  <a:pt x="2331" y="20110"/>
                  <a:pt x="2476" y="20110"/>
                </a:cubicBezTo>
                <a:cubicBezTo>
                  <a:pt x="2485" y="20110"/>
                  <a:pt x="2494" y="20109"/>
                  <a:pt x="2502" y="20107"/>
                </a:cubicBezTo>
                <a:cubicBezTo>
                  <a:pt x="2802" y="19940"/>
                  <a:pt x="2302" y="18606"/>
                  <a:pt x="2035" y="16471"/>
                </a:cubicBezTo>
                <a:cubicBezTo>
                  <a:pt x="1268" y="10800"/>
                  <a:pt x="3870" y="5230"/>
                  <a:pt x="8673" y="2194"/>
                </a:cubicBezTo>
                <a:cubicBezTo>
                  <a:pt x="10508" y="993"/>
                  <a:pt x="11809" y="526"/>
                  <a:pt x="11742" y="193"/>
                </a:cubicBezTo>
                <a:cubicBezTo>
                  <a:pt x="11717" y="69"/>
                  <a:pt x="11509" y="1"/>
                  <a:pt x="1113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8" name="Google Shape;1808;p59"/>
          <p:cNvSpPr/>
          <p:nvPr/>
        </p:nvSpPr>
        <p:spPr>
          <a:xfrm>
            <a:off x="4517421" y="2280272"/>
            <a:ext cx="196644" cy="92106"/>
          </a:xfrm>
          <a:custGeom>
            <a:avLst/>
            <a:gdLst/>
            <a:ahLst/>
            <a:cxnLst/>
            <a:rect l="l" t="t" r="r" b="b"/>
            <a:pathLst>
              <a:path w="4571" h="2141" extrusionOk="0">
                <a:moveTo>
                  <a:pt x="2472" y="1"/>
                </a:moveTo>
                <a:cubicBezTo>
                  <a:pt x="2415" y="1"/>
                  <a:pt x="2359" y="3"/>
                  <a:pt x="2302" y="6"/>
                </a:cubicBezTo>
                <a:cubicBezTo>
                  <a:pt x="2251" y="3"/>
                  <a:pt x="2200" y="2"/>
                  <a:pt x="2149" y="2"/>
                </a:cubicBezTo>
                <a:cubicBezTo>
                  <a:pt x="1605" y="2"/>
                  <a:pt x="1092" y="162"/>
                  <a:pt x="634" y="406"/>
                </a:cubicBezTo>
                <a:cubicBezTo>
                  <a:pt x="200" y="640"/>
                  <a:pt x="0" y="940"/>
                  <a:pt x="67" y="1240"/>
                </a:cubicBezTo>
                <a:cubicBezTo>
                  <a:pt x="167" y="1841"/>
                  <a:pt x="1168" y="2141"/>
                  <a:pt x="2269" y="2141"/>
                </a:cubicBezTo>
                <a:cubicBezTo>
                  <a:pt x="3403" y="2141"/>
                  <a:pt x="4403" y="1841"/>
                  <a:pt x="4503" y="1273"/>
                </a:cubicBezTo>
                <a:cubicBezTo>
                  <a:pt x="4570" y="1007"/>
                  <a:pt x="4370" y="640"/>
                  <a:pt x="3970" y="406"/>
                </a:cubicBezTo>
                <a:cubicBezTo>
                  <a:pt x="3489" y="136"/>
                  <a:pt x="2982" y="1"/>
                  <a:pt x="247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9" name="Google Shape;1809;p59"/>
          <p:cNvSpPr/>
          <p:nvPr/>
        </p:nvSpPr>
        <p:spPr>
          <a:xfrm>
            <a:off x="4491566" y="4056320"/>
            <a:ext cx="271284" cy="40869"/>
          </a:xfrm>
          <a:custGeom>
            <a:avLst/>
            <a:gdLst/>
            <a:ahLst/>
            <a:cxnLst/>
            <a:rect l="l" t="t" r="r" b="b"/>
            <a:pathLst>
              <a:path w="6306" h="950" extrusionOk="0">
                <a:moveTo>
                  <a:pt x="3271" y="1"/>
                </a:moveTo>
                <a:cubicBezTo>
                  <a:pt x="2436" y="1"/>
                  <a:pt x="1606" y="159"/>
                  <a:pt x="835" y="482"/>
                </a:cubicBezTo>
                <a:cubicBezTo>
                  <a:pt x="501" y="583"/>
                  <a:pt x="234" y="749"/>
                  <a:pt x="1" y="949"/>
                </a:cubicBezTo>
                <a:cubicBezTo>
                  <a:pt x="301" y="883"/>
                  <a:pt x="601" y="749"/>
                  <a:pt x="868" y="616"/>
                </a:cubicBezTo>
                <a:cubicBezTo>
                  <a:pt x="1602" y="382"/>
                  <a:pt x="2369" y="249"/>
                  <a:pt x="3136" y="216"/>
                </a:cubicBezTo>
                <a:cubicBezTo>
                  <a:pt x="3230" y="211"/>
                  <a:pt x="3323" y="209"/>
                  <a:pt x="3418" y="209"/>
                </a:cubicBezTo>
                <a:cubicBezTo>
                  <a:pt x="4065" y="209"/>
                  <a:pt x="4731" y="308"/>
                  <a:pt x="5371" y="482"/>
                </a:cubicBezTo>
                <a:cubicBezTo>
                  <a:pt x="5889" y="635"/>
                  <a:pt x="6240" y="787"/>
                  <a:pt x="6297" y="787"/>
                </a:cubicBezTo>
                <a:cubicBezTo>
                  <a:pt x="6303" y="787"/>
                  <a:pt x="6305" y="786"/>
                  <a:pt x="6305" y="783"/>
                </a:cubicBezTo>
                <a:cubicBezTo>
                  <a:pt x="6038" y="583"/>
                  <a:pt x="5738" y="449"/>
                  <a:pt x="5405" y="349"/>
                </a:cubicBezTo>
                <a:cubicBezTo>
                  <a:pt x="4711" y="118"/>
                  <a:pt x="3989" y="1"/>
                  <a:pt x="327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0" name="Google Shape;1810;p59"/>
          <p:cNvSpPr/>
          <p:nvPr/>
        </p:nvSpPr>
        <p:spPr>
          <a:xfrm>
            <a:off x="4392577" y="4077175"/>
            <a:ext cx="462121" cy="10067"/>
          </a:xfrm>
          <a:custGeom>
            <a:avLst/>
            <a:gdLst/>
            <a:ahLst/>
            <a:cxnLst/>
            <a:rect l="l" t="t" r="r" b="b"/>
            <a:pathLst>
              <a:path w="10742" h="234" extrusionOk="0">
                <a:moveTo>
                  <a:pt x="5371" y="0"/>
                </a:moveTo>
                <a:cubicBezTo>
                  <a:pt x="2402" y="0"/>
                  <a:pt x="0" y="67"/>
                  <a:pt x="0" y="134"/>
                </a:cubicBezTo>
                <a:cubicBezTo>
                  <a:pt x="0" y="167"/>
                  <a:pt x="2402" y="234"/>
                  <a:pt x="5371" y="234"/>
                </a:cubicBezTo>
                <a:cubicBezTo>
                  <a:pt x="8339" y="234"/>
                  <a:pt x="10741" y="167"/>
                  <a:pt x="10741" y="134"/>
                </a:cubicBezTo>
                <a:cubicBezTo>
                  <a:pt x="10741" y="67"/>
                  <a:pt x="8339" y="0"/>
                  <a:pt x="537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32" name="Google Shape;1832;p59"/>
          <p:cNvGrpSpPr/>
          <p:nvPr/>
        </p:nvGrpSpPr>
        <p:grpSpPr>
          <a:xfrm>
            <a:off x="5709458" y="3675702"/>
            <a:ext cx="354341" cy="356205"/>
            <a:chOff x="-45673275" y="3937700"/>
            <a:chExt cx="299325" cy="300900"/>
          </a:xfrm>
        </p:grpSpPr>
        <p:sp>
          <p:nvSpPr>
            <p:cNvPr id="1833" name="Google Shape;1833;p59"/>
            <p:cNvSpPr/>
            <p:nvPr/>
          </p:nvSpPr>
          <p:spPr>
            <a:xfrm>
              <a:off x="-45673275" y="3937700"/>
              <a:ext cx="285925" cy="135500"/>
            </a:xfrm>
            <a:custGeom>
              <a:avLst/>
              <a:gdLst/>
              <a:ahLst/>
              <a:cxnLst/>
              <a:rect l="l" t="t" r="r" b="b"/>
              <a:pathLst>
                <a:path w="11437" h="5420" extrusionOk="0">
                  <a:moveTo>
                    <a:pt x="11437" y="1"/>
                  </a:moveTo>
                  <a:lnTo>
                    <a:pt x="221" y="3435"/>
                  </a:lnTo>
                  <a:cubicBezTo>
                    <a:pt x="63" y="3466"/>
                    <a:pt x="0" y="3624"/>
                    <a:pt x="0" y="3781"/>
                  </a:cubicBezTo>
                  <a:cubicBezTo>
                    <a:pt x="0" y="3939"/>
                    <a:pt x="95" y="4065"/>
                    <a:pt x="221" y="4159"/>
                  </a:cubicBezTo>
                  <a:lnTo>
                    <a:pt x="4348" y="5420"/>
                  </a:lnTo>
                  <a:lnTo>
                    <a:pt x="11405" y="64"/>
                  </a:lnTo>
                  <a:lnTo>
                    <a:pt x="114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59"/>
            <p:cNvSpPr/>
            <p:nvPr/>
          </p:nvSpPr>
          <p:spPr>
            <a:xfrm>
              <a:off x="-45577975" y="3990475"/>
              <a:ext cx="151250" cy="150925"/>
            </a:xfrm>
            <a:custGeom>
              <a:avLst/>
              <a:gdLst/>
              <a:ahLst/>
              <a:cxnLst/>
              <a:rect l="l" t="t" r="r" b="b"/>
              <a:pathLst>
                <a:path w="6050" h="6037" extrusionOk="0">
                  <a:moveTo>
                    <a:pt x="6049" y="1"/>
                  </a:moveTo>
                  <a:lnTo>
                    <a:pt x="536" y="4159"/>
                  </a:lnTo>
                  <a:lnTo>
                    <a:pt x="32" y="5577"/>
                  </a:lnTo>
                  <a:cubicBezTo>
                    <a:pt x="0" y="5703"/>
                    <a:pt x="32" y="5861"/>
                    <a:pt x="126" y="5955"/>
                  </a:cubicBezTo>
                  <a:cubicBezTo>
                    <a:pt x="186" y="6015"/>
                    <a:pt x="259" y="6037"/>
                    <a:pt x="336" y="6037"/>
                  </a:cubicBezTo>
                  <a:cubicBezTo>
                    <a:pt x="381" y="6037"/>
                    <a:pt x="427" y="6030"/>
                    <a:pt x="473" y="6018"/>
                  </a:cubicBezTo>
                  <a:lnTo>
                    <a:pt x="1891" y="5514"/>
                  </a:lnTo>
                  <a:lnTo>
                    <a:pt x="60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59"/>
            <p:cNvSpPr/>
            <p:nvPr/>
          </p:nvSpPr>
          <p:spPr>
            <a:xfrm>
              <a:off x="-45509450" y="3951100"/>
              <a:ext cx="135500" cy="286725"/>
            </a:xfrm>
            <a:custGeom>
              <a:avLst/>
              <a:gdLst/>
              <a:ahLst/>
              <a:cxnLst/>
              <a:rect l="l" t="t" r="r" b="b"/>
              <a:pathLst>
                <a:path w="5420" h="11469" extrusionOk="0">
                  <a:moveTo>
                    <a:pt x="5419" y="0"/>
                  </a:moveTo>
                  <a:lnTo>
                    <a:pt x="5356" y="32"/>
                  </a:lnTo>
                  <a:lnTo>
                    <a:pt x="0" y="7089"/>
                  </a:lnTo>
                  <a:lnTo>
                    <a:pt x="1261" y="11216"/>
                  </a:lnTo>
                  <a:cubicBezTo>
                    <a:pt x="1324" y="11374"/>
                    <a:pt x="1481" y="11468"/>
                    <a:pt x="1639" y="11468"/>
                  </a:cubicBezTo>
                  <a:cubicBezTo>
                    <a:pt x="1796" y="11468"/>
                    <a:pt x="1891" y="11342"/>
                    <a:pt x="1985" y="11216"/>
                  </a:cubicBezTo>
                  <a:lnTo>
                    <a:pt x="54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59"/>
            <p:cNvSpPr/>
            <p:nvPr/>
          </p:nvSpPr>
          <p:spPr>
            <a:xfrm>
              <a:off x="-45670925" y="4114125"/>
              <a:ext cx="72500" cy="70325"/>
            </a:xfrm>
            <a:custGeom>
              <a:avLst/>
              <a:gdLst/>
              <a:ahLst/>
              <a:cxnLst/>
              <a:rect l="l" t="t" r="r" b="b"/>
              <a:pathLst>
                <a:path w="2900" h="2813" extrusionOk="0">
                  <a:moveTo>
                    <a:pt x="2521" y="1"/>
                  </a:moveTo>
                  <a:cubicBezTo>
                    <a:pt x="2435" y="1"/>
                    <a:pt x="2348" y="32"/>
                    <a:pt x="2269" y="95"/>
                  </a:cubicBezTo>
                  <a:lnTo>
                    <a:pt x="127" y="2206"/>
                  </a:lnTo>
                  <a:cubicBezTo>
                    <a:pt x="1" y="2332"/>
                    <a:pt x="1" y="2553"/>
                    <a:pt x="127" y="2742"/>
                  </a:cubicBezTo>
                  <a:cubicBezTo>
                    <a:pt x="190" y="2789"/>
                    <a:pt x="277" y="2813"/>
                    <a:pt x="371" y="2813"/>
                  </a:cubicBezTo>
                  <a:cubicBezTo>
                    <a:pt x="466" y="2813"/>
                    <a:pt x="568" y="2789"/>
                    <a:pt x="662" y="2742"/>
                  </a:cubicBezTo>
                  <a:lnTo>
                    <a:pt x="2773" y="600"/>
                  </a:lnTo>
                  <a:cubicBezTo>
                    <a:pt x="2899" y="473"/>
                    <a:pt x="2899" y="253"/>
                    <a:pt x="2773" y="95"/>
                  </a:cubicBezTo>
                  <a:cubicBezTo>
                    <a:pt x="2695" y="32"/>
                    <a:pt x="2608" y="1"/>
                    <a:pt x="25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59"/>
            <p:cNvSpPr/>
            <p:nvPr/>
          </p:nvSpPr>
          <p:spPr>
            <a:xfrm>
              <a:off x="-45620500" y="4163550"/>
              <a:ext cx="70900" cy="71125"/>
            </a:xfrm>
            <a:custGeom>
              <a:avLst/>
              <a:gdLst/>
              <a:ahLst/>
              <a:cxnLst/>
              <a:rect l="l" t="t" r="r" b="b"/>
              <a:pathLst>
                <a:path w="2836" h="2845" extrusionOk="0">
                  <a:moveTo>
                    <a:pt x="2489" y="1"/>
                  </a:moveTo>
                  <a:cubicBezTo>
                    <a:pt x="2395" y="1"/>
                    <a:pt x="2300" y="24"/>
                    <a:pt x="2237" y="72"/>
                  </a:cubicBezTo>
                  <a:lnTo>
                    <a:pt x="126" y="2214"/>
                  </a:lnTo>
                  <a:cubicBezTo>
                    <a:pt x="0" y="2340"/>
                    <a:pt x="0" y="2561"/>
                    <a:pt x="126" y="2718"/>
                  </a:cubicBezTo>
                  <a:cubicBezTo>
                    <a:pt x="221" y="2781"/>
                    <a:pt x="284" y="2844"/>
                    <a:pt x="378" y="2844"/>
                  </a:cubicBezTo>
                  <a:cubicBezTo>
                    <a:pt x="441" y="2844"/>
                    <a:pt x="567" y="2781"/>
                    <a:pt x="599" y="2718"/>
                  </a:cubicBezTo>
                  <a:lnTo>
                    <a:pt x="2741" y="607"/>
                  </a:lnTo>
                  <a:cubicBezTo>
                    <a:pt x="2836" y="481"/>
                    <a:pt x="2836" y="229"/>
                    <a:pt x="2741" y="72"/>
                  </a:cubicBezTo>
                  <a:cubicBezTo>
                    <a:pt x="2678" y="24"/>
                    <a:pt x="2584" y="1"/>
                    <a:pt x="24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59"/>
            <p:cNvSpPr/>
            <p:nvPr/>
          </p:nvSpPr>
          <p:spPr>
            <a:xfrm>
              <a:off x="-45673275" y="4159625"/>
              <a:ext cx="79575" cy="78975"/>
            </a:xfrm>
            <a:custGeom>
              <a:avLst/>
              <a:gdLst/>
              <a:ahLst/>
              <a:cxnLst/>
              <a:rect l="l" t="t" r="r" b="b"/>
              <a:pathLst>
                <a:path w="3183" h="3159" extrusionOk="0">
                  <a:moveTo>
                    <a:pt x="2816" y="0"/>
                  </a:moveTo>
                  <a:cubicBezTo>
                    <a:pt x="2726" y="0"/>
                    <a:pt x="2631" y="24"/>
                    <a:pt x="2552" y="71"/>
                  </a:cubicBezTo>
                  <a:lnTo>
                    <a:pt x="95" y="2529"/>
                  </a:lnTo>
                  <a:cubicBezTo>
                    <a:pt x="0" y="2655"/>
                    <a:pt x="0" y="2875"/>
                    <a:pt x="95" y="3033"/>
                  </a:cubicBezTo>
                  <a:cubicBezTo>
                    <a:pt x="189" y="3127"/>
                    <a:pt x="252" y="3159"/>
                    <a:pt x="347" y="3159"/>
                  </a:cubicBezTo>
                  <a:cubicBezTo>
                    <a:pt x="441" y="3159"/>
                    <a:pt x="536" y="3127"/>
                    <a:pt x="599" y="3033"/>
                  </a:cubicBezTo>
                  <a:lnTo>
                    <a:pt x="3025" y="607"/>
                  </a:lnTo>
                  <a:cubicBezTo>
                    <a:pt x="3182" y="449"/>
                    <a:pt x="3182" y="197"/>
                    <a:pt x="3056" y="71"/>
                  </a:cubicBezTo>
                  <a:cubicBezTo>
                    <a:pt x="2993" y="24"/>
                    <a:pt x="2907" y="0"/>
                    <a:pt x="2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9" name="Google Shape;1839;p59"/>
          <p:cNvGrpSpPr/>
          <p:nvPr/>
        </p:nvGrpSpPr>
        <p:grpSpPr>
          <a:xfrm>
            <a:off x="2990737" y="3609861"/>
            <a:ext cx="356205" cy="356205"/>
            <a:chOff x="-44512325" y="3176075"/>
            <a:chExt cx="300900" cy="300900"/>
          </a:xfrm>
        </p:grpSpPr>
        <p:sp>
          <p:nvSpPr>
            <p:cNvPr id="1840" name="Google Shape;1840;p59"/>
            <p:cNvSpPr/>
            <p:nvPr/>
          </p:nvSpPr>
          <p:spPr>
            <a:xfrm>
              <a:off x="-44512325" y="3176075"/>
              <a:ext cx="300900" cy="300900"/>
            </a:xfrm>
            <a:custGeom>
              <a:avLst/>
              <a:gdLst/>
              <a:ahLst/>
              <a:cxnLst/>
              <a:rect l="l" t="t" r="r" b="b"/>
              <a:pathLst>
                <a:path w="12036" h="12036" extrusionOk="0">
                  <a:moveTo>
                    <a:pt x="3246" y="2868"/>
                  </a:moveTo>
                  <a:cubicBezTo>
                    <a:pt x="3435" y="2868"/>
                    <a:pt x="3592" y="3025"/>
                    <a:pt x="3592" y="3246"/>
                  </a:cubicBezTo>
                  <a:cubicBezTo>
                    <a:pt x="3592" y="3435"/>
                    <a:pt x="3435" y="3592"/>
                    <a:pt x="3246" y="3592"/>
                  </a:cubicBezTo>
                  <a:cubicBezTo>
                    <a:pt x="3057" y="3592"/>
                    <a:pt x="2899" y="3435"/>
                    <a:pt x="2899" y="3246"/>
                  </a:cubicBezTo>
                  <a:cubicBezTo>
                    <a:pt x="2899" y="3025"/>
                    <a:pt x="3057" y="2868"/>
                    <a:pt x="3246" y="2868"/>
                  </a:cubicBezTo>
                  <a:close/>
                  <a:moveTo>
                    <a:pt x="8854" y="2868"/>
                  </a:moveTo>
                  <a:cubicBezTo>
                    <a:pt x="9043" y="2868"/>
                    <a:pt x="9200" y="3025"/>
                    <a:pt x="9200" y="3246"/>
                  </a:cubicBezTo>
                  <a:cubicBezTo>
                    <a:pt x="9200" y="3435"/>
                    <a:pt x="9043" y="3592"/>
                    <a:pt x="8854" y="3592"/>
                  </a:cubicBezTo>
                  <a:cubicBezTo>
                    <a:pt x="8665" y="3592"/>
                    <a:pt x="8507" y="3435"/>
                    <a:pt x="8507" y="3246"/>
                  </a:cubicBezTo>
                  <a:cubicBezTo>
                    <a:pt x="8507" y="3025"/>
                    <a:pt x="8665" y="2868"/>
                    <a:pt x="8854" y="2868"/>
                  </a:cubicBezTo>
                  <a:close/>
                  <a:moveTo>
                    <a:pt x="6774" y="3277"/>
                  </a:moveTo>
                  <a:cubicBezTo>
                    <a:pt x="6963" y="3277"/>
                    <a:pt x="7121" y="3435"/>
                    <a:pt x="7121" y="3624"/>
                  </a:cubicBezTo>
                  <a:lnTo>
                    <a:pt x="7121" y="3876"/>
                  </a:lnTo>
                  <a:cubicBezTo>
                    <a:pt x="7247" y="3907"/>
                    <a:pt x="7341" y="3970"/>
                    <a:pt x="7467" y="4065"/>
                  </a:cubicBezTo>
                  <a:lnTo>
                    <a:pt x="7656" y="3939"/>
                  </a:lnTo>
                  <a:cubicBezTo>
                    <a:pt x="7706" y="3919"/>
                    <a:pt x="7766" y="3908"/>
                    <a:pt x="7825" y="3908"/>
                  </a:cubicBezTo>
                  <a:cubicBezTo>
                    <a:pt x="7955" y="3908"/>
                    <a:pt x="8086" y="3957"/>
                    <a:pt x="8129" y="4065"/>
                  </a:cubicBezTo>
                  <a:lnTo>
                    <a:pt x="8854" y="5294"/>
                  </a:lnTo>
                  <a:cubicBezTo>
                    <a:pt x="8917" y="5451"/>
                    <a:pt x="8885" y="5672"/>
                    <a:pt x="8728" y="5735"/>
                  </a:cubicBezTo>
                  <a:lnTo>
                    <a:pt x="8539" y="5861"/>
                  </a:lnTo>
                  <a:lnTo>
                    <a:pt x="8539" y="6270"/>
                  </a:lnTo>
                  <a:lnTo>
                    <a:pt x="8728" y="6396"/>
                  </a:lnTo>
                  <a:cubicBezTo>
                    <a:pt x="8885" y="6459"/>
                    <a:pt x="8980" y="6711"/>
                    <a:pt x="8854" y="6869"/>
                  </a:cubicBezTo>
                  <a:lnTo>
                    <a:pt x="8129" y="8066"/>
                  </a:lnTo>
                  <a:cubicBezTo>
                    <a:pt x="8043" y="8174"/>
                    <a:pt x="7927" y="8222"/>
                    <a:pt x="7812" y="8222"/>
                  </a:cubicBezTo>
                  <a:cubicBezTo>
                    <a:pt x="7759" y="8222"/>
                    <a:pt x="7706" y="8212"/>
                    <a:pt x="7656" y="8192"/>
                  </a:cubicBezTo>
                  <a:lnTo>
                    <a:pt x="7467" y="8066"/>
                  </a:lnTo>
                  <a:cubicBezTo>
                    <a:pt x="7341" y="8160"/>
                    <a:pt x="7215" y="8223"/>
                    <a:pt x="7121" y="8255"/>
                  </a:cubicBezTo>
                  <a:lnTo>
                    <a:pt x="7121" y="8507"/>
                  </a:lnTo>
                  <a:cubicBezTo>
                    <a:pt x="7121" y="8696"/>
                    <a:pt x="6963" y="8854"/>
                    <a:pt x="6774" y="8854"/>
                  </a:cubicBezTo>
                  <a:lnTo>
                    <a:pt x="5357" y="8854"/>
                  </a:lnTo>
                  <a:cubicBezTo>
                    <a:pt x="5136" y="8854"/>
                    <a:pt x="4978" y="8696"/>
                    <a:pt x="4978" y="8507"/>
                  </a:cubicBezTo>
                  <a:lnTo>
                    <a:pt x="4978" y="8255"/>
                  </a:lnTo>
                  <a:cubicBezTo>
                    <a:pt x="4884" y="8223"/>
                    <a:pt x="4758" y="8160"/>
                    <a:pt x="4632" y="8066"/>
                  </a:cubicBezTo>
                  <a:lnTo>
                    <a:pt x="4443" y="8192"/>
                  </a:lnTo>
                  <a:cubicBezTo>
                    <a:pt x="4393" y="8212"/>
                    <a:pt x="4334" y="8222"/>
                    <a:pt x="4274" y="8222"/>
                  </a:cubicBezTo>
                  <a:cubicBezTo>
                    <a:pt x="4145" y="8222"/>
                    <a:pt x="4013" y="8174"/>
                    <a:pt x="3970" y="8066"/>
                  </a:cubicBezTo>
                  <a:lnTo>
                    <a:pt x="3246" y="6869"/>
                  </a:lnTo>
                  <a:cubicBezTo>
                    <a:pt x="3183" y="6680"/>
                    <a:pt x="3214" y="6459"/>
                    <a:pt x="3372" y="6396"/>
                  </a:cubicBezTo>
                  <a:lnTo>
                    <a:pt x="3561" y="6270"/>
                  </a:lnTo>
                  <a:lnTo>
                    <a:pt x="3561" y="5861"/>
                  </a:lnTo>
                  <a:lnTo>
                    <a:pt x="3372" y="5735"/>
                  </a:lnTo>
                  <a:cubicBezTo>
                    <a:pt x="3214" y="5672"/>
                    <a:pt x="3151" y="5420"/>
                    <a:pt x="3246" y="5294"/>
                  </a:cubicBezTo>
                  <a:lnTo>
                    <a:pt x="3970" y="4065"/>
                  </a:lnTo>
                  <a:cubicBezTo>
                    <a:pt x="4013" y="3958"/>
                    <a:pt x="4142" y="3880"/>
                    <a:pt x="4270" y="3880"/>
                  </a:cubicBezTo>
                  <a:cubicBezTo>
                    <a:pt x="4331" y="3880"/>
                    <a:pt x="4392" y="3898"/>
                    <a:pt x="4443" y="3939"/>
                  </a:cubicBezTo>
                  <a:lnTo>
                    <a:pt x="4632" y="4065"/>
                  </a:lnTo>
                  <a:cubicBezTo>
                    <a:pt x="4758" y="3970"/>
                    <a:pt x="4884" y="3907"/>
                    <a:pt x="4978" y="3876"/>
                  </a:cubicBezTo>
                  <a:lnTo>
                    <a:pt x="4978" y="3624"/>
                  </a:lnTo>
                  <a:cubicBezTo>
                    <a:pt x="4978" y="3435"/>
                    <a:pt x="5136" y="3277"/>
                    <a:pt x="5357" y="3277"/>
                  </a:cubicBezTo>
                  <a:close/>
                  <a:moveTo>
                    <a:pt x="3246" y="8475"/>
                  </a:moveTo>
                  <a:cubicBezTo>
                    <a:pt x="3435" y="8475"/>
                    <a:pt x="3592" y="8633"/>
                    <a:pt x="3592" y="8822"/>
                  </a:cubicBezTo>
                  <a:cubicBezTo>
                    <a:pt x="3592" y="9043"/>
                    <a:pt x="3435" y="9169"/>
                    <a:pt x="3246" y="9169"/>
                  </a:cubicBezTo>
                  <a:cubicBezTo>
                    <a:pt x="3057" y="9169"/>
                    <a:pt x="2899" y="9011"/>
                    <a:pt x="2899" y="8822"/>
                  </a:cubicBezTo>
                  <a:cubicBezTo>
                    <a:pt x="2899" y="8633"/>
                    <a:pt x="3057" y="8475"/>
                    <a:pt x="3246" y="8475"/>
                  </a:cubicBezTo>
                  <a:close/>
                  <a:moveTo>
                    <a:pt x="8854" y="8475"/>
                  </a:moveTo>
                  <a:cubicBezTo>
                    <a:pt x="9043" y="8475"/>
                    <a:pt x="9200" y="8633"/>
                    <a:pt x="9200" y="8822"/>
                  </a:cubicBezTo>
                  <a:cubicBezTo>
                    <a:pt x="9200" y="9043"/>
                    <a:pt x="9043" y="9169"/>
                    <a:pt x="8854" y="9169"/>
                  </a:cubicBezTo>
                  <a:cubicBezTo>
                    <a:pt x="8665" y="9169"/>
                    <a:pt x="8507" y="9011"/>
                    <a:pt x="8507" y="8822"/>
                  </a:cubicBezTo>
                  <a:cubicBezTo>
                    <a:pt x="8507" y="8633"/>
                    <a:pt x="8665" y="8475"/>
                    <a:pt x="8854" y="8475"/>
                  </a:cubicBezTo>
                  <a:close/>
                  <a:moveTo>
                    <a:pt x="3183" y="1"/>
                  </a:moveTo>
                  <a:cubicBezTo>
                    <a:pt x="2994" y="1"/>
                    <a:pt x="2836" y="158"/>
                    <a:pt x="2836" y="347"/>
                  </a:cubicBezTo>
                  <a:lnTo>
                    <a:pt x="2836" y="1418"/>
                  </a:lnTo>
                  <a:lnTo>
                    <a:pt x="2458" y="1418"/>
                  </a:lnTo>
                  <a:cubicBezTo>
                    <a:pt x="1891" y="1418"/>
                    <a:pt x="1418" y="1891"/>
                    <a:pt x="1418" y="2490"/>
                  </a:cubicBezTo>
                  <a:lnTo>
                    <a:pt x="1418" y="2836"/>
                  </a:lnTo>
                  <a:lnTo>
                    <a:pt x="347" y="2836"/>
                  </a:lnTo>
                  <a:cubicBezTo>
                    <a:pt x="158" y="2836"/>
                    <a:pt x="1" y="2994"/>
                    <a:pt x="1" y="3183"/>
                  </a:cubicBezTo>
                  <a:cubicBezTo>
                    <a:pt x="1" y="3372"/>
                    <a:pt x="158" y="3529"/>
                    <a:pt x="347" y="3529"/>
                  </a:cubicBezTo>
                  <a:lnTo>
                    <a:pt x="1418" y="3529"/>
                  </a:lnTo>
                  <a:lnTo>
                    <a:pt x="1418" y="4254"/>
                  </a:lnTo>
                  <a:lnTo>
                    <a:pt x="347" y="4254"/>
                  </a:lnTo>
                  <a:cubicBezTo>
                    <a:pt x="158" y="4254"/>
                    <a:pt x="1" y="4411"/>
                    <a:pt x="1" y="4600"/>
                  </a:cubicBezTo>
                  <a:cubicBezTo>
                    <a:pt x="1" y="4821"/>
                    <a:pt x="158" y="4978"/>
                    <a:pt x="347" y="4978"/>
                  </a:cubicBezTo>
                  <a:lnTo>
                    <a:pt x="1418" y="4978"/>
                  </a:lnTo>
                  <a:lnTo>
                    <a:pt x="1418" y="5672"/>
                  </a:lnTo>
                  <a:lnTo>
                    <a:pt x="347" y="5672"/>
                  </a:lnTo>
                  <a:cubicBezTo>
                    <a:pt x="158" y="5672"/>
                    <a:pt x="1" y="5829"/>
                    <a:pt x="1" y="6018"/>
                  </a:cubicBezTo>
                  <a:cubicBezTo>
                    <a:pt x="1" y="6239"/>
                    <a:pt x="158" y="6396"/>
                    <a:pt x="347" y="6396"/>
                  </a:cubicBezTo>
                  <a:lnTo>
                    <a:pt x="1418" y="6396"/>
                  </a:lnTo>
                  <a:lnTo>
                    <a:pt x="1418" y="7089"/>
                  </a:lnTo>
                  <a:lnTo>
                    <a:pt x="347" y="7089"/>
                  </a:lnTo>
                  <a:cubicBezTo>
                    <a:pt x="158" y="7089"/>
                    <a:pt x="1" y="7247"/>
                    <a:pt x="1" y="7436"/>
                  </a:cubicBezTo>
                  <a:cubicBezTo>
                    <a:pt x="1" y="7656"/>
                    <a:pt x="158" y="7814"/>
                    <a:pt x="347" y="7814"/>
                  </a:cubicBezTo>
                  <a:lnTo>
                    <a:pt x="1418" y="7814"/>
                  </a:lnTo>
                  <a:lnTo>
                    <a:pt x="1418" y="8507"/>
                  </a:lnTo>
                  <a:lnTo>
                    <a:pt x="347" y="8507"/>
                  </a:lnTo>
                  <a:cubicBezTo>
                    <a:pt x="158" y="8507"/>
                    <a:pt x="1" y="8665"/>
                    <a:pt x="1" y="8854"/>
                  </a:cubicBezTo>
                  <a:cubicBezTo>
                    <a:pt x="1" y="9074"/>
                    <a:pt x="158" y="9232"/>
                    <a:pt x="347" y="9232"/>
                  </a:cubicBezTo>
                  <a:lnTo>
                    <a:pt x="1418" y="9232"/>
                  </a:lnTo>
                  <a:lnTo>
                    <a:pt x="1418" y="9578"/>
                  </a:lnTo>
                  <a:cubicBezTo>
                    <a:pt x="1418" y="10177"/>
                    <a:pt x="1891" y="10618"/>
                    <a:pt x="2458" y="10618"/>
                  </a:cubicBezTo>
                  <a:lnTo>
                    <a:pt x="2836" y="10618"/>
                  </a:lnTo>
                  <a:lnTo>
                    <a:pt x="2836" y="11689"/>
                  </a:lnTo>
                  <a:cubicBezTo>
                    <a:pt x="2836" y="11878"/>
                    <a:pt x="2994" y="12036"/>
                    <a:pt x="3183" y="12036"/>
                  </a:cubicBezTo>
                  <a:cubicBezTo>
                    <a:pt x="3372" y="12036"/>
                    <a:pt x="3529" y="11878"/>
                    <a:pt x="3529" y="11689"/>
                  </a:cubicBezTo>
                  <a:lnTo>
                    <a:pt x="3529" y="10618"/>
                  </a:lnTo>
                  <a:lnTo>
                    <a:pt x="4254" y="10618"/>
                  </a:lnTo>
                  <a:lnTo>
                    <a:pt x="4254" y="11689"/>
                  </a:lnTo>
                  <a:cubicBezTo>
                    <a:pt x="4254" y="11878"/>
                    <a:pt x="4411" y="12036"/>
                    <a:pt x="4600" y="12036"/>
                  </a:cubicBezTo>
                  <a:cubicBezTo>
                    <a:pt x="4789" y="12036"/>
                    <a:pt x="4947" y="11878"/>
                    <a:pt x="4947" y="11689"/>
                  </a:cubicBezTo>
                  <a:lnTo>
                    <a:pt x="4947" y="10618"/>
                  </a:lnTo>
                  <a:lnTo>
                    <a:pt x="5672" y="10618"/>
                  </a:lnTo>
                  <a:lnTo>
                    <a:pt x="5672" y="11689"/>
                  </a:lnTo>
                  <a:cubicBezTo>
                    <a:pt x="5672" y="11878"/>
                    <a:pt x="5829" y="12036"/>
                    <a:pt x="6018" y="12036"/>
                  </a:cubicBezTo>
                  <a:cubicBezTo>
                    <a:pt x="6207" y="12036"/>
                    <a:pt x="6365" y="11878"/>
                    <a:pt x="6365" y="11689"/>
                  </a:cubicBezTo>
                  <a:lnTo>
                    <a:pt x="6365" y="10618"/>
                  </a:lnTo>
                  <a:lnTo>
                    <a:pt x="7089" y="10618"/>
                  </a:lnTo>
                  <a:lnTo>
                    <a:pt x="7089" y="11689"/>
                  </a:lnTo>
                  <a:cubicBezTo>
                    <a:pt x="7089" y="11878"/>
                    <a:pt x="7247" y="12036"/>
                    <a:pt x="7436" y="12036"/>
                  </a:cubicBezTo>
                  <a:cubicBezTo>
                    <a:pt x="7625" y="12036"/>
                    <a:pt x="7782" y="11878"/>
                    <a:pt x="7782" y="11689"/>
                  </a:cubicBezTo>
                  <a:lnTo>
                    <a:pt x="7782" y="10618"/>
                  </a:lnTo>
                  <a:lnTo>
                    <a:pt x="8507" y="10618"/>
                  </a:lnTo>
                  <a:lnTo>
                    <a:pt x="8507" y="11689"/>
                  </a:lnTo>
                  <a:cubicBezTo>
                    <a:pt x="8507" y="11878"/>
                    <a:pt x="8665" y="12036"/>
                    <a:pt x="8854" y="12036"/>
                  </a:cubicBezTo>
                  <a:cubicBezTo>
                    <a:pt x="9043" y="12036"/>
                    <a:pt x="9200" y="11878"/>
                    <a:pt x="9200" y="11689"/>
                  </a:cubicBezTo>
                  <a:lnTo>
                    <a:pt x="9200" y="10618"/>
                  </a:lnTo>
                  <a:lnTo>
                    <a:pt x="9547" y="10618"/>
                  </a:lnTo>
                  <a:cubicBezTo>
                    <a:pt x="10145" y="10618"/>
                    <a:pt x="10618" y="10177"/>
                    <a:pt x="10618" y="9578"/>
                  </a:cubicBezTo>
                  <a:lnTo>
                    <a:pt x="10618" y="9232"/>
                  </a:lnTo>
                  <a:lnTo>
                    <a:pt x="11689" y="9232"/>
                  </a:lnTo>
                  <a:cubicBezTo>
                    <a:pt x="11878" y="9232"/>
                    <a:pt x="12036" y="9074"/>
                    <a:pt x="12036" y="8854"/>
                  </a:cubicBezTo>
                  <a:cubicBezTo>
                    <a:pt x="12036" y="8665"/>
                    <a:pt x="11878" y="8507"/>
                    <a:pt x="11689" y="8507"/>
                  </a:cubicBezTo>
                  <a:lnTo>
                    <a:pt x="10618" y="8507"/>
                  </a:lnTo>
                  <a:lnTo>
                    <a:pt x="10618" y="7814"/>
                  </a:lnTo>
                  <a:lnTo>
                    <a:pt x="11689" y="7814"/>
                  </a:lnTo>
                  <a:cubicBezTo>
                    <a:pt x="11878" y="7814"/>
                    <a:pt x="12036" y="7656"/>
                    <a:pt x="12036" y="7436"/>
                  </a:cubicBezTo>
                  <a:cubicBezTo>
                    <a:pt x="12036" y="7247"/>
                    <a:pt x="11878" y="7089"/>
                    <a:pt x="11689" y="7089"/>
                  </a:cubicBezTo>
                  <a:lnTo>
                    <a:pt x="10618" y="7089"/>
                  </a:lnTo>
                  <a:lnTo>
                    <a:pt x="10618" y="6396"/>
                  </a:lnTo>
                  <a:lnTo>
                    <a:pt x="11689" y="6396"/>
                  </a:lnTo>
                  <a:cubicBezTo>
                    <a:pt x="11878" y="6396"/>
                    <a:pt x="12036" y="6239"/>
                    <a:pt x="12036" y="6018"/>
                  </a:cubicBezTo>
                  <a:cubicBezTo>
                    <a:pt x="12036" y="5829"/>
                    <a:pt x="11878" y="5672"/>
                    <a:pt x="11689" y="5672"/>
                  </a:cubicBezTo>
                  <a:lnTo>
                    <a:pt x="10618" y="5672"/>
                  </a:lnTo>
                  <a:lnTo>
                    <a:pt x="10618" y="4978"/>
                  </a:lnTo>
                  <a:lnTo>
                    <a:pt x="11689" y="4978"/>
                  </a:lnTo>
                  <a:cubicBezTo>
                    <a:pt x="11878" y="4978"/>
                    <a:pt x="12036" y="4821"/>
                    <a:pt x="12036" y="4600"/>
                  </a:cubicBezTo>
                  <a:cubicBezTo>
                    <a:pt x="12036" y="4411"/>
                    <a:pt x="11878" y="4254"/>
                    <a:pt x="11689" y="4254"/>
                  </a:cubicBezTo>
                  <a:lnTo>
                    <a:pt x="10618" y="4254"/>
                  </a:lnTo>
                  <a:lnTo>
                    <a:pt x="10618" y="3529"/>
                  </a:lnTo>
                  <a:lnTo>
                    <a:pt x="11689" y="3529"/>
                  </a:lnTo>
                  <a:cubicBezTo>
                    <a:pt x="11878" y="3529"/>
                    <a:pt x="12036" y="3372"/>
                    <a:pt x="12036" y="3183"/>
                  </a:cubicBezTo>
                  <a:cubicBezTo>
                    <a:pt x="12036" y="2994"/>
                    <a:pt x="11878" y="2836"/>
                    <a:pt x="11689" y="2836"/>
                  </a:cubicBezTo>
                  <a:lnTo>
                    <a:pt x="10618" y="2836"/>
                  </a:lnTo>
                  <a:lnTo>
                    <a:pt x="10618" y="2490"/>
                  </a:lnTo>
                  <a:cubicBezTo>
                    <a:pt x="10618" y="1891"/>
                    <a:pt x="10145" y="1418"/>
                    <a:pt x="9547" y="1418"/>
                  </a:cubicBezTo>
                  <a:lnTo>
                    <a:pt x="9200" y="1418"/>
                  </a:lnTo>
                  <a:lnTo>
                    <a:pt x="9200" y="347"/>
                  </a:lnTo>
                  <a:cubicBezTo>
                    <a:pt x="9200" y="158"/>
                    <a:pt x="9043" y="1"/>
                    <a:pt x="8854" y="1"/>
                  </a:cubicBezTo>
                  <a:cubicBezTo>
                    <a:pt x="8665" y="1"/>
                    <a:pt x="8507" y="158"/>
                    <a:pt x="8507" y="347"/>
                  </a:cubicBezTo>
                  <a:lnTo>
                    <a:pt x="8507" y="1418"/>
                  </a:lnTo>
                  <a:lnTo>
                    <a:pt x="7782" y="1418"/>
                  </a:lnTo>
                  <a:lnTo>
                    <a:pt x="7782" y="347"/>
                  </a:lnTo>
                  <a:cubicBezTo>
                    <a:pt x="7782" y="158"/>
                    <a:pt x="7625" y="1"/>
                    <a:pt x="7436" y="1"/>
                  </a:cubicBezTo>
                  <a:cubicBezTo>
                    <a:pt x="7247" y="1"/>
                    <a:pt x="7089" y="158"/>
                    <a:pt x="7089" y="347"/>
                  </a:cubicBezTo>
                  <a:lnTo>
                    <a:pt x="7089" y="1418"/>
                  </a:lnTo>
                  <a:lnTo>
                    <a:pt x="6365" y="1418"/>
                  </a:lnTo>
                  <a:lnTo>
                    <a:pt x="6365" y="347"/>
                  </a:lnTo>
                  <a:cubicBezTo>
                    <a:pt x="6365" y="158"/>
                    <a:pt x="6207" y="1"/>
                    <a:pt x="6018" y="1"/>
                  </a:cubicBezTo>
                  <a:cubicBezTo>
                    <a:pt x="5829" y="1"/>
                    <a:pt x="5672" y="158"/>
                    <a:pt x="5672" y="347"/>
                  </a:cubicBezTo>
                  <a:lnTo>
                    <a:pt x="5672" y="1418"/>
                  </a:lnTo>
                  <a:lnTo>
                    <a:pt x="4947" y="1418"/>
                  </a:lnTo>
                  <a:lnTo>
                    <a:pt x="4947" y="347"/>
                  </a:lnTo>
                  <a:cubicBezTo>
                    <a:pt x="4947" y="158"/>
                    <a:pt x="4789" y="1"/>
                    <a:pt x="4600" y="1"/>
                  </a:cubicBezTo>
                  <a:cubicBezTo>
                    <a:pt x="4411" y="1"/>
                    <a:pt x="4254" y="158"/>
                    <a:pt x="4254" y="347"/>
                  </a:cubicBezTo>
                  <a:lnTo>
                    <a:pt x="4254" y="1418"/>
                  </a:lnTo>
                  <a:lnTo>
                    <a:pt x="3529" y="1418"/>
                  </a:lnTo>
                  <a:lnTo>
                    <a:pt x="3529" y="347"/>
                  </a:lnTo>
                  <a:cubicBezTo>
                    <a:pt x="3529" y="158"/>
                    <a:pt x="3372" y="1"/>
                    <a:pt x="31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59"/>
            <p:cNvSpPr/>
            <p:nvPr/>
          </p:nvSpPr>
          <p:spPr>
            <a:xfrm>
              <a:off x="-44369750" y="3317850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68"/>
                    <a:pt x="158" y="725"/>
                    <a:pt x="347" y="725"/>
                  </a:cubicBezTo>
                  <a:cubicBezTo>
                    <a:pt x="536" y="725"/>
                    <a:pt x="693" y="568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59"/>
            <p:cNvSpPr/>
            <p:nvPr/>
          </p:nvSpPr>
          <p:spPr>
            <a:xfrm>
              <a:off x="-44411500" y="3275325"/>
              <a:ext cx="100825" cy="102400"/>
            </a:xfrm>
            <a:custGeom>
              <a:avLst/>
              <a:gdLst/>
              <a:ahLst/>
              <a:cxnLst/>
              <a:rect l="l" t="t" r="r" b="b"/>
              <a:pathLst>
                <a:path w="4033" h="4096" extrusionOk="0">
                  <a:moveTo>
                    <a:pt x="2017" y="1008"/>
                  </a:moveTo>
                  <a:cubicBezTo>
                    <a:pt x="2615" y="1008"/>
                    <a:pt x="3088" y="1481"/>
                    <a:pt x="3088" y="2048"/>
                  </a:cubicBezTo>
                  <a:cubicBezTo>
                    <a:pt x="3088" y="2647"/>
                    <a:pt x="2615" y="3119"/>
                    <a:pt x="2017" y="3119"/>
                  </a:cubicBezTo>
                  <a:cubicBezTo>
                    <a:pt x="1418" y="3119"/>
                    <a:pt x="945" y="2647"/>
                    <a:pt x="945" y="2048"/>
                  </a:cubicBezTo>
                  <a:cubicBezTo>
                    <a:pt x="945" y="1481"/>
                    <a:pt x="1418" y="1008"/>
                    <a:pt x="2017" y="1008"/>
                  </a:cubicBezTo>
                  <a:close/>
                  <a:moveTo>
                    <a:pt x="1670" y="0"/>
                  </a:moveTo>
                  <a:lnTo>
                    <a:pt x="1670" y="126"/>
                  </a:lnTo>
                  <a:cubicBezTo>
                    <a:pt x="1670" y="284"/>
                    <a:pt x="1576" y="410"/>
                    <a:pt x="1418" y="441"/>
                  </a:cubicBezTo>
                  <a:cubicBezTo>
                    <a:pt x="1229" y="536"/>
                    <a:pt x="1040" y="630"/>
                    <a:pt x="882" y="756"/>
                  </a:cubicBezTo>
                  <a:cubicBezTo>
                    <a:pt x="809" y="811"/>
                    <a:pt x="725" y="845"/>
                    <a:pt x="643" y="845"/>
                  </a:cubicBezTo>
                  <a:cubicBezTo>
                    <a:pt x="584" y="845"/>
                    <a:pt x="526" y="828"/>
                    <a:pt x="473" y="788"/>
                  </a:cubicBezTo>
                  <a:lnTo>
                    <a:pt x="347" y="725"/>
                  </a:lnTo>
                  <a:lnTo>
                    <a:pt x="0" y="1324"/>
                  </a:lnTo>
                  <a:lnTo>
                    <a:pt x="126" y="1387"/>
                  </a:lnTo>
                  <a:cubicBezTo>
                    <a:pt x="252" y="1481"/>
                    <a:pt x="315" y="1639"/>
                    <a:pt x="284" y="1733"/>
                  </a:cubicBezTo>
                  <a:cubicBezTo>
                    <a:pt x="252" y="1985"/>
                    <a:pt x="252" y="2143"/>
                    <a:pt x="284" y="2363"/>
                  </a:cubicBezTo>
                  <a:cubicBezTo>
                    <a:pt x="315" y="2521"/>
                    <a:pt x="252" y="2647"/>
                    <a:pt x="126" y="2741"/>
                  </a:cubicBezTo>
                  <a:lnTo>
                    <a:pt x="0" y="2804"/>
                  </a:lnTo>
                  <a:lnTo>
                    <a:pt x="347" y="3403"/>
                  </a:lnTo>
                  <a:lnTo>
                    <a:pt x="473" y="3308"/>
                  </a:lnTo>
                  <a:cubicBezTo>
                    <a:pt x="518" y="3286"/>
                    <a:pt x="566" y="3276"/>
                    <a:pt x="616" y="3276"/>
                  </a:cubicBezTo>
                  <a:cubicBezTo>
                    <a:pt x="707" y="3276"/>
                    <a:pt x="801" y="3310"/>
                    <a:pt x="882" y="3371"/>
                  </a:cubicBezTo>
                  <a:cubicBezTo>
                    <a:pt x="1040" y="3529"/>
                    <a:pt x="1229" y="3592"/>
                    <a:pt x="1418" y="3686"/>
                  </a:cubicBezTo>
                  <a:cubicBezTo>
                    <a:pt x="1576" y="3718"/>
                    <a:pt x="1670" y="3875"/>
                    <a:pt x="1670" y="4001"/>
                  </a:cubicBezTo>
                  <a:lnTo>
                    <a:pt x="1670" y="4096"/>
                  </a:lnTo>
                  <a:lnTo>
                    <a:pt x="2363" y="4096"/>
                  </a:lnTo>
                  <a:lnTo>
                    <a:pt x="2363" y="4001"/>
                  </a:lnTo>
                  <a:cubicBezTo>
                    <a:pt x="2363" y="3844"/>
                    <a:pt x="2458" y="3718"/>
                    <a:pt x="2615" y="3686"/>
                  </a:cubicBezTo>
                  <a:cubicBezTo>
                    <a:pt x="2804" y="3592"/>
                    <a:pt x="2993" y="3466"/>
                    <a:pt x="3151" y="3371"/>
                  </a:cubicBezTo>
                  <a:cubicBezTo>
                    <a:pt x="3232" y="3310"/>
                    <a:pt x="3327" y="3276"/>
                    <a:pt x="3417" y="3276"/>
                  </a:cubicBezTo>
                  <a:cubicBezTo>
                    <a:pt x="3467" y="3276"/>
                    <a:pt x="3516" y="3286"/>
                    <a:pt x="3560" y="3308"/>
                  </a:cubicBezTo>
                  <a:lnTo>
                    <a:pt x="3686" y="3403"/>
                  </a:lnTo>
                  <a:lnTo>
                    <a:pt x="4033" y="2804"/>
                  </a:lnTo>
                  <a:lnTo>
                    <a:pt x="3907" y="2741"/>
                  </a:lnTo>
                  <a:cubicBezTo>
                    <a:pt x="3781" y="2647"/>
                    <a:pt x="3718" y="2489"/>
                    <a:pt x="3749" y="2363"/>
                  </a:cubicBezTo>
                  <a:cubicBezTo>
                    <a:pt x="3781" y="2143"/>
                    <a:pt x="3781" y="1985"/>
                    <a:pt x="3749" y="1733"/>
                  </a:cubicBezTo>
                  <a:cubicBezTo>
                    <a:pt x="3718" y="1576"/>
                    <a:pt x="3781" y="1481"/>
                    <a:pt x="3907" y="1387"/>
                  </a:cubicBezTo>
                  <a:lnTo>
                    <a:pt x="4033" y="1324"/>
                  </a:lnTo>
                  <a:lnTo>
                    <a:pt x="3686" y="725"/>
                  </a:lnTo>
                  <a:lnTo>
                    <a:pt x="3560" y="788"/>
                  </a:lnTo>
                  <a:cubicBezTo>
                    <a:pt x="3502" y="832"/>
                    <a:pt x="3437" y="855"/>
                    <a:pt x="3371" y="855"/>
                  </a:cubicBezTo>
                  <a:cubicBezTo>
                    <a:pt x="3295" y="855"/>
                    <a:pt x="3218" y="824"/>
                    <a:pt x="3151" y="756"/>
                  </a:cubicBezTo>
                  <a:cubicBezTo>
                    <a:pt x="2993" y="599"/>
                    <a:pt x="2804" y="536"/>
                    <a:pt x="2615" y="441"/>
                  </a:cubicBezTo>
                  <a:cubicBezTo>
                    <a:pt x="2458" y="410"/>
                    <a:pt x="2363" y="252"/>
                    <a:pt x="2363" y="126"/>
                  </a:cubicBezTo>
                  <a:lnTo>
                    <a:pt x="23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3" name="Google Shape;1843;p59"/>
          <p:cNvGrpSpPr/>
          <p:nvPr/>
        </p:nvGrpSpPr>
        <p:grpSpPr>
          <a:xfrm>
            <a:off x="2993862" y="2156187"/>
            <a:ext cx="356624" cy="285281"/>
            <a:chOff x="3860400" y="3254050"/>
            <a:chExt cx="296175" cy="241825"/>
          </a:xfrm>
        </p:grpSpPr>
        <p:sp>
          <p:nvSpPr>
            <p:cNvPr id="1844" name="Google Shape;1844;p59"/>
            <p:cNvSpPr/>
            <p:nvPr/>
          </p:nvSpPr>
          <p:spPr>
            <a:xfrm>
              <a:off x="4112425" y="3358025"/>
              <a:ext cx="44150" cy="18125"/>
            </a:xfrm>
            <a:custGeom>
              <a:avLst/>
              <a:gdLst/>
              <a:ahLst/>
              <a:cxnLst/>
              <a:rect l="l" t="t" r="r" b="b"/>
              <a:pathLst>
                <a:path w="1766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lnTo>
                    <a:pt x="1419" y="725"/>
                  </a:lnTo>
                  <a:cubicBezTo>
                    <a:pt x="1608" y="725"/>
                    <a:pt x="1765" y="567"/>
                    <a:pt x="1765" y="378"/>
                  </a:cubicBezTo>
                  <a:cubicBezTo>
                    <a:pt x="1734" y="158"/>
                    <a:pt x="1608" y="0"/>
                    <a:pt x="14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59"/>
            <p:cNvSpPr/>
            <p:nvPr/>
          </p:nvSpPr>
          <p:spPr>
            <a:xfrm>
              <a:off x="4102200" y="3393475"/>
              <a:ext cx="37050" cy="33875"/>
            </a:xfrm>
            <a:custGeom>
              <a:avLst/>
              <a:gdLst/>
              <a:ahLst/>
              <a:cxnLst/>
              <a:rect l="l" t="t" r="r" b="b"/>
              <a:pathLst>
                <a:path w="1482" h="1355" extrusionOk="0">
                  <a:moveTo>
                    <a:pt x="394" y="0"/>
                  </a:moveTo>
                  <a:cubicBezTo>
                    <a:pt x="308" y="0"/>
                    <a:pt x="221" y="32"/>
                    <a:pt x="158" y="95"/>
                  </a:cubicBezTo>
                  <a:cubicBezTo>
                    <a:pt x="0" y="221"/>
                    <a:pt x="0" y="410"/>
                    <a:pt x="158" y="567"/>
                  </a:cubicBezTo>
                  <a:lnTo>
                    <a:pt x="882" y="1260"/>
                  </a:lnTo>
                  <a:cubicBezTo>
                    <a:pt x="945" y="1323"/>
                    <a:pt x="1032" y="1355"/>
                    <a:pt x="1119" y="1355"/>
                  </a:cubicBezTo>
                  <a:cubicBezTo>
                    <a:pt x="1205" y="1355"/>
                    <a:pt x="1292" y="1323"/>
                    <a:pt x="1355" y="1260"/>
                  </a:cubicBezTo>
                  <a:cubicBezTo>
                    <a:pt x="1481" y="1134"/>
                    <a:pt x="1481" y="914"/>
                    <a:pt x="1355" y="788"/>
                  </a:cubicBezTo>
                  <a:lnTo>
                    <a:pt x="630" y="95"/>
                  </a:lnTo>
                  <a:cubicBezTo>
                    <a:pt x="567" y="32"/>
                    <a:pt x="481" y="0"/>
                    <a:pt x="3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59"/>
            <p:cNvSpPr/>
            <p:nvPr/>
          </p:nvSpPr>
          <p:spPr>
            <a:xfrm>
              <a:off x="4103775" y="3306025"/>
              <a:ext cx="35475" cy="34500"/>
            </a:xfrm>
            <a:custGeom>
              <a:avLst/>
              <a:gdLst/>
              <a:ahLst/>
              <a:cxnLst/>
              <a:rect l="l" t="t" r="r" b="b"/>
              <a:pathLst>
                <a:path w="1419" h="1380" extrusionOk="0">
                  <a:moveTo>
                    <a:pt x="1056" y="1"/>
                  </a:moveTo>
                  <a:cubicBezTo>
                    <a:pt x="969" y="1"/>
                    <a:pt x="882" y="32"/>
                    <a:pt x="819" y="96"/>
                  </a:cubicBezTo>
                  <a:lnTo>
                    <a:pt x="95" y="789"/>
                  </a:lnTo>
                  <a:cubicBezTo>
                    <a:pt x="0" y="915"/>
                    <a:pt x="0" y="1135"/>
                    <a:pt x="95" y="1261"/>
                  </a:cubicBezTo>
                  <a:cubicBezTo>
                    <a:pt x="158" y="1340"/>
                    <a:pt x="252" y="1379"/>
                    <a:pt x="343" y="1379"/>
                  </a:cubicBezTo>
                  <a:cubicBezTo>
                    <a:pt x="434" y="1379"/>
                    <a:pt x="520" y="1340"/>
                    <a:pt x="567" y="1261"/>
                  </a:cubicBezTo>
                  <a:lnTo>
                    <a:pt x="1292" y="568"/>
                  </a:lnTo>
                  <a:cubicBezTo>
                    <a:pt x="1418" y="442"/>
                    <a:pt x="1418" y="190"/>
                    <a:pt x="1292" y="96"/>
                  </a:cubicBezTo>
                  <a:cubicBezTo>
                    <a:pt x="1229" y="32"/>
                    <a:pt x="1142" y="1"/>
                    <a:pt x="10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59"/>
            <p:cNvSpPr/>
            <p:nvPr/>
          </p:nvSpPr>
          <p:spPr>
            <a:xfrm>
              <a:off x="3860400" y="3306025"/>
              <a:ext cx="105550" cy="104800"/>
            </a:xfrm>
            <a:custGeom>
              <a:avLst/>
              <a:gdLst/>
              <a:ahLst/>
              <a:cxnLst/>
              <a:rect l="l" t="t" r="r" b="b"/>
              <a:pathLst>
                <a:path w="4222" h="4192" extrusionOk="0">
                  <a:moveTo>
                    <a:pt x="2489" y="1"/>
                  </a:moveTo>
                  <a:cubicBezTo>
                    <a:pt x="2048" y="1"/>
                    <a:pt x="1639" y="285"/>
                    <a:pt x="1481" y="726"/>
                  </a:cubicBezTo>
                  <a:lnTo>
                    <a:pt x="1418" y="726"/>
                  </a:lnTo>
                  <a:cubicBezTo>
                    <a:pt x="662" y="726"/>
                    <a:pt x="0" y="1356"/>
                    <a:pt x="0" y="2080"/>
                  </a:cubicBezTo>
                  <a:cubicBezTo>
                    <a:pt x="0" y="2836"/>
                    <a:pt x="630" y="3467"/>
                    <a:pt x="1418" y="3467"/>
                  </a:cubicBezTo>
                  <a:lnTo>
                    <a:pt x="1481" y="3467"/>
                  </a:lnTo>
                  <a:cubicBezTo>
                    <a:pt x="1639" y="3845"/>
                    <a:pt x="2017" y="4191"/>
                    <a:pt x="2489" y="4191"/>
                  </a:cubicBezTo>
                  <a:lnTo>
                    <a:pt x="4222" y="4191"/>
                  </a:lnTo>
                  <a:lnTo>
                    <a:pt x="42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59"/>
            <p:cNvSpPr/>
            <p:nvPr/>
          </p:nvSpPr>
          <p:spPr>
            <a:xfrm>
              <a:off x="4050225" y="3254050"/>
              <a:ext cx="35450" cy="208750"/>
            </a:xfrm>
            <a:custGeom>
              <a:avLst/>
              <a:gdLst/>
              <a:ahLst/>
              <a:cxnLst/>
              <a:rect l="l" t="t" r="r" b="b"/>
              <a:pathLst>
                <a:path w="1418" h="8350" extrusionOk="0">
                  <a:moveTo>
                    <a:pt x="725" y="1"/>
                  </a:moveTo>
                  <a:cubicBezTo>
                    <a:pt x="315" y="1"/>
                    <a:pt x="0" y="316"/>
                    <a:pt x="0" y="694"/>
                  </a:cubicBezTo>
                  <a:lnTo>
                    <a:pt x="0" y="7625"/>
                  </a:lnTo>
                  <a:cubicBezTo>
                    <a:pt x="0" y="8034"/>
                    <a:pt x="315" y="8349"/>
                    <a:pt x="725" y="8349"/>
                  </a:cubicBezTo>
                  <a:cubicBezTo>
                    <a:pt x="1134" y="8286"/>
                    <a:pt x="1418" y="8003"/>
                    <a:pt x="1418" y="7625"/>
                  </a:cubicBezTo>
                  <a:lnTo>
                    <a:pt x="1418" y="694"/>
                  </a:lnTo>
                  <a:cubicBezTo>
                    <a:pt x="1418" y="316"/>
                    <a:pt x="1103" y="1"/>
                    <a:pt x="7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59"/>
            <p:cNvSpPr/>
            <p:nvPr/>
          </p:nvSpPr>
          <p:spPr>
            <a:xfrm>
              <a:off x="3912375" y="3426550"/>
              <a:ext cx="51225" cy="69325"/>
            </a:xfrm>
            <a:custGeom>
              <a:avLst/>
              <a:gdLst/>
              <a:ahLst/>
              <a:cxnLst/>
              <a:rect l="l" t="t" r="r" b="b"/>
              <a:pathLst>
                <a:path w="2049" h="2773" extrusionOk="0">
                  <a:moveTo>
                    <a:pt x="1" y="0"/>
                  </a:moveTo>
                  <a:lnTo>
                    <a:pt x="1" y="1764"/>
                  </a:lnTo>
                  <a:cubicBezTo>
                    <a:pt x="1" y="2363"/>
                    <a:pt x="473" y="2773"/>
                    <a:pt x="1040" y="2773"/>
                  </a:cubicBezTo>
                  <a:cubicBezTo>
                    <a:pt x="1607" y="2773"/>
                    <a:pt x="2048" y="2300"/>
                    <a:pt x="2048" y="1764"/>
                  </a:cubicBezTo>
                  <a:lnTo>
                    <a:pt x="2048" y="32"/>
                  </a:lnTo>
                  <a:lnTo>
                    <a:pt x="316" y="32"/>
                  </a:lnTo>
                  <a:cubicBezTo>
                    <a:pt x="253" y="32"/>
                    <a:pt x="127" y="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59"/>
            <p:cNvSpPr/>
            <p:nvPr/>
          </p:nvSpPr>
          <p:spPr>
            <a:xfrm>
              <a:off x="3982475" y="3275325"/>
              <a:ext cx="52000" cy="163850"/>
            </a:xfrm>
            <a:custGeom>
              <a:avLst/>
              <a:gdLst/>
              <a:ahLst/>
              <a:cxnLst/>
              <a:rect l="l" t="t" r="r" b="b"/>
              <a:pathLst>
                <a:path w="2080" h="6554" extrusionOk="0">
                  <a:moveTo>
                    <a:pt x="2080" y="0"/>
                  </a:moveTo>
                  <a:lnTo>
                    <a:pt x="1765" y="315"/>
                  </a:lnTo>
                  <a:cubicBezTo>
                    <a:pt x="1292" y="788"/>
                    <a:pt x="662" y="1071"/>
                    <a:pt x="1" y="1166"/>
                  </a:cubicBezTo>
                  <a:lnTo>
                    <a:pt x="1" y="5419"/>
                  </a:lnTo>
                  <a:cubicBezTo>
                    <a:pt x="662" y="5482"/>
                    <a:pt x="1292" y="5766"/>
                    <a:pt x="1765" y="6238"/>
                  </a:cubicBezTo>
                  <a:lnTo>
                    <a:pt x="2080" y="6553"/>
                  </a:lnTo>
                  <a:lnTo>
                    <a:pt x="20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7" name="صورة 66">
            <a:extLst>
              <a:ext uri="{FF2B5EF4-FFF2-40B4-BE49-F238E27FC236}">
                <a16:creationId xmlns:a16="http://schemas.microsoft.com/office/drawing/2014/main" id="{944B7673-1EF7-457A-990A-D8130098E2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1201" y="1"/>
            <a:ext cx="4421303" cy="4988136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مربع نص 34">
            <a:extLst>
              <a:ext uri="{FF2B5EF4-FFF2-40B4-BE49-F238E27FC236}">
                <a16:creationId xmlns:a16="http://schemas.microsoft.com/office/drawing/2014/main" id="{F83AE4E8-57AE-4F76-A250-39A6CD49F627}"/>
              </a:ext>
            </a:extLst>
          </p:cNvPr>
          <p:cNvSpPr txBox="1"/>
          <p:nvPr/>
        </p:nvSpPr>
        <p:spPr>
          <a:xfrm>
            <a:off x="4623637" y="1046311"/>
            <a:ext cx="3378201" cy="1384995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" sz="2000" b="1" dirty="0">
                <a:solidFill>
                  <a:srgbClr val="305DBF"/>
                </a:solidFill>
                <a:latin typeface="Arial Nova" panose="020B0504020202020204" pitchFamily="34" charset="0"/>
              </a:rPr>
              <a:t>Listen to the conversation again and underline the expressions written in </a:t>
            </a:r>
            <a:r>
              <a:rPr lang="en" sz="2400" b="1" dirty="0">
                <a:solidFill>
                  <a:srgbClr val="305DBF"/>
                </a:solidFill>
                <a:latin typeface="Arial Nova" panose="020B0504020202020204" pitchFamily="34" charset="0"/>
              </a:rPr>
              <a:t>BLUE</a:t>
            </a:r>
            <a:endParaRPr lang="ar-SA" sz="2000" b="1" dirty="0">
              <a:solidFill>
                <a:srgbClr val="305DBF"/>
              </a:solidFill>
              <a:latin typeface="Arial Nova" panose="020B0504020202020204" pitchFamily="34" charset="0"/>
            </a:endParaRPr>
          </a:p>
        </p:txBody>
      </p:sp>
      <p:pic>
        <p:nvPicPr>
          <p:cNvPr id="36" name="MG Bk 3 F-SA_'17_1-06">
            <a:hlinkClick r:id="" action="ppaction://media"/>
            <a:extLst>
              <a:ext uri="{FF2B5EF4-FFF2-40B4-BE49-F238E27FC236}">
                <a16:creationId xmlns:a16="http://schemas.microsoft.com/office/drawing/2014/main" id="{59B802EE-2015-459C-AE45-C59B32BD09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6965" y="2781549"/>
            <a:ext cx="609600" cy="609600"/>
          </a:xfrm>
          <a:prstGeom prst="rect">
            <a:avLst/>
          </a:prstGeom>
          <a:effectLst>
            <a:glow rad="101600">
              <a:schemeClr val="bg1">
                <a:alpha val="40000"/>
              </a:schemeClr>
            </a:glow>
          </a:effectLst>
        </p:spPr>
      </p:pic>
      <p:sp>
        <p:nvSpPr>
          <p:cNvPr id="37" name="TextBox 22">
            <a:extLst>
              <a:ext uri="{FF2B5EF4-FFF2-40B4-BE49-F238E27FC236}">
                <a16:creationId xmlns:a16="http://schemas.microsoft.com/office/drawing/2014/main" id="{E4710AA5-90F7-47D8-B311-5F001046E834}"/>
              </a:ext>
            </a:extLst>
          </p:cNvPr>
          <p:cNvSpPr txBox="1"/>
          <p:nvPr/>
        </p:nvSpPr>
        <p:spPr>
          <a:xfrm>
            <a:off x="2441909" y="1527383"/>
            <a:ext cx="905033" cy="167266"/>
          </a:xfrm>
          <a:prstGeom prst="rect">
            <a:avLst/>
          </a:prstGeom>
          <a:noFill/>
          <a:ln w="28575">
            <a:solidFill>
              <a:srgbClr val="305DB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8" name="TextBox 22">
            <a:extLst>
              <a:ext uri="{FF2B5EF4-FFF2-40B4-BE49-F238E27FC236}">
                <a16:creationId xmlns:a16="http://schemas.microsoft.com/office/drawing/2014/main" id="{70A25C7A-ADBA-4FBC-B8F6-6B1319C1CE4D}"/>
              </a:ext>
            </a:extLst>
          </p:cNvPr>
          <p:cNvSpPr txBox="1"/>
          <p:nvPr/>
        </p:nvSpPr>
        <p:spPr>
          <a:xfrm>
            <a:off x="3070830" y="2027946"/>
            <a:ext cx="570315" cy="167266"/>
          </a:xfrm>
          <a:prstGeom prst="rect">
            <a:avLst/>
          </a:prstGeom>
          <a:noFill/>
          <a:ln w="28575">
            <a:solidFill>
              <a:srgbClr val="305DB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9" name="TextBox 22">
            <a:extLst>
              <a:ext uri="{FF2B5EF4-FFF2-40B4-BE49-F238E27FC236}">
                <a16:creationId xmlns:a16="http://schemas.microsoft.com/office/drawing/2014/main" id="{01A1D3C8-824C-4B8B-AA79-D78D23F6F4A1}"/>
              </a:ext>
            </a:extLst>
          </p:cNvPr>
          <p:cNvSpPr txBox="1"/>
          <p:nvPr/>
        </p:nvSpPr>
        <p:spPr>
          <a:xfrm>
            <a:off x="1855648" y="2315898"/>
            <a:ext cx="696370" cy="154686"/>
          </a:xfrm>
          <a:prstGeom prst="rect">
            <a:avLst/>
          </a:prstGeom>
          <a:noFill/>
          <a:ln w="28575">
            <a:solidFill>
              <a:srgbClr val="305DB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0" name="TextBox 22">
            <a:extLst>
              <a:ext uri="{FF2B5EF4-FFF2-40B4-BE49-F238E27FC236}">
                <a16:creationId xmlns:a16="http://schemas.microsoft.com/office/drawing/2014/main" id="{1FE91070-1639-4344-A0FD-1B706AFE458E}"/>
              </a:ext>
            </a:extLst>
          </p:cNvPr>
          <p:cNvSpPr txBox="1"/>
          <p:nvPr/>
        </p:nvSpPr>
        <p:spPr>
          <a:xfrm>
            <a:off x="1700996" y="4431546"/>
            <a:ext cx="418454" cy="154686"/>
          </a:xfrm>
          <a:prstGeom prst="rect">
            <a:avLst/>
          </a:prstGeom>
          <a:noFill/>
          <a:ln w="28575">
            <a:solidFill>
              <a:srgbClr val="305DB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1" name="TextBox 22">
            <a:extLst>
              <a:ext uri="{FF2B5EF4-FFF2-40B4-BE49-F238E27FC236}">
                <a16:creationId xmlns:a16="http://schemas.microsoft.com/office/drawing/2014/main" id="{6DA289B9-49D7-4A67-8FBA-F64E215B0E89}"/>
              </a:ext>
            </a:extLst>
          </p:cNvPr>
          <p:cNvSpPr txBox="1"/>
          <p:nvPr/>
        </p:nvSpPr>
        <p:spPr>
          <a:xfrm>
            <a:off x="2042552" y="4752718"/>
            <a:ext cx="1160913" cy="167266"/>
          </a:xfrm>
          <a:prstGeom prst="rect">
            <a:avLst/>
          </a:prstGeom>
          <a:noFill/>
          <a:ln w="28575">
            <a:solidFill>
              <a:srgbClr val="305DB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83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7" name="Google Shape;1857;p60"/>
          <p:cNvGrpSpPr/>
          <p:nvPr/>
        </p:nvGrpSpPr>
        <p:grpSpPr>
          <a:xfrm flipH="1">
            <a:off x="7927951" y="3810849"/>
            <a:ext cx="1019450" cy="1379152"/>
            <a:chOff x="3231057" y="5846468"/>
            <a:chExt cx="1701919" cy="2302424"/>
          </a:xfrm>
        </p:grpSpPr>
        <p:sp>
          <p:nvSpPr>
            <p:cNvPr id="1858" name="Google Shape;1858;p60"/>
            <p:cNvSpPr/>
            <p:nvPr/>
          </p:nvSpPr>
          <p:spPr>
            <a:xfrm>
              <a:off x="3231057" y="5846468"/>
              <a:ext cx="1594326" cy="2294779"/>
            </a:xfrm>
            <a:custGeom>
              <a:avLst/>
              <a:gdLst/>
              <a:ahLst/>
              <a:cxnLst/>
              <a:rect l="l" t="t" r="r" b="b"/>
              <a:pathLst>
                <a:path w="45047" h="64838" extrusionOk="0">
                  <a:moveTo>
                    <a:pt x="7664" y="0"/>
                  </a:moveTo>
                  <a:cubicBezTo>
                    <a:pt x="5622" y="0"/>
                    <a:pt x="3546" y="1052"/>
                    <a:pt x="2736" y="2925"/>
                  </a:cubicBezTo>
                  <a:cubicBezTo>
                    <a:pt x="1763" y="5175"/>
                    <a:pt x="2736" y="7789"/>
                    <a:pt x="3952" y="9916"/>
                  </a:cubicBezTo>
                  <a:cubicBezTo>
                    <a:pt x="5715" y="13108"/>
                    <a:pt x="7934" y="16026"/>
                    <a:pt x="10517" y="18549"/>
                  </a:cubicBezTo>
                  <a:cubicBezTo>
                    <a:pt x="10973" y="19005"/>
                    <a:pt x="11490" y="19521"/>
                    <a:pt x="11612" y="20160"/>
                  </a:cubicBezTo>
                  <a:cubicBezTo>
                    <a:pt x="11794" y="21345"/>
                    <a:pt x="10548" y="22257"/>
                    <a:pt x="9393" y="22470"/>
                  </a:cubicBezTo>
                  <a:cubicBezTo>
                    <a:pt x="9084" y="22520"/>
                    <a:pt x="8773" y="22540"/>
                    <a:pt x="8462" y="22540"/>
                  </a:cubicBezTo>
                  <a:cubicBezTo>
                    <a:pt x="7455" y="22540"/>
                    <a:pt x="6439" y="22334"/>
                    <a:pt x="5441" y="22287"/>
                  </a:cubicBezTo>
                  <a:cubicBezTo>
                    <a:pt x="5342" y="22283"/>
                    <a:pt x="5243" y="22280"/>
                    <a:pt x="5142" y="22280"/>
                  </a:cubicBezTo>
                  <a:cubicBezTo>
                    <a:pt x="3888" y="22280"/>
                    <a:pt x="2563" y="22646"/>
                    <a:pt x="1915" y="23716"/>
                  </a:cubicBezTo>
                  <a:cubicBezTo>
                    <a:pt x="973" y="25327"/>
                    <a:pt x="2098" y="27333"/>
                    <a:pt x="3314" y="28731"/>
                  </a:cubicBezTo>
                  <a:cubicBezTo>
                    <a:pt x="5745" y="31528"/>
                    <a:pt x="8663" y="33868"/>
                    <a:pt x="11885" y="35692"/>
                  </a:cubicBezTo>
                  <a:cubicBezTo>
                    <a:pt x="13040" y="36330"/>
                    <a:pt x="14287" y="36938"/>
                    <a:pt x="15138" y="37971"/>
                  </a:cubicBezTo>
                  <a:cubicBezTo>
                    <a:pt x="15989" y="39005"/>
                    <a:pt x="16353" y="40585"/>
                    <a:pt x="15563" y="41680"/>
                  </a:cubicBezTo>
                  <a:cubicBezTo>
                    <a:pt x="15046" y="42376"/>
                    <a:pt x="14189" y="42682"/>
                    <a:pt x="13301" y="42682"/>
                  </a:cubicBezTo>
                  <a:cubicBezTo>
                    <a:pt x="12833" y="42682"/>
                    <a:pt x="12356" y="42597"/>
                    <a:pt x="11916" y="42440"/>
                  </a:cubicBezTo>
                  <a:cubicBezTo>
                    <a:pt x="10669" y="41984"/>
                    <a:pt x="9636" y="41102"/>
                    <a:pt x="8481" y="40464"/>
                  </a:cubicBezTo>
                  <a:cubicBezTo>
                    <a:pt x="7380" y="39828"/>
                    <a:pt x="6065" y="39438"/>
                    <a:pt x="4804" y="39438"/>
                  </a:cubicBezTo>
                  <a:cubicBezTo>
                    <a:pt x="3592" y="39438"/>
                    <a:pt x="2429" y="39798"/>
                    <a:pt x="1551" y="40646"/>
                  </a:cubicBezTo>
                  <a:cubicBezTo>
                    <a:pt x="396" y="41801"/>
                    <a:pt x="1" y="43595"/>
                    <a:pt x="244" y="45236"/>
                  </a:cubicBezTo>
                  <a:cubicBezTo>
                    <a:pt x="487" y="46877"/>
                    <a:pt x="1277" y="48367"/>
                    <a:pt x="2128" y="49765"/>
                  </a:cubicBezTo>
                  <a:cubicBezTo>
                    <a:pt x="5107" y="54659"/>
                    <a:pt x="9271" y="58884"/>
                    <a:pt x="14287" y="61589"/>
                  </a:cubicBezTo>
                  <a:cubicBezTo>
                    <a:pt x="18084" y="63614"/>
                    <a:pt x="21794" y="64838"/>
                    <a:pt x="25799" y="64838"/>
                  </a:cubicBezTo>
                  <a:cubicBezTo>
                    <a:pt x="27084" y="64838"/>
                    <a:pt x="28400" y="64712"/>
                    <a:pt x="29758" y="64446"/>
                  </a:cubicBezTo>
                  <a:lnTo>
                    <a:pt x="29788" y="64446"/>
                  </a:lnTo>
                  <a:cubicBezTo>
                    <a:pt x="39393" y="59795"/>
                    <a:pt x="43132" y="48914"/>
                    <a:pt x="44378" y="38822"/>
                  </a:cubicBezTo>
                  <a:cubicBezTo>
                    <a:pt x="44591" y="37120"/>
                    <a:pt x="45047" y="35388"/>
                    <a:pt x="44500" y="33777"/>
                  </a:cubicBezTo>
                  <a:cubicBezTo>
                    <a:pt x="44003" y="32390"/>
                    <a:pt x="42673" y="31252"/>
                    <a:pt x="41285" y="31252"/>
                  </a:cubicBezTo>
                  <a:cubicBezTo>
                    <a:pt x="41060" y="31252"/>
                    <a:pt x="40834" y="31282"/>
                    <a:pt x="40609" y="31345"/>
                  </a:cubicBezTo>
                  <a:cubicBezTo>
                    <a:pt x="39272" y="31740"/>
                    <a:pt x="38482" y="33108"/>
                    <a:pt x="37600" y="34202"/>
                  </a:cubicBezTo>
                  <a:cubicBezTo>
                    <a:pt x="36415" y="35631"/>
                    <a:pt x="34834" y="36725"/>
                    <a:pt x="33071" y="37333"/>
                  </a:cubicBezTo>
                  <a:cubicBezTo>
                    <a:pt x="32517" y="37508"/>
                    <a:pt x="31915" y="37634"/>
                    <a:pt x="31330" y="37634"/>
                  </a:cubicBezTo>
                  <a:cubicBezTo>
                    <a:pt x="30695" y="37634"/>
                    <a:pt x="30082" y="37485"/>
                    <a:pt x="29576" y="37090"/>
                  </a:cubicBezTo>
                  <a:cubicBezTo>
                    <a:pt x="28269" y="36057"/>
                    <a:pt x="28390" y="34050"/>
                    <a:pt x="28664" y="32348"/>
                  </a:cubicBezTo>
                  <a:cubicBezTo>
                    <a:pt x="29180" y="29248"/>
                    <a:pt x="29697" y="26148"/>
                    <a:pt x="30214" y="23047"/>
                  </a:cubicBezTo>
                  <a:cubicBezTo>
                    <a:pt x="30487" y="21375"/>
                    <a:pt x="30761" y="19673"/>
                    <a:pt x="30518" y="18002"/>
                  </a:cubicBezTo>
                  <a:cubicBezTo>
                    <a:pt x="30244" y="16330"/>
                    <a:pt x="29332" y="14688"/>
                    <a:pt x="27813" y="13989"/>
                  </a:cubicBezTo>
                  <a:cubicBezTo>
                    <a:pt x="27391" y="13795"/>
                    <a:pt x="26925" y="13702"/>
                    <a:pt x="26459" y="13702"/>
                  </a:cubicBezTo>
                  <a:cubicBezTo>
                    <a:pt x="25244" y="13702"/>
                    <a:pt x="24027" y="14336"/>
                    <a:pt x="23588" y="15479"/>
                  </a:cubicBezTo>
                  <a:cubicBezTo>
                    <a:pt x="23344" y="16117"/>
                    <a:pt x="23375" y="16846"/>
                    <a:pt x="23192" y="17546"/>
                  </a:cubicBezTo>
                  <a:cubicBezTo>
                    <a:pt x="23040" y="18214"/>
                    <a:pt x="22615" y="18944"/>
                    <a:pt x="21916" y="19035"/>
                  </a:cubicBezTo>
                  <a:cubicBezTo>
                    <a:pt x="21866" y="19041"/>
                    <a:pt x="21818" y="19045"/>
                    <a:pt x="21769" y="19045"/>
                  </a:cubicBezTo>
                  <a:cubicBezTo>
                    <a:pt x="21136" y="19045"/>
                    <a:pt x="20609" y="18508"/>
                    <a:pt x="20214" y="17971"/>
                  </a:cubicBezTo>
                  <a:cubicBezTo>
                    <a:pt x="18755" y="15995"/>
                    <a:pt x="17934" y="13655"/>
                    <a:pt x="17174" y="11315"/>
                  </a:cubicBezTo>
                  <a:cubicBezTo>
                    <a:pt x="16414" y="8974"/>
                    <a:pt x="15715" y="6603"/>
                    <a:pt x="14438" y="4506"/>
                  </a:cubicBezTo>
                  <a:cubicBezTo>
                    <a:pt x="13162" y="2439"/>
                    <a:pt x="11247" y="646"/>
                    <a:pt x="8876" y="129"/>
                  </a:cubicBezTo>
                  <a:cubicBezTo>
                    <a:pt x="8480" y="43"/>
                    <a:pt x="8073" y="0"/>
                    <a:pt x="7664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60"/>
            <p:cNvSpPr/>
            <p:nvPr/>
          </p:nvSpPr>
          <p:spPr>
            <a:xfrm>
              <a:off x="3426848" y="5882215"/>
              <a:ext cx="826238" cy="2265615"/>
            </a:xfrm>
            <a:custGeom>
              <a:avLst/>
              <a:gdLst/>
              <a:ahLst/>
              <a:cxnLst/>
              <a:rect l="l" t="t" r="r" b="b"/>
              <a:pathLst>
                <a:path w="23345" h="64014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61"/>
                    <a:pt x="61" y="122"/>
                    <a:pt x="122" y="183"/>
                  </a:cubicBezTo>
                  <a:lnTo>
                    <a:pt x="548" y="700"/>
                  </a:lnTo>
                  <a:cubicBezTo>
                    <a:pt x="943" y="1155"/>
                    <a:pt x="1490" y="1855"/>
                    <a:pt x="2159" y="2736"/>
                  </a:cubicBezTo>
                  <a:cubicBezTo>
                    <a:pt x="4134" y="5228"/>
                    <a:pt x="5897" y="7873"/>
                    <a:pt x="7448" y="10608"/>
                  </a:cubicBezTo>
                  <a:cubicBezTo>
                    <a:pt x="8451" y="12371"/>
                    <a:pt x="9454" y="14317"/>
                    <a:pt x="10487" y="16444"/>
                  </a:cubicBezTo>
                  <a:cubicBezTo>
                    <a:pt x="11521" y="18572"/>
                    <a:pt x="12645" y="20852"/>
                    <a:pt x="13709" y="23283"/>
                  </a:cubicBezTo>
                  <a:cubicBezTo>
                    <a:pt x="14834" y="25806"/>
                    <a:pt x="15837" y="28420"/>
                    <a:pt x="16688" y="31065"/>
                  </a:cubicBezTo>
                  <a:cubicBezTo>
                    <a:pt x="17144" y="32463"/>
                    <a:pt x="17478" y="33861"/>
                    <a:pt x="17873" y="35320"/>
                  </a:cubicBezTo>
                  <a:cubicBezTo>
                    <a:pt x="18238" y="36779"/>
                    <a:pt x="18603" y="38268"/>
                    <a:pt x="18967" y="39758"/>
                  </a:cubicBezTo>
                  <a:cubicBezTo>
                    <a:pt x="20426" y="45351"/>
                    <a:pt x="21582" y="51035"/>
                    <a:pt x="22402" y="56779"/>
                  </a:cubicBezTo>
                  <a:cubicBezTo>
                    <a:pt x="23071" y="62068"/>
                    <a:pt x="22919" y="59940"/>
                    <a:pt x="22676" y="64013"/>
                  </a:cubicBezTo>
                  <a:lnTo>
                    <a:pt x="22919" y="63983"/>
                  </a:lnTo>
                  <a:cubicBezTo>
                    <a:pt x="23162" y="59940"/>
                    <a:pt x="23344" y="62038"/>
                    <a:pt x="22676" y="56719"/>
                  </a:cubicBezTo>
                  <a:cubicBezTo>
                    <a:pt x="21885" y="50974"/>
                    <a:pt x="20730" y="45290"/>
                    <a:pt x="19302" y="39697"/>
                  </a:cubicBezTo>
                  <a:cubicBezTo>
                    <a:pt x="18907" y="38177"/>
                    <a:pt x="18542" y="36718"/>
                    <a:pt x="18177" y="35259"/>
                  </a:cubicBezTo>
                  <a:cubicBezTo>
                    <a:pt x="17812" y="33800"/>
                    <a:pt x="17448" y="32372"/>
                    <a:pt x="16992" y="30973"/>
                  </a:cubicBezTo>
                  <a:cubicBezTo>
                    <a:pt x="16141" y="28329"/>
                    <a:pt x="15138" y="25715"/>
                    <a:pt x="13983" y="23162"/>
                  </a:cubicBezTo>
                  <a:cubicBezTo>
                    <a:pt x="12919" y="20730"/>
                    <a:pt x="11794" y="18451"/>
                    <a:pt x="10730" y="16323"/>
                  </a:cubicBezTo>
                  <a:cubicBezTo>
                    <a:pt x="9697" y="14195"/>
                    <a:pt x="8663" y="12250"/>
                    <a:pt x="7630" y="10517"/>
                  </a:cubicBezTo>
                  <a:cubicBezTo>
                    <a:pt x="6049" y="7751"/>
                    <a:pt x="4256" y="5137"/>
                    <a:pt x="2280" y="2645"/>
                  </a:cubicBezTo>
                  <a:cubicBezTo>
                    <a:pt x="1551" y="1794"/>
                    <a:pt x="1004" y="1125"/>
                    <a:pt x="608" y="669"/>
                  </a:cubicBezTo>
                  <a:lnTo>
                    <a:pt x="153" y="183"/>
                  </a:lnTo>
                  <a:cubicBezTo>
                    <a:pt x="92" y="122"/>
                    <a:pt x="61" y="61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60"/>
            <p:cNvSpPr/>
            <p:nvPr/>
          </p:nvSpPr>
          <p:spPr>
            <a:xfrm>
              <a:off x="4026043" y="6341574"/>
              <a:ext cx="189385" cy="635826"/>
            </a:xfrm>
            <a:custGeom>
              <a:avLst/>
              <a:gdLst/>
              <a:ahLst/>
              <a:cxnLst/>
              <a:rect l="l" t="t" r="r" b="b"/>
              <a:pathLst>
                <a:path w="5351" h="17965" extrusionOk="0">
                  <a:moveTo>
                    <a:pt x="5351" y="0"/>
                  </a:moveTo>
                  <a:lnTo>
                    <a:pt x="5351" y="0"/>
                  </a:lnTo>
                  <a:cubicBezTo>
                    <a:pt x="5229" y="213"/>
                    <a:pt x="5107" y="456"/>
                    <a:pt x="5016" y="669"/>
                  </a:cubicBezTo>
                  <a:cubicBezTo>
                    <a:pt x="4834" y="1125"/>
                    <a:pt x="4591" y="1763"/>
                    <a:pt x="4287" y="2554"/>
                  </a:cubicBezTo>
                  <a:cubicBezTo>
                    <a:pt x="3709" y="4165"/>
                    <a:pt x="3041" y="6414"/>
                    <a:pt x="2372" y="8906"/>
                  </a:cubicBezTo>
                  <a:cubicBezTo>
                    <a:pt x="1703" y="11429"/>
                    <a:pt x="1126" y="13618"/>
                    <a:pt x="670" y="15320"/>
                  </a:cubicBezTo>
                  <a:lnTo>
                    <a:pt x="153" y="17265"/>
                  </a:lnTo>
                  <a:cubicBezTo>
                    <a:pt x="62" y="17478"/>
                    <a:pt x="1" y="17721"/>
                    <a:pt x="1" y="17964"/>
                  </a:cubicBezTo>
                  <a:cubicBezTo>
                    <a:pt x="92" y="17751"/>
                    <a:pt x="183" y="17508"/>
                    <a:pt x="275" y="17265"/>
                  </a:cubicBezTo>
                  <a:cubicBezTo>
                    <a:pt x="427" y="16839"/>
                    <a:pt x="639" y="16171"/>
                    <a:pt x="882" y="15380"/>
                  </a:cubicBezTo>
                  <a:cubicBezTo>
                    <a:pt x="1399" y="13770"/>
                    <a:pt x="2007" y="11490"/>
                    <a:pt x="2676" y="8997"/>
                  </a:cubicBezTo>
                  <a:cubicBezTo>
                    <a:pt x="3344" y="6475"/>
                    <a:pt x="3983" y="4225"/>
                    <a:pt x="4500" y="2614"/>
                  </a:cubicBezTo>
                  <a:cubicBezTo>
                    <a:pt x="4773" y="1824"/>
                    <a:pt x="4986" y="1155"/>
                    <a:pt x="5138" y="730"/>
                  </a:cubicBezTo>
                  <a:cubicBezTo>
                    <a:pt x="5229" y="487"/>
                    <a:pt x="5290" y="243"/>
                    <a:pt x="535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60"/>
            <p:cNvSpPr/>
            <p:nvPr/>
          </p:nvSpPr>
          <p:spPr>
            <a:xfrm>
              <a:off x="3288074" y="6714859"/>
              <a:ext cx="736943" cy="262542"/>
            </a:xfrm>
            <a:custGeom>
              <a:avLst/>
              <a:gdLst/>
              <a:ahLst/>
              <a:cxnLst/>
              <a:rect l="l" t="t" r="r" b="b"/>
              <a:pathLst>
                <a:path w="20822" h="7418" extrusionOk="0">
                  <a:moveTo>
                    <a:pt x="1" y="1"/>
                  </a:moveTo>
                  <a:lnTo>
                    <a:pt x="1" y="1"/>
                  </a:lnTo>
                  <a:cubicBezTo>
                    <a:pt x="274" y="92"/>
                    <a:pt x="578" y="183"/>
                    <a:pt x="852" y="244"/>
                  </a:cubicBezTo>
                  <a:cubicBezTo>
                    <a:pt x="1399" y="365"/>
                    <a:pt x="2189" y="578"/>
                    <a:pt x="3131" y="852"/>
                  </a:cubicBezTo>
                  <a:cubicBezTo>
                    <a:pt x="5046" y="1368"/>
                    <a:pt x="7691" y="2189"/>
                    <a:pt x="10578" y="3223"/>
                  </a:cubicBezTo>
                  <a:cubicBezTo>
                    <a:pt x="13466" y="4256"/>
                    <a:pt x="16019" y="5289"/>
                    <a:pt x="17843" y="6110"/>
                  </a:cubicBezTo>
                  <a:cubicBezTo>
                    <a:pt x="18785" y="6505"/>
                    <a:pt x="19515" y="6840"/>
                    <a:pt x="20031" y="7083"/>
                  </a:cubicBezTo>
                  <a:cubicBezTo>
                    <a:pt x="20274" y="7235"/>
                    <a:pt x="20548" y="7326"/>
                    <a:pt x="20822" y="7417"/>
                  </a:cubicBezTo>
                  <a:cubicBezTo>
                    <a:pt x="20578" y="7265"/>
                    <a:pt x="20335" y="7113"/>
                    <a:pt x="20062" y="6992"/>
                  </a:cubicBezTo>
                  <a:cubicBezTo>
                    <a:pt x="19575" y="6718"/>
                    <a:pt x="18846" y="6323"/>
                    <a:pt x="17934" y="5897"/>
                  </a:cubicBezTo>
                  <a:cubicBezTo>
                    <a:pt x="16110" y="5046"/>
                    <a:pt x="13557" y="3952"/>
                    <a:pt x="10669" y="2919"/>
                  </a:cubicBezTo>
                  <a:cubicBezTo>
                    <a:pt x="8207" y="2037"/>
                    <a:pt x="5715" y="1277"/>
                    <a:pt x="3192" y="639"/>
                  </a:cubicBezTo>
                  <a:cubicBezTo>
                    <a:pt x="2219" y="396"/>
                    <a:pt x="1399" y="244"/>
                    <a:pt x="852" y="122"/>
                  </a:cubicBezTo>
                  <a:cubicBezTo>
                    <a:pt x="578" y="61"/>
                    <a:pt x="304" y="31"/>
                    <a:pt x="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60"/>
            <p:cNvSpPr/>
            <p:nvPr/>
          </p:nvSpPr>
          <p:spPr>
            <a:xfrm>
              <a:off x="4221834" y="6964446"/>
              <a:ext cx="536869" cy="910118"/>
            </a:xfrm>
            <a:custGeom>
              <a:avLst/>
              <a:gdLst/>
              <a:ahLst/>
              <a:cxnLst/>
              <a:rect l="l" t="t" r="r" b="b"/>
              <a:pathLst>
                <a:path w="15169" h="25715" extrusionOk="0">
                  <a:moveTo>
                    <a:pt x="15168" y="0"/>
                  </a:moveTo>
                  <a:lnTo>
                    <a:pt x="15168" y="0"/>
                  </a:lnTo>
                  <a:cubicBezTo>
                    <a:pt x="15168" y="0"/>
                    <a:pt x="15108" y="92"/>
                    <a:pt x="14986" y="244"/>
                  </a:cubicBezTo>
                  <a:cubicBezTo>
                    <a:pt x="14864" y="395"/>
                    <a:pt x="14682" y="669"/>
                    <a:pt x="14500" y="973"/>
                  </a:cubicBezTo>
                  <a:cubicBezTo>
                    <a:pt x="14074" y="1581"/>
                    <a:pt x="13497" y="2523"/>
                    <a:pt x="12767" y="3648"/>
                  </a:cubicBezTo>
                  <a:cubicBezTo>
                    <a:pt x="11339" y="5927"/>
                    <a:pt x="9484" y="9180"/>
                    <a:pt x="7448" y="12766"/>
                  </a:cubicBezTo>
                  <a:cubicBezTo>
                    <a:pt x="5442" y="16353"/>
                    <a:pt x="3588" y="19605"/>
                    <a:pt x="2220" y="21916"/>
                  </a:cubicBezTo>
                  <a:cubicBezTo>
                    <a:pt x="1551" y="23071"/>
                    <a:pt x="1004" y="23982"/>
                    <a:pt x="579" y="24682"/>
                  </a:cubicBezTo>
                  <a:cubicBezTo>
                    <a:pt x="396" y="24955"/>
                    <a:pt x="275" y="25229"/>
                    <a:pt x="153" y="25441"/>
                  </a:cubicBezTo>
                  <a:cubicBezTo>
                    <a:pt x="92" y="25533"/>
                    <a:pt x="31" y="25624"/>
                    <a:pt x="1" y="25715"/>
                  </a:cubicBezTo>
                  <a:cubicBezTo>
                    <a:pt x="92" y="25654"/>
                    <a:pt x="153" y="25563"/>
                    <a:pt x="183" y="25472"/>
                  </a:cubicBezTo>
                  <a:lnTo>
                    <a:pt x="700" y="24742"/>
                  </a:lnTo>
                  <a:cubicBezTo>
                    <a:pt x="1126" y="24134"/>
                    <a:pt x="1703" y="23223"/>
                    <a:pt x="2402" y="22068"/>
                  </a:cubicBezTo>
                  <a:cubicBezTo>
                    <a:pt x="3831" y="19788"/>
                    <a:pt x="5715" y="16536"/>
                    <a:pt x="7721" y="12949"/>
                  </a:cubicBezTo>
                  <a:cubicBezTo>
                    <a:pt x="9758" y="9362"/>
                    <a:pt x="11582" y="6110"/>
                    <a:pt x="12950" y="3800"/>
                  </a:cubicBezTo>
                  <a:lnTo>
                    <a:pt x="14591" y="1034"/>
                  </a:lnTo>
                  <a:lnTo>
                    <a:pt x="15047" y="274"/>
                  </a:lnTo>
                  <a:cubicBezTo>
                    <a:pt x="15108" y="183"/>
                    <a:pt x="15138" y="92"/>
                    <a:pt x="1516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60"/>
            <p:cNvSpPr/>
            <p:nvPr/>
          </p:nvSpPr>
          <p:spPr>
            <a:xfrm>
              <a:off x="3264397" y="7388307"/>
              <a:ext cx="957473" cy="486258"/>
            </a:xfrm>
            <a:custGeom>
              <a:avLst/>
              <a:gdLst/>
              <a:ahLst/>
              <a:cxnLst/>
              <a:rect l="l" t="t" r="r" b="b"/>
              <a:pathLst>
                <a:path w="27053" h="13739" extrusionOk="0">
                  <a:moveTo>
                    <a:pt x="1" y="0"/>
                  </a:moveTo>
                  <a:lnTo>
                    <a:pt x="1" y="0"/>
                  </a:lnTo>
                  <a:cubicBezTo>
                    <a:pt x="92" y="61"/>
                    <a:pt x="183" y="122"/>
                    <a:pt x="274" y="152"/>
                  </a:cubicBezTo>
                  <a:lnTo>
                    <a:pt x="1034" y="578"/>
                  </a:lnTo>
                  <a:lnTo>
                    <a:pt x="3952" y="2067"/>
                  </a:lnTo>
                  <a:cubicBezTo>
                    <a:pt x="6384" y="3313"/>
                    <a:pt x="9758" y="5076"/>
                    <a:pt x="13436" y="7022"/>
                  </a:cubicBezTo>
                  <a:cubicBezTo>
                    <a:pt x="17144" y="8937"/>
                    <a:pt x="20518" y="10699"/>
                    <a:pt x="23010" y="11885"/>
                  </a:cubicBezTo>
                  <a:cubicBezTo>
                    <a:pt x="24226" y="12493"/>
                    <a:pt x="25229" y="12949"/>
                    <a:pt x="25928" y="13283"/>
                  </a:cubicBezTo>
                  <a:lnTo>
                    <a:pt x="26749" y="13617"/>
                  </a:lnTo>
                  <a:cubicBezTo>
                    <a:pt x="26840" y="13678"/>
                    <a:pt x="26931" y="13709"/>
                    <a:pt x="27053" y="13739"/>
                  </a:cubicBezTo>
                  <a:cubicBezTo>
                    <a:pt x="27053" y="13739"/>
                    <a:pt x="26962" y="13678"/>
                    <a:pt x="26779" y="13587"/>
                  </a:cubicBezTo>
                  <a:lnTo>
                    <a:pt x="26020" y="13161"/>
                  </a:lnTo>
                  <a:lnTo>
                    <a:pt x="23132" y="11703"/>
                  </a:lnTo>
                  <a:cubicBezTo>
                    <a:pt x="20670" y="10456"/>
                    <a:pt x="17326" y="8693"/>
                    <a:pt x="13618" y="6718"/>
                  </a:cubicBezTo>
                  <a:cubicBezTo>
                    <a:pt x="9940" y="4772"/>
                    <a:pt x="6536" y="3040"/>
                    <a:pt x="4074" y="1854"/>
                  </a:cubicBezTo>
                  <a:cubicBezTo>
                    <a:pt x="2828" y="1246"/>
                    <a:pt x="1825" y="790"/>
                    <a:pt x="1125" y="456"/>
                  </a:cubicBezTo>
                  <a:lnTo>
                    <a:pt x="335" y="122"/>
                  </a:lnTo>
                  <a:cubicBezTo>
                    <a:pt x="21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60"/>
            <p:cNvSpPr/>
            <p:nvPr/>
          </p:nvSpPr>
          <p:spPr>
            <a:xfrm>
              <a:off x="4002401" y="6360650"/>
              <a:ext cx="930575" cy="1788241"/>
            </a:xfrm>
            <a:custGeom>
              <a:avLst/>
              <a:gdLst/>
              <a:ahLst/>
              <a:cxnLst/>
              <a:rect l="l" t="t" r="r" b="b"/>
              <a:pathLst>
                <a:path w="26293" h="50526" extrusionOk="0">
                  <a:moveTo>
                    <a:pt x="19392" y="1"/>
                  </a:moveTo>
                  <a:cubicBezTo>
                    <a:pt x="18616" y="1"/>
                    <a:pt x="16692" y="529"/>
                    <a:pt x="15806" y="5510"/>
                  </a:cubicBezTo>
                  <a:cubicBezTo>
                    <a:pt x="14681" y="11863"/>
                    <a:pt x="14590" y="15328"/>
                    <a:pt x="14590" y="15328"/>
                  </a:cubicBezTo>
                  <a:cubicBezTo>
                    <a:pt x="14590" y="15328"/>
                    <a:pt x="14309" y="16324"/>
                    <a:pt x="13618" y="16324"/>
                  </a:cubicBezTo>
                  <a:cubicBezTo>
                    <a:pt x="13490" y="16324"/>
                    <a:pt x="13348" y="16290"/>
                    <a:pt x="13192" y="16209"/>
                  </a:cubicBezTo>
                  <a:cubicBezTo>
                    <a:pt x="12344" y="15785"/>
                    <a:pt x="11065" y="14480"/>
                    <a:pt x="9928" y="14480"/>
                  </a:cubicBezTo>
                  <a:cubicBezTo>
                    <a:pt x="9680" y="14480"/>
                    <a:pt x="9439" y="14542"/>
                    <a:pt x="9210" y="14689"/>
                  </a:cubicBezTo>
                  <a:cubicBezTo>
                    <a:pt x="7934" y="15510"/>
                    <a:pt x="7964" y="17182"/>
                    <a:pt x="8906" y="19401"/>
                  </a:cubicBezTo>
                  <a:cubicBezTo>
                    <a:pt x="9879" y="21589"/>
                    <a:pt x="11824" y="26513"/>
                    <a:pt x="11976" y="26939"/>
                  </a:cubicBezTo>
                  <a:cubicBezTo>
                    <a:pt x="12136" y="27312"/>
                    <a:pt x="12109" y="27919"/>
                    <a:pt x="11587" y="27919"/>
                  </a:cubicBezTo>
                  <a:cubicBezTo>
                    <a:pt x="11514" y="27919"/>
                    <a:pt x="11431" y="27907"/>
                    <a:pt x="11338" y="27881"/>
                  </a:cubicBezTo>
                  <a:cubicBezTo>
                    <a:pt x="10796" y="27708"/>
                    <a:pt x="8219" y="26193"/>
                    <a:pt x="6341" y="26193"/>
                  </a:cubicBezTo>
                  <a:cubicBezTo>
                    <a:pt x="5583" y="26193"/>
                    <a:pt x="4940" y="26439"/>
                    <a:pt x="4590" y="27121"/>
                  </a:cubicBezTo>
                  <a:cubicBezTo>
                    <a:pt x="3344" y="29462"/>
                    <a:pt x="7052" y="35146"/>
                    <a:pt x="7417" y="35784"/>
                  </a:cubicBezTo>
                  <a:cubicBezTo>
                    <a:pt x="7812" y="36422"/>
                    <a:pt x="7782" y="36726"/>
                    <a:pt x="7508" y="37000"/>
                  </a:cubicBezTo>
                  <a:cubicBezTo>
                    <a:pt x="7477" y="37034"/>
                    <a:pt x="7431" y="37050"/>
                    <a:pt x="7371" y="37050"/>
                  </a:cubicBezTo>
                  <a:cubicBezTo>
                    <a:pt x="6895" y="37050"/>
                    <a:pt x="5558" y="36064"/>
                    <a:pt x="4316" y="35389"/>
                  </a:cubicBezTo>
                  <a:cubicBezTo>
                    <a:pt x="3520" y="34956"/>
                    <a:pt x="2615" y="34563"/>
                    <a:pt x="1871" y="34563"/>
                  </a:cubicBezTo>
                  <a:cubicBezTo>
                    <a:pt x="1309" y="34563"/>
                    <a:pt x="839" y="34787"/>
                    <a:pt x="578" y="35389"/>
                  </a:cubicBezTo>
                  <a:cubicBezTo>
                    <a:pt x="0" y="36817"/>
                    <a:pt x="1125" y="41590"/>
                    <a:pt x="7903" y="47821"/>
                  </a:cubicBezTo>
                  <a:lnTo>
                    <a:pt x="11216" y="50526"/>
                  </a:lnTo>
                  <a:lnTo>
                    <a:pt x="15229" y="49067"/>
                  </a:lnTo>
                  <a:cubicBezTo>
                    <a:pt x="23679" y="45359"/>
                    <a:pt x="26293" y="41225"/>
                    <a:pt x="26201" y="39705"/>
                  </a:cubicBezTo>
                  <a:cubicBezTo>
                    <a:pt x="26117" y="38629"/>
                    <a:pt x="25197" y="38314"/>
                    <a:pt x="24124" y="38314"/>
                  </a:cubicBezTo>
                  <a:cubicBezTo>
                    <a:pt x="23651" y="38314"/>
                    <a:pt x="23149" y="38375"/>
                    <a:pt x="22675" y="38459"/>
                  </a:cubicBezTo>
                  <a:cubicBezTo>
                    <a:pt x="21433" y="38674"/>
                    <a:pt x="20059" y="39077"/>
                    <a:pt x="19439" y="39077"/>
                  </a:cubicBezTo>
                  <a:cubicBezTo>
                    <a:pt x="19271" y="39077"/>
                    <a:pt x="19158" y="39047"/>
                    <a:pt x="19119" y="38976"/>
                  </a:cubicBezTo>
                  <a:cubicBezTo>
                    <a:pt x="18967" y="38611"/>
                    <a:pt x="19028" y="38276"/>
                    <a:pt x="19605" y="37821"/>
                  </a:cubicBezTo>
                  <a:cubicBezTo>
                    <a:pt x="20183" y="37365"/>
                    <a:pt x="25502" y="33170"/>
                    <a:pt x="25107" y="30556"/>
                  </a:cubicBezTo>
                  <a:cubicBezTo>
                    <a:pt x="24896" y="29158"/>
                    <a:pt x="23242" y="28838"/>
                    <a:pt x="21628" y="28838"/>
                  </a:cubicBezTo>
                  <a:cubicBezTo>
                    <a:pt x="20263" y="28838"/>
                    <a:pt x="18927" y="29067"/>
                    <a:pt x="18515" y="29067"/>
                  </a:cubicBezTo>
                  <a:cubicBezTo>
                    <a:pt x="18502" y="29067"/>
                    <a:pt x="18491" y="29067"/>
                    <a:pt x="18481" y="29067"/>
                  </a:cubicBezTo>
                  <a:cubicBezTo>
                    <a:pt x="17691" y="29067"/>
                    <a:pt x="17873" y="28368"/>
                    <a:pt x="18177" y="28003"/>
                  </a:cubicBezTo>
                  <a:cubicBezTo>
                    <a:pt x="18481" y="27638"/>
                    <a:pt x="21885" y="23626"/>
                    <a:pt x="23527" y="21863"/>
                  </a:cubicBezTo>
                  <a:cubicBezTo>
                    <a:pt x="25168" y="20100"/>
                    <a:pt x="25685" y="18459"/>
                    <a:pt x="24803" y="17304"/>
                  </a:cubicBezTo>
                  <a:cubicBezTo>
                    <a:pt x="24500" y="16920"/>
                    <a:pt x="24054" y="16788"/>
                    <a:pt x="23551" y="16788"/>
                  </a:cubicBezTo>
                  <a:cubicBezTo>
                    <a:pt x="22539" y="16788"/>
                    <a:pt x="21299" y="17324"/>
                    <a:pt x="20548" y="17425"/>
                  </a:cubicBezTo>
                  <a:cubicBezTo>
                    <a:pt x="20491" y="17433"/>
                    <a:pt x="20437" y="17436"/>
                    <a:pt x="20386" y="17436"/>
                  </a:cubicBezTo>
                  <a:cubicBezTo>
                    <a:pt x="19429" y="17436"/>
                    <a:pt x="19484" y="16148"/>
                    <a:pt x="19484" y="16148"/>
                  </a:cubicBezTo>
                  <a:cubicBezTo>
                    <a:pt x="19484" y="16148"/>
                    <a:pt x="20548" y="12835"/>
                    <a:pt x="21551" y="6483"/>
                  </a:cubicBezTo>
                  <a:cubicBezTo>
                    <a:pt x="22554" y="130"/>
                    <a:pt x="19697" y="8"/>
                    <a:pt x="19697" y="8"/>
                  </a:cubicBezTo>
                  <a:lnTo>
                    <a:pt x="19697" y="8"/>
                  </a:lnTo>
                  <a:lnTo>
                    <a:pt x="19727" y="39"/>
                  </a:lnTo>
                  <a:cubicBezTo>
                    <a:pt x="19727" y="39"/>
                    <a:pt x="19601" y="1"/>
                    <a:pt x="19392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60"/>
            <p:cNvSpPr/>
            <p:nvPr/>
          </p:nvSpPr>
          <p:spPr>
            <a:xfrm>
              <a:off x="4399363" y="6562105"/>
              <a:ext cx="267886" cy="1586787"/>
            </a:xfrm>
            <a:custGeom>
              <a:avLst/>
              <a:gdLst/>
              <a:ahLst/>
              <a:cxnLst/>
              <a:rect l="l" t="t" r="r" b="b"/>
              <a:pathLst>
                <a:path w="7569" h="44834" extrusionOk="0">
                  <a:moveTo>
                    <a:pt x="7569" y="0"/>
                  </a:moveTo>
                  <a:cubicBezTo>
                    <a:pt x="7569" y="31"/>
                    <a:pt x="7538" y="61"/>
                    <a:pt x="7538" y="122"/>
                  </a:cubicBezTo>
                  <a:cubicBezTo>
                    <a:pt x="7538" y="183"/>
                    <a:pt x="7508" y="304"/>
                    <a:pt x="7478" y="456"/>
                  </a:cubicBezTo>
                  <a:cubicBezTo>
                    <a:pt x="7417" y="760"/>
                    <a:pt x="7326" y="1186"/>
                    <a:pt x="7234" y="1763"/>
                  </a:cubicBezTo>
                  <a:cubicBezTo>
                    <a:pt x="7022" y="2888"/>
                    <a:pt x="6748" y="4529"/>
                    <a:pt x="6353" y="6535"/>
                  </a:cubicBezTo>
                  <a:cubicBezTo>
                    <a:pt x="5654" y="10608"/>
                    <a:pt x="4712" y="16201"/>
                    <a:pt x="3709" y="22402"/>
                  </a:cubicBezTo>
                  <a:cubicBezTo>
                    <a:pt x="2705" y="28603"/>
                    <a:pt x="1763" y="34195"/>
                    <a:pt x="1095" y="38268"/>
                  </a:cubicBezTo>
                  <a:lnTo>
                    <a:pt x="274" y="43071"/>
                  </a:lnTo>
                  <a:cubicBezTo>
                    <a:pt x="183" y="43618"/>
                    <a:pt x="122" y="44074"/>
                    <a:pt x="61" y="44378"/>
                  </a:cubicBezTo>
                  <a:cubicBezTo>
                    <a:pt x="31" y="44500"/>
                    <a:pt x="0" y="44621"/>
                    <a:pt x="0" y="44712"/>
                  </a:cubicBezTo>
                  <a:cubicBezTo>
                    <a:pt x="0" y="44743"/>
                    <a:pt x="0" y="44773"/>
                    <a:pt x="0" y="44834"/>
                  </a:cubicBezTo>
                  <a:cubicBezTo>
                    <a:pt x="31" y="44773"/>
                    <a:pt x="31" y="44743"/>
                    <a:pt x="31" y="44712"/>
                  </a:cubicBezTo>
                  <a:cubicBezTo>
                    <a:pt x="61" y="44621"/>
                    <a:pt x="91" y="44530"/>
                    <a:pt x="122" y="44378"/>
                  </a:cubicBezTo>
                  <a:cubicBezTo>
                    <a:pt x="183" y="44074"/>
                    <a:pt x="243" y="43618"/>
                    <a:pt x="365" y="43071"/>
                  </a:cubicBezTo>
                  <a:cubicBezTo>
                    <a:pt x="547" y="41916"/>
                    <a:pt x="851" y="40305"/>
                    <a:pt x="1216" y="38268"/>
                  </a:cubicBezTo>
                  <a:cubicBezTo>
                    <a:pt x="1915" y="34226"/>
                    <a:pt x="2857" y="28603"/>
                    <a:pt x="3891" y="22432"/>
                  </a:cubicBezTo>
                  <a:cubicBezTo>
                    <a:pt x="4894" y="16232"/>
                    <a:pt x="5836" y="10639"/>
                    <a:pt x="6505" y="6566"/>
                  </a:cubicBezTo>
                  <a:lnTo>
                    <a:pt x="7326" y="1763"/>
                  </a:lnTo>
                  <a:cubicBezTo>
                    <a:pt x="7417" y="1216"/>
                    <a:pt x="7478" y="760"/>
                    <a:pt x="7538" y="456"/>
                  </a:cubicBezTo>
                  <a:cubicBezTo>
                    <a:pt x="7538" y="304"/>
                    <a:pt x="7569" y="183"/>
                    <a:pt x="7569" y="122"/>
                  </a:cubicBezTo>
                  <a:lnTo>
                    <a:pt x="7569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60"/>
            <p:cNvSpPr/>
            <p:nvPr/>
          </p:nvSpPr>
          <p:spPr>
            <a:xfrm>
              <a:off x="4278852" y="7420585"/>
              <a:ext cx="222725" cy="175370"/>
            </a:xfrm>
            <a:custGeom>
              <a:avLst/>
              <a:gdLst/>
              <a:ahLst/>
              <a:cxnLst/>
              <a:rect l="l" t="t" r="r" b="b"/>
              <a:pathLst>
                <a:path w="6293" h="4955" extrusionOk="0">
                  <a:moveTo>
                    <a:pt x="1" y="0"/>
                  </a:moveTo>
                  <a:cubicBezTo>
                    <a:pt x="62" y="91"/>
                    <a:pt x="123" y="182"/>
                    <a:pt x="214" y="243"/>
                  </a:cubicBezTo>
                  <a:cubicBezTo>
                    <a:pt x="366" y="395"/>
                    <a:pt x="578" y="608"/>
                    <a:pt x="852" y="851"/>
                  </a:cubicBezTo>
                  <a:cubicBezTo>
                    <a:pt x="1369" y="1337"/>
                    <a:pt x="2129" y="1976"/>
                    <a:pt x="3010" y="2675"/>
                  </a:cubicBezTo>
                  <a:cubicBezTo>
                    <a:pt x="3861" y="3374"/>
                    <a:pt x="4682" y="3951"/>
                    <a:pt x="5290" y="4347"/>
                  </a:cubicBezTo>
                  <a:cubicBezTo>
                    <a:pt x="5594" y="4559"/>
                    <a:pt x="5837" y="4711"/>
                    <a:pt x="6019" y="4803"/>
                  </a:cubicBezTo>
                  <a:cubicBezTo>
                    <a:pt x="6080" y="4863"/>
                    <a:pt x="6171" y="4924"/>
                    <a:pt x="6293" y="4955"/>
                  </a:cubicBezTo>
                  <a:cubicBezTo>
                    <a:pt x="5989" y="4711"/>
                    <a:pt x="5685" y="4468"/>
                    <a:pt x="5351" y="4255"/>
                  </a:cubicBezTo>
                  <a:cubicBezTo>
                    <a:pt x="4773" y="3830"/>
                    <a:pt x="3952" y="3222"/>
                    <a:pt x="3101" y="2553"/>
                  </a:cubicBezTo>
                  <a:cubicBezTo>
                    <a:pt x="2250" y="1854"/>
                    <a:pt x="1460" y="1216"/>
                    <a:pt x="913" y="760"/>
                  </a:cubicBezTo>
                  <a:cubicBezTo>
                    <a:pt x="639" y="486"/>
                    <a:pt x="335" y="243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60"/>
            <p:cNvSpPr/>
            <p:nvPr/>
          </p:nvSpPr>
          <p:spPr>
            <a:xfrm>
              <a:off x="4500480" y="7485106"/>
              <a:ext cx="239926" cy="106531"/>
            </a:xfrm>
            <a:custGeom>
              <a:avLst/>
              <a:gdLst/>
              <a:ahLst/>
              <a:cxnLst/>
              <a:rect l="l" t="t" r="r" b="b"/>
              <a:pathLst>
                <a:path w="6779" h="3010" extrusionOk="0">
                  <a:moveTo>
                    <a:pt x="6779" y="1"/>
                  </a:moveTo>
                  <a:lnTo>
                    <a:pt x="6779" y="1"/>
                  </a:lnTo>
                  <a:cubicBezTo>
                    <a:pt x="6414" y="92"/>
                    <a:pt x="6080" y="214"/>
                    <a:pt x="5745" y="366"/>
                  </a:cubicBezTo>
                  <a:cubicBezTo>
                    <a:pt x="5137" y="639"/>
                    <a:pt x="4286" y="1004"/>
                    <a:pt x="3344" y="1429"/>
                  </a:cubicBezTo>
                  <a:cubicBezTo>
                    <a:pt x="2432" y="1855"/>
                    <a:pt x="1581" y="2220"/>
                    <a:pt x="973" y="2524"/>
                  </a:cubicBezTo>
                  <a:cubicBezTo>
                    <a:pt x="639" y="2645"/>
                    <a:pt x="304" y="2828"/>
                    <a:pt x="0" y="3010"/>
                  </a:cubicBezTo>
                  <a:cubicBezTo>
                    <a:pt x="365" y="2919"/>
                    <a:pt x="700" y="2767"/>
                    <a:pt x="1034" y="2615"/>
                  </a:cubicBezTo>
                  <a:cubicBezTo>
                    <a:pt x="1642" y="2372"/>
                    <a:pt x="2493" y="2007"/>
                    <a:pt x="3435" y="1581"/>
                  </a:cubicBezTo>
                  <a:cubicBezTo>
                    <a:pt x="4347" y="1156"/>
                    <a:pt x="5198" y="791"/>
                    <a:pt x="5806" y="487"/>
                  </a:cubicBezTo>
                  <a:cubicBezTo>
                    <a:pt x="6140" y="335"/>
                    <a:pt x="6444" y="183"/>
                    <a:pt x="677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60"/>
            <p:cNvSpPr/>
            <p:nvPr/>
          </p:nvSpPr>
          <p:spPr>
            <a:xfrm>
              <a:off x="4435924" y="7833651"/>
              <a:ext cx="307702" cy="134527"/>
            </a:xfrm>
            <a:custGeom>
              <a:avLst/>
              <a:gdLst/>
              <a:ahLst/>
              <a:cxnLst/>
              <a:rect l="l" t="t" r="r" b="b"/>
              <a:pathLst>
                <a:path w="8694" h="3801" extrusionOk="0">
                  <a:moveTo>
                    <a:pt x="8694" y="1"/>
                  </a:moveTo>
                  <a:lnTo>
                    <a:pt x="8694" y="1"/>
                  </a:lnTo>
                  <a:cubicBezTo>
                    <a:pt x="8572" y="31"/>
                    <a:pt x="8451" y="62"/>
                    <a:pt x="8360" y="123"/>
                  </a:cubicBezTo>
                  <a:lnTo>
                    <a:pt x="7417" y="518"/>
                  </a:lnTo>
                  <a:cubicBezTo>
                    <a:pt x="6597" y="852"/>
                    <a:pt x="5533" y="1308"/>
                    <a:pt x="4317" y="1825"/>
                  </a:cubicBezTo>
                  <a:cubicBezTo>
                    <a:pt x="3131" y="2341"/>
                    <a:pt x="2037" y="2828"/>
                    <a:pt x="1247" y="3193"/>
                  </a:cubicBezTo>
                  <a:lnTo>
                    <a:pt x="335" y="3618"/>
                  </a:lnTo>
                  <a:cubicBezTo>
                    <a:pt x="213" y="3679"/>
                    <a:pt x="122" y="3740"/>
                    <a:pt x="1" y="3800"/>
                  </a:cubicBezTo>
                  <a:cubicBezTo>
                    <a:pt x="122" y="3770"/>
                    <a:pt x="244" y="3740"/>
                    <a:pt x="365" y="3679"/>
                  </a:cubicBezTo>
                  <a:lnTo>
                    <a:pt x="1308" y="3314"/>
                  </a:lnTo>
                  <a:cubicBezTo>
                    <a:pt x="2128" y="2980"/>
                    <a:pt x="3192" y="2493"/>
                    <a:pt x="4408" y="1977"/>
                  </a:cubicBezTo>
                  <a:cubicBezTo>
                    <a:pt x="5594" y="1460"/>
                    <a:pt x="6688" y="974"/>
                    <a:pt x="7448" y="609"/>
                  </a:cubicBezTo>
                  <a:lnTo>
                    <a:pt x="8390" y="183"/>
                  </a:lnTo>
                  <a:cubicBezTo>
                    <a:pt x="8481" y="153"/>
                    <a:pt x="8603" y="92"/>
                    <a:pt x="869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60"/>
            <p:cNvSpPr/>
            <p:nvPr/>
          </p:nvSpPr>
          <p:spPr>
            <a:xfrm>
              <a:off x="4165914" y="7733632"/>
              <a:ext cx="276522" cy="229166"/>
            </a:xfrm>
            <a:custGeom>
              <a:avLst/>
              <a:gdLst/>
              <a:ahLst/>
              <a:cxnLst/>
              <a:rect l="l" t="t" r="r" b="b"/>
              <a:pathLst>
                <a:path w="7813" h="6475" extrusionOk="0">
                  <a:moveTo>
                    <a:pt x="0" y="0"/>
                  </a:moveTo>
                  <a:cubicBezTo>
                    <a:pt x="92" y="91"/>
                    <a:pt x="183" y="183"/>
                    <a:pt x="274" y="274"/>
                  </a:cubicBezTo>
                  <a:cubicBezTo>
                    <a:pt x="456" y="456"/>
                    <a:pt x="730" y="730"/>
                    <a:pt x="1064" y="1034"/>
                  </a:cubicBezTo>
                  <a:cubicBezTo>
                    <a:pt x="1733" y="1672"/>
                    <a:pt x="2675" y="2523"/>
                    <a:pt x="3769" y="3435"/>
                  </a:cubicBezTo>
                  <a:cubicBezTo>
                    <a:pt x="4833" y="4316"/>
                    <a:pt x="5836" y="5107"/>
                    <a:pt x="6596" y="5623"/>
                  </a:cubicBezTo>
                  <a:cubicBezTo>
                    <a:pt x="6961" y="5897"/>
                    <a:pt x="7265" y="6140"/>
                    <a:pt x="7478" y="6262"/>
                  </a:cubicBezTo>
                  <a:cubicBezTo>
                    <a:pt x="7599" y="6353"/>
                    <a:pt x="7691" y="6414"/>
                    <a:pt x="7812" y="6474"/>
                  </a:cubicBezTo>
                  <a:cubicBezTo>
                    <a:pt x="7721" y="6383"/>
                    <a:pt x="7630" y="6292"/>
                    <a:pt x="7508" y="6231"/>
                  </a:cubicBezTo>
                  <a:lnTo>
                    <a:pt x="6657" y="5532"/>
                  </a:lnTo>
                  <a:cubicBezTo>
                    <a:pt x="5928" y="4985"/>
                    <a:pt x="4955" y="4195"/>
                    <a:pt x="3861" y="3283"/>
                  </a:cubicBezTo>
                  <a:cubicBezTo>
                    <a:pt x="2797" y="2401"/>
                    <a:pt x="1824" y="1581"/>
                    <a:pt x="1155" y="973"/>
                  </a:cubicBezTo>
                  <a:lnTo>
                    <a:pt x="335" y="243"/>
                  </a:lnTo>
                  <a:cubicBezTo>
                    <a:pt x="213" y="152"/>
                    <a:pt x="122" y="6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0" name="Google Shape;1870;p60"/>
          <p:cNvGrpSpPr/>
          <p:nvPr/>
        </p:nvGrpSpPr>
        <p:grpSpPr>
          <a:xfrm>
            <a:off x="3916996" y="4432436"/>
            <a:ext cx="668104" cy="895218"/>
            <a:chOff x="122038" y="7256930"/>
            <a:chExt cx="668104" cy="895218"/>
          </a:xfrm>
        </p:grpSpPr>
        <p:sp>
          <p:nvSpPr>
            <p:cNvPr id="1871" name="Google Shape;1871;p60"/>
            <p:cNvSpPr/>
            <p:nvPr/>
          </p:nvSpPr>
          <p:spPr>
            <a:xfrm>
              <a:off x="522256" y="7780173"/>
              <a:ext cx="267886" cy="162204"/>
            </a:xfrm>
            <a:custGeom>
              <a:avLst/>
              <a:gdLst/>
              <a:ahLst/>
              <a:cxnLst/>
              <a:rect l="l" t="t" r="r" b="b"/>
              <a:pathLst>
                <a:path w="7569" h="4583" extrusionOk="0">
                  <a:moveTo>
                    <a:pt x="4002" y="1"/>
                  </a:moveTo>
                  <a:cubicBezTo>
                    <a:pt x="3122" y="1"/>
                    <a:pt x="2254" y="184"/>
                    <a:pt x="1459" y="539"/>
                  </a:cubicBezTo>
                  <a:cubicBezTo>
                    <a:pt x="760" y="904"/>
                    <a:pt x="304" y="1542"/>
                    <a:pt x="152" y="2302"/>
                  </a:cubicBezTo>
                  <a:cubicBezTo>
                    <a:pt x="0" y="2849"/>
                    <a:pt x="61" y="3427"/>
                    <a:pt x="335" y="3913"/>
                  </a:cubicBezTo>
                  <a:cubicBezTo>
                    <a:pt x="536" y="4342"/>
                    <a:pt x="968" y="4582"/>
                    <a:pt x="1439" y="4582"/>
                  </a:cubicBezTo>
                  <a:cubicBezTo>
                    <a:pt x="1536" y="4582"/>
                    <a:pt x="1634" y="4572"/>
                    <a:pt x="1733" y="4552"/>
                  </a:cubicBezTo>
                  <a:cubicBezTo>
                    <a:pt x="2249" y="4400"/>
                    <a:pt x="2553" y="3822"/>
                    <a:pt x="3009" y="3488"/>
                  </a:cubicBezTo>
                  <a:cubicBezTo>
                    <a:pt x="3474" y="3130"/>
                    <a:pt x="4044" y="3056"/>
                    <a:pt x="4639" y="3056"/>
                  </a:cubicBezTo>
                  <a:cubicBezTo>
                    <a:pt x="5055" y="3056"/>
                    <a:pt x="5484" y="3093"/>
                    <a:pt x="5897" y="3093"/>
                  </a:cubicBezTo>
                  <a:cubicBezTo>
                    <a:pt x="5937" y="3096"/>
                    <a:pt x="5978" y="3097"/>
                    <a:pt x="6019" y="3097"/>
                  </a:cubicBezTo>
                  <a:cubicBezTo>
                    <a:pt x="6378" y="3097"/>
                    <a:pt x="6752" y="2980"/>
                    <a:pt x="7052" y="2789"/>
                  </a:cubicBezTo>
                  <a:cubicBezTo>
                    <a:pt x="7569" y="2333"/>
                    <a:pt x="7508" y="1451"/>
                    <a:pt x="7022" y="934"/>
                  </a:cubicBezTo>
                  <a:cubicBezTo>
                    <a:pt x="6535" y="479"/>
                    <a:pt x="5867" y="175"/>
                    <a:pt x="5198" y="114"/>
                  </a:cubicBezTo>
                  <a:cubicBezTo>
                    <a:pt x="4800" y="38"/>
                    <a:pt x="4400" y="1"/>
                    <a:pt x="4002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60"/>
            <p:cNvSpPr/>
            <p:nvPr/>
          </p:nvSpPr>
          <p:spPr>
            <a:xfrm>
              <a:off x="457701" y="7256930"/>
              <a:ext cx="196888" cy="387442"/>
            </a:xfrm>
            <a:custGeom>
              <a:avLst/>
              <a:gdLst/>
              <a:ahLst/>
              <a:cxnLst/>
              <a:rect l="l" t="t" r="r" b="b"/>
              <a:pathLst>
                <a:path w="5563" h="10947" extrusionOk="0">
                  <a:moveTo>
                    <a:pt x="3124" y="1"/>
                  </a:moveTo>
                  <a:cubicBezTo>
                    <a:pt x="3014" y="1"/>
                    <a:pt x="2905" y="12"/>
                    <a:pt x="2797" y="34"/>
                  </a:cubicBezTo>
                  <a:cubicBezTo>
                    <a:pt x="2098" y="217"/>
                    <a:pt x="1672" y="885"/>
                    <a:pt x="1368" y="1524"/>
                  </a:cubicBezTo>
                  <a:cubicBezTo>
                    <a:pt x="487" y="3378"/>
                    <a:pt x="0" y="5445"/>
                    <a:pt x="0" y="7512"/>
                  </a:cubicBezTo>
                  <a:cubicBezTo>
                    <a:pt x="0" y="8484"/>
                    <a:pt x="122" y="9487"/>
                    <a:pt x="669" y="10308"/>
                  </a:cubicBezTo>
                  <a:cubicBezTo>
                    <a:pt x="990" y="10768"/>
                    <a:pt x="1445" y="10947"/>
                    <a:pt x="1902" y="10947"/>
                  </a:cubicBezTo>
                  <a:cubicBezTo>
                    <a:pt x="2442" y="10947"/>
                    <a:pt x="2984" y="10698"/>
                    <a:pt x="3314" y="10369"/>
                  </a:cubicBezTo>
                  <a:cubicBezTo>
                    <a:pt x="3952" y="9761"/>
                    <a:pt x="4225" y="8879"/>
                    <a:pt x="4469" y="8028"/>
                  </a:cubicBezTo>
                  <a:cubicBezTo>
                    <a:pt x="5016" y="6144"/>
                    <a:pt x="5563" y="4107"/>
                    <a:pt x="5168" y="2162"/>
                  </a:cubicBezTo>
                  <a:cubicBezTo>
                    <a:pt x="5046" y="1585"/>
                    <a:pt x="4803" y="1037"/>
                    <a:pt x="4408" y="581"/>
                  </a:cubicBezTo>
                  <a:cubicBezTo>
                    <a:pt x="4086" y="211"/>
                    <a:pt x="3604" y="1"/>
                    <a:pt x="3124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60"/>
            <p:cNvSpPr/>
            <p:nvPr/>
          </p:nvSpPr>
          <p:spPr>
            <a:xfrm>
              <a:off x="122038" y="7369797"/>
              <a:ext cx="324939" cy="320550"/>
            </a:xfrm>
            <a:custGeom>
              <a:avLst/>
              <a:gdLst/>
              <a:ahLst/>
              <a:cxnLst/>
              <a:rect l="l" t="t" r="r" b="b"/>
              <a:pathLst>
                <a:path w="9181" h="9057" extrusionOk="0">
                  <a:moveTo>
                    <a:pt x="1929" y="1"/>
                  </a:moveTo>
                  <a:cubicBezTo>
                    <a:pt x="1863" y="1"/>
                    <a:pt x="1798" y="3"/>
                    <a:pt x="1734" y="6"/>
                  </a:cubicBezTo>
                  <a:cubicBezTo>
                    <a:pt x="1156" y="37"/>
                    <a:pt x="670" y="341"/>
                    <a:pt x="396" y="827"/>
                  </a:cubicBezTo>
                  <a:cubicBezTo>
                    <a:pt x="1" y="1526"/>
                    <a:pt x="396" y="2377"/>
                    <a:pt x="761" y="3107"/>
                  </a:cubicBezTo>
                  <a:cubicBezTo>
                    <a:pt x="1430" y="4323"/>
                    <a:pt x="2220" y="5508"/>
                    <a:pt x="3071" y="6633"/>
                  </a:cubicBezTo>
                  <a:cubicBezTo>
                    <a:pt x="3770" y="7514"/>
                    <a:pt x="4560" y="8396"/>
                    <a:pt x="5624" y="8791"/>
                  </a:cubicBezTo>
                  <a:cubicBezTo>
                    <a:pt x="6057" y="8964"/>
                    <a:pt x="6494" y="9056"/>
                    <a:pt x="6900" y="9056"/>
                  </a:cubicBezTo>
                  <a:cubicBezTo>
                    <a:pt x="7492" y="9056"/>
                    <a:pt x="8017" y="8859"/>
                    <a:pt x="8360" y="8426"/>
                  </a:cubicBezTo>
                  <a:lnTo>
                    <a:pt x="8360" y="8426"/>
                  </a:lnTo>
                  <a:lnTo>
                    <a:pt x="8238" y="8548"/>
                  </a:lnTo>
                  <a:cubicBezTo>
                    <a:pt x="8968" y="7605"/>
                    <a:pt x="9180" y="6359"/>
                    <a:pt x="8816" y="5204"/>
                  </a:cubicBezTo>
                  <a:cubicBezTo>
                    <a:pt x="8421" y="4110"/>
                    <a:pt x="7752" y="3107"/>
                    <a:pt x="6840" y="2347"/>
                  </a:cubicBezTo>
                  <a:cubicBezTo>
                    <a:pt x="5807" y="1435"/>
                    <a:pt x="4591" y="736"/>
                    <a:pt x="3314" y="280"/>
                  </a:cubicBezTo>
                  <a:cubicBezTo>
                    <a:pt x="2862" y="94"/>
                    <a:pt x="2387" y="1"/>
                    <a:pt x="1929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60"/>
            <p:cNvSpPr/>
            <p:nvPr/>
          </p:nvSpPr>
          <p:spPr>
            <a:xfrm>
              <a:off x="478122" y="7828554"/>
              <a:ext cx="185067" cy="323594"/>
            </a:xfrm>
            <a:custGeom>
              <a:avLst/>
              <a:gdLst/>
              <a:ahLst/>
              <a:cxnLst/>
              <a:rect l="l" t="t" r="r" b="b"/>
              <a:pathLst>
                <a:path w="5229" h="9143" extrusionOk="0">
                  <a:moveTo>
                    <a:pt x="5001" y="1"/>
                  </a:moveTo>
                  <a:cubicBezTo>
                    <a:pt x="4925" y="1"/>
                    <a:pt x="4849" y="8"/>
                    <a:pt x="4773" y="23"/>
                  </a:cubicBezTo>
                  <a:cubicBezTo>
                    <a:pt x="4348" y="54"/>
                    <a:pt x="3952" y="145"/>
                    <a:pt x="3557" y="327"/>
                  </a:cubicBezTo>
                  <a:cubicBezTo>
                    <a:pt x="3010" y="601"/>
                    <a:pt x="2493" y="996"/>
                    <a:pt x="2098" y="1482"/>
                  </a:cubicBezTo>
                  <a:cubicBezTo>
                    <a:pt x="1642" y="2060"/>
                    <a:pt x="1247" y="2729"/>
                    <a:pt x="974" y="3428"/>
                  </a:cubicBezTo>
                  <a:cubicBezTo>
                    <a:pt x="700" y="4127"/>
                    <a:pt x="487" y="4856"/>
                    <a:pt x="335" y="5616"/>
                  </a:cubicBezTo>
                  <a:cubicBezTo>
                    <a:pt x="214" y="6224"/>
                    <a:pt x="123" y="6832"/>
                    <a:pt x="92" y="7440"/>
                  </a:cubicBezTo>
                  <a:cubicBezTo>
                    <a:pt x="31" y="7957"/>
                    <a:pt x="31" y="8382"/>
                    <a:pt x="31" y="8686"/>
                  </a:cubicBezTo>
                  <a:cubicBezTo>
                    <a:pt x="1" y="8838"/>
                    <a:pt x="31" y="8990"/>
                    <a:pt x="31" y="9142"/>
                  </a:cubicBezTo>
                  <a:cubicBezTo>
                    <a:pt x="62" y="8990"/>
                    <a:pt x="92" y="8838"/>
                    <a:pt x="92" y="8686"/>
                  </a:cubicBezTo>
                  <a:cubicBezTo>
                    <a:pt x="123" y="8352"/>
                    <a:pt x="183" y="7957"/>
                    <a:pt x="214" y="7440"/>
                  </a:cubicBezTo>
                  <a:cubicBezTo>
                    <a:pt x="274" y="6832"/>
                    <a:pt x="366" y="6254"/>
                    <a:pt x="487" y="5647"/>
                  </a:cubicBezTo>
                  <a:cubicBezTo>
                    <a:pt x="670" y="4917"/>
                    <a:pt x="882" y="4218"/>
                    <a:pt x="1156" y="3519"/>
                  </a:cubicBezTo>
                  <a:cubicBezTo>
                    <a:pt x="1430" y="2820"/>
                    <a:pt x="1794" y="2181"/>
                    <a:pt x="2250" y="1574"/>
                  </a:cubicBezTo>
                  <a:cubicBezTo>
                    <a:pt x="2615" y="1118"/>
                    <a:pt x="3071" y="722"/>
                    <a:pt x="3618" y="449"/>
                  </a:cubicBezTo>
                  <a:cubicBezTo>
                    <a:pt x="3983" y="267"/>
                    <a:pt x="4378" y="145"/>
                    <a:pt x="4773" y="84"/>
                  </a:cubicBezTo>
                  <a:cubicBezTo>
                    <a:pt x="4925" y="84"/>
                    <a:pt x="5077" y="54"/>
                    <a:pt x="5229" y="23"/>
                  </a:cubicBezTo>
                  <a:cubicBezTo>
                    <a:pt x="5153" y="8"/>
                    <a:pt x="5077" y="1"/>
                    <a:pt x="50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60"/>
            <p:cNvSpPr/>
            <p:nvPr/>
          </p:nvSpPr>
          <p:spPr>
            <a:xfrm>
              <a:off x="479219" y="7397969"/>
              <a:ext cx="83951" cy="720804"/>
            </a:xfrm>
            <a:custGeom>
              <a:avLst/>
              <a:gdLst/>
              <a:ahLst/>
              <a:cxnLst/>
              <a:rect l="l" t="t" r="r" b="b"/>
              <a:pathLst>
                <a:path w="2372" h="20366" extrusionOk="0">
                  <a:moveTo>
                    <a:pt x="2371" y="1"/>
                  </a:moveTo>
                  <a:cubicBezTo>
                    <a:pt x="2371" y="62"/>
                    <a:pt x="2341" y="122"/>
                    <a:pt x="2310" y="183"/>
                  </a:cubicBezTo>
                  <a:cubicBezTo>
                    <a:pt x="2280" y="335"/>
                    <a:pt x="2219" y="517"/>
                    <a:pt x="2128" y="761"/>
                  </a:cubicBezTo>
                  <a:cubicBezTo>
                    <a:pt x="2067" y="1004"/>
                    <a:pt x="1976" y="1308"/>
                    <a:pt x="1885" y="1673"/>
                  </a:cubicBezTo>
                  <a:cubicBezTo>
                    <a:pt x="1794" y="2037"/>
                    <a:pt x="1702" y="2432"/>
                    <a:pt x="1611" y="2888"/>
                  </a:cubicBezTo>
                  <a:cubicBezTo>
                    <a:pt x="1095" y="5290"/>
                    <a:pt x="730" y="7660"/>
                    <a:pt x="456" y="10092"/>
                  </a:cubicBezTo>
                  <a:cubicBezTo>
                    <a:pt x="152" y="12919"/>
                    <a:pt x="0" y="15472"/>
                    <a:pt x="0" y="17326"/>
                  </a:cubicBezTo>
                  <a:cubicBezTo>
                    <a:pt x="0" y="18269"/>
                    <a:pt x="0" y="19028"/>
                    <a:pt x="31" y="19545"/>
                  </a:cubicBezTo>
                  <a:cubicBezTo>
                    <a:pt x="31" y="19788"/>
                    <a:pt x="61" y="20001"/>
                    <a:pt x="61" y="20153"/>
                  </a:cubicBezTo>
                  <a:cubicBezTo>
                    <a:pt x="61" y="20214"/>
                    <a:pt x="92" y="20275"/>
                    <a:pt x="92" y="20366"/>
                  </a:cubicBezTo>
                  <a:cubicBezTo>
                    <a:pt x="92" y="20275"/>
                    <a:pt x="92" y="20214"/>
                    <a:pt x="92" y="20153"/>
                  </a:cubicBezTo>
                  <a:lnTo>
                    <a:pt x="92" y="19545"/>
                  </a:lnTo>
                  <a:cubicBezTo>
                    <a:pt x="92" y="19028"/>
                    <a:pt x="92" y="18269"/>
                    <a:pt x="122" y="17326"/>
                  </a:cubicBezTo>
                  <a:cubicBezTo>
                    <a:pt x="152" y="15503"/>
                    <a:pt x="335" y="13496"/>
                    <a:pt x="639" y="10670"/>
                  </a:cubicBezTo>
                  <a:cubicBezTo>
                    <a:pt x="912" y="7995"/>
                    <a:pt x="1307" y="4925"/>
                    <a:pt x="1733" y="2919"/>
                  </a:cubicBezTo>
                  <a:cubicBezTo>
                    <a:pt x="1824" y="2463"/>
                    <a:pt x="1915" y="2068"/>
                    <a:pt x="2006" y="1703"/>
                  </a:cubicBezTo>
                  <a:cubicBezTo>
                    <a:pt x="2067" y="1338"/>
                    <a:pt x="2128" y="1034"/>
                    <a:pt x="2219" y="791"/>
                  </a:cubicBezTo>
                  <a:cubicBezTo>
                    <a:pt x="2280" y="517"/>
                    <a:pt x="2310" y="366"/>
                    <a:pt x="2341" y="214"/>
                  </a:cubicBezTo>
                  <a:cubicBezTo>
                    <a:pt x="2371" y="122"/>
                    <a:pt x="2371" y="62"/>
                    <a:pt x="237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60"/>
            <p:cNvSpPr/>
            <p:nvPr/>
          </p:nvSpPr>
          <p:spPr>
            <a:xfrm>
              <a:off x="247929" y="7451766"/>
              <a:ext cx="235608" cy="490575"/>
            </a:xfrm>
            <a:custGeom>
              <a:avLst/>
              <a:gdLst/>
              <a:ahLst/>
              <a:cxnLst/>
              <a:rect l="l" t="t" r="r" b="b"/>
              <a:pathLst>
                <a:path w="6657" h="13861" extrusionOk="0">
                  <a:moveTo>
                    <a:pt x="0" y="1"/>
                  </a:moveTo>
                  <a:lnTo>
                    <a:pt x="0" y="1"/>
                  </a:lnTo>
                  <a:cubicBezTo>
                    <a:pt x="608" y="456"/>
                    <a:pt x="1186" y="973"/>
                    <a:pt x="1733" y="1520"/>
                  </a:cubicBezTo>
                  <a:cubicBezTo>
                    <a:pt x="2979" y="2919"/>
                    <a:pt x="3982" y="4499"/>
                    <a:pt x="4681" y="6232"/>
                  </a:cubicBezTo>
                  <a:cubicBezTo>
                    <a:pt x="5107" y="7174"/>
                    <a:pt x="5441" y="8147"/>
                    <a:pt x="5715" y="9119"/>
                  </a:cubicBezTo>
                  <a:cubicBezTo>
                    <a:pt x="5988" y="10031"/>
                    <a:pt x="6171" y="10882"/>
                    <a:pt x="6323" y="11581"/>
                  </a:cubicBezTo>
                  <a:cubicBezTo>
                    <a:pt x="6444" y="12280"/>
                    <a:pt x="6505" y="12858"/>
                    <a:pt x="6566" y="13253"/>
                  </a:cubicBezTo>
                  <a:cubicBezTo>
                    <a:pt x="6566" y="13466"/>
                    <a:pt x="6596" y="13679"/>
                    <a:pt x="6657" y="13861"/>
                  </a:cubicBezTo>
                  <a:cubicBezTo>
                    <a:pt x="6657" y="13679"/>
                    <a:pt x="6657" y="13466"/>
                    <a:pt x="6657" y="13253"/>
                  </a:cubicBezTo>
                  <a:cubicBezTo>
                    <a:pt x="6627" y="12858"/>
                    <a:pt x="6566" y="12280"/>
                    <a:pt x="6444" y="11551"/>
                  </a:cubicBezTo>
                  <a:cubicBezTo>
                    <a:pt x="6323" y="10730"/>
                    <a:pt x="6140" y="9879"/>
                    <a:pt x="5897" y="9089"/>
                  </a:cubicBezTo>
                  <a:cubicBezTo>
                    <a:pt x="5623" y="8086"/>
                    <a:pt x="5289" y="7113"/>
                    <a:pt x="4864" y="6171"/>
                  </a:cubicBezTo>
                  <a:cubicBezTo>
                    <a:pt x="4134" y="4408"/>
                    <a:pt x="3131" y="2827"/>
                    <a:pt x="1824" y="1429"/>
                  </a:cubicBezTo>
                  <a:cubicBezTo>
                    <a:pt x="1611" y="1216"/>
                    <a:pt x="1368" y="973"/>
                    <a:pt x="1125" y="791"/>
                  </a:cubicBezTo>
                  <a:cubicBezTo>
                    <a:pt x="1003" y="700"/>
                    <a:pt x="912" y="608"/>
                    <a:pt x="821" y="517"/>
                  </a:cubicBezTo>
                  <a:lnTo>
                    <a:pt x="547" y="335"/>
                  </a:lnTo>
                  <a:cubicBezTo>
                    <a:pt x="365" y="213"/>
                    <a:pt x="183" y="92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DC70153F-2704-444C-B632-17BA88A23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584" y="1388557"/>
            <a:ext cx="6194073" cy="2542252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cxnSp>
        <p:nvCxnSpPr>
          <p:cNvPr id="32" name="رابط مستقيم 31">
            <a:extLst>
              <a:ext uri="{FF2B5EF4-FFF2-40B4-BE49-F238E27FC236}">
                <a16:creationId xmlns:a16="http://schemas.microsoft.com/office/drawing/2014/main" id="{12C73EA6-6AA4-4EBF-9A19-3A1C7FFA0663}"/>
              </a:ext>
            </a:extLst>
          </p:cNvPr>
          <p:cNvCxnSpPr>
            <a:cxnSpLocks/>
          </p:cNvCxnSpPr>
          <p:nvPr/>
        </p:nvCxnSpPr>
        <p:spPr>
          <a:xfrm>
            <a:off x="2325039" y="2364934"/>
            <a:ext cx="1576352" cy="0"/>
          </a:xfrm>
          <a:prstGeom prst="line">
            <a:avLst/>
          </a:prstGeom>
          <a:ln>
            <a:solidFill>
              <a:srgbClr val="305DB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3" name="رابط مستقيم 32">
            <a:extLst>
              <a:ext uri="{FF2B5EF4-FFF2-40B4-BE49-F238E27FC236}">
                <a16:creationId xmlns:a16="http://schemas.microsoft.com/office/drawing/2014/main" id="{754C5A16-747D-43B3-B720-AE37E3B6E770}"/>
              </a:ext>
            </a:extLst>
          </p:cNvPr>
          <p:cNvCxnSpPr>
            <a:cxnSpLocks/>
          </p:cNvCxnSpPr>
          <p:nvPr/>
        </p:nvCxnSpPr>
        <p:spPr>
          <a:xfrm>
            <a:off x="2368581" y="2735242"/>
            <a:ext cx="1013937" cy="0"/>
          </a:xfrm>
          <a:prstGeom prst="line">
            <a:avLst/>
          </a:prstGeom>
          <a:ln>
            <a:solidFill>
              <a:srgbClr val="305DB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4" name="رابط مستقيم 33">
            <a:extLst>
              <a:ext uri="{FF2B5EF4-FFF2-40B4-BE49-F238E27FC236}">
                <a16:creationId xmlns:a16="http://schemas.microsoft.com/office/drawing/2014/main" id="{3A8AC692-79D1-4DBF-93D7-21BB740B7AF2}"/>
              </a:ext>
            </a:extLst>
          </p:cNvPr>
          <p:cNvCxnSpPr>
            <a:cxnSpLocks/>
          </p:cNvCxnSpPr>
          <p:nvPr/>
        </p:nvCxnSpPr>
        <p:spPr>
          <a:xfrm>
            <a:off x="2354095" y="3090104"/>
            <a:ext cx="1013910" cy="0"/>
          </a:xfrm>
          <a:prstGeom prst="line">
            <a:avLst/>
          </a:prstGeom>
          <a:ln>
            <a:solidFill>
              <a:srgbClr val="305DB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7" name="رابط مستقيم 36">
            <a:extLst>
              <a:ext uri="{FF2B5EF4-FFF2-40B4-BE49-F238E27FC236}">
                <a16:creationId xmlns:a16="http://schemas.microsoft.com/office/drawing/2014/main" id="{FA4667E1-28A9-4037-A536-7EF839B7E348}"/>
              </a:ext>
            </a:extLst>
          </p:cNvPr>
          <p:cNvCxnSpPr>
            <a:cxnSpLocks/>
          </p:cNvCxnSpPr>
          <p:nvPr/>
        </p:nvCxnSpPr>
        <p:spPr>
          <a:xfrm>
            <a:off x="2365517" y="3837784"/>
            <a:ext cx="1870792" cy="0"/>
          </a:xfrm>
          <a:prstGeom prst="line">
            <a:avLst/>
          </a:prstGeom>
          <a:ln>
            <a:solidFill>
              <a:srgbClr val="305DB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2" name="رابط مستقيم 41">
            <a:extLst>
              <a:ext uri="{FF2B5EF4-FFF2-40B4-BE49-F238E27FC236}">
                <a16:creationId xmlns:a16="http://schemas.microsoft.com/office/drawing/2014/main" id="{97BEDB99-1888-4CD3-95D0-70511D66FCE7}"/>
              </a:ext>
            </a:extLst>
          </p:cNvPr>
          <p:cNvCxnSpPr>
            <a:cxnSpLocks/>
          </p:cNvCxnSpPr>
          <p:nvPr/>
        </p:nvCxnSpPr>
        <p:spPr>
          <a:xfrm>
            <a:off x="2354095" y="3474488"/>
            <a:ext cx="568935" cy="0"/>
          </a:xfrm>
          <a:prstGeom prst="line">
            <a:avLst/>
          </a:prstGeom>
          <a:ln>
            <a:solidFill>
              <a:srgbClr val="305DB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1" name="صورة 10">
            <a:extLst>
              <a:ext uri="{FF2B5EF4-FFF2-40B4-BE49-F238E27FC236}">
                <a16:creationId xmlns:a16="http://schemas.microsoft.com/office/drawing/2014/main" id="{6CDA101F-417B-4840-84AF-50D869305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28" y="3036193"/>
            <a:ext cx="859611" cy="2042337"/>
          </a:xfrm>
          <a:prstGeom prst="rect">
            <a:avLst/>
          </a:prstGeom>
        </p:spPr>
      </p:pic>
      <p:sp>
        <p:nvSpPr>
          <p:cNvPr id="3" name="Google Shape;570;p47">
            <a:extLst>
              <a:ext uri="{FF2B5EF4-FFF2-40B4-BE49-F238E27FC236}">
                <a16:creationId xmlns:a16="http://schemas.microsoft.com/office/drawing/2014/main" id="{7129BCF9-C09F-8184-C8C0-D083E0D862BF}"/>
              </a:ext>
            </a:extLst>
          </p:cNvPr>
          <p:cNvSpPr txBox="1">
            <a:spLocks/>
          </p:cNvSpPr>
          <p:nvPr/>
        </p:nvSpPr>
        <p:spPr>
          <a:xfrm>
            <a:off x="830606" y="310202"/>
            <a:ext cx="6127227" cy="5727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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Read the words and their meaning:</a:t>
            </a:r>
          </a:p>
        </p:txBody>
      </p:sp>
      <p:pic>
        <p:nvPicPr>
          <p:cNvPr id="12" name="Picture 4" descr="Lamp Idea Or Light Bulb Doodle Sketch Vector Icon Royalty Free Cliparts,  Vectors, And Stock Illustration. Image 100548135.">
            <a:extLst>
              <a:ext uri="{FF2B5EF4-FFF2-40B4-BE49-F238E27FC236}">
                <a16:creationId xmlns:a16="http://schemas.microsoft.com/office/drawing/2014/main" id="{212AD88E-FD11-7864-ACC5-9947747D8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231" b="97231" l="3464" r="93149">
                        <a14:foregroundMark x1="62818" y1="34615" x2="62818" y2="34615"/>
                        <a14:foregroundMark x1="47421" y1="31077" x2="47421" y2="31077"/>
                        <a14:foregroundMark x1="25558" y1="76846" x2="25558" y2="76846"/>
                        <a14:foregroundMark x1="18476" y1="66308" x2="18476" y2="66308"/>
                        <a14:foregroundMark x1="15012" y1="53154" x2="15012" y2="53154"/>
                        <a14:foregroundMark x1="19246" y1="40923" x2="19246" y2="40923"/>
                        <a14:foregroundMark x1="26867" y1="30923" x2="26867" y2="30923"/>
                        <a14:foregroundMark x1="36490" y1="22231" x2="36490" y2="22231"/>
                        <a14:foregroundMark x1="49654" y1="20000" x2="49654" y2="20000"/>
                        <a14:foregroundMark x1="62433" y1="21692" x2="62433" y2="21692"/>
                        <a14:foregroundMark x1="63895" y1="36846" x2="63895" y2="36846"/>
                        <a14:foregroundMark x1="70747" y1="31462" x2="70747" y2="31462"/>
                        <a14:foregroundMark x1="79985" y1="40154" x2="79985" y2="40154"/>
                        <a14:foregroundMark x1="82987" y1="53154" x2="82987" y2="53154"/>
                        <a14:foregroundMark x1="82987" y1="66846" x2="82987" y2="66846"/>
                        <a14:foregroundMark x1="71901" y1="75538" x2="71901" y2="7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4291">
            <a:off x="1518373" y="878124"/>
            <a:ext cx="1016987" cy="101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579;p47">
            <a:extLst>
              <a:ext uri="{FF2B5EF4-FFF2-40B4-BE49-F238E27FC236}">
                <a16:creationId xmlns:a16="http://schemas.microsoft.com/office/drawing/2014/main" id="{3FDB278D-5F82-B6F5-1470-47FD66B49A57}"/>
              </a:ext>
            </a:extLst>
          </p:cNvPr>
          <p:cNvSpPr/>
          <p:nvPr/>
        </p:nvSpPr>
        <p:spPr>
          <a:xfrm rot="4183063" flipH="1">
            <a:off x="253456" y="1818261"/>
            <a:ext cx="2218196" cy="749031"/>
          </a:xfrm>
          <a:custGeom>
            <a:avLst/>
            <a:gdLst/>
            <a:ahLst/>
            <a:cxnLst/>
            <a:rect l="l" t="t" r="r" b="b"/>
            <a:pathLst>
              <a:path w="43016" h="14096" extrusionOk="0">
                <a:moveTo>
                  <a:pt x="18835" y="0"/>
                </a:moveTo>
                <a:cubicBezTo>
                  <a:pt x="18343" y="0"/>
                  <a:pt x="17840" y="74"/>
                  <a:pt x="17346" y="224"/>
                </a:cubicBezTo>
                <a:cubicBezTo>
                  <a:pt x="14778" y="1025"/>
                  <a:pt x="12743" y="3360"/>
                  <a:pt x="11342" y="5528"/>
                </a:cubicBezTo>
                <a:cubicBezTo>
                  <a:pt x="9974" y="7663"/>
                  <a:pt x="9107" y="10064"/>
                  <a:pt x="8740" y="12566"/>
                </a:cubicBezTo>
                <a:cubicBezTo>
                  <a:pt x="8040" y="10531"/>
                  <a:pt x="7272" y="8530"/>
                  <a:pt x="5971" y="6795"/>
                </a:cubicBezTo>
                <a:cubicBezTo>
                  <a:pt x="4950" y="5434"/>
                  <a:pt x="3494" y="4096"/>
                  <a:pt x="1768" y="4096"/>
                </a:cubicBezTo>
                <a:cubicBezTo>
                  <a:pt x="1465" y="4096"/>
                  <a:pt x="1153" y="4137"/>
                  <a:pt x="834" y="4227"/>
                </a:cubicBezTo>
                <a:cubicBezTo>
                  <a:pt x="801" y="3893"/>
                  <a:pt x="1101" y="3693"/>
                  <a:pt x="1468" y="3393"/>
                </a:cubicBezTo>
                <a:cubicBezTo>
                  <a:pt x="2002" y="2926"/>
                  <a:pt x="2569" y="2526"/>
                  <a:pt x="3169" y="2159"/>
                </a:cubicBezTo>
                <a:cubicBezTo>
                  <a:pt x="3311" y="2074"/>
                  <a:pt x="3237" y="1870"/>
                  <a:pt x="3089" y="1870"/>
                </a:cubicBezTo>
                <a:cubicBezTo>
                  <a:pt x="3062" y="1870"/>
                  <a:pt x="3033" y="1877"/>
                  <a:pt x="3003" y="1892"/>
                </a:cubicBezTo>
                <a:cubicBezTo>
                  <a:pt x="1935" y="2426"/>
                  <a:pt x="968" y="3093"/>
                  <a:pt x="101" y="3960"/>
                </a:cubicBezTo>
                <a:cubicBezTo>
                  <a:pt x="34" y="4027"/>
                  <a:pt x="0" y="4194"/>
                  <a:pt x="67" y="4294"/>
                </a:cubicBezTo>
                <a:cubicBezTo>
                  <a:pt x="968" y="5528"/>
                  <a:pt x="1868" y="6929"/>
                  <a:pt x="2969" y="8030"/>
                </a:cubicBezTo>
                <a:cubicBezTo>
                  <a:pt x="3009" y="8070"/>
                  <a:pt x="3055" y="8087"/>
                  <a:pt x="3099" y="8087"/>
                </a:cubicBezTo>
                <a:cubicBezTo>
                  <a:pt x="3241" y="8087"/>
                  <a:pt x="3371" y="7915"/>
                  <a:pt x="3269" y="7763"/>
                </a:cubicBezTo>
                <a:cubicBezTo>
                  <a:pt x="2636" y="6595"/>
                  <a:pt x="1568" y="5728"/>
                  <a:pt x="934" y="4561"/>
                </a:cubicBezTo>
                <a:cubicBezTo>
                  <a:pt x="1182" y="4504"/>
                  <a:pt x="1425" y="4477"/>
                  <a:pt x="1661" y="4477"/>
                </a:cubicBezTo>
                <a:cubicBezTo>
                  <a:pt x="3776" y="4477"/>
                  <a:pt x="5411" y="6616"/>
                  <a:pt x="6372" y="8297"/>
                </a:cubicBezTo>
                <a:cubicBezTo>
                  <a:pt x="7372" y="10064"/>
                  <a:pt x="8006" y="11999"/>
                  <a:pt x="8607" y="13901"/>
                </a:cubicBezTo>
                <a:cubicBezTo>
                  <a:pt x="8651" y="14034"/>
                  <a:pt x="8762" y="14095"/>
                  <a:pt x="8871" y="14095"/>
                </a:cubicBezTo>
                <a:cubicBezTo>
                  <a:pt x="9007" y="14095"/>
                  <a:pt x="9140" y="14000"/>
                  <a:pt x="9140" y="13834"/>
                </a:cubicBezTo>
                <a:cubicBezTo>
                  <a:pt x="9541" y="9064"/>
                  <a:pt x="12042" y="3426"/>
                  <a:pt x="16512" y="1158"/>
                </a:cubicBezTo>
                <a:cubicBezTo>
                  <a:pt x="17263" y="793"/>
                  <a:pt x="18097" y="567"/>
                  <a:pt x="18925" y="567"/>
                </a:cubicBezTo>
                <a:cubicBezTo>
                  <a:pt x="19384" y="567"/>
                  <a:pt x="19841" y="636"/>
                  <a:pt x="20282" y="791"/>
                </a:cubicBezTo>
                <a:cubicBezTo>
                  <a:pt x="21716" y="1325"/>
                  <a:pt x="22283" y="2559"/>
                  <a:pt x="22617" y="3927"/>
                </a:cubicBezTo>
                <a:cubicBezTo>
                  <a:pt x="23317" y="6762"/>
                  <a:pt x="23751" y="9664"/>
                  <a:pt x="23984" y="12566"/>
                </a:cubicBezTo>
                <a:cubicBezTo>
                  <a:pt x="24003" y="12733"/>
                  <a:pt x="24145" y="12828"/>
                  <a:pt x="24284" y="12828"/>
                </a:cubicBezTo>
                <a:cubicBezTo>
                  <a:pt x="24396" y="12828"/>
                  <a:pt x="24507" y="12767"/>
                  <a:pt x="24551" y="12633"/>
                </a:cubicBezTo>
                <a:cubicBezTo>
                  <a:pt x="25352" y="10298"/>
                  <a:pt x="26853" y="7896"/>
                  <a:pt x="28988" y="6562"/>
                </a:cubicBezTo>
                <a:cubicBezTo>
                  <a:pt x="29570" y="6213"/>
                  <a:pt x="30170" y="6029"/>
                  <a:pt x="30754" y="6029"/>
                </a:cubicBezTo>
                <a:cubicBezTo>
                  <a:pt x="31509" y="6029"/>
                  <a:pt x="32236" y="6337"/>
                  <a:pt x="32857" y="6996"/>
                </a:cubicBezTo>
                <a:cubicBezTo>
                  <a:pt x="33958" y="8130"/>
                  <a:pt x="34158" y="9864"/>
                  <a:pt x="34325" y="11365"/>
                </a:cubicBezTo>
                <a:cubicBezTo>
                  <a:pt x="34344" y="11520"/>
                  <a:pt x="34509" y="11630"/>
                  <a:pt x="34658" y="11630"/>
                </a:cubicBezTo>
                <a:cubicBezTo>
                  <a:pt x="34765" y="11630"/>
                  <a:pt x="34864" y="11572"/>
                  <a:pt x="34892" y="11432"/>
                </a:cubicBezTo>
                <a:cubicBezTo>
                  <a:pt x="35726" y="6829"/>
                  <a:pt x="38628" y="2959"/>
                  <a:pt x="42731" y="758"/>
                </a:cubicBezTo>
                <a:cubicBezTo>
                  <a:pt x="43015" y="616"/>
                  <a:pt x="42839" y="255"/>
                  <a:pt x="42595" y="255"/>
                </a:cubicBezTo>
                <a:cubicBezTo>
                  <a:pt x="42553" y="255"/>
                  <a:pt x="42508" y="266"/>
                  <a:pt x="42464" y="291"/>
                </a:cubicBezTo>
                <a:cubicBezTo>
                  <a:pt x="38628" y="2259"/>
                  <a:pt x="35793" y="5828"/>
                  <a:pt x="34659" y="9964"/>
                </a:cubicBezTo>
                <a:cubicBezTo>
                  <a:pt x="34208" y="7832"/>
                  <a:pt x="33162" y="5402"/>
                  <a:pt x="30889" y="5402"/>
                </a:cubicBezTo>
                <a:cubicBezTo>
                  <a:pt x="30637" y="5402"/>
                  <a:pt x="30371" y="5431"/>
                  <a:pt x="30089" y="5495"/>
                </a:cubicBezTo>
                <a:cubicBezTo>
                  <a:pt x="27487" y="6062"/>
                  <a:pt x="25519" y="8897"/>
                  <a:pt x="24451" y="11399"/>
                </a:cubicBezTo>
                <a:cubicBezTo>
                  <a:pt x="24318" y="10064"/>
                  <a:pt x="24118" y="8730"/>
                  <a:pt x="23884" y="7396"/>
                </a:cubicBezTo>
                <a:cubicBezTo>
                  <a:pt x="23617" y="5795"/>
                  <a:pt x="23384" y="4094"/>
                  <a:pt x="22783" y="2592"/>
                </a:cubicBezTo>
                <a:cubicBezTo>
                  <a:pt x="22111" y="885"/>
                  <a:pt x="20535" y="0"/>
                  <a:pt x="18835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511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p53"/>
          <p:cNvSpPr/>
          <p:nvPr/>
        </p:nvSpPr>
        <p:spPr>
          <a:xfrm>
            <a:off x="4774250" y="3947450"/>
            <a:ext cx="113400" cy="113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53"/>
          <p:cNvSpPr/>
          <p:nvPr/>
        </p:nvSpPr>
        <p:spPr>
          <a:xfrm>
            <a:off x="4919275" y="4092475"/>
            <a:ext cx="113400" cy="113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53"/>
          <p:cNvSpPr/>
          <p:nvPr/>
        </p:nvSpPr>
        <p:spPr>
          <a:xfrm>
            <a:off x="8179575" y="1202475"/>
            <a:ext cx="674400" cy="674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53"/>
          <p:cNvSpPr/>
          <p:nvPr/>
        </p:nvSpPr>
        <p:spPr>
          <a:xfrm>
            <a:off x="8748800" y="1909800"/>
            <a:ext cx="192300" cy="192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82CD88B0-2E40-455C-BF06-E3F32AA61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8148" y="621731"/>
            <a:ext cx="5262952" cy="2576137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C2CA04EA-023D-4F17-9DB6-D26C39C64516}"/>
              </a:ext>
            </a:extLst>
          </p:cNvPr>
          <p:cNvSpPr txBox="1"/>
          <p:nvPr/>
        </p:nvSpPr>
        <p:spPr>
          <a:xfrm>
            <a:off x="414431" y="296121"/>
            <a:ext cx="3208149" cy="505103"/>
          </a:xfrm>
          <a:prstGeom prst="wedgeRoundRectCallout">
            <a:avLst>
              <a:gd name="adj1" fmla="val -57045"/>
              <a:gd name="adj2" fmla="val 4046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</a:rPr>
              <a:t>Who says, “</a:t>
            </a:r>
            <a:r>
              <a:rPr lang="en-US" sz="1800" b="1" dirty="0">
                <a:solidFill>
                  <a:schemeClr val="bg1"/>
                </a:solidFill>
              </a:rPr>
              <a:t>How on earth” </a:t>
            </a:r>
            <a:r>
              <a:rPr lang="en-US" sz="1800" dirty="0">
                <a:solidFill>
                  <a:schemeClr val="bg1"/>
                </a:solidFill>
              </a:rPr>
              <a:t>?</a:t>
            </a:r>
            <a:endParaRPr lang="ar-SA" sz="1800" dirty="0">
              <a:solidFill>
                <a:schemeClr val="bg1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E1697908-4B07-4963-9EBE-4750AE5D6ED3}"/>
              </a:ext>
            </a:extLst>
          </p:cNvPr>
          <p:cNvSpPr txBox="1"/>
          <p:nvPr/>
        </p:nvSpPr>
        <p:spPr>
          <a:xfrm>
            <a:off x="522040" y="927914"/>
            <a:ext cx="2572658" cy="460268"/>
          </a:xfrm>
          <a:prstGeom prst="wedgeRoundRectCallout">
            <a:avLst>
              <a:gd name="adj1" fmla="val 72303"/>
              <a:gd name="adj2" fmla="val -3892"/>
              <a:gd name="adj3" fmla="val 16667"/>
            </a:avLst>
          </a:prstGeom>
          <a:solidFill>
            <a:srgbClr val="FFEFAB"/>
          </a:solidFill>
          <a:ln>
            <a:solidFill>
              <a:srgbClr val="305DBF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rgbClr val="305DBF"/>
                </a:solidFill>
              </a:rPr>
              <a:t>Grandma</a:t>
            </a:r>
            <a:endParaRPr lang="ar-SA" sz="1600" b="1" dirty="0">
              <a:solidFill>
                <a:srgbClr val="305DBF"/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C6EBF8D-3EDE-4AAD-B836-B8D071DA74AA}"/>
              </a:ext>
            </a:extLst>
          </p:cNvPr>
          <p:cNvSpPr txBox="1"/>
          <p:nvPr/>
        </p:nvSpPr>
        <p:spPr>
          <a:xfrm>
            <a:off x="414431" y="1549311"/>
            <a:ext cx="3208149" cy="505103"/>
          </a:xfrm>
          <a:prstGeom prst="wedgeRoundRectCallout">
            <a:avLst>
              <a:gd name="adj1" fmla="val -57045"/>
              <a:gd name="adj2" fmla="val 4046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</a:rPr>
              <a:t>Who says, “</a:t>
            </a:r>
            <a:r>
              <a:rPr lang="en-US" sz="1800" b="1" dirty="0">
                <a:solidFill>
                  <a:schemeClr val="bg1"/>
                </a:solidFill>
              </a:rPr>
              <a:t>Hold on” </a:t>
            </a:r>
            <a:r>
              <a:rPr lang="en-US" sz="1800" dirty="0">
                <a:solidFill>
                  <a:schemeClr val="bg1"/>
                </a:solidFill>
              </a:rPr>
              <a:t>?</a:t>
            </a:r>
            <a:endParaRPr lang="ar-SA" sz="1800" dirty="0">
              <a:solidFill>
                <a:schemeClr val="bg1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55D3D16-ED66-4F76-BD6A-B643DCAC13E4}"/>
              </a:ext>
            </a:extLst>
          </p:cNvPr>
          <p:cNvSpPr txBox="1"/>
          <p:nvPr/>
        </p:nvSpPr>
        <p:spPr>
          <a:xfrm>
            <a:off x="469999" y="2795105"/>
            <a:ext cx="3208149" cy="505103"/>
          </a:xfrm>
          <a:prstGeom prst="wedgeRoundRectCallout">
            <a:avLst>
              <a:gd name="adj1" fmla="val -57045"/>
              <a:gd name="adj2" fmla="val 4046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</a:rPr>
              <a:t>Who says, “</a:t>
            </a:r>
            <a:r>
              <a:rPr lang="en-US" sz="1800" b="1" dirty="0">
                <a:solidFill>
                  <a:schemeClr val="bg1"/>
                </a:solidFill>
              </a:rPr>
              <a:t>Hang out” </a:t>
            </a:r>
            <a:r>
              <a:rPr lang="en-US" sz="1800" dirty="0">
                <a:solidFill>
                  <a:schemeClr val="bg1"/>
                </a:solidFill>
              </a:rPr>
              <a:t>?</a:t>
            </a:r>
            <a:endParaRPr lang="ar-SA" sz="1800" dirty="0">
              <a:solidFill>
                <a:schemeClr val="bg1"/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E211FA38-D955-4309-A84C-391B08D879D8}"/>
              </a:ext>
            </a:extLst>
          </p:cNvPr>
          <p:cNvSpPr txBox="1"/>
          <p:nvPr/>
        </p:nvSpPr>
        <p:spPr>
          <a:xfrm>
            <a:off x="522040" y="2144659"/>
            <a:ext cx="2572658" cy="460268"/>
          </a:xfrm>
          <a:prstGeom prst="wedgeRoundRectCallout">
            <a:avLst>
              <a:gd name="adj1" fmla="val 72303"/>
              <a:gd name="adj2" fmla="val -3892"/>
              <a:gd name="adj3" fmla="val 16667"/>
            </a:avLst>
          </a:prstGeom>
          <a:solidFill>
            <a:srgbClr val="FFEFAB"/>
          </a:solidFill>
          <a:ln>
            <a:solidFill>
              <a:srgbClr val="305DBF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rgbClr val="305DBF"/>
                </a:solidFill>
              </a:rPr>
              <a:t>Cara</a:t>
            </a:r>
            <a:endParaRPr lang="ar-SA" sz="1600" b="1" dirty="0">
              <a:solidFill>
                <a:srgbClr val="305DBF"/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41CCD0AB-DD96-4524-BCCD-B9EC1E358DCB}"/>
              </a:ext>
            </a:extLst>
          </p:cNvPr>
          <p:cNvSpPr txBox="1"/>
          <p:nvPr/>
        </p:nvSpPr>
        <p:spPr>
          <a:xfrm>
            <a:off x="732176" y="3370448"/>
            <a:ext cx="2572658" cy="460268"/>
          </a:xfrm>
          <a:prstGeom prst="wedgeRoundRectCallout">
            <a:avLst>
              <a:gd name="adj1" fmla="val 72303"/>
              <a:gd name="adj2" fmla="val -3892"/>
              <a:gd name="adj3" fmla="val 16667"/>
            </a:avLst>
          </a:prstGeom>
          <a:solidFill>
            <a:srgbClr val="FFEFAB"/>
          </a:solidFill>
          <a:ln>
            <a:solidFill>
              <a:srgbClr val="305DBF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rgbClr val="305DBF"/>
                </a:solidFill>
              </a:rPr>
              <a:t>Cara</a:t>
            </a:r>
            <a:endParaRPr lang="ar-SA" sz="1600" b="1" dirty="0">
              <a:solidFill>
                <a:srgbClr val="305DBF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E86FAC2-4B59-4792-9DE6-699472C02377}"/>
              </a:ext>
            </a:extLst>
          </p:cNvPr>
          <p:cNvSpPr txBox="1"/>
          <p:nvPr/>
        </p:nvSpPr>
        <p:spPr>
          <a:xfrm>
            <a:off x="5115323" y="3830716"/>
            <a:ext cx="2572658" cy="460268"/>
          </a:xfrm>
          <a:prstGeom prst="wedgeRoundRectCallout">
            <a:avLst>
              <a:gd name="adj1" fmla="val 72303"/>
              <a:gd name="adj2" fmla="val -3892"/>
              <a:gd name="adj3" fmla="val 16667"/>
            </a:avLst>
          </a:prstGeom>
          <a:solidFill>
            <a:srgbClr val="FFEFAB"/>
          </a:solidFill>
          <a:ln>
            <a:solidFill>
              <a:srgbClr val="305DBF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rgbClr val="305DBF"/>
                </a:solidFill>
              </a:rPr>
              <a:t>Grandma</a:t>
            </a:r>
            <a:endParaRPr lang="ar-SA" sz="1600" b="1" dirty="0">
              <a:solidFill>
                <a:srgbClr val="305DBF"/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B026B466-CEF7-47B4-9094-79A2D69525DC}"/>
              </a:ext>
            </a:extLst>
          </p:cNvPr>
          <p:cNvSpPr txBox="1"/>
          <p:nvPr/>
        </p:nvSpPr>
        <p:spPr>
          <a:xfrm>
            <a:off x="4797578" y="3197703"/>
            <a:ext cx="3208149" cy="505103"/>
          </a:xfrm>
          <a:prstGeom prst="wedgeRoundRectCallout">
            <a:avLst>
              <a:gd name="adj1" fmla="val -57045"/>
              <a:gd name="adj2" fmla="val 4046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</a:rPr>
              <a:t>Who says, “</a:t>
            </a:r>
            <a:r>
              <a:rPr lang="en-US" sz="1800" b="1" dirty="0">
                <a:solidFill>
                  <a:schemeClr val="bg1"/>
                </a:solidFill>
              </a:rPr>
              <a:t>get it” </a:t>
            </a:r>
            <a:r>
              <a:rPr lang="en-US" sz="1800" dirty="0">
                <a:solidFill>
                  <a:schemeClr val="bg1"/>
                </a:solidFill>
              </a:rPr>
              <a:t>?</a:t>
            </a:r>
            <a:endParaRPr lang="ar-SA" sz="1800" dirty="0">
              <a:solidFill>
                <a:schemeClr val="bg1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5C0C1976-4E20-4AD7-8099-263B2E0D65AD}"/>
              </a:ext>
            </a:extLst>
          </p:cNvPr>
          <p:cNvSpPr txBox="1"/>
          <p:nvPr/>
        </p:nvSpPr>
        <p:spPr>
          <a:xfrm>
            <a:off x="414431" y="3944262"/>
            <a:ext cx="3696895" cy="505103"/>
          </a:xfrm>
          <a:prstGeom prst="wedgeRoundRectCallout">
            <a:avLst>
              <a:gd name="adj1" fmla="val -57045"/>
              <a:gd name="adj2" fmla="val 4046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</a:rPr>
              <a:t>Who says, “</a:t>
            </a:r>
            <a:r>
              <a:rPr lang="en-US" sz="1800" b="1" dirty="0">
                <a:solidFill>
                  <a:schemeClr val="bg1"/>
                </a:solidFill>
              </a:rPr>
              <a:t>got the hang of it” </a:t>
            </a:r>
            <a:r>
              <a:rPr lang="en-US" sz="1800" dirty="0">
                <a:solidFill>
                  <a:schemeClr val="bg1"/>
                </a:solidFill>
              </a:rPr>
              <a:t>?</a:t>
            </a:r>
            <a:endParaRPr lang="ar-SA" sz="1800" dirty="0">
              <a:solidFill>
                <a:schemeClr val="bg1"/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3077A89-6320-475C-A066-90CA219E6E39}"/>
              </a:ext>
            </a:extLst>
          </p:cNvPr>
          <p:cNvSpPr txBox="1"/>
          <p:nvPr/>
        </p:nvSpPr>
        <p:spPr>
          <a:xfrm>
            <a:off x="976549" y="4548167"/>
            <a:ext cx="2572658" cy="460268"/>
          </a:xfrm>
          <a:prstGeom prst="wedgeRoundRectCallout">
            <a:avLst>
              <a:gd name="adj1" fmla="val 72303"/>
              <a:gd name="adj2" fmla="val -3892"/>
              <a:gd name="adj3" fmla="val 16667"/>
            </a:avLst>
          </a:prstGeom>
          <a:solidFill>
            <a:srgbClr val="FFEFAB"/>
          </a:solidFill>
          <a:ln>
            <a:solidFill>
              <a:srgbClr val="305DBF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rgbClr val="305DBF"/>
                </a:solidFill>
              </a:rPr>
              <a:t>Cara</a:t>
            </a:r>
            <a:endParaRPr lang="ar-SA" sz="1600" b="1" dirty="0">
              <a:solidFill>
                <a:srgbClr val="305D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64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6" name="Google Shape;1796;p58"/>
          <p:cNvSpPr/>
          <p:nvPr/>
        </p:nvSpPr>
        <p:spPr>
          <a:xfrm>
            <a:off x="7605200" y="2221147"/>
            <a:ext cx="171900" cy="171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C665A377-EF46-4481-9ED0-36DB5FE63F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83" b="-3799"/>
          <a:stretch/>
        </p:blipFill>
        <p:spPr>
          <a:xfrm>
            <a:off x="4349443" y="816348"/>
            <a:ext cx="4332219" cy="2617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8" name="مربع نص 37">
            <a:extLst>
              <a:ext uri="{FF2B5EF4-FFF2-40B4-BE49-F238E27FC236}">
                <a16:creationId xmlns:a16="http://schemas.microsoft.com/office/drawing/2014/main" id="{C1A70BB9-BEFD-4CE5-B026-CC7375C6DABB}"/>
              </a:ext>
            </a:extLst>
          </p:cNvPr>
          <p:cNvSpPr txBox="1"/>
          <p:nvPr/>
        </p:nvSpPr>
        <p:spPr>
          <a:xfrm>
            <a:off x="193497" y="1441964"/>
            <a:ext cx="3916166" cy="986511"/>
          </a:xfrm>
          <a:prstGeom prst="wedgeRoundRectCallout">
            <a:avLst>
              <a:gd name="adj1" fmla="val 60266"/>
              <a:gd name="adj2" fmla="val 12043"/>
              <a:gd name="adj3" fmla="val 16667"/>
            </a:avLst>
          </a:prstGeom>
          <a:solidFill>
            <a:schemeClr val="bg1"/>
          </a:solidFill>
          <a:ln>
            <a:solidFill>
              <a:srgbClr val="305DBF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600" b="1" dirty="0">
                <a:solidFill>
                  <a:srgbClr val="305DBF"/>
                </a:solidFill>
              </a:rPr>
              <a:t>She doesn’t understand how can Cara type a text so quickly.</a:t>
            </a:r>
          </a:p>
          <a:p>
            <a:endParaRPr lang="en-US" sz="300" dirty="0">
              <a:solidFill>
                <a:srgbClr val="305DBF"/>
              </a:solidFill>
            </a:endParaRP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A7DE95DC-0CA8-464A-8894-F56D8DECEE4D}"/>
              </a:ext>
            </a:extLst>
          </p:cNvPr>
          <p:cNvSpPr txBox="1"/>
          <p:nvPr/>
        </p:nvSpPr>
        <p:spPr>
          <a:xfrm>
            <a:off x="339047" y="2602877"/>
            <a:ext cx="3625066" cy="868890"/>
          </a:xfrm>
          <a:prstGeom prst="wedgeRoundRectCallout">
            <a:avLst>
              <a:gd name="adj1" fmla="val 65348"/>
              <a:gd name="adj2" fmla="val -63221"/>
              <a:gd name="adj3" fmla="val 16667"/>
            </a:avLst>
          </a:prstGeom>
          <a:solidFill>
            <a:schemeClr val="bg1"/>
          </a:solidFill>
          <a:ln>
            <a:solidFill>
              <a:srgbClr val="305DBF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600" b="1" dirty="0">
                <a:solidFill>
                  <a:srgbClr val="305DBF"/>
                </a:solidFill>
              </a:rPr>
              <a:t>She learns “DYWT,” or “do you want to.”</a:t>
            </a:r>
            <a:endParaRPr lang="en-US" sz="300" dirty="0">
              <a:solidFill>
                <a:srgbClr val="305DBF"/>
              </a:solidFill>
            </a:endParaRPr>
          </a:p>
        </p:txBody>
      </p:sp>
      <p:pic>
        <p:nvPicPr>
          <p:cNvPr id="41" name="Picture 6" descr="Animations — MLB Designs">
            <a:extLst>
              <a:ext uri="{FF2B5EF4-FFF2-40B4-BE49-F238E27FC236}">
                <a16:creationId xmlns:a16="http://schemas.microsoft.com/office/drawing/2014/main" id="{BEA4E418-E6E7-40BC-80B3-A04D531448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37" y="-144654"/>
            <a:ext cx="1617011" cy="168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30" descr="26 Hehehe ideas | cutie cat-chan, cute cartoon images, cute cartoon pictures">
            <a:extLst>
              <a:ext uri="{FF2B5EF4-FFF2-40B4-BE49-F238E27FC236}">
                <a16:creationId xmlns:a16="http://schemas.microsoft.com/office/drawing/2014/main" id="{F227000A-4B89-4A47-9D51-E138259922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194" y="3605331"/>
            <a:ext cx="2202285" cy="174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صورة 15">
            <a:extLst>
              <a:ext uri="{FF2B5EF4-FFF2-40B4-BE49-F238E27FC236}">
                <a16:creationId xmlns:a16="http://schemas.microsoft.com/office/drawing/2014/main" id="{D98C839B-5422-4394-906B-E53750B25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701" y="1380281"/>
            <a:ext cx="7272883" cy="3855686"/>
          </a:xfrm>
          <a:prstGeom prst="rect">
            <a:avLst/>
          </a:prstGeom>
        </p:spPr>
      </p:pic>
      <p:sp>
        <p:nvSpPr>
          <p:cNvPr id="174" name="مربع نص 173">
            <a:extLst>
              <a:ext uri="{FF2B5EF4-FFF2-40B4-BE49-F238E27FC236}">
                <a16:creationId xmlns:a16="http://schemas.microsoft.com/office/drawing/2014/main" id="{790E8134-AEDD-4480-B0CE-CD8DCE033ED5}"/>
              </a:ext>
            </a:extLst>
          </p:cNvPr>
          <p:cNvSpPr txBox="1"/>
          <p:nvPr/>
        </p:nvSpPr>
        <p:spPr>
          <a:xfrm>
            <a:off x="404156" y="249148"/>
            <a:ext cx="4845938" cy="584203"/>
          </a:xfrm>
          <a:prstGeom prst="wedgeRoundRectCallout">
            <a:avLst>
              <a:gd name="adj1" fmla="val -57045"/>
              <a:gd name="adj2" fmla="val 4046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Which things would you say when you: </a:t>
            </a:r>
          </a:p>
          <a:p>
            <a:endParaRPr lang="en-US" sz="100" b="1" dirty="0">
              <a:solidFill>
                <a:schemeClr val="bg1"/>
              </a:solidFill>
            </a:endParaRPr>
          </a:p>
        </p:txBody>
      </p:sp>
      <p:sp>
        <p:nvSpPr>
          <p:cNvPr id="178" name="مربع نص 177">
            <a:extLst>
              <a:ext uri="{FF2B5EF4-FFF2-40B4-BE49-F238E27FC236}">
                <a16:creationId xmlns:a16="http://schemas.microsoft.com/office/drawing/2014/main" id="{AA31E4CB-C7DF-45AA-A78A-F4DA083209E5}"/>
              </a:ext>
            </a:extLst>
          </p:cNvPr>
          <p:cNvSpPr txBox="1"/>
          <p:nvPr/>
        </p:nvSpPr>
        <p:spPr>
          <a:xfrm>
            <a:off x="1408780" y="1010949"/>
            <a:ext cx="550572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don’t understand something or want an explanation?</a:t>
            </a: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E9F52275-1261-4D61-8340-DDD89C777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7662" y="4132551"/>
            <a:ext cx="417317" cy="334952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A0C4D489-205C-4640-AF0B-856860E976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7662" y="3733667"/>
            <a:ext cx="420660" cy="335309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76686D3D-08DE-4DFE-AF27-65C78AE11F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416" y="4109477"/>
            <a:ext cx="420660" cy="335309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299D57C6-452F-4D2B-87DA-42DD955AC7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416" y="3739216"/>
            <a:ext cx="420660" cy="3353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0" animBg="1"/>
      <p:bldP spid="17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AFBF8907-C015-4EF2-917B-ACA452D79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512" y="1275550"/>
            <a:ext cx="7387938" cy="399124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1A04793E-71C7-46F3-BFEE-73DFA4230A6D}"/>
              </a:ext>
            </a:extLst>
          </p:cNvPr>
          <p:cNvSpPr txBox="1"/>
          <p:nvPr/>
        </p:nvSpPr>
        <p:spPr>
          <a:xfrm>
            <a:off x="1818019" y="102881"/>
            <a:ext cx="4621202" cy="584203"/>
          </a:xfrm>
          <a:prstGeom prst="wedgeRoundRectCallout">
            <a:avLst>
              <a:gd name="adj1" fmla="val -57045"/>
              <a:gd name="adj2" fmla="val 4046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b="1" dirty="0">
                <a:solidFill>
                  <a:schemeClr val="bg1"/>
                </a:solidFill>
              </a:rPr>
              <a:t>What do you say when you :</a:t>
            </a:r>
          </a:p>
          <a:p>
            <a:endParaRPr lang="en-US" sz="100" b="1" dirty="0">
              <a:solidFill>
                <a:schemeClr val="bg1"/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F9F608AF-A5BB-42FC-8D07-A69203EFADE8}"/>
              </a:ext>
            </a:extLst>
          </p:cNvPr>
          <p:cNvSpPr txBox="1"/>
          <p:nvPr/>
        </p:nvSpPr>
        <p:spPr>
          <a:xfrm>
            <a:off x="3033563" y="800128"/>
            <a:ext cx="279904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understand something ..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E6F2A2A7-D3DE-4B37-88EF-0F03A953DC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2350" y="4343372"/>
            <a:ext cx="417317" cy="334952"/>
          </a:xfrm>
          <a:prstGeom prst="rect">
            <a:avLst/>
          </a:prstGeom>
        </p:spPr>
      </p:pic>
      <p:pic>
        <p:nvPicPr>
          <p:cNvPr id="1028" name="Picture 4" descr="About - Edupencil">
            <a:extLst>
              <a:ext uri="{FF2B5EF4-FFF2-40B4-BE49-F238E27FC236}">
                <a16:creationId xmlns:a16="http://schemas.microsoft.com/office/drawing/2014/main" id="{A2ABDB5E-40DE-40C2-B6E2-13BBA32395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3" r="14984"/>
          <a:stretch/>
        </p:blipFill>
        <p:spPr bwMode="auto">
          <a:xfrm>
            <a:off x="6533137" y="0"/>
            <a:ext cx="1513323" cy="192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2" name="Google Shape;2592;p72"/>
          <p:cNvSpPr txBox="1">
            <a:spLocks noGrp="1"/>
          </p:cNvSpPr>
          <p:nvPr>
            <p:ph type="title"/>
          </p:nvPr>
        </p:nvSpPr>
        <p:spPr>
          <a:xfrm>
            <a:off x="162007" y="163377"/>
            <a:ext cx="388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Lesso Goals</a:t>
            </a:r>
            <a:endParaRPr sz="3600" dirty="0"/>
          </a:p>
        </p:txBody>
      </p:sp>
      <p:grpSp>
        <p:nvGrpSpPr>
          <p:cNvPr id="2593" name="Google Shape;2593;p72"/>
          <p:cNvGrpSpPr/>
          <p:nvPr/>
        </p:nvGrpSpPr>
        <p:grpSpPr>
          <a:xfrm flipH="1">
            <a:off x="406039" y="2969725"/>
            <a:ext cx="2674840" cy="2181206"/>
            <a:chOff x="6659900" y="3229575"/>
            <a:chExt cx="2245500" cy="1831100"/>
          </a:xfrm>
        </p:grpSpPr>
        <p:sp>
          <p:nvSpPr>
            <p:cNvPr id="2594" name="Google Shape;2594;p72"/>
            <p:cNvSpPr/>
            <p:nvPr/>
          </p:nvSpPr>
          <p:spPr>
            <a:xfrm>
              <a:off x="7200175" y="3257325"/>
              <a:ext cx="18275" cy="17250"/>
            </a:xfrm>
            <a:custGeom>
              <a:avLst/>
              <a:gdLst/>
              <a:ahLst/>
              <a:cxnLst/>
              <a:rect l="l" t="t" r="r" b="b"/>
              <a:pathLst>
                <a:path w="731" h="690" extrusionOk="0">
                  <a:moveTo>
                    <a:pt x="45" y="0"/>
                  </a:moveTo>
                  <a:cubicBezTo>
                    <a:pt x="39" y="0"/>
                    <a:pt x="34" y="2"/>
                    <a:pt x="31" y="5"/>
                  </a:cubicBezTo>
                  <a:cubicBezTo>
                    <a:pt x="1" y="35"/>
                    <a:pt x="92" y="248"/>
                    <a:pt x="305" y="430"/>
                  </a:cubicBezTo>
                  <a:cubicBezTo>
                    <a:pt x="455" y="580"/>
                    <a:pt x="605" y="689"/>
                    <a:pt x="670" y="689"/>
                  </a:cubicBezTo>
                  <a:cubicBezTo>
                    <a:pt x="684" y="689"/>
                    <a:pt x="694" y="684"/>
                    <a:pt x="700" y="673"/>
                  </a:cubicBezTo>
                  <a:cubicBezTo>
                    <a:pt x="730" y="643"/>
                    <a:pt x="609" y="461"/>
                    <a:pt x="426" y="278"/>
                  </a:cubicBezTo>
                  <a:cubicBezTo>
                    <a:pt x="263" y="115"/>
                    <a:pt x="99" y="0"/>
                    <a:pt x="4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72"/>
            <p:cNvSpPr/>
            <p:nvPr/>
          </p:nvSpPr>
          <p:spPr>
            <a:xfrm>
              <a:off x="8009475" y="3596975"/>
              <a:ext cx="895925" cy="1463700"/>
            </a:xfrm>
            <a:custGeom>
              <a:avLst/>
              <a:gdLst/>
              <a:ahLst/>
              <a:cxnLst/>
              <a:rect l="l" t="t" r="r" b="b"/>
              <a:pathLst>
                <a:path w="35837" h="58548" extrusionOk="0">
                  <a:moveTo>
                    <a:pt x="31610" y="0"/>
                  </a:moveTo>
                  <a:cubicBezTo>
                    <a:pt x="30506" y="0"/>
                    <a:pt x="28417" y="783"/>
                    <a:pt x="26444" y="5842"/>
                  </a:cubicBezTo>
                  <a:cubicBezTo>
                    <a:pt x="23587" y="13136"/>
                    <a:pt x="22645" y="17301"/>
                    <a:pt x="22645" y="17301"/>
                  </a:cubicBezTo>
                  <a:cubicBezTo>
                    <a:pt x="22645" y="17301"/>
                    <a:pt x="22166" y="18240"/>
                    <a:pt x="21437" y="18240"/>
                  </a:cubicBezTo>
                  <a:cubicBezTo>
                    <a:pt x="21230" y="18240"/>
                    <a:pt x="21003" y="18164"/>
                    <a:pt x="20760" y="17969"/>
                  </a:cubicBezTo>
                  <a:cubicBezTo>
                    <a:pt x="19758" y="17211"/>
                    <a:pt x="18370" y="15102"/>
                    <a:pt x="16897" y="15102"/>
                  </a:cubicBezTo>
                  <a:cubicBezTo>
                    <a:pt x="16717" y="15102"/>
                    <a:pt x="16535" y="15134"/>
                    <a:pt x="16353" y="15203"/>
                  </a:cubicBezTo>
                  <a:cubicBezTo>
                    <a:pt x="14712" y="15872"/>
                    <a:pt x="14256" y="17909"/>
                    <a:pt x="14864" y="20796"/>
                  </a:cubicBezTo>
                  <a:cubicBezTo>
                    <a:pt x="15502" y="23653"/>
                    <a:pt x="16626" y="29976"/>
                    <a:pt x="16718" y="30553"/>
                  </a:cubicBezTo>
                  <a:cubicBezTo>
                    <a:pt x="16814" y="31011"/>
                    <a:pt x="16681" y="31640"/>
                    <a:pt x="16199" y="31640"/>
                  </a:cubicBezTo>
                  <a:cubicBezTo>
                    <a:pt x="16072" y="31640"/>
                    <a:pt x="15922" y="31596"/>
                    <a:pt x="15745" y="31495"/>
                  </a:cubicBezTo>
                  <a:cubicBezTo>
                    <a:pt x="15075" y="31137"/>
                    <a:pt x="11829" y="28220"/>
                    <a:pt x="9483" y="28220"/>
                  </a:cubicBezTo>
                  <a:cubicBezTo>
                    <a:pt x="8847" y="28220"/>
                    <a:pt x="8277" y="28434"/>
                    <a:pt x="7842" y="28973"/>
                  </a:cubicBezTo>
                  <a:cubicBezTo>
                    <a:pt x="5806" y="31465"/>
                    <a:pt x="8845" y="39155"/>
                    <a:pt x="9180" y="40006"/>
                  </a:cubicBezTo>
                  <a:cubicBezTo>
                    <a:pt x="9483" y="40857"/>
                    <a:pt x="9362" y="41252"/>
                    <a:pt x="8967" y="41496"/>
                  </a:cubicBezTo>
                  <a:cubicBezTo>
                    <a:pt x="8938" y="41515"/>
                    <a:pt x="8903" y="41525"/>
                    <a:pt x="8863" y="41525"/>
                  </a:cubicBezTo>
                  <a:cubicBezTo>
                    <a:pt x="8347" y="41525"/>
                    <a:pt x="6913" y="39977"/>
                    <a:pt x="5532" y="38821"/>
                  </a:cubicBezTo>
                  <a:cubicBezTo>
                    <a:pt x="4543" y="37993"/>
                    <a:pt x="3367" y="37179"/>
                    <a:pt x="2376" y="37179"/>
                  </a:cubicBezTo>
                  <a:cubicBezTo>
                    <a:pt x="1875" y="37179"/>
                    <a:pt x="1421" y="37388"/>
                    <a:pt x="1064" y="37909"/>
                  </a:cubicBezTo>
                  <a:cubicBezTo>
                    <a:pt x="0" y="39459"/>
                    <a:pt x="213" y="45447"/>
                    <a:pt x="6809" y="54535"/>
                  </a:cubicBezTo>
                  <a:lnTo>
                    <a:pt x="10152" y="58547"/>
                  </a:lnTo>
                  <a:lnTo>
                    <a:pt x="15319" y="57757"/>
                  </a:lnTo>
                  <a:cubicBezTo>
                    <a:pt x="26292" y="55356"/>
                    <a:pt x="30426" y="51040"/>
                    <a:pt x="30669" y="49186"/>
                  </a:cubicBezTo>
                  <a:cubicBezTo>
                    <a:pt x="30912" y="47331"/>
                    <a:pt x="28694" y="46936"/>
                    <a:pt x="26748" y="46876"/>
                  </a:cubicBezTo>
                  <a:cubicBezTo>
                    <a:pt x="26502" y="46868"/>
                    <a:pt x="26251" y="46865"/>
                    <a:pt x="26000" y="46865"/>
                  </a:cubicBezTo>
                  <a:cubicBezTo>
                    <a:pt x="25297" y="46865"/>
                    <a:pt x="24591" y="46887"/>
                    <a:pt x="23993" y="46887"/>
                  </a:cubicBezTo>
                  <a:cubicBezTo>
                    <a:pt x="23112" y="46887"/>
                    <a:pt x="22465" y="46839"/>
                    <a:pt x="22402" y="46602"/>
                  </a:cubicBezTo>
                  <a:cubicBezTo>
                    <a:pt x="22280" y="46146"/>
                    <a:pt x="22432" y="45781"/>
                    <a:pt x="23253" y="45356"/>
                  </a:cubicBezTo>
                  <a:cubicBezTo>
                    <a:pt x="24043" y="44930"/>
                    <a:pt x="31429" y="41222"/>
                    <a:pt x="31612" y="37970"/>
                  </a:cubicBezTo>
                  <a:cubicBezTo>
                    <a:pt x="31764" y="34748"/>
                    <a:pt x="24955" y="34839"/>
                    <a:pt x="24013" y="34626"/>
                  </a:cubicBezTo>
                  <a:cubicBezTo>
                    <a:pt x="23070" y="34413"/>
                    <a:pt x="23465" y="33593"/>
                    <a:pt x="23921" y="33258"/>
                  </a:cubicBezTo>
                  <a:cubicBezTo>
                    <a:pt x="24347" y="32894"/>
                    <a:pt x="29423" y="28912"/>
                    <a:pt x="31794" y="27210"/>
                  </a:cubicBezTo>
                  <a:cubicBezTo>
                    <a:pt x="34165" y="25477"/>
                    <a:pt x="35198" y="23714"/>
                    <a:pt x="34408" y="22042"/>
                  </a:cubicBezTo>
                  <a:cubicBezTo>
                    <a:pt x="33993" y="21244"/>
                    <a:pt x="33044" y="21058"/>
                    <a:pt x="32025" y="21058"/>
                  </a:cubicBezTo>
                  <a:cubicBezTo>
                    <a:pt x="31139" y="21058"/>
                    <a:pt x="30201" y="21199"/>
                    <a:pt x="29518" y="21199"/>
                  </a:cubicBezTo>
                  <a:cubicBezTo>
                    <a:pt x="29431" y="21199"/>
                    <a:pt x="29349" y="21196"/>
                    <a:pt x="29271" y="21191"/>
                  </a:cubicBezTo>
                  <a:cubicBezTo>
                    <a:pt x="27903" y="21100"/>
                    <a:pt x="28329" y="19428"/>
                    <a:pt x="28329" y="19428"/>
                  </a:cubicBezTo>
                  <a:cubicBezTo>
                    <a:pt x="28329" y="19428"/>
                    <a:pt x="30396" y="15690"/>
                    <a:pt x="33101" y="8334"/>
                  </a:cubicBezTo>
                  <a:cubicBezTo>
                    <a:pt x="35836" y="979"/>
                    <a:pt x="32342" y="127"/>
                    <a:pt x="32341" y="127"/>
                  </a:cubicBezTo>
                  <a:lnTo>
                    <a:pt x="32341" y="127"/>
                  </a:lnTo>
                  <a:lnTo>
                    <a:pt x="32393" y="153"/>
                  </a:lnTo>
                  <a:lnTo>
                    <a:pt x="32393" y="153"/>
                  </a:lnTo>
                  <a:cubicBezTo>
                    <a:pt x="32341" y="128"/>
                    <a:pt x="32056" y="0"/>
                    <a:pt x="31610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72"/>
            <p:cNvSpPr/>
            <p:nvPr/>
          </p:nvSpPr>
          <p:spPr>
            <a:xfrm>
              <a:off x="8266300" y="3763525"/>
              <a:ext cx="488650" cy="1269800"/>
            </a:xfrm>
            <a:custGeom>
              <a:avLst/>
              <a:gdLst/>
              <a:ahLst/>
              <a:cxnLst/>
              <a:rect l="l" t="t" r="r" b="b"/>
              <a:pathLst>
                <a:path w="19546" h="50792" extrusionOk="0">
                  <a:moveTo>
                    <a:pt x="19545" y="0"/>
                  </a:moveTo>
                  <a:cubicBezTo>
                    <a:pt x="19515" y="31"/>
                    <a:pt x="19484" y="91"/>
                    <a:pt x="19454" y="152"/>
                  </a:cubicBezTo>
                  <a:lnTo>
                    <a:pt x="19302" y="578"/>
                  </a:lnTo>
                  <a:cubicBezTo>
                    <a:pt x="19150" y="1003"/>
                    <a:pt x="18907" y="1581"/>
                    <a:pt x="18633" y="2341"/>
                  </a:cubicBezTo>
                  <a:lnTo>
                    <a:pt x="16202" y="8724"/>
                  </a:lnTo>
                  <a:cubicBezTo>
                    <a:pt x="14165" y="14104"/>
                    <a:pt x="11278" y="21520"/>
                    <a:pt x="8086" y="29727"/>
                  </a:cubicBezTo>
                  <a:cubicBezTo>
                    <a:pt x="4894" y="37934"/>
                    <a:pt x="2037" y="45350"/>
                    <a:pt x="1" y="50761"/>
                  </a:cubicBezTo>
                  <a:lnTo>
                    <a:pt x="122" y="50791"/>
                  </a:lnTo>
                  <a:cubicBezTo>
                    <a:pt x="2159" y="45411"/>
                    <a:pt x="5046" y="37995"/>
                    <a:pt x="8238" y="29788"/>
                  </a:cubicBezTo>
                  <a:cubicBezTo>
                    <a:pt x="11430" y="21581"/>
                    <a:pt x="14287" y="14165"/>
                    <a:pt x="16323" y="8754"/>
                  </a:cubicBezTo>
                  <a:cubicBezTo>
                    <a:pt x="17326" y="6049"/>
                    <a:pt x="18147" y="3860"/>
                    <a:pt x="18694" y="2341"/>
                  </a:cubicBezTo>
                  <a:cubicBezTo>
                    <a:pt x="18968" y="1611"/>
                    <a:pt x="19180" y="1003"/>
                    <a:pt x="19332" y="608"/>
                  </a:cubicBezTo>
                  <a:cubicBezTo>
                    <a:pt x="19393" y="395"/>
                    <a:pt x="19424" y="243"/>
                    <a:pt x="19484" y="152"/>
                  </a:cubicBezTo>
                  <a:cubicBezTo>
                    <a:pt x="19545" y="31"/>
                    <a:pt x="19545" y="0"/>
                    <a:pt x="1954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72"/>
            <p:cNvSpPr/>
            <p:nvPr/>
          </p:nvSpPr>
          <p:spPr>
            <a:xfrm>
              <a:off x="8471475" y="4068225"/>
              <a:ext cx="79825" cy="224950"/>
            </a:xfrm>
            <a:custGeom>
              <a:avLst/>
              <a:gdLst/>
              <a:ahLst/>
              <a:cxnLst/>
              <a:rect l="l" t="t" r="r" b="b"/>
              <a:pathLst>
                <a:path w="3193" h="8998" extrusionOk="0">
                  <a:moveTo>
                    <a:pt x="1" y="1"/>
                  </a:moveTo>
                  <a:cubicBezTo>
                    <a:pt x="1" y="122"/>
                    <a:pt x="31" y="244"/>
                    <a:pt x="61" y="366"/>
                  </a:cubicBezTo>
                  <a:cubicBezTo>
                    <a:pt x="153" y="639"/>
                    <a:pt x="274" y="943"/>
                    <a:pt x="396" y="1338"/>
                  </a:cubicBezTo>
                  <a:cubicBezTo>
                    <a:pt x="700" y="2189"/>
                    <a:pt x="1095" y="3284"/>
                    <a:pt x="1520" y="4530"/>
                  </a:cubicBezTo>
                  <a:cubicBezTo>
                    <a:pt x="1946" y="5776"/>
                    <a:pt x="2341" y="6901"/>
                    <a:pt x="2645" y="7721"/>
                  </a:cubicBezTo>
                  <a:cubicBezTo>
                    <a:pt x="2797" y="8116"/>
                    <a:pt x="2949" y="8451"/>
                    <a:pt x="3040" y="8664"/>
                  </a:cubicBezTo>
                  <a:cubicBezTo>
                    <a:pt x="3071" y="8785"/>
                    <a:pt x="3131" y="8907"/>
                    <a:pt x="3192" y="8998"/>
                  </a:cubicBezTo>
                  <a:cubicBezTo>
                    <a:pt x="3192" y="8876"/>
                    <a:pt x="3131" y="8755"/>
                    <a:pt x="3101" y="8664"/>
                  </a:cubicBezTo>
                  <a:lnTo>
                    <a:pt x="2767" y="7691"/>
                  </a:lnTo>
                  <a:lnTo>
                    <a:pt x="1672" y="4469"/>
                  </a:lnTo>
                  <a:cubicBezTo>
                    <a:pt x="1247" y="3223"/>
                    <a:pt x="852" y="2098"/>
                    <a:pt x="548" y="1308"/>
                  </a:cubicBezTo>
                  <a:cubicBezTo>
                    <a:pt x="396" y="882"/>
                    <a:pt x="244" y="578"/>
                    <a:pt x="153" y="335"/>
                  </a:cubicBezTo>
                  <a:cubicBezTo>
                    <a:pt x="122" y="214"/>
                    <a:pt x="61" y="122"/>
                    <a:pt x="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72"/>
            <p:cNvSpPr/>
            <p:nvPr/>
          </p:nvSpPr>
          <p:spPr>
            <a:xfrm>
              <a:off x="8564175" y="4192825"/>
              <a:ext cx="256875" cy="101900"/>
            </a:xfrm>
            <a:custGeom>
              <a:avLst/>
              <a:gdLst/>
              <a:ahLst/>
              <a:cxnLst/>
              <a:rect l="l" t="t" r="r" b="b"/>
              <a:pathLst>
                <a:path w="10275" h="4076" extrusionOk="0">
                  <a:moveTo>
                    <a:pt x="10273" y="1"/>
                  </a:moveTo>
                  <a:cubicBezTo>
                    <a:pt x="10192" y="1"/>
                    <a:pt x="7855" y="842"/>
                    <a:pt x="5107" y="1947"/>
                  </a:cubicBezTo>
                  <a:cubicBezTo>
                    <a:pt x="2281" y="3072"/>
                    <a:pt x="1" y="4044"/>
                    <a:pt x="1" y="4075"/>
                  </a:cubicBezTo>
                  <a:cubicBezTo>
                    <a:pt x="1" y="4075"/>
                    <a:pt x="3" y="4075"/>
                    <a:pt x="4" y="4075"/>
                  </a:cubicBezTo>
                  <a:cubicBezTo>
                    <a:pt x="109" y="4075"/>
                    <a:pt x="2389" y="3205"/>
                    <a:pt x="5168" y="2099"/>
                  </a:cubicBezTo>
                  <a:cubicBezTo>
                    <a:pt x="7995" y="974"/>
                    <a:pt x="10275" y="32"/>
                    <a:pt x="10275" y="2"/>
                  </a:cubicBezTo>
                  <a:cubicBezTo>
                    <a:pt x="10275" y="1"/>
                    <a:pt x="10274" y="1"/>
                    <a:pt x="10273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72"/>
            <p:cNvSpPr/>
            <p:nvPr/>
          </p:nvSpPr>
          <p:spPr>
            <a:xfrm>
              <a:off x="8427400" y="4571275"/>
              <a:ext cx="242425" cy="33475"/>
            </a:xfrm>
            <a:custGeom>
              <a:avLst/>
              <a:gdLst/>
              <a:ahLst/>
              <a:cxnLst/>
              <a:rect l="l" t="t" r="r" b="b"/>
              <a:pathLst>
                <a:path w="9697" h="1339" extrusionOk="0">
                  <a:moveTo>
                    <a:pt x="9697" y="1"/>
                  </a:moveTo>
                  <a:cubicBezTo>
                    <a:pt x="9545" y="1"/>
                    <a:pt x="9423" y="1"/>
                    <a:pt x="9302" y="61"/>
                  </a:cubicBezTo>
                  <a:lnTo>
                    <a:pt x="8268" y="244"/>
                  </a:lnTo>
                  <a:cubicBezTo>
                    <a:pt x="7387" y="396"/>
                    <a:pt x="6171" y="609"/>
                    <a:pt x="4864" y="761"/>
                  </a:cubicBezTo>
                  <a:cubicBezTo>
                    <a:pt x="3527" y="943"/>
                    <a:pt x="2311" y="1065"/>
                    <a:pt x="1429" y="1156"/>
                  </a:cubicBezTo>
                  <a:lnTo>
                    <a:pt x="396" y="1247"/>
                  </a:lnTo>
                  <a:cubicBezTo>
                    <a:pt x="274" y="1247"/>
                    <a:pt x="122" y="1277"/>
                    <a:pt x="1" y="1308"/>
                  </a:cubicBezTo>
                  <a:cubicBezTo>
                    <a:pt x="122" y="1338"/>
                    <a:pt x="244" y="1338"/>
                    <a:pt x="365" y="1338"/>
                  </a:cubicBezTo>
                  <a:cubicBezTo>
                    <a:pt x="609" y="1308"/>
                    <a:pt x="973" y="1308"/>
                    <a:pt x="1429" y="1277"/>
                  </a:cubicBezTo>
                  <a:cubicBezTo>
                    <a:pt x="2311" y="1217"/>
                    <a:pt x="3527" y="1125"/>
                    <a:pt x="4864" y="943"/>
                  </a:cubicBezTo>
                  <a:cubicBezTo>
                    <a:pt x="6201" y="761"/>
                    <a:pt x="7417" y="517"/>
                    <a:pt x="8268" y="335"/>
                  </a:cubicBezTo>
                  <a:cubicBezTo>
                    <a:pt x="8724" y="244"/>
                    <a:pt x="9059" y="183"/>
                    <a:pt x="9302" y="122"/>
                  </a:cubicBezTo>
                  <a:cubicBezTo>
                    <a:pt x="9423" y="92"/>
                    <a:pt x="9545" y="31"/>
                    <a:pt x="9697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72"/>
            <p:cNvSpPr/>
            <p:nvPr/>
          </p:nvSpPr>
          <p:spPr>
            <a:xfrm>
              <a:off x="8298225" y="4417775"/>
              <a:ext cx="131475" cy="183925"/>
            </a:xfrm>
            <a:custGeom>
              <a:avLst/>
              <a:gdLst/>
              <a:ahLst/>
              <a:cxnLst/>
              <a:rect l="l" t="t" r="r" b="b"/>
              <a:pathLst>
                <a:path w="5259" h="7357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122"/>
                    <a:pt x="122" y="214"/>
                    <a:pt x="183" y="335"/>
                  </a:cubicBezTo>
                  <a:lnTo>
                    <a:pt x="730" y="1125"/>
                  </a:lnTo>
                  <a:cubicBezTo>
                    <a:pt x="1186" y="1794"/>
                    <a:pt x="1824" y="2706"/>
                    <a:pt x="2554" y="3739"/>
                  </a:cubicBezTo>
                  <a:cubicBezTo>
                    <a:pt x="3283" y="4742"/>
                    <a:pt x="3952" y="5654"/>
                    <a:pt x="4438" y="6323"/>
                  </a:cubicBezTo>
                  <a:lnTo>
                    <a:pt x="5016" y="7083"/>
                  </a:lnTo>
                  <a:cubicBezTo>
                    <a:pt x="5076" y="7174"/>
                    <a:pt x="5168" y="7265"/>
                    <a:pt x="5259" y="7357"/>
                  </a:cubicBezTo>
                  <a:cubicBezTo>
                    <a:pt x="5198" y="7235"/>
                    <a:pt x="5137" y="7113"/>
                    <a:pt x="5076" y="7022"/>
                  </a:cubicBezTo>
                  <a:lnTo>
                    <a:pt x="4529" y="6232"/>
                  </a:lnTo>
                  <a:cubicBezTo>
                    <a:pt x="4073" y="5563"/>
                    <a:pt x="3435" y="4621"/>
                    <a:pt x="2675" y="3618"/>
                  </a:cubicBezTo>
                  <a:cubicBezTo>
                    <a:pt x="1946" y="2615"/>
                    <a:pt x="1307" y="1703"/>
                    <a:pt x="821" y="1034"/>
                  </a:cubicBezTo>
                  <a:lnTo>
                    <a:pt x="244" y="274"/>
                  </a:lnTo>
                  <a:cubicBezTo>
                    <a:pt x="92" y="9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72"/>
            <p:cNvSpPr/>
            <p:nvPr/>
          </p:nvSpPr>
          <p:spPr>
            <a:xfrm>
              <a:off x="8143200" y="4675375"/>
              <a:ext cx="170250" cy="234075"/>
            </a:xfrm>
            <a:custGeom>
              <a:avLst/>
              <a:gdLst/>
              <a:ahLst/>
              <a:cxnLst/>
              <a:rect l="l" t="t" r="r" b="b"/>
              <a:pathLst>
                <a:path w="6810" h="9363" extrusionOk="0">
                  <a:moveTo>
                    <a:pt x="1" y="1"/>
                  </a:moveTo>
                  <a:lnTo>
                    <a:pt x="1" y="1"/>
                  </a:lnTo>
                  <a:cubicBezTo>
                    <a:pt x="61" y="153"/>
                    <a:pt x="153" y="274"/>
                    <a:pt x="244" y="396"/>
                  </a:cubicBezTo>
                  <a:lnTo>
                    <a:pt x="943" y="1399"/>
                  </a:lnTo>
                  <a:cubicBezTo>
                    <a:pt x="1551" y="2250"/>
                    <a:pt x="2402" y="3436"/>
                    <a:pt x="3344" y="4743"/>
                  </a:cubicBezTo>
                  <a:cubicBezTo>
                    <a:pt x="4256" y="6019"/>
                    <a:pt x="5138" y="7174"/>
                    <a:pt x="5745" y="8025"/>
                  </a:cubicBezTo>
                  <a:lnTo>
                    <a:pt x="6505" y="8998"/>
                  </a:lnTo>
                  <a:cubicBezTo>
                    <a:pt x="6597" y="9120"/>
                    <a:pt x="6718" y="9241"/>
                    <a:pt x="6809" y="9363"/>
                  </a:cubicBezTo>
                  <a:cubicBezTo>
                    <a:pt x="6749" y="9211"/>
                    <a:pt x="6657" y="9089"/>
                    <a:pt x="6566" y="8968"/>
                  </a:cubicBezTo>
                  <a:lnTo>
                    <a:pt x="5867" y="7965"/>
                  </a:lnTo>
                  <a:cubicBezTo>
                    <a:pt x="5259" y="7113"/>
                    <a:pt x="4408" y="5928"/>
                    <a:pt x="3466" y="4651"/>
                  </a:cubicBezTo>
                  <a:cubicBezTo>
                    <a:pt x="2524" y="3344"/>
                    <a:pt x="1672" y="2189"/>
                    <a:pt x="1034" y="1338"/>
                  </a:cubicBezTo>
                  <a:cubicBezTo>
                    <a:pt x="730" y="943"/>
                    <a:pt x="487" y="609"/>
                    <a:pt x="274" y="366"/>
                  </a:cubicBezTo>
                  <a:cubicBezTo>
                    <a:pt x="213" y="244"/>
                    <a:pt x="92" y="122"/>
                    <a:pt x="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72"/>
            <p:cNvSpPr/>
            <p:nvPr/>
          </p:nvSpPr>
          <p:spPr>
            <a:xfrm>
              <a:off x="8311150" y="4852450"/>
              <a:ext cx="305500" cy="50175"/>
            </a:xfrm>
            <a:custGeom>
              <a:avLst/>
              <a:gdLst/>
              <a:ahLst/>
              <a:cxnLst/>
              <a:rect l="l" t="t" r="r" b="b"/>
              <a:pathLst>
                <a:path w="12220" h="2007" extrusionOk="0">
                  <a:moveTo>
                    <a:pt x="12219" y="0"/>
                  </a:moveTo>
                  <a:lnTo>
                    <a:pt x="12219" y="0"/>
                  </a:lnTo>
                  <a:cubicBezTo>
                    <a:pt x="12067" y="30"/>
                    <a:pt x="11885" y="30"/>
                    <a:pt x="11733" y="91"/>
                  </a:cubicBezTo>
                  <a:lnTo>
                    <a:pt x="10426" y="334"/>
                  </a:lnTo>
                  <a:cubicBezTo>
                    <a:pt x="9332" y="547"/>
                    <a:pt x="7781" y="851"/>
                    <a:pt x="6110" y="1125"/>
                  </a:cubicBezTo>
                  <a:cubicBezTo>
                    <a:pt x="4438" y="1398"/>
                    <a:pt x="2888" y="1611"/>
                    <a:pt x="1793" y="1763"/>
                  </a:cubicBezTo>
                  <a:lnTo>
                    <a:pt x="486" y="1945"/>
                  </a:lnTo>
                  <a:cubicBezTo>
                    <a:pt x="304" y="1945"/>
                    <a:pt x="152" y="1976"/>
                    <a:pt x="0" y="2006"/>
                  </a:cubicBezTo>
                  <a:lnTo>
                    <a:pt x="486" y="2006"/>
                  </a:lnTo>
                  <a:cubicBezTo>
                    <a:pt x="790" y="1976"/>
                    <a:pt x="1246" y="1945"/>
                    <a:pt x="1793" y="1885"/>
                  </a:cubicBezTo>
                  <a:cubicBezTo>
                    <a:pt x="2918" y="1763"/>
                    <a:pt x="4438" y="1550"/>
                    <a:pt x="6140" y="1277"/>
                  </a:cubicBezTo>
                  <a:cubicBezTo>
                    <a:pt x="7842" y="1003"/>
                    <a:pt x="9362" y="699"/>
                    <a:pt x="10456" y="456"/>
                  </a:cubicBezTo>
                  <a:cubicBezTo>
                    <a:pt x="11003" y="334"/>
                    <a:pt x="11459" y="213"/>
                    <a:pt x="11763" y="152"/>
                  </a:cubicBezTo>
                  <a:cubicBezTo>
                    <a:pt x="11915" y="122"/>
                    <a:pt x="12067" y="61"/>
                    <a:pt x="12219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72"/>
            <p:cNvSpPr/>
            <p:nvPr/>
          </p:nvSpPr>
          <p:spPr>
            <a:xfrm>
              <a:off x="6697125" y="4523400"/>
              <a:ext cx="154275" cy="142900"/>
            </a:xfrm>
            <a:custGeom>
              <a:avLst/>
              <a:gdLst/>
              <a:ahLst/>
              <a:cxnLst/>
              <a:rect l="l" t="t" r="r" b="b"/>
              <a:pathLst>
                <a:path w="6171" h="5716" extrusionOk="0">
                  <a:moveTo>
                    <a:pt x="821" y="1"/>
                  </a:moveTo>
                  <a:lnTo>
                    <a:pt x="1" y="821"/>
                  </a:lnTo>
                  <a:lnTo>
                    <a:pt x="578" y="3132"/>
                  </a:lnTo>
                  <a:lnTo>
                    <a:pt x="5441" y="5715"/>
                  </a:lnTo>
                  <a:lnTo>
                    <a:pt x="6171" y="4834"/>
                  </a:lnTo>
                  <a:lnTo>
                    <a:pt x="3253" y="578"/>
                  </a:lnTo>
                  <a:lnTo>
                    <a:pt x="821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72"/>
            <p:cNvSpPr/>
            <p:nvPr/>
          </p:nvSpPr>
          <p:spPr>
            <a:xfrm>
              <a:off x="6659900" y="4491100"/>
              <a:ext cx="629975" cy="565025"/>
            </a:xfrm>
            <a:custGeom>
              <a:avLst/>
              <a:gdLst/>
              <a:ahLst/>
              <a:cxnLst/>
              <a:rect l="l" t="t" r="r" b="b"/>
              <a:pathLst>
                <a:path w="25199" h="22601" extrusionOk="0">
                  <a:moveTo>
                    <a:pt x="644" y="0"/>
                  </a:moveTo>
                  <a:cubicBezTo>
                    <a:pt x="482" y="0"/>
                    <a:pt x="326" y="69"/>
                    <a:pt x="213" y="199"/>
                  </a:cubicBezTo>
                  <a:cubicBezTo>
                    <a:pt x="0" y="442"/>
                    <a:pt x="31" y="776"/>
                    <a:pt x="243" y="989"/>
                  </a:cubicBezTo>
                  <a:lnTo>
                    <a:pt x="24226" y="22600"/>
                  </a:lnTo>
                  <a:lnTo>
                    <a:pt x="25198" y="21901"/>
                  </a:lnTo>
                  <a:lnTo>
                    <a:pt x="1064" y="168"/>
                  </a:lnTo>
                  <a:cubicBezTo>
                    <a:pt x="936" y="54"/>
                    <a:pt x="788" y="0"/>
                    <a:pt x="644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72"/>
            <p:cNvSpPr/>
            <p:nvPr/>
          </p:nvSpPr>
          <p:spPr>
            <a:xfrm>
              <a:off x="6976000" y="4091025"/>
              <a:ext cx="121625" cy="237125"/>
            </a:xfrm>
            <a:custGeom>
              <a:avLst/>
              <a:gdLst/>
              <a:ahLst/>
              <a:cxnLst/>
              <a:rect l="l" t="t" r="r" b="b"/>
              <a:pathLst>
                <a:path w="4865" h="9485" extrusionOk="0">
                  <a:moveTo>
                    <a:pt x="2463" y="1"/>
                  </a:moveTo>
                  <a:lnTo>
                    <a:pt x="1004" y="305"/>
                  </a:lnTo>
                  <a:lnTo>
                    <a:pt x="1" y="3223"/>
                  </a:lnTo>
                  <a:lnTo>
                    <a:pt x="3436" y="9484"/>
                  </a:lnTo>
                  <a:lnTo>
                    <a:pt x="4864" y="9028"/>
                  </a:lnTo>
                  <a:lnTo>
                    <a:pt x="4682" y="2341"/>
                  </a:lnTo>
                  <a:lnTo>
                    <a:pt x="2463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72"/>
            <p:cNvSpPr/>
            <p:nvPr/>
          </p:nvSpPr>
          <p:spPr>
            <a:xfrm>
              <a:off x="6983600" y="4022675"/>
              <a:ext cx="312350" cy="1034200"/>
            </a:xfrm>
            <a:custGeom>
              <a:avLst/>
              <a:gdLst/>
              <a:ahLst/>
              <a:cxnLst/>
              <a:rect l="l" t="t" r="r" b="b"/>
              <a:pathLst>
                <a:path w="12494" h="41368" extrusionOk="0">
                  <a:moveTo>
                    <a:pt x="814" y="0"/>
                  </a:moveTo>
                  <a:cubicBezTo>
                    <a:pt x="747" y="0"/>
                    <a:pt x="678" y="10"/>
                    <a:pt x="609" y="29"/>
                  </a:cubicBezTo>
                  <a:cubicBezTo>
                    <a:pt x="244" y="151"/>
                    <a:pt x="1" y="546"/>
                    <a:pt x="122" y="941"/>
                  </a:cubicBezTo>
                  <a:lnTo>
                    <a:pt x="10943" y="41367"/>
                  </a:lnTo>
                  <a:lnTo>
                    <a:pt x="12493" y="41337"/>
                  </a:lnTo>
                  <a:lnTo>
                    <a:pt x="1581" y="607"/>
                  </a:lnTo>
                  <a:cubicBezTo>
                    <a:pt x="1479" y="250"/>
                    <a:pt x="1164" y="0"/>
                    <a:pt x="81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72"/>
            <p:cNvSpPr/>
            <p:nvPr/>
          </p:nvSpPr>
          <p:spPr>
            <a:xfrm>
              <a:off x="7491975" y="4354700"/>
              <a:ext cx="256875" cy="701425"/>
            </a:xfrm>
            <a:custGeom>
              <a:avLst/>
              <a:gdLst/>
              <a:ahLst/>
              <a:cxnLst/>
              <a:rect l="l" t="t" r="r" b="b"/>
              <a:pathLst>
                <a:path w="10275" h="28057" extrusionOk="0">
                  <a:moveTo>
                    <a:pt x="6323" y="1"/>
                  </a:moveTo>
                  <a:lnTo>
                    <a:pt x="1" y="28056"/>
                  </a:lnTo>
                  <a:lnTo>
                    <a:pt x="3830" y="28056"/>
                  </a:lnTo>
                  <a:lnTo>
                    <a:pt x="10274" y="1034"/>
                  </a:lnTo>
                  <a:lnTo>
                    <a:pt x="6323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72"/>
            <p:cNvSpPr/>
            <p:nvPr/>
          </p:nvSpPr>
          <p:spPr>
            <a:xfrm>
              <a:off x="8038350" y="4354700"/>
              <a:ext cx="234825" cy="701425"/>
            </a:xfrm>
            <a:custGeom>
              <a:avLst/>
              <a:gdLst/>
              <a:ahLst/>
              <a:cxnLst/>
              <a:rect l="l" t="t" r="r" b="b"/>
              <a:pathLst>
                <a:path w="9393" h="28057" extrusionOk="0">
                  <a:moveTo>
                    <a:pt x="2918" y="1"/>
                  </a:moveTo>
                  <a:lnTo>
                    <a:pt x="0" y="1673"/>
                  </a:lnTo>
                  <a:cubicBezTo>
                    <a:pt x="0" y="1946"/>
                    <a:pt x="5806" y="28056"/>
                    <a:pt x="5806" y="28056"/>
                  </a:cubicBezTo>
                  <a:lnTo>
                    <a:pt x="9392" y="28056"/>
                  </a:lnTo>
                  <a:lnTo>
                    <a:pt x="2918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72"/>
            <p:cNvSpPr/>
            <p:nvPr/>
          </p:nvSpPr>
          <p:spPr>
            <a:xfrm>
              <a:off x="8321025" y="4171575"/>
              <a:ext cx="486350" cy="884550"/>
            </a:xfrm>
            <a:custGeom>
              <a:avLst/>
              <a:gdLst/>
              <a:ahLst/>
              <a:cxnLst/>
              <a:rect l="l" t="t" r="r" b="b"/>
              <a:pathLst>
                <a:path w="19454" h="35382" extrusionOk="0">
                  <a:moveTo>
                    <a:pt x="2280" y="1"/>
                  </a:moveTo>
                  <a:lnTo>
                    <a:pt x="0" y="2219"/>
                  </a:lnTo>
                  <a:cubicBezTo>
                    <a:pt x="91" y="2523"/>
                    <a:pt x="15472" y="35381"/>
                    <a:pt x="15472" y="35381"/>
                  </a:cubicBezTo>
                  <a:lnTo>
                    <a:pt x="19454" y="35381"/>
                  </a:lnTo>
                  <a:lnTo>
                    <a:pt x="2280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72"/>
            <p:cNvSpPr/>
            <p:nvPr/>
          </p:nvSpPr>
          <p:spPr>
            <a:xfrm>
              <a:off x="7366600" y="3303900"/>
              <a:ext cx="1306275" cy="1233100"/>
            </a:xfrm>
            <a:custGeom>
              <a:avLst/>
              <a:gdLst/>
              <a:ahLst/>
              <a:cxnLst/>
              <a:rect l="l" t="t" r="r" b="b"/>
              <a:pathLst>
                <a:path w="52251" h="49324" extrusionOk="0">
                  <a:moveTo>
                    <a:pt x="29341" y="1"/>
                  </a:moveTo>
                  <a:cubicBezTo>
                    <a:pt x="21188" y="1"/>
                    <a:pt x="12682" y="4728"/>
                    <a:pt x="7508" y="13036"/>
                  </a:cubicBezTo>
                  <a:cubicBezTo>
                    <a:pt x="0" y="25042"/>
                    <a:pt x="2250" y="39996"/>
                    <a:pt x="12523" y="46410"/>
                  </a:cubicBezTo>
                  <a:cubicBezTo>
                    <a:pt x="15698" y="48386"/>
                    <a:pt x="19262" y="49323"/>
                    <a:pt x="22894" y="49323"/>
                  </a:cubicBezTo>
                  <a:cubicBezTo>
                    <a:pt x="31050" y="49323"/>
                    <a:pt x="39548" y="44596"/>
                    <a:pt x="44743" y="36288"/>
                  </a:cubicBezTo>
                  <a:cubicBezTo>
                    <a:pt x="52250" y="24282"/>
                    <a:pt x="49971" y="9327"/>
                    <a:pt x="39697" y="2914"/>
                  </a:cubicBezTo>
                  <a:cubicBezTo>
                    <a:pt x="36532" y="938"/>
                    <a:pt x="32971" y="1"/>
                    <a:pt x="2934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72"/>
            <p:cNvSpPr/>
            <p:nvPr/>
          </p:nvSpPr>
          <p:spPr>
            <a:xfrm>
              <a:off x="7373425" y="3305825"/>
              <a:ext cx="1237900" cy="1192750"/>
            </a:xfrm>
            <a:custGeom>
              <a:avLst/>
              <a:gdLst/>
              <a:ahLst/>
              <a:cxnLst/>
              <a:rect l="l" t="t" r="r" b="b"/>
              <a:pathLst>
                <a:path w="49516" h="47710" extrusionOk="0">
                  <a:moveTo>
                    <a:pt x="28406" y="1"/>
                  </a:moveTo>
                  <a:cubicBezTo>
                    <a:pt x="20495" y="1"/>
                    <a:pt x="12146" y="4851"/>
                    <a:pt x="7113" y="13232"/>
                  </a:cubicBezTo>
                  <a:cubicBezTo>
                    <a:pt x="1" y="25026"/>
                    <a:pt x="2159" y="39342"/>
                    <a:pt x="11916" y="45208"/>
                  </a:cubicBezTo>
                  <a:cubicBezTo>
                    <a:pt x="14739" y="46906"/>
                    <a:pt x="17888" y="47710"/>
                    <a:pt x="21110" y="47710"/>
                  </a:cubicBezTo>
                  <a:cubicBezTo>
                    <a:pt x="29021" y="47710"/>
                    <a:pt x="37370" y="42860"/>
                    <a:pt x="42403" y="34479"/>
                  </a:cubicBezTo>
                  <a:cubicBezTo>
                    <a:pt x="49515" y="22685"/>
                    <a:pt x="47357" y="8369"/>
                    <a:pt x="37600" y="2502"/>
                  </a:cubicBezTo>
                  <a:cubicBezTo>
                    <a:pt x="34777" y="805"/>
                    <a:pt x="31628" y="1"/>
                    <a:pt x="28406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72"/>
            <p:cNvSpPr/>
            <p:nvPr/>
          </p:nvSpPr>
          <p:spPr>
            <a:xfrm>
              <a:off x="7417500" y="3300875"/>
              <a:ext cx="1149000" cy="1202050"/>
            </a:xfrm>
            <a:custGeom>
              <a:avLst/>
              <a:gdLst/>
              <a:ahLst/>
              <a:cxnLst/>
              <a:rect l="l" t="t" r="r" b="b"/>
              <a:pathLst>
                <a:path w="45960" h="48082" extrusionOk="0">
                  <a:moveTo>
                    <a:pt x="26849" y="389"/>
                  </a:moveTo>
                  <a:cubicBezTo>
                    <a:pt x="29459" y="389"/>
                    <a:pt x="32035" y="995"/>
                    <a:pt x="34409" y="2123"/>
                  </a:cubicBezTo>
                  <a:cubicBezTo>
                    <a:pt x="38694" y="4190"/>
                    <a:pt x="41916" y="8020"/>
                    <a:pt x="43527" y="12853"/>
                  </a:cubicBezTo>
                  <a:cubicBezTo>
                    <a:pt x="45564" y="19114"/>
                    <a:pt x="44804" y="26439"/>
                    <a:pt x="41369" y="32974"/>
                  </a:cubicBezTo>
                  <a:cubicBezTo>
                    <a:pt x="36597" y="42150"/>
                    <a:pt x="27751" y="47706"/>
                    <a:pt x="19326" y="47706"/>
                  </a:cubicBezTo>
                  <a:cubicBezTo>
                    <a:pt x="16643" y="47706"/>
                    <a:pt x="14003" y="47143"/>
                    <a:pt x="11551" y="45953"/>
                  </a:cubicBezTo>
                  <a:cubicBezTo>
                    <a:pt x="7296" y="43856"/>
                    <a:pt x="4074" y="40057"/>
                    <a:pt x="2463" y="35224"/>
                  </a:cubicBezTo>
                  <a:cubicBezTo>
                    <a:pt x="426" y="28993"/>
                    <a:pt x="1186" y="21637"/>
                    <a:pt x="4621" y="15102"/>
                  </a:cubicBezTo>
                  <a:cubicBezTo>
                    <a:pt x="9363" y="5953"/>
                    <a:pt x="18238" y="390"/>
                    <a:pt x="26658" y="390"/>
                  </a:cubicBezTo>
                  <a:cubicBezTo>
                    <a:pt x="26722" y="390"/>
                    <a:pt x="26785" y="389"/>
                    <a:pt x="26849" y="389"/>
                  </a:cubicBezTo>
                  <a:close/>
                  <a:moveTo>
                    <a:pt x="26663" y="0"/>
                  </a:moveTo>
                  <a:cubicBezTo>
                    <a:pt x="18100" y="0"/>
                    <a:pt x="9117" y="5635"/>
                    <a:pt x="4256" y="14920"/>
                  </a:cubicBezTo>
                  <a:cubicBezTo>
                    <a:pt x="791" y="21546"/>
                    <a:pt x="1" y="28993"/>
                    <a:pt x="2098" y="35345"/>
                  </a:cubicBezTo>
                  <a:cubicBezTo>
                    <a:pt x="3739" y="40269"/>
                    <a:pt x="7022" y="44160"/>
                    <a:pt x="11399" y="46288"/>
                  </a:cubicBezTo>
                  <a:cubicBezTo>
                    <a:pt x="13861" y="47473"/>
                    <a:pt x="16566" y="48081"/>
                    <a:pt x="19332" y="48081"/>
                  </a:cubicBezTo>
                  <a:cubicBezTo>
                    <a:pt x="27874" y="48081"/>
                    <a:pt x="36871" y="42458"/>
                    <a:pt x="41704" y="33157"/>
                  </a:cubicBezTo>
                  <a:cubicBezTo>
                    <a:pt x="45169" y="26531"/>
                    <a:pt x="45959" y="19084"/>
                    <a:pt x="43862" y="12731"/>
                  </a:cubicBezTo>
                  <a:cubicBezTo>
                    <a:pt x="42251" y="7807"/>
                    <a:pt x="38938" y="3916"/>
                    <a:pt x="34591" y="1789"/>
                  </a:cubicBezTo>
                  <a:cubicBezTo>
                    <a:pt x="32090" y="575"/>
                    <a:pt x="29398" y="0"/>
                    <a:pt x="2666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72"/>
            <p:cNvSpPr/>
            <p:nvPr/>
          </p:nvSpPr>
          <p:spPr>
            <a:xfrm>
              <a:off x="7805050" y="3701025"/>
              <a:ext cx="374650" cy="384900"/>
            </a:xfrm>
            <a:custGeom>
              <a:avLst/>
              <a:gdLst/>
              <a:ahLst/>
              <a:cxnLst/>
              <a:rect l="l" t="t" r="r" b="b"/>
              <a:pathLst>
                <a:path w="14986" h="15396" extrusionOk="0">
                  <a:moveTo>
                    <a:pt x="9148" y="0"/>
                  </a:moveTo>
                  <a:cubicBezTo>
                    <a:pt x="6642" y="0"/>
                    <a:pt x="3884" y="1778"/>
                    <a:pt x="2219" y="4719"/>
                  </a:cubicBezTo>
                  <a:cubicBezTo>
                    <a:pt x="1" y="8610"/>
                    <a:pt x="548" y="13139"/>
                    <a:pt x="3466" y="14780"/>
                  </a:cubicBezTo>
                  <a:cubicBezTo>
                    <a:pt x="4195" y="15198"/>
                    <a:pt x="5003" y="15396"/>
                    <a:pt x="5838" y="15396"/>
                  </a:cubicBezTo>
                  <a:cubicBezTo>
                    <a:pt x="8344" y="15396"/>
                    <a:pt x="11103" y="13617"/>
                    <a:pt x="12767" y="10677"/>
                  </a:cubicBezTo>
                  <a:cubicBezTo>
                    <a:pt x="14986" y="6786"/>
                    <a:pt x="14408" y="2257"/>
                    <a:pt x="11521" y="616"/>
                  </a:cubicBezTo>
                  <a:cubicBezTo>
                    <a:pt x="10791" y="198"/>
                    <a:pt x="9984" y="0"/>
                    <a:pt x="9148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72"/>
            <p:cNvSpPr/>
            <p:nvPr/>
          </p:nvSpPr>
          <p:spPr>
            <a:xfrm>
              <a:off x="7637125" y="3514475"/>
              <a:ext cx="721925" cy="774950"/>
            </a:xfrm>
            <a:custGeom>
              <a:avLst/>
              <a:gdLst/>
              <a:ahLst/>
              <a:cxnLst/>
              <a:rect l="l" t="t" r="r" b="b"/>
              <a:pathLst>
                <a:path w="28877" h="30998" extrusionOk="0">
                  <a:moveTo>
                    <a:pt x="17777" y="3030"/>
                  </a:moveTo>
                  <a:cubicBezTo>
                    <a:pt x="18906" y="3030"/>
                    <a:pt x="20054" y="3304"/>
                    <a:pt x="21064" y="3853"/>
                  </a:cubicBezTo>
                  <a:cubicBezTo>
                    <a:pt x="22827" y="4765"/>
                    <a:pt x="24074" y="6406"/>
                    <a:pt x="24712" y="8564"/>
                  </a:cubicBezTo>
                  <a:cubicBezTo>
                    <a:pt x="25715" y="11938"/>
                    <a:pt x="25046" y="16193"/>
                    <a:pt x="22949" y="19932"/>
                  </a:cubicBezTo>
                  <a:cubicBezTo>
                    <a:pt x="20132" y="24932"/>
                    <a:pt x="15429" y="27993"/>
                    <a:pt x="11277" y="27993"/>
                  </a:cubicBezTo>
                  <a:cubicBezTo>
                    <a:pt x="10053" y="27993"/>
                    <a:pt x="8877" y="27727"/>
                    <a:pt x="7812" y="27166"/>
                  </a:cubicBezTo>
                  <a:cubicBezTo>
                    <a:pt x="6049" y="26224"/>
                    <a:pt x="4803" y="24613"/>
                    <a:pt x="4164" y="22424"/>
                  </a:cubicBezTo>
                  <a:cubicBezTo>
                    <a:pt x="3161" y="19050"/>
                    <a:pt x="3830" y="14825"/>
                    <a:pt x="5927" y="11087"/>
                  </a:cubicBezTo>
                  <a:cubicBezTo>
                    <a:pt x="8754" y="6102"/>
                    <a:pt x="13435" y="3032"/>
                    <a:pt x="17599" y="3032"/>
                  </a:cubicBezTo>
                  <a:cubicBezTo>
                    <a:pt x="17659" y="3030"/>
                    <a:pt x="17718" y="3030"/>
                    <a:pt x="17777" y="3030"/>
                  </a:cubicBezTo>
                  <a:close/>
                  <a:moveTo>
                    <a:pt x="17672" y="0"/>
                  </a:moveTo>
                  <a:cubicBezTo>
                    <a:pt x="12408" y="0"/>
                    <a:pt x="6648" y="3628"/>
                    <a:pt x="3283" y="9597"/>
                  </a:cubicBezTo>
                  <a:cubicBezTo>
                    <a:pt x="760" y="14096"/>
                    <a:pt x="0" y="19111"/>
                    <a:pt x="1246" y="23306"/>
                  </a:cubicBezTo>
                  <a:cubicBezTo>
                    <a:pt x="2097" y="26285"/>
                    <a:pt x="3891" y="28534"/>
                    <a:pt x="6383" y="29871"/>
                  </a:cubicBezTo>
                  <a:cubicBezTo>
                    <a:pt x="7819" y="30604"/>
                    <a:pt x="9397" y="30998"/>
                    <a:pt x="11006" y="30998"/>
                  </a:cubicBezTo>
                  <a:cubicBezTo>
                    <a:pt x="11066" y="30998"/>
                    <a:pt x="11126" y="30997"/>
                    <a:pt x="11186" y="30996"/>
                  </a:cubicBezTo>
                  <a:cubicBezTo>
                    <a:pt x="16475" y="30996"/>
                    <a:pt x="22219" y="27379"/>
                    <a:pt x="25593" y="21421"/>
                  </a:cubicBezTo>
                  <a:cubicBezTo>
                    <a:pt x="28116" y="16923"/>
                    <a:pt x="28876" y="11908"/>
                    <a:pt x="27630" y="7713"/>
                  </a:cubicBezTo>
                  <a:cubicBezTo>
                    <a:pt x="26748" y="4734"/>
                    <a:pt x="24985" y="2485"/>
                    <a:pt x="22463" y="1147"/>
                  </a:cubicBezTo>
                  <a:cubicBezTo>
                    <a:pt x="20979" y="369"/>
                    <a:pt x="19351" y="0"/>
                    <a:pt x="17672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72"/>
            <p:cNvSpPr/>
            <p:nvPr/>
          </p:nvSpPr>
          <p:spPr>
            <a:xfrm>
              <a:off x="7479050" y="3364400"/>
              <a:ext cx="1038050" cy="1074700"/>
            </a:xfrm>
            <a:custGeom>
              <a:avLst/>
              <a:gdLst/>
              <a:ahLst/>
              <a:cxnLst/>
              <a:rect l="l" t="t" r="r" b="b"/>
              <a:pathLst>
                <a:path w="41522" h="42988" extrusionOk="0">
                  <a:moveTo>
                    <a:pt x="24764" y="3015"/>
                  </a:moveTo>
                  <a:cubicBezTo>
                    <a:pt x="26895" y="3015"/>
                    <a:pt x="29019" y="3561"/>
                    <a:pt x="30913" y="4597"/>
                  </a:cubicBezTo>
                  <a:cubicBezTo>
                    <a:pt x="33922" y="6299"/>
                    <a:pt x="36020" y="9126"/>
                    <a:pt x="37023" y="12774"/>
                  </a:cubicBezTo>
                  <a:cubicBezTo>
                    <a:pt x="38360" y="17819"/>
                    <a:pt x="37357" y="23716"/>
                    <a:pt x="34226" y="28944"/>
                  </a:cubicBezTo>
                  <a:cubicBezTo>
                    <a:pt x="30090" y="35869"/>
                    <a:pt x="23209" y="39983"/>
                    <a:pt x="16905" y="39983"/>
                  </a:cubicBezTo>
                  <a:cubicBezTo>
                    <a:pt x="14687" y="39983"/>
                    <a:pt x="12540" y="39473"/>
                    <a:pt x="10609" y="38397"/>
                  </a:cubicBezTo>
                  <a:cubicBezTo>
                    <a:pt x="7600" y="36695"/>
                    <a:pt x="5472" y="33868"/>
                    <a:pt x="4499" y="30221"/>
                  </a:cubicBezTo>
                  <a:cubicBezTo>
                    <a:pt x="3162" y="25175"/>
                    <a:pt x="4165" y="19278"/>
                    <a:pt x="7296" y="14050"/>
                  </a:cubicBezTo>
                  <a:cubicBezTo>
                    <a:pt x="11399" y="7120"/>
                    <a:pt x="18269" y="3017"/>
                    <a:pt x="24591" y="3017"/>
                  </a:cubicBezTo>
                  <a:cubicBezTo>
                    <a:pt x="24649" y="3016"/>
                    <a:pt x="24706" y="3015"/>
                    <a:pt x="24764" y="3015"/>
                  </a:cubicBezTo>
                  <a:close/>
                  <a:moveTo>
                    <a:pt x="24639" y="0"/>
                  </a:moveTo>
                  <a:cubicBezTo>
                    <a:pt x="17272" y="0"/>
                    <a:pt x="9369" y="4628"/>
                    <a:pt x="4682" y="12470"/>
                  </a:cubicBezTo>
                  <a:cubicBezTo>
                    <a:pt x="1125" y="18397"/>
                    <a:pt x="1" y="25175"/>
                    <a:pt x="1581" y="31011"/>
                  </a:cubicBezTo>
                  <a:cubicBezTo>
                    <a:pt x="2736" y="35418"/>
                    <a:pt x="5442" y="38975"/>
                    <a:pt x="9120" y="41042"/>
                  </a:cubicBezTo>
                  <a:cubicBezTo>
                    <a:pt x="11439" y="42320"/>
                    <a:pt x="14049" y="42988"/>
                    <a:pt x="16694" y="42988"/>
                  </a:cubicBezTo>
                  <a:cubicBezTo>
                    <a:pt x="16753" y="42988"/>
                    <a:pt x="16812" y="42988"/>
                    <a:pt x="16870" y="42987"/>
                  </a:cubicBezTo>
                  <a:cubicBezTo>
                    <a:pt x="24226" y="42987"/>
                    <a:pt x="32159" y="38367"/>
                    <a:pt x="36840" y="30525"/>
                  </a:cubicBezTo>
                  <a:cubicBezTo>
                    <a:pt x="40366" y="24598"/>
                    <a:pt x="41521" y="17850"/>
                    <a:pt x="39941" y="11983"/>
                  </a:cubicBezTo>
                  <a:cubicBezTo>
                    <a:pt x="38755" y="7576"/>
                    <a:pt x="36081" y="4020"/>
                    <a:pt x="32372" y="1953"/>
                  </a:cubicBezTo>
                  <a:cubicBezTo>
                    <a:pt x="29992" y="628"/>
                    <a:pt x="27352" y="0"/>
                    <a:pt x="24639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72"/>
            <p:cNvSpPr/>
            <p:nvPr/>
          </p:nvSpPr>
          <p:spPr>
            <a:xfrm>
              <a:off x="7189550" y="3268075"/>
              <a:ext cx="207475" cy="176325"/>
            </a:xfrm>
            <a:custGeom>
              <a:avLst/>
              <a:gdLst/>
              <a:ahLst/>
              <a:cxnLst/>
              <a:rect l="l" t="t" r="r" b="b"/>
              <a:pathLst>
                <a:path w="8299" h="7053" extrusionOk="0">
                  <a:moveTo>
                    <a:pt x="1003" y="0"/>
                  </a:moveTo>
                  <a:lnTo>
                    <a:pt x="0" y="1125"/>
                  </a:lnTo>
                  <a:lnTo>
                    <a:pt x="912" y="4073"/>
                  </a:lnTo>
                  <a:lnTo>
                    <a:pt x="7417" y="7052"/>
                  </a:lnTo>
                  <a:lnTo>
                    <a:pt x="8298" y="5867"/>
                  </a:lnTo>
                  <a:lnTo>
                    <a:pt x="4195" y="578"/>
                  </a:lnTo>
                  <a:lnTo>
                    <a:pt x="1003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72"/>
            <p:cNvSpPr/>
            <p:nvPr/>
          </p:nvSpPr>
          <p:spPr>
            <a:xfrm>
              <a:off x="7138625" y="3229575"/>
              <a:ext cx="856425" cy="691150"/>
            </a:xfrm>
            <a:custGeom>
              <a:avLst/>
              <a:gdLst/>
              <a:ahLst/>
              <a:cxnLst/>
              <a:rect l="l" t="t" r="r" b="b"/>
              <a:pathLst>
                <a:path w="34257" h="27646" extrusionOk="0">
                  <a:moveTo>
                    <a:pt x="845" y="0"/>
                  </a:moveTo>
                  <a:cubicBezTo>
                    <a:pt x="608" y="0"/>
                    <a:pt x="370" y="102"/>
                    <a:pt x="213" y="294"/>
                  </a:cubicBezTo>
                  <a:cubicBezTo>
                    <a:pt x="1" y="598"/>
                    <a:pt x="31" y="1054"/>
                    <a:pt x="335" y="1297"/>
                  </a:cubicBezTo>
                  <a:lnTo>
                    <a:pt x="33010" y="27498"/>
                  </a:lnTo>
                  <a:cubicBezTo>
                    <a:pt x="33134" y="27597"/>
                    <a:pt x="33284" y="27646"/>
                    <a:pt x="33430" y="27646"/>
                  </a:cubicBezTo>
                  <a:cubicBezTo>
                    <a:pt x="33641" y="27646"/>
                    <a:pt x="33845" y="27544"/>
                    <a:pt x="33953" y="27346"/>
                  </a:cubicBezTo>
                  <a:cubicBezTo>
                    <a:pt x="34256" y="27103"/>
                    <a:pt x="34256" y="26647"/>
                    <a:pt x="33953" y="26404"/>
                  </a:cubicBezTo>
                  <a:lnTo>
                    <a:pt x="1338" y="172"/>
                  </a:lnTo>
                  <a:cubicBezTo>
                    <a:pt x="1196" y="56"/>
                    <a:pt x="1020" y="0"/>
                    <a:pt x="84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72"/>
            <p:cNvSpPr/>
            <p:nvPr/>
          </p:nvSpPr>
          <p:spPr>
            <a:xfrm>
              <a:off x="7940325" y="3849375"/>
              <a:ext cx="60050" cy="88025"/>
            </a:xfrm>
            <a:custGeom>
              <a:avLst/>
              <a:gdLst/>
              <a:ahLst/>
              <a:cxnLst/>
              <a:rect l="l" t="t" r="r" b="b"/>
              <a:pathLst>
                <a:path w="2402" h="3521" extrusionOk="0">
                  <a:moveTo>
                    <a:pt x="1976" y="1"/>
                  </a:moveTo>
                  <a:lnTo>
                    <a:pt x="1976" y="1"/>
                  </a:lnTo>
                  <a:cubicBezTo>
                    <a:pt x="1945" y="31"/>
                    <a:pt x="2067" y="274"/>
                    <a:pt x="2128" y="670"/>
                  </a:cubicBezTo>
                  <a:cubicBezTo>
                    <a:pt x="2219" y="1217"/>
                    <a:pt x="2128" y="1764"/>
                    <a:pt x="1854" y="2220"/>
                  </a:cubicBezTo>
                  <a:cubicBezTo>
                    <a:pt x="1581" y="2706"/>
                    <a:pt x="1155" y="3071"/>
                    <a:pt x="669" y="3284"/>
                  </a:cubicBezTo>
                  <a:cubicBezTo>
                    <a:pt x="274" y="3436"/>
                    <a:pt x="0" y="3466"/>
                    <a:pt x="0" y="3496"/>
                  </a:cubicBezTo>
                  <a:cubicBezTo>
                    <a:pt x="68" y="3513"/>
                    <a:pt x="136" y="3521"/>
                    <a:pt x="203" y="3521"/>
                  </a:cubicBezTo>
                  <a:cubicBezTo>
                    <a:pt x="377" y="3521"/>
                    <a:pt x="546" y="3471"/>
                    <a:pt x="699" y="3405"/>
                  </a:cubicBezTo>
                  <a:cubicBezTo>
                    <a:pt x="1277" y="3223"/>
                    <a:pt x="1733" y="2828"/>
                    <a:pt x="2037" y="2341"/>
                  </a:cubicBezTo>
                  <a:cubicBezTo>
                    <a:pt x="2310" y="1825"/>
                    <a:pt x="2401" y="1217"/>
                    <a:pt x="2280" y="639"/>
                  </a:cubicBezTo>
                  <a:cubicBezTo>
                    <a:pt x="2249" y="426"/>
                    <a:pt x="2128" y="183"/>
                    <a:pt x="197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19" name="Google Shape;2619;p72"/>
          <p:cNvSpPr/>
          <p:nvPr/>
        </p:nvSpPr>
        <p:spPr>
          <a:xfrm>
            <a:off x="4114857" y="770750"/>
            <a:ext cx="701700" cy="701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0" name="Google Shape;2620;p72"/>
          <p:cNvSpPr/>
          <p:nvPr/>
        </p:nvSpPr>
        <p:spPr>
          <a:xfrm>
            <a:off x="4114857" y="3883152"/>
            <a:ext cx="701700" cy="701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1" name="Google Shape;2621;p72"/>
          <p:cNvSpPr/>
          <p:nvPr/>
        </p:nvSpPr>
        <p:spPr>
          <a:xfrm>
            <a:off x="4114859" y="2812195"/>
            <a:ext cx="701700" cy="701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2" name="Google Shape;2622;p72"/>
          <p:cNvSpPr/>
          <p:nvPr/>
        </p:nvSpPr>
        <p:spPr>
          <a:xfrm>
            <a:off x="4114850" y="1791482"/>
            <a:ext cx="701700" cy="701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2" name="Google Shape;2642;p72"/>
          <p:cNvSpPr txBox="1">
            <a:spLocks noGrp="1"/>
          </p:cNvSpPr>
          <p:nvPr>
            <p:ph type="subTitle" idx="1"/>
          </p:nvPr>
        </p:nvSpPr>
        <p:spPr>
          <a:xfrm>
            <a:off x="4995224" y="3012245"/>
            <a:ext cx="4502242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using some texting abbreviation &amp; Acronym</a:t>
            </a:r>
            <a:endParaRPr sz="1600" dirty="0"/>
          </a:p>
        </p:txBody>
      </p:sp>
      <p:sp>
        <p:nvSpPr>
          <p:cNvPr id="2643" name="Google Shape;2643;p72"/>
          <p:cNvSpPr txBox="1">
            <a:spLocks noGrp="1"/>
          </p:cNvSpPr>
          <p:nvPr>
            <p:ph type="subTitle" idx="2"/>
          </p:nvPr>
        </p:nvSpPr>
        <p:spPr>
          <a:xfrm>
            <a:off x="4995225" y="2672145"/>
            <a:ext cx="3120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Practice</a:t>
            </a:r>
            <a:endParaRPr dirty="0"/>
          </a:p>
        </p:txBody>
      </p:sp>
      <p:sp>
        <p:nvSpPr>
          <p:cNvPr id="2644" name="Google Shape;2644;p72"/>
          <p:cNvSpPr txBox="1">
            <a:spLocks noGrp="1"/>
          </p:cNvSpPr>
          <p:nvPr>
            <p:ph type="subTitle" idx="3"/>
          </p:nvPr>
        </p:nvSpPr>
        <p:spPr>
          <a:xfrm>
            <a:off x="4995225" y="4046636"/>
            <a:ext cx="3120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words into the correct category</a:t>
            </a:r>
          </a:p>
        </p:txBody>
      </p:sp>
      <p:sp>
        <p:nvSpPr>
          <p:cNvPr id="2645" name="Google Shape;2645;p72"/>
          <p:cNvSpPr txBox="1">
            <a:spLocks noGrp="1"/>
          </p:cNvSpPr>
          <p:nvPr>
            <p:ph type="subTitle" idx="4"/>
          </p:nvPr>
        </p:nvSpPr>
        <p:spPr>
          <a:xfrm>
            <a:off x="4993825" y="3708031"/>
            <a:ext cx="3120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Classify</a:t>
            </a:r>
            <a:endParaRPr dirty="0"/>
          </a:p>
        </p:txBody>
      </p:sp>
      <p:sp>
        <p:nvSpPr>
          <p:cNvPr id="2646" name="Google Shape;2646;p72"/>
          <p:cNvSpPr txBox="1">
            <a:spLocks noGrp="1"/>
          </p:cNvSpPr>
          <p:nvPr>
            <p:ph type="subTitle" idx="5"/>
          </p:nvPr>
        </p:nvSpPr>
        <p:spPr>
          <a:xfrm>
            <a:off x="4995224" y="1977865"/>
            <a:ext cx="4041199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r>
              <a:rPr lang="en-US" sz="1600" dirty="0"/>
              <a:t>the </a:t>
            </a:r>
            <a:r>
              <a:rPr lang="en-US" sz="1600" b="1" dirty="0"/>
              <a:t>"real talk" </a:t>
            </a:r>
            <a:r>
              <a:rPr lang="en-US" sz="1600" dirty="0"/>
              <a:t>phrases in a conversation.</a:t>
            </a:r>
            <a:endParaRPr lang="en-US" dirty="0"/>
          </a:p>
        </p:txBody>
      </p:sp>
      <p:sp>
        <p:nvSpPr>
          <p:cNvPr id="2647" name="Google Shape;2647;p72"/>
          <p:cNvSpPr txBox="1">
            <a:spLocks noGrp="1"/>
          </p:cNvSpPr>
          <p:nvPr>
            <p:ph type="subTitle" idx="6"/>
          </p:nvPr>
        </p:nvSpPr>
        <p:spPr>
          <a:xfrm>
            <a:off x="4995225" y="1637766"/>
            <a:ext cx="3120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Use</a:t>
            </a:r>
            <a:endParaRPr dirty="0"/>
          </a:p>
        </p:txBody>
      </p:sp>
      <p:sp>
        <p:nvSpPr>
          <p:cNvPr id="2648" name="Google Shape;2648;p72"/>
          <p:cNvSpPr txBox="1">
            <a:spLocks noGrp="1"/>
          </p:cNvSpPr>
          <p:nvPr>
            <p:ph type="subTitle" idx="7"/>
          </p:nvPr>
        </p:nvSpPr>
        <p:spPr>
          <a:xfrm>
            <a:off x="4993825" y="943488"/>
            <a:ext cx="3120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f</a:t>
            </a:r>
            <a:r>
              <a:rPr lang="en" sz="1600" dirty="0"/>
              <a:t>or specific details</a:t>
            </a:r>
            <a:endParaRPr sz="1600" dirty="0"/>
          </a:p>
        </p:txBody>
      </p:sp>
      <p:sp>
        <p:nvSpPr>
          <p:cNvPr id="2649" name="Google Shape;2649;p72"/>
          <p:cNvSpPr txBox="1">
            <a:spLocks noGrp="1"/>
          </p:cNvSpPr>
          <p:nvPr>
            <p:ph type="subTitle" idx="8"/>
          </p:nvPr>
        </p:nvSpPr>
        <p:spPr>
          <a:xfrm>
            <a:off x="4993825" y="603388"/>
            <a:ext cx="3120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</a:t>
            </a:r>
            <a:endParaRPr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F1E8DDDC-0326-44C5-ADF2-BF0E83BF0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2420" y="775482"/>
            <a:ext cx="859611" cy="81693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862CEACD-5E8E-4B47-A95D-23A594347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2420" y="1761170"/>
            <a:ext cx="932769" cy="81693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9806784-72F9-426C-AFA5-CEE437ADE0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8990" y="2792801"/>
            <a:ext cx="932769" cy="81693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3B18E8C-1852-4B4E-ACB6-1A9F2B7FA0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4459" y="3862878"/>
            <a:ext cx="902286" cy="81693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" name="Google Shape;1631;p57"/>
          <p:cNvSpPr txBox="1">
            <a:spLocks noGrp="1"/>
          </p:cNvSpPr>
          <p:nvPr>
            <p:ph type="subTitle" idx="4294967295"/>
          </p:nvPr>
        </p:nvSpPr>
        <p:spPr>
          <a:xfrm>
            <a:off x="5870693" y="2431307"/>
            <a:ext cx="7161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rPr>
              <a:t>2018</a:t>
            </a:r>
            <a:endParaRPr sz="1900">
              <a:solidFill>
                <a:schemeClr val="accent3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632" name="Google Shape;1632;p57"/>
          <p:cNvSpPr txBox="1">
            <a:spLocks noGrp="1"/>
          </p:cNvSpPr>
          <p:nvPr>
            <p:ph type="subTitle" idx="4294967295"/>
          </p:nvPr>
        </p:nvSpPr>
        <p:spPr>
          <a:xfrm>
            <a:off x="4415040" y="2431307"/>
            <a:ext cx="7161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rPr>
              <a:t>2017</a:t>
            </a:r>
            <a:endParaRPr sz="1900">
              <a:solidFill>
                <a:schemeClr val="accent3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633" name="Google Shape;1633;p57"/>
          <p:cNvSpPr txBox="1">
            <a:spLocks noGrp="1"/>
          </p:cNvSpPr>
          <p:nvPr>
            <p:ph type="subTitle" idx="4294967295"/>
          </p:nvPr>
        </p:nvSpPr>
        <p:spPr>
          <a:xfrm>
            <a:off x="7320756" y="2431307"/>
            <a:ext cx="7161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rPr>
              <a:t>2019</a:t>
            </a:r>
            <a:endParaRPr sz="1900">
              <a:solidFill>
                <a:schemeClr val="accent3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634" name="Google Shape;1634;p57"/>
          <p:cNvSpPr txBox="1">
            <a:spLocks noGrp="1"/>
          </p:cNvSpPr>
          <p:nvPr>
            <p:ph type="subTitle" idx="4294967295"/>
          </p:nvPr>
        </p:nvSpPr>
        <p:spPr>
          <a:xfrm>
            <a:off x="2948465" y="2431307"/>
            <a:ext cx="7161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rPr>
              <a:t>2016</a:t>
            </a:r>
            <a:endParaRPr sz="1900">
              <a:solidFill>
                <a:schemeClr val="accent3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grpSp>
        <p:nvGrpSpPr>
          <p:cNvPr id="1635" name="Google Shape;1635;p57"/>
          <p:cNvGrpSpPr/>
          <p:nvPr/>
        </p:nvGrpSpPr>
        <p:grpSpPr>
          <a:xfrm>
            <a:off x="-4776020" y="1868645"/>
            <a:ext cx="3108995" cy="3823834"/>
            <a:chOff x="-299270" y="1868645"/>
            <a:chExt cx="3108995" cy="3823834"/>
          </a:xfrm>
        </p:grpSpPr>
        <p:sp>
          <p:nvSpPr>
            <p:cNvPr id="1636" name="Google Shape;1636;p57"/>
            <p:cNvSpPr/>
            <p:nvPr/>
          </p:nvSpPr>
          <p:spPr>
            <a:xfrm>
              <a:off x="1109588" y="2168925"/>
              <a:ext cx="223500" cy="223500"/>
            </a:xfrm>
            <a:prstGeom prst="ellipse">
              <a:avLst/>
            </a:prstGeom>
            <a:solidFill>
              <a:srgbClr val="D6DB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57"/>
            <p:cNvSpPr/>
            <p:nvPr/>
          </p:nvSpPr>
          <p:spPr>
            <a:xfrm rot="1903076">
              <a:off x="2090532" y="3045529"/>
              <a:ext cx="62795" cy="64374"/>
            </a:xfrm>
            <a:custGeom>
              <a:avLst/>
              <a:gdLst/>
              <a:ahLst/>
              <a:cxnLst/>
              <a:rect l="l" t="t" r="r" b="b"/>
              <a:pathLst>
                <a:path w="3570" h="3537" extrusionOk="0">
                  <a:moveTo>
                    <a:pt x="1768" y="1"/>
                  </a:moveTo>
                  <a:lnTo>
                    <a:pt x="1535" y="435"/>
                  </a:lnTo>
                  <a:cubicBezTo>
                    <a:pt x="1268" y="902"/>
                    <a:pt x="901" y="1268"/>
                    <a:pt x="401" y="1535"/>
                  </a:cubicBezTo>
                  <a:lnTo>
                    <a:pt x="0" y="1769"/>
                  </a:lnTo>
                  <a:lnTo>
                    <a:pt x="401" y="2002"/>
                  </a:lnTo>
                  <a:cubicBezTo>
                    <a:pt x="901" y="2236"/>
                    <a:pt x="1268" y="2636"/>
                    <a:pt x="1535" y="3103"/>
                  </a:cubicBezTo>
                  <a:lnTo>
                    <a:pt x="1768" y="3537"/>
                  </a:lnTo>
                  <a:lnTo>
                    <a:pt x="2002" y="3103"/>
                  </a:lnTo>
                  <a:cubicBezTo>
                    <a:pt x="2269" y="2636"/>
                    <a:pt x="2669" y="2236"/>
                    <a:pt x="3136" y="2002"/>
                  </a:cubicBezTo>
                  <a:lnTo>
                    <a:pt x="3569" y="1769"/>
                  </a:lnTo>
                  <a:lnTo>
                    <a:pt x="3136" y="1535"/>
                  </a:lnTo>
                  <a:cubicBezTo>
                    <a:pt x="2669" y="1268"/>
                    <a:pt x="2269" y="902"/>
                    <a:pt x="2002" y="435"/>
                  </a:cubicBezTo>
                  <a:lnTo>
                    <a:pt x="1768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57"/>
            <p:cNvSpPr/>
            <p:nvPr/>
          </p:nvSpPr>
          <p:spPr>
            <a:xfrm rot="1903076">
              <a:off x="941210" y="1932496"/>
              <a:ext cx="62214" cy="64356"/>
            </a:xfrm>
            <a:custGeom>
              <a:avLst/>
              <a:gdLst/>
              <a:ahLst/>
              <a:cxnLst/>
              <a:rect l="l" t="t" r="r" b="b"/>
              <a:pathLst>
                <a:path w="3537" h="3536" extrusionOk="0">
                  <a:moveTo>
                    <a:pt x="1768" y="0"/>
                  </a:moveTo>
                  <a:lnTo>
                    <a:pt x="1535" y="400"/>
                  </a:lnTo>
                  <a:cubicBezTo>
                    <a:pt x="1268" y="867"/>
                    <a:pt x="901" y="1268"/>
                    <a:pt x="401" y="1534"/>
                  </a:cubicBezTo>
                  <a:lnTo>
                    <a:pt x="0" y="1768"/>
                  </a:lnTo>
                  <a:lnTo>
                    <a:pt x="401" y="2001"/>
                  </a:lnTo>
                  <a:cubicBezTo>
                    <a:pt x="868" y="2235"/>
                    <a:pt x="1268" y="2635"/>
                    <a:pt x="1535" y="3102"/>
                  </a:cubicBezTo>
                  <a:lnTo>
                    <a:pt x="1768" y="3536"/>
                  </a:lnTo>
                  <a:lnTo>
                    <a:pt x="2002" y="3102"/>
                  </a:lnTo>
                  <a:cubicBezTo>
                    <a:pt x="2269" y="2635"/>
                    <a:pt x="2669" y="2235"/>
                    <a:pt x="3136" y="2001"/>
                  </a:cubicBezTo>
                  <a:lnTo>
                    <a:pt x="3536" y="1768"/>
                  </a:lnTo>
                  <a:lnTo>
                    <a:pt x="3136" y="1534"/>
                  </a:lnTo>
                  <a:cubicBezTo>
                    <a:pt x="2636" y="1268"/>
                    <a:pt x="2269" y="867"/>
                    <a:pt x="2002" y="400"/>
                  </a:cubicBezTo>
                  <a:lnTo>
                    <a:pt x="1768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57"/>
            <p:cNvSpPr/>
            <p:nvPr/>
          </p:nvSpPr>
          <p:spPr>
            <a:xfrm rot="1903076">
              <a:off x="2607277" y="3941046"/>
              <a:ext cx="62214" cy="63773"/>
            </a:xfrm>
            <a:custGeom>
              <a:avLst/>
              <a:gdLst/>
              <a:ahLst/>
              <a:cxnLst/>
              <a:rect l="l" t="t" r="r" b="b"/>
              <a:pathLst>
                <a:path w="3537" h="3504" extrusionOk="0">
                  <a:moveTo>
                    <a:pt x="1769" y="1"/>
                  </a:moveTo>
                  <a:lnTo>
                    <a:pt x="1535" y="401"/>
                  </a:lnTo>
                  <a:cubicBezTo>
                    <a:pt x="1268" y="868"/>
                    <a:pt x="868" y="1268"/>
                    <a:pt x="401" y="1535"/>
                  </a:cubicBezTo>
                  <a:lnTo>
                    <a:pt x="1" y="1769"/>
                  </a:lnTo>
                  <a:lnTo>
                    <a:pt x="401" y="1969"/>
                  </a:lnTo>
                  <a:cubicBezTo>
                    <a:pt x="868" y="2236"/>
                    <a:pt x="1268" y="2636"/>
                    <a:pt x="1535" y="3103"/>
                  </a:cubicBezTo>
                  <a:lnTo>
                    <a:pt x="1769" y="3503"/>
                  </a:lnTo>
                  <a:lnTo>
                    <a:pt x="2002" y="3103"/>
                  </a:lnTo>
                  <a:cubicBezTo>
                    <a:pt x="2269" y="2636"/>
                    <a:pt x="2636" y="2236"/>
                    <a:pt x="3136" y="1969"/>
                  </a:cubicBezTo>
                  <a:lnTo>
                    <a:pt x="3537" y="1769"/>
                  </a:lnTo>
                  <a:lnTo>
                    <a:pt x="3136" y="1535"/>
                  </a:lnTo>
                  <a:cubicBezTo>
                    <a:pt x="2636" y="1268"/>
                    <a:pt x="2269" y="868"/>
                    <a:pt x="2002" y="401"/>
                  </a:cubicBezTo>
                  <a:lnTo>
                    <a:pt x="1769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57"/>
            <p:cNvSpPr/>
            <p:nvPr/>
          </p:nvSpPr>
          <p:spPr>
            <a:xfrm rot="1903076">
              <a:off x="1609085" y="2335737"/>
              <a:ext cx="107982" cy="111713"/>
            </a:xfrm>
            <a:custGeom>
              <a:avLst/>
              <a:gdLst/>
              <a:ahLst/>
              <a:cxnLst/>
              <a:rect l="l" t="t" r="r" b="b"/>
              <a:pathLst>
                <a:path w="6139" h="6138" extrusionOk="0">
                  <a:moveTo>
                    <a:pt x="3036" y="0"/>
                  </a:moveTo>
                  <a:lnTo>
                    <a:pt x="2669" y="701"/>
                  </a:lnTo>
                  <a:cubicBezTo>
                    <a:pt x="2202" y="1535"/>
                    <a:pt x="1535" y="2202"/>
                    <a:pt x="735" y="2635"/>
                  </a:cubicBezTo>
                  <a:lnTo>
                    <a:pt x="1" y="3069"/>
                  </a:lnTo>
                  <a:lnTo>
                    <a:pt x="735" y="3469"/>
                  </a:lnTo>
                  <a:cubicBezTo>
                    <a:pt x="1535" y="3903"/>
                    <a:pt x="2202" y="4603"/>
                    <a:pt x="2669" y="5404"/>
                  </a:cubicBezTo>
                  <a:lnTo>
                    <a:pt x="3036" y="6138"/>
                  </a:lnTo>
                  <a:lnTo>
                    <a:pt x="3470" y="5404"/>
                  </a:lnTo>
                  <a:cubicBezTo>
                    <a:pt x="3903" y="4603"/>
                    <a:pt x="4571" y="3903"/>
                    <a:pt x="5405" y="3469"/>
                  </a:cubicBezTo>
                  <a:lnTo>
                    <a:pt x="6138" y="3069"/>
                  </a:lnTo>
                  <a:lnTo>
                    <a:pt x="5405" y="2669"/>
                  </a:lnTo>
                  <a:cubicBezTo>
                    <a:pt x="4571" y="2202"/>
                    <a:pt x="3903" y="1535"/>
                    <a:pt x="3470" y="734"/>
                  </a:cubicBezTo>
                  <a:lnTo>
                    <a:pt x="3036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57"/>
            <p:cNvSpPr/>
            <p:nvPr/>
          </p:nvSpPr>
          <p:spPr>
            <a:xfrm rot="1903076">
              <a:off x="490390" y="2406603"/>
              <a:ext cx="107982" cy="111112"/>
            </a:xfrm>
            <a:custGeom>
              <a:avLst/>
              <a:gdLst/>
              <a:ahLst/>
              <a:cxnLst/>
              <a:rect l="l" t="t" r="r" b="b"/>
              <a:pathLst>
                <a:path w="6139" h="6105" extrusionOk="0">
                  <a:moveTo>
                    <a:pt x="3070" y="0"/>
                  </a:moveTo>
                  <a:lnTo>
                    <a:pt x="2669" y="734"/>
                  </a:lnTo>
                  <a:cubicBezTo>
                    <a:pt x="2236" y="1535"/>
                    <a:pt x="1568" y="2202"/>
                    <a:pt x="735" y="2636"/>
                  </a:cubicBezTo>
                  <a:lnTo>
                    <a:pt x="1" y="3069"/>
                  </a:lnTo>
                  <a:lnTo>
                    <a:pt x="735" y="3469"/>
                  </a:lnTo>
                  <a:cubicBezTo>
                    <a:pt x="1568" y="3903"/>
                    <a:pt x="2236" y="4570"/>
                    <a:pt x="2669" y="5404"/>
                  </a:cubicBezTo>
                  <a:lnTo>
                    <a:pt x="3070" y="6105"/>
                  </a:lnTo>
                  <a:lnTo>
                    <a:pt x="3470" y="5404"/>
                  </a:lnTo>
                  <a:cubicBezTo>
                    <a:pt x="3937" y="4570"/>
                    <a:pt x="4604" y="3903"/>
                    <a:pt x="5405" y="3469"/>
                  </a:cubicBezTo>
                  <a:lnTo>
                    <a:pt x="6138" y="3069"/>
                  </a:lnTo>
                  <a:lnTo>
                    <a:pt x="5405" y="2636"/>
                  </a:lnTo>
                  <a:cubicBezTo>
                    <a:pt x="4604" y="2202"/>
                    <a:pt x="3937" y="1535"/>
                    <a:pt x="3470" y="734"/>
                  </a:cubicBezTo>
                  <a:lnTo>
                    <a:pt x="3070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57"/>
            <p:cNvSpPr/>
            <p:nvPr/>
          </p:nvSpPr>
          <p:spPr>
            <a:xfrm rot="1903076">
              <a:off x="2773830" y="3271267"/>
              <a:ext cx="30535" cy="32196"/>
            </a:xfrm>
            <a:custGeom>
              <a:avLst/>
              <a:gdLst/>
              <a:ahLst/>
              <a:cxnLst/>
              <a:rect l="l" t="t" r="r" b="b"/>
              <a:pathLst>
                <a:path w="1736" h="1769" extrusionOk="0">
                  <a:moveTo>
                    <a:pt x="868" y="1"/>
                  </a:moveTo>
                  <a:lnTo>
                    <a:pt x="768" y="234"/>
                  </a:lnTo>
                  <a:cubicBezTo>
                    <a:pt x="635" y="468"/>
                    <a:pt x="434" y="634"/>
                    <a:pt x="201" y="768"/>
                  </a:cubicBezTo>
                  <a:lnTo>
                    <a:pt x="1" y="901"/>
                  </a:lnTo>
                  <a:lnTo>
                    <a:pt x="201" y="1001"/>
                  </a:lnTo>
                  <a:cubicBezTo>
                    <a:pt x="434" y="1135"/>
                    <a:pt x="635" y="1335"/>
                    <a:pt x="768" y="1568"/>
                  </a:cubicBezTo>
                  <a:lnTo>
                    <a:pt x="868" y="1769"/>
                  </a:lnTo>
                  <a:lnTo>
                    <a:pt x="1002" y="1568"/>
                  </a:lnTo>
                  <a:cubicBezTo>
                    <a:pt x="1102" y="1335"/>
                    <a:pt x="1302" y="1135"/>
                    <a:pt x="1535" y="1001"/>
                  </a:cubicBezTo>
                  <a:lnTo>
                    <a:pt x="1735" y="901"/>
                  </a:lnTo>
                  <a:lnTo>
                    <a:pt x="1535" y="768"/>
                  </a:lnTo>
                  <a:cubicBezTo>
                    <a:pt x="1302" y="634"/>
                    <a:pt x="1102" y="468"/>
                    <a:pt x="1002" y="234"/>
                  </a:cubicBezTo>
                  <a:lnTo>
                    <a:pt x="868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57"/>
            <p:cNvSpPr/>
            <p:nvPr/>
          </p:nvSpPr>
          <p:spPr>
            <a:xfrm rot="1903076">
              <a:off x="134298" y="2353979"/>
              <a:ext cx="31116" cy="32196"/>
            </a:xfrm>
            <a:custGeom>
              <a:avLst/>
              <a:gdLst/>
              <a:ahLst/>
              <a:cxnLst/>
              <a:rect l="l" t="t" r="r" b="b"/>
              <a:pathLst>
                <a:path w="1769" h="1769" extrusionOk="0">
                  <a:moveTo>
                    <a:pt x="868" y="1"/>
                  </a:moveTo>
                  <a:lnTo>
                    <a:pt x="801" y="234"/>
                  </a:lnTo>
                  <a:cubicBezTo>
                    <a:pt x="634" y="468"/>
                    <a:pt x="434" y="668"/>
                    <a:pt x="201" y="768"/>
                  </a:cubicBezTo>
                  <a:lnTo>
                    <a:pt x="1" y="901"/>
                  </a:lnTo>
                  <a:lnTo>
                    <a:pt x="201" y="1001"/>
                  </a:lnTo>
                  <a:cubicBezTo>
                    <a:pt x="434" y="1135"/>
                    <a:pt x="634" y="1335"/>
                    <a:pt x="768" y="1568"/>
                  </a:cubicBezTo>
                  <a:lnTo>
                    <a:pt x="868" y="1769"/>
                  </a:lnTo>
                  <a:lnTo>
                    <a:pt x="1001" y="1568"/>
                  </a:lnTo>
                  <a:cubicBezTo>
                    <a:pt x="1135" y="1335"/>
                    <a:pt x="1335" y="1135"/>
                    <a:pt x="1568" y="1001"/>
                  </a:cubicBezTo>
                  <a:lnTo>
                    <a:pt x="1769" y="901"/>
                  </a:lnTo>
                  <a:lnTo>
                    <a:pt x="1568" y="768"/>
                  </a:lnTo>
                  <a:cubicBezTo>
                    <a:pt x="1335" y="668"/>
                    <a:pt x="1135" y="468"/>
                    <a:pt x="1001" y="234"/>
                  </a:cubicBezTo>
                  <a:lnTo>
                    <a:pt x="868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57"/>
            <p:cNvSpPr/>
            <p:nvPr/>
          </p:nvSpPr>
          <p:spPr>
            <a:xfrm rot="1903076">
              <a:off x="2275265" y="3492293"/>
              <a:ext cx="248206" cy="251563"/>
            </a:xfrm>
            <a:custGeom>
              <a:avLst/>
              <a:gdLst/>
              <a:ahLst/>
              <a:cxnLst/>
              <a:rect l="l" t="t" r="r" b="b"/>
              <a:pathLst>
                <a:path w="14111" h="13822" extrusionOk="0">
                  <a:moveTo>
                    <a:pt x="7059" y="0"/>
                  </a:moveTo>
                  <a:cubicBezTo>
                    <a:pt x="3366" y="0"/>
                    <a:pt x="298" y="2923"/>
                    <a:pt x="167" y="6676"/>
                  </a:cubicBezTo>
                  <a:cubicBezTo>
                    <a:pt x="1" y="10479"/>
                    <a:pt x="3003" y="13681"/>
                    <a:pt x="6805" y="13815"/>
                  </a:cubicBezTo>
                  <a:cubicBezTo>
                    <a:pt x="6906" y="13819"/>
                    <a:pt x="7007" y="13821"/>
                    <a:pt x="7107" y="13821"/>
                  </a:cubicBezTo>
                  <a:cubicBezTo>
                    <a:pt x="10778" y="13821"/>
                    <a:pt x="13847" y="10878"/>
                    <a:pt x="13977" y="7177"/>
                  </a:cubicBezTo>
                  <a:cubicBezTo>
                    <a:pt x="14111" y="3374"/>
                    <a:pt x="11142" y="138"/>
                    <a:pt x="7306" y="5"/>
                  </a:cubicBezTo>
                  <a:cubicBezTo>
                    <a:pt x="7223" y="2"/>
                    <a:pt x="7141" y="0"/>
                    <a:pt x="705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57"/>
            <p:cNvSpPr/>
            <p:nvPr/>
          </p:nvSpPr>
          <p:spPr>
            <a:xfrm rot="1903076">
              <a:off x="2306128" y="3939665"/>
              <a:ext cx="46788" cy="41132"/>
            </a:xfrm>
            <a:custGeom>
              <a:avLst/>
              <a:gdLst/>
              <a:ahLst/>
              <a:cxnLst/>
              <a:rect l="l" t="t" r="r" b="b"/>
              <a:pathLst>
                <a:path w="2660" h="2260" extrusionOk="0">
                  <a:moveTo>
                    <a:pt x="1151" y="0"/>
                  </a:moveTo>
                  <a:cubicBezTo>
                    <a:pt x="580" y="0"/>
                    <a:pt x="34" y="437"/>
                    <a:pt x="34" y="1125"/>
                  </a:cubicBezTo>
                  <a:cubicBezTo>
                    <a:pt x="1" y="1725"/>
                    <a:pt x="501" y="2259"/>
                    <a:pt x="1135" y="2259"/>
                  </a:cubicBezTo>
                  <a:cubicBezTo>
                    <a:pt x="1149" y="2259"/>
                    <a:pt x="1162" y="2259"/>
                    <a:pt x="1176" y="2259"/>
                  </a:cubicBezTo>
                  <a:cubicBezTo>
                    <a:pt x="2150" y="2259"/>
                    <a:pt x="2660" y="1081"/>
                    <a:pt x="1969" y="357"/>
                  </a:cubicBezTo>
                  <a:cubicBezTo>
                    <a:pt x="1734" y="111"/>
                    <a:pt x="1439" y="0"/>
                    <a:pt x="115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57"/>
            <p:cNvSpPr/>
            <p:nvPr/>
          </p:nvSpPr>
          <p:spPr>
            <a:xfrm rot="1903076">
              <a:off x="2571982" y="3629587"/>
              <a:ext cx="27580" cy="24115"/>
            </a:xfrm>
            <a:custGeom>
              <a:avLst/>
              <a:gdLst/>
              <a:ahLst/>
              <a:cxnLst/>
              <a:rect l="l" t="t" r="r" b="b"/>
              <a:pathLst>
                <a:path w="1568" h="1325" extrusionOk="0">
                  <a:moveTo>
                    <a:pt x="680" y="0"/>
                  </a:moveTo>
                  <a:cubicBezTo>
                    <a:pt x="348" y="0"/>
                    <a:pt x="23" y="253"/>
                    <a:pt x="0" y="658"/>
                  </a:cubicBezTo>
                  <a:cubicBezTo>
                    <a:pt x="0" y="991"/>
                    <a:pt x="300" y="1292"/>
                    <a:pt x="667" y="1325"/>
                  </a:cubicBezTo>
                  <a:cubicBezTo>
                    <a:pt x="1234" y="1325"/>
                    <a:pt x="1568" y="624"/>
                    <a:pt x="1134" y="191"/>
                  </a:cubicBezTo>
                  <a:cubicBezTo>
                    <a:pt x="1004" y="60"/>
                    <a:pt x="841" y="0"/>
                    <a:pt x="68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57"/>
            <p:cNvSpPr/>
            <p:nvPr/>
          </p:nvSpPr>
          <p:spPr>
            <a:xfrm rot="1903076">
              <a:off x="2537413" y="3658277"/>
              <a:ext cx="9991" cy="9118"/>
            </a:xfrm>
            <a:custGeom>
              <a:avLst/>
              <a:gdLst/>
              <a:ahLst/>
              <a:cxnLst/>
              <a:rect l="l" t="t" r="r" b="b"/>
              <a:pathLst>
                <a:path w="568" h="501" extrusionOk="0">
                  <a:moveTo>
                    <a:pt x="234" y="0"/>
                  </a:moveTo>
                  <a:cubicBezTo>
                    <a:pt x="100" y="0"/>
                    <a:pt x="0" y="100"/>
                    <a:pt x="0" y="234"/>
                  </a:cubicBezTo>
                  <a:cubicBezTo>
                    <a:pt x="0" y="367"/>
                    <a:pt x="100" y="467"/>
                    <a:pt x="234" y="501"/>
                  </a:cubicBezTo>
                  <a:cubicBezTo>
                    <a:pt x="567" y="501"/>
                    <a:pt x="567" y="0"/>
                    <a:pt x="2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57"/>
            <p:cNvSpPr/>
            <p:nvPr/>
          </p:nvSpPr>
          <p:spPr>
            <a:xfrm rot="1903076">
              <a:off x="1987880" y="3957069"/>
              <a:ext cx="63375" cy="66194"/>
            </a:xfrm>
            <a:custGeom>
              <a:avLst/>
              <a:gdLst/>
              <a:ahLst/>
              <a:cxnLst/>
              <a:rect l="l" t="t" r="r" b="b"/>
              <a:pathLst>
                <a:path w="3603" h="3637" extrusionOk="0">
                  <a:moveTo>
                    <a:pt x="1801" y="1"/>
                  </a:moveTo>
                  <a:lnTo>
                    <a:pt x="1568" y="434"/>
                  </a:lnTo>
                  <a:cubicBezTo>
                    <a:pt x="1301" y="901"/>
                    <a:pt x="901" y="1301"/>
                    <a:pt x="434" y="1568"/>
                  </a:cubicBezTo>
                  <a:lnTo>
                    <a:pt x="0" y="1835"/>
                  </a:lnTo>
                  <a:lnTo>
                    <a:pt x="434" y="2069"/>
                  </a:lnTo>
                  <a:cubicBezTo>
                    <a:pt x="901" y="2336"/>
                    <a:pt x="1301" y="2702"/>
                    <a:pt x="1568" y="3203"/>
                  </a:cubicBezTo>
                  <a:lnTo>
                    <a:pt x="1801" y="3636"/>
                  </a:lnTo>
                  <a:lnTo>
                    <a:pt x="2035" y="3203"/>
                  </a:lnTo>
                  <a:cubicBezTo>
                    <a:pt x="2302" y="2736"/>
                    <a:pt x="2702" y="2336"/>
                    <a:pt x="3202" y="2069"/>
                  </a:cubicBezTo>
                  <a:lnTo>
                    <a:pt x="3603" y="1835"/>
                  </a:lnTo>
                  <a:lnTo>
                    <a:pt x="3202" y="1568"/>
                  </a:lnTo>
                  <a:cubicBezTo>
                    <a:pt x="2702" y="1301"/>
                    <a:pt x="2302" y="901"/>
                    <a:pt x="2035" y="434"/>
                  </a:cubicBezTo>
                  <a:lnTo>
                    <a:pt x="1801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57"/>
            <p:cNvSpPr/>
            <p:nvPr/>
          </p:nvSpPr>
          <p:spPr>
            <a:xfrm rot="1903076">
              <a:off x="871942" y="2513253"/>
              <a:ext cx="110920" cy="114770"/>
            </a:xfrm>
            <a:custGeom>
              <a:avLst/>
              <a:gdLst/>
              <a:ahLst/>
              <a:cxnLst/>
              <a:rect l="l" t="t" r="r" b="b"/>
              <a:pathLst>
                <a:path w="6306" h="6306" extrusionOk="0">
                  <a:moveTo>
                    <a:pt x="3136" y="1"/>
                  </a:moveTo>
                  <a:lnTo>
                    <a:pt x="2736" y="768"/>
                  </a:lnTo>
                  <a:cubicBezTo>
                    <a:pt x="2269" y="1602"/>
                    <a:pt x="1569" y="2303"/>
                    <a:pt x="735" y="2736"/>
                  </a:cubicBezTo>
                  <a:lnTo>
                    <a:pt x="1" y="3170"/>
                  </a:lnTo>
                  <a:lnTo>
                    <a:pt x="735" y="3570"/>
                  </a:lnTo>
                  <a:cubicBezTo>
                    <a:pt x="1569" y="4037"/>
                    <a:pt x="2269" y="4738"/>
                    <a:pt x="2736" y="5572"/>
                  </a:cubicBezTo>
                  <a:lnTo>
                    <a:pt x="3136" y="6305"/>
                  </a:lnTo>
                  <a:lnTo>
                    <a:pt x="3570" y="5572"/>
                  </a:lnTo>
                  <a:cubicBezTo>
                    <a:pt x="4004" y="4738"/>
                    <a:pt x="4704" y="4037"/>
                    <a:pt x="5538" y="3570"/>
                  </a:cubicBezTo>
                  <a:lnTo>
                    <a:pt x="6305" y="3170"/>
                  </a:lnTo>
                  <a:lnTo>
                    <a:pt x="5538" y="2736"/>
                  </a:lnTo>
                  <a:cubicBezTo>
                    <a:pt x="4704" y="2303"/>
                    <a:pt x="4004" y="1602"/>
                    <a:pt x="3570" y="768"/>
                  </a:cubicBezTo>
                  <a:lnTo>
                    <a:pt x="3136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57"/>
            <p:cNvSpPr/>
            <p:nvPr/>
          </p:nvSpPr>
          <p:spPr>
            <a:xfrm rot="1903076">
              <a:off x="738281" y="1876784"/>
              <a:ext cx="40509" cy="41897"/>
            </a:xfrm>
            <a:custGeom>
              <a:avLst/>
              <a:gdLst/>
              <a:ahLst/>
              <a:cxnLst/>
              <a:rect l="l" t="t" r="r" b="b"/>
              <a:pathLst>
                <a:path w="2303" h="2302" extrusionOk="0">
                  <a:moveTo>
                    <a:pt x="1135" y="0"/>
                  </a:moveTo>
                  <a:lnTo>
                    <a:pt x="1002" y="267"/>
                  </a:lnTo>
                  <a:cubicBezTo>
                    <a:pt x="835" y="567"/>
                    <a:pt x="568" y="834"/>
                    <a:pt x="268" y="1001"/>
                  </a:cubicBezTo>
                  <a:lnTo>
                    <a:pt x="1" y="1134"/>
                  </a:lnTo>
                  <a:lnTo>
                    <a:pt x="234" y="1301"/>
                  </a:lnTo>
                  <a:cubicBezTo>
                    <a:pt x="568" y="1468"/>
                    <a:pt x="801" y="1735"/>
                    <a:pt x="968" y="2035"/>
                  </a:cubicBezTo>
                  <a:lnTo>
                    <a:pt x="1135" y="2302"/>
                  </a:lnTo>
                  <a:lnTo>
                    <a:pt x="1268" y="2035"/>
                  </a:lnTo>
                  <a:cubicBezTo>
                    <a:pt x="1435" y="1735"/>
                    <a:pt x="1702" y="1468"/>
                    <a:pt x="2002" y="1301"/>
                  </a:cubicBezTo>
                  <a:lnTo>
                    <a:pt x="2302" y="1168"/>
                  </a:lnTo>
                  <a:lnTo>
                    <a:pt x="2002" y="1001"/>
                  </a:lnTo>
                  <a:cubicBezTo>
                    <a:pt x="1702" y="834"/>
                    <a:pt x="1435" y="567"/>
                    <a:pt x="1268" y="267"/>
                  </a:cubicBezTo>
                  <a:lnTo>
                    <a:pt x="1135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57"/>
            <p:cNvSpPr/>
            <p:nvPr/>
          </p:nvSpPr>
          <p:spPr>
            <a:xfrm rot="1903076">
              <a:off x="366282" y="4143187"/>
              <a:ext cx="20562" cy="21276"/>
            </a:xfrm>
            <a:custGeom>
              <a:avLst/>
              <a:gdLst/>
              <a:ahLst/>
              <a:cxnLst/>
              <a:rect l="l" t="t" r="r" b="b"/>
              <a:pathLst>
                <a:path w="1169" h="1169" extrusionOk="0">
                  <a:moveTo>
                    <a:pt x="601" y="1"/>
                  </a:moveTo>
                  <a:lnTo>
                    <a:pt x="501" y="134"/>
                  </a:lnTo>
                  <a:cubicBezTo>
                    <a:pt x="434" y="301"/>
                    <a:pt x="301" y="435"/>
                    <a:pt x="134" y="501"/>
                  </a:cubicBezTo>
                  <a:lnTo>
                    <a:pt x="1" y="601"/>
                  </a:lnTo>
                  <a:lnTo>
                    <a:pt x="134" y="668"/>
                  </a:lnTo>
                  <a:cubicBezTo>
                    <a:pt x="301" y="735"/>
                    <a:pt x="434" y="868"/>
                    <a:pt x="501" y="1035"/>
                  </a:cubicBezTo>
                  <a:lnTo>
                    <a:pt x="601" y="1168"/>
                  </a:lnTo>
                  <a:lnTo>
                    <a:pt x="668" y="1035"/>
                  </a:lnTo>
                  <a:cubicBezTo>
                    <a:pt x="735" y="868"/>
                    <a:pt x="868" y="735"/>
                    <a:pt x="1035" y="668"/>
                  </a:cubicBezTo>
                  <a:lnTo>
                    <a:pt x="1168" y="601"/>
                  </a:lnTo>
                  <a:lnTo>
                    <a:pt x="1035" y="501"/>
                  </a:lnTo>
                  <a:cubicBezTo>
                    <a:pt x="868" y="435"/>
                    <a:pt x="735" y="301"/>
                    <a:pt x="668" y="134"/>
                  </a:cubicBezTo>
                  <a:lnTo>
                    <a:pt x="601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57"/>
            <p:cNvSpPr/>
            <p:nvPr/>
          </p:nvSpPr>
          <p:spPr>
            <a:xfrm rot="1903076">
              <a:off x="574382" y="3198139"/>
              <a:ext cx="20562" cy="21276"/>
            </a:xfrm>
            <a:custGeom>
              <a:avLst/>
              <a:gdLst/>
              <a:ahLst/>
              <a:cxnLst/>
              <a:rect l="l" t="t" r="r" b="b"/>
              <a:pathLst>
                <a:path w="1169" h="1169" extrusionOk="0">
                  <a:moveTo>
                    <a:pt x="568" y="1"/>
                  </a:moveTo>
                  <a:lnTo>
                    <a:pt x="501" y="134"/>
                  </a:lnTo>
                  <a:cubicBezTo>
                    <a:pt x="401" y="301"/>
                    <a:pt x="301" y="434"/>
                    <a:pt x="134" y="501"/>
                  </a:cubicBezTo>
                  <a:lnTo>
                    <a:pt x="1" y="568"/>
                  </a:lnTo>
                  <a:lnTo>
                    <a:pt x="134" y="668"/>
                  </a:lnTo>
                  <a:cubicBezTo>
                    <a:pt x="301" y="734"/>
                    <a:pt x="401" y="868"/>
                    <a:pt x="501" y="1035"/>
                  </a:cubicBezTo>
                  <a:lnTo>
                    <a:pt x="568" y="1168"/>
                  </a:lnTo>
                  <a:lnTo>
                    <a:pt x="668" y="1035"/>
                  </a:lnTo>
                  <a:cubicBezTo>
                    <a:pt x="735" y="868"/>
                    <a:pt x="868" y="734"/>
                    <a:pt x="1035" y="668"/>
                  </a:cubicBezTo>
                  <a:lnTo>
                    <a:pt x="1168" y="568"/>
                  </a:lnTo>
                  <a:lnTo>
                    <a:pt x="1035" y="501"/>
                  </a:lnTo>
                  <a:cubicBezTo>
                    <a:pt x="868" y="434"/>
                    <a:pt x="735" y="301"/>
                    <a:pt x="668" y="134"/>
                  </a:cubicBezTo>
                  <a:lnTo>
                    <a:pt x="568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57"/>
            <p:cNvSpPr/>
            <p:nvPr/>
          </p:nvSpPr>
          <p:spPr>
            <a:xfrm rot="1903076">
              <a:off x="2522759" y="4101477"/>
              <a:ext cx="19964" cy="21276"/>
            </a:xfrm>
            <a:custGeom>
              <a:avLst/>
              <a:gdLst/>
              <a:ahLst/>
              <a:cxnLst/>
              <a:rect l="l" t="t" r="r" b="b"/>
              <a:pathLst>
                <a:path w="1135" h="1169" extrusionOk="0">
                  <a:moveTo>
                    <a:pt x="567" y="1"/>
                  </a:moveTo>
                  <a:lnTo>
                    <a:pt x="500" y="168"/>
                  </a:lnTo>
                  <a:cubicBezTo>
                    <a:pt x="400" y="301"/>
                    <a:pt x="267" y="435"/>
                    <a:pt x="134" y="535"/>
                  </a:cubicBezTo>
                  <a:lnTo>
                    <a:pt x="0" y="601"/>
                  </a:lnTo>
                  <a:lnTo>
                    <a:pt x="134" y="668"/>
                  </a:lnTo>
                  <a:cubicBezTo>
                    <a:pt x="267" y="768"/>
                    <a:pt x="400" y="868"/>
                    <a:pt x="500" y="1035"/>
                  </a:cubicBezTo>
                  <a:lnTo>
                    <a:pt x="567" y="1168"/>
                  </a:lnTo>
                  <a:lnTo>
                    <a:pt x="634" y="1035"/>
                  </a:lnTo>
                  <a:cubicBezTo>
                    <a:pt x="734" y="868"/>
                    <a:pt x="867" y="768"/>
                    <a:pt x="1001" y="668"/>
                  </a:cubicBezTo>
                  <a:lnTo>
                    <a:pt x="1134" y="601"/>
                  </a:lnTo>
                  <a:lnTo>
                    <a:pt x="1001" y="535"/>
                  </a:lnTo>
                  <a:cubicBezTo>
                    <a:pt x="867" y="435"/>
                    <a:pt x="734" y="301"/>
                    <a:pt x="634" y="168"/>
                  </a:cubicBezTo>
                  <a:lnTo>
                    <a:pt x="567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57"/>
            <p:cNvSpPr/>
            <p:nvPr/>
          </p:nvSpPr>
          <p:spPr>
            <a:xfrm rot="1903076">
              <a:off x="135726" y="2621686"/>
              <a:ext cx="41089" cy="41915"/>
            </a:xfrm>
            <a:custGeom>
              <a:avLst/>
              <a:gdLst/>
              <a:ahLst/>
              <a:cxnLst/>
              <a:rect l="l" t="t" r="r" b="b"/>
              <a:pathLst>
                <a:path w="2336" h="2303" extrusionOk="0">
                  <a:moveTo>
                    <a:pt x="1168" y="0"/>
                  </a:moveTo>
                  <a:lnTo>
                    <a:pt x="1002" y="267"/>
                  </a:lnTo>
                  <a:cubicBezTo>
                    <a:pt x="835" y="568"/>
                    <a:pt x="568" y="834"/>
                    <a:pt x="268" y="1001"/>
                  </a:cubicBezTo>
                  <a:lnTo>
                    <a:pt x="1" y="1168"/>
                  </a:lnTo>
                  <a:lnTo>
                    <a:pt x="268" y="1301"/>
                  </a:lnTo>
                  <a:cubicBezTo>
                    <a:pt x="568" y="1468"/>
                    <a:pt x="835" y="1735"/>
                    <a:pt x="1002" y="2035"/>
                  </a:cubicBezTo>
                  <a:lnTo>
                    <a:pt x="1135" y="2302"/>
                  </a:lnTo>
                  <a:lnTo>
                    <a:pt x="1302" y="2035"/>
                  </a:lnTo>
                  <a:cubicBezTo>
                    <a:pt x="1469" y="1735"/>
                    <a:pt x="1736" y="1468"/>
                    <a:pt x="2069" y="1301"/>
                  </a:cubicBezTo>
                  <a:lnTo>
                    <a:pt x="2336" y="1135"/>
                  </a:lnTo>
                  <a:lnTo>
                    <a:pt x="2069" y="1001"/>
                  </a:lnTo>
                  <a:cubicBezTo>
                    <a:pt x="1736" y="834"/>
                    <a:pt x="1502" y="568"/>
                    <a:pt x="1335" y="267"/>
                  </a:cubicBezTo>
                  <a:lnTo>
                    <a:pt x="1168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57"/>
            <p:cNvSpPr/>
            <p:nvPr/>
          </p:nvSpPr>
          <p:spPr>
            <a:xfrm rot="1903076">
              <a:off x="1319749" y="4662295"/>
              <a:ext cx="41089" cy="42516"/>
            </a:xfrm>
            <a:custGeom>
              <a:avLst/>
              <a:gdLst/>
              <a:ahLst/>
              <a:cxnLst/>
              <a:rect l="l" t="t" r="r" b="b"/>
              <a:pathLst>
                <a:path w="2336" h="2336" extrusionOk="0">
                  <a:moveTo>
                    <a:pt x="1168" y="1"/>
                  </a:moveTo>
                  <a:lnTo>
                    <a:pt x="1034" y="268"/>
                  </a:lnTo>
                  <a:cubicBezTo>
                    <a:pt x="867" y="601"/>
                    <a:pt x="600" y="835"/>
                    <a:pt x="300" y="1001"/>
                  </a:cubicBezTo>
                  <a:lnTo>
                    <a:pt x="0" y="1168"/>
                  </a:lnTo>
                  <a:lnTo>
                    <a:pt x="300" y="1302"/>
                  </a:lnTo>
                  <a:cubicBezTo>
                    <a:pt x="600" y="1468"/>
                    <a:pt x="867" y="1735"/>
                    <a:pt x="1034" y="2035"/>
                  </a:cubicBezTo>
                  <a:lnTo>
                    <a:pt x="1168" y="2336"/>
                  </a:lnTo>
                  <a:lnTo>
                    <a:pt x="1334" y="2035"/>
                  </a:lnTo>
                  <a:cubicBezTo>
                    <a:pt x="1501" y="1735"/>
                    <a:pt x="1735" y="1468"/>
                    <a:pt x="2068" y="1302"/>
                  </a:cubicBezTo>
                  <a:lnTo>
                    <a:pt x="2335" y="1168"/>
                  </a:lnTo>
                  <a:lnTo>
                    <a:pt x="2068" y="1001"/>
                  </a:lnTo>
                  <a:cubicBezTo>
                    <a:pt x="1735" y="835"/>
                    <a:pt x="1501" y="601"/>
                    <a:pt x="1334" y="268"/>
                  </a:cubicBezTo>
                  <a:lnTo>
                    <a:pt x="1168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57"/>
            <p:cNvSpPr/>
            <p:nvPr/>
          </p:nvSpPr>
          <p:spPr>
            <a:xfrm rot="1903076">
              <a:off x="2343910" y="2919850"/>
              <a:ext cx="110920" cy="114770"/>
            </a:xfrm>
            <a:custGeom>
              <a:avLst/>
              <a:gdLst/>
              <a:ahLst/>
              <a:cxnLst/>
              <a:rect l="l" t="t" r="r" b="b"/>
              <a:pathLst>
                <a:path w="6306" h="6306" extrusionOk="0">
                  <a:moveTo>
                    <a:pt x="3136" y="1"/>
                  </a:moveTo>
                  <a:lnTo>
                    <a:pt x="2736" y="768"/>
                  </a:lnTo>
                  <a:cubicBezTo>
                    <a:pt x="2269" y="1602"/>
                    <a:pt x="1568" y="2303"/>
                    <a:pt x="734" y="2736"/>
                  </a:cubicBezTo>
                  <a:lnTo>
                    <a:pt x="1" y="3170"/>
                  </a:lnTo>
                  <a:lnTo>
                    <a:pt x="734" y="3570"/>
                  </a:lnTo>
                  <a:cubicBezTo>
                    <a:pt x="1568" y="4037"/>
                    <a:pt x="2269" y="4738"/>
                    <a:pt x="2736" y="5572"/>
                  </a:cubicBezTo>
                  <a:lnTo>
                    <a:pt x="3136" y="6305"/>
                  </a:lnTo>
                  <a:lnTo>
                    <a:pt x="3570" y="5572"/>
                  </a:lnTo>
                  <a:cubicBezTo>
                    <a:pt x="4037" y="4738"/>
                    <a:pt x="4704" y="4037"/>
                    <a:pt x="5538" y="3570"/>
                  </a:cubicBezTo>
                  <a:lnTo>
                    <a:pt x="6305" y="3170"/>
                  </a:lnTo>
                  <a:lnTo>
                    <a:pt x="5538" y="2736"/>
                  </a:lnTo>
                  <a:cubicBezTo>
                    <a:pt x="4704" y="2303"/>
                    <a:pt x="4003" y="1602"/>
                    <a:pt x="3570" y="768"/>
                  </a:cubicBezTo>
                  <a:lnTo>
                    <a:pt x="3136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57"/>
            <p:cNvSpPr/>
            <p:nvPr/>
          </p:nvSpPr>
          <p:spPr>
            <a:xfrm rot="1903076">
              <a:off x="-87965" y="4078062"/>
              <a:ext cx="1391176" cy="1328279"/>
            </a:xfrm>
            <a:custGeom>
              <a:avLst/>
              <a:gdLst/>
              <a:ahLst/>
              <a:cxnLst/>
              <a:rect l="l" t="t" r="r" b="b"/>
              <a:pathLst>
                <a:path w="79091" h="67116" extrusionOk="0">
                  <a:moveTo>
                    <a:pt x="38862" y="1"/>
                  </a:moveTo>
                  <a:cubicBezTo>
                    <a:pt x="38862" y="1"/>
                    <a:pt x="38729" y="21716"/>
                    <a:pt x="34692" y="40096"/>
                  </a:cubicBezTo>
                  <a:cubicBezTo>
                    <a:pt x="34259" y="41931"/>
                    <a:pt x="32958" y="43465"/>
                    <a:pt x="31223" y="44166"/>
                  </a:cubicBezTo>
                  <a:cubicBezTo>
                    <a:pt x="27254" y="45834"/>
                    <a:pt x="23985" y="48769"/>
                    <a:pt x="21917" y="52538"/>
                  </a:cubicBezTo>
                  <a:cubicBezTo>
                    <a:pt x="20863" y="54412"/>
                    <a:pt x="18884" y="55541"/>
                    <a:pt x="16791" y="55541"/>
                  </a:cubicBezTo>
                  <a:cubicBezTo>
                    <a:pt x="16500" y="55541"/>
                    <a:pt x="16206" y="55519"/>
                    <a:pt x="15912" y="55474"/>
                  </a:cubicBezTo>
                  <a:cubicBezTo>
                    <a:pt x="15257" y="55384"/>
                    <a:pt x="14606" y="55341"/>
                    <a:pt x="13963" y="55341"/>
                  </a:cubicBezTo>
                  <a:cubicBezTo>
                    <a:pt x="7166" y="55341"/>
                    <a:pt x="1189" y="60196"/>
                    <a:pt x="1" y="67082"/>
                  </a:cubicBezTo>
                  <a:lnTo>
                    <a:pt x="79091" y="67116"/>
                  </a:lnTo>
                  <a:cubicBezTo>
                    <a:pt x="78090" y="62012"/>
                    <a:pt x="74721" y="57709"/>
                    <a:pt x="70018" y="55507"/>
                  </a:cubicBezTo>
                  <a:cubicBezTo>
                    <a:pt x="68283" y="54707"/>
                    <a:pt x="66382" y="54206"/>
                    <a:pt x="64480" y="54106"/>
                  </a:cubicBezTo>
                  <a:cubicBezTo>
                    <a:pt x="59076" y="53706"/>
                    <a:pt x="54006" y="51271"/>
                    <a:pt x="49970" y="47635"/>
                  </a:cubicBezTo>
                  <a:cubicBezTo>
                    <a:pt x="49770" y="47468"/>
                    <a:pt x="49636" y="47335"/>
                    <a:pt x="49470" y="47201"/>
                  </a:cubicBezTo>
                  <a:cubicBezTo>
                    <a:pt x="46868" y="45033"/>
                    <a:pt x="44166" y="41631"/>
                    <a:pt x="43632" y="38295"/>
                  </a:cubicBezTo>
                  <a:cubicBezTo>
                    <a:pt x="41531" y="25953"/>
                    <a:pt x="39996" y="8941"/>
                    <a:pt x="40096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57"/>
            <p:cNvSpPr/>
            <p:nvPr/>
          </p:nvSpPr>
          <p:spPr>
            <a:xfrm rot="1903076">
              <a:off x="787941" y="2709938"/>
              <a:ext cx="294572" cy="1184486"/>
            </a:xfrm>
            <a:custGeom>
              <a:avLst/>
              <a:gdLst/>
              <a:ahLst/>
              <a:cxnLst/>
              <a:rect l="l" t="t" r="r" b="b"/>
              <a:pathLst>
                <a:path w="16747" h="65081" extrusionOk="0">
                  <a:moveTo>
                    <a:pt x="8340" y="1"/>
                  </a:moveTo>
                  <a:cubicBezTo>
                    <a:pt x="3737" y="1"/>
                    <a:pt x="1" y="3737"/>
                    <a:pt x="1" y="8340"/>
                  </a:cubicBezTo>
                  <a:lnTo>
                    <a:pt x="1" y="65081"/>
                  </a:lnTo>
                  <a:lnTo>
                    <a:pt x="16746" y="65081"/>
                  </a:lnTo>
                  <a:lnTo>
                    <a:pt x="16679" y="8340"/>
                  </a:lnTo>
                  <a:cubicBezTo>
                    <a:pt x="16679" y="3737"/>
                    <a:pt x="12943" y="1"/>
                    <a:pt x="8340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57"/>
            <p:cNvSpPr/>
            <p:nvPr/>
          </p:nvSpPr>
          <p:spPr>
            <a:xfrm rot="1903076">
              <a:off x="787941" y="2709938"/>
              <a:ext cx="294572" cy="1184486"/>
            </a:xfrm>
            <a:custGeom>
              <a:avLst/>
              <a:gdLst/>
              <a:ahLst/>
              <a:cxnLst/>
              <a:rect l="l" t="t" r="r" b="b"/>
              <a:pathLst>
                <a:path w="16747" h="65081" extrusionOk="0">
                  <a:moveTo>
                    <a:pt x="8340" y="1"/>
                  </a:moveTo>
                  <a:cubicBezTo>
                    <a:pt x="3737" y="1"/>
                    <a:pt x="1" y="3737"/>
                    <a:pt x="1" y="8340"/>
                  </a:cubicBezTo>
                  <a:lnTo>
                    <a:pt x="1" y="65081"/>
                  </a:lnTo>
                  <a:lnTo>
                    <a:pt x="16746" y="65081"/>
                  </a:lnTo>
                  <a:lnTo>
                    <a:pt x="16679" y="8340"/>
                  </a:lnTo>
                  <a:cubicBezTo>
                    <a:pt x="16679" y="3737"/>
                    <a:pt x="12943" y="1"/>
                    <a:pt x="834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57"/>
            <p:cNvSpPr/>
            <p:nvPr/>
          </p:nvSpPr>
          <p:spPr>
            <a:xfrm rot="1903076">
              <a:off x="1005988" y="2897962"/>
              <a:ext cx="293394" cy="4277"/>
            </a:xfrm>
            <a:custGeom>
              <a:avLst/>
              <a:gdLst/>
              <a:ahLst/>
              <a:cxnLst/>
              <a:rect l="l" t="t" r="r" b="b"/>
              <a:pathLst>
                <a:path w="16680" h="235" extrusionOk="0">
                  <a:moveTo>
                    <a:pt x="8340" y="1"/>
                  </a:moveTo>
                  <a:cubicBezTo>
                    <a:pt x="3736" y="1"/>
                    <a:pt x="0" y="68"/>
                    <a:pt x="0" y="134"/>
                  </a:cubicBezTo>
                  <a:cubicBezTo>
                    <a:pt x="0" y="168"/>
                    <a:pt x="3736" y="234"/>
                    <a:pt x="8340" y="234"/>
                  </a:cubicBezTo>
                  <a:cubicBezTo>
                    <a:pt x="12943" y="234"/>
                    <a:pt x="16679" y="168"/>
                    <a:pt x="16679" y="134"/>
                  </a:cubicBezTo>
                  <a:cubicBezTo>
                    <a:pt x="16679" y="68"/>
                    <a:pt x="12910" y="1"/>
                    <a:pt x="834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57"/>
            <p:cNvSpPr/>
            <p:nvPr/>
          </p:nvSpPr>
          <p:spPr>
            <a:xfrm rot="1903076">
              <a:off x="880796" y="3130466"/>
              <a:ext cx="293394" cy="3658"/>
            </a:xfrm>
            <a:custGeom>
              <a:avLst/>
              <a:gdLst/>
              <a:ahLst/>
              <a:cxnLst/>
              <a:rect l="l" t="t" r="r" b="b"/>
              <a:pathLst>
                <a:path w="16680" h="201" extrusionOk="0">
                  <a:moveTo>
                    <a:pt x="8340" y="0"/>
                  </a:moveTo>
                  <a:cubicBezTo>
                    <a:pt x="3736" y="0"/>
                    <a:pt x="0" y="34"/>
                    <a:pt x="0" y="100"/>
                  </a:cubicBezTo>
                  <a:cubicBezTo>
                    <a:pt x="0" y="167"/>
                    <a:pt x="3736" y="200"/>
                    <a:pt x="8340" y="200"/>
                  </a:cubicBezTo>
                  <a:cubicBezTo>
                    <a:pt x="12943" y="200"/>
                    <a:pt x="16679" y="167"/>
                    <a:pt x="16679" y="100"/>
                  </a:cubicBezTo>
                  <a:cubicBezTo>
                    <a:pt x="16679" y="34"/>
                    <a:pt x="12910" y="0"/>
                    <a:pt x="834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57"/>
            <p:cNvSpPr/>
            <p:nvPr/>
          </p:nvSpPr>
          <p:spPr>
            <a:xfrm rot="1903076">
              <a:off x="1143093" y="2918665"/>
              <a:ext cx="4134" cy="263502"/>
            </a:xfrm>
            <a:custGeom>
              <a:avLst/>
              <a:gdLst/>
              <a:ahLst/>
              <a:cxnLst/>
              <a:rect l="l" t="t" r="r" b="b"/>
              <a:pathLst>
                <a:path w="235" h="14478" extrusionOk="0">
                  <a:moveTo>
                    <a:pt x="134" y="0"/>
                  </a:moveTo>
                  <a:cubicBezTo>
                    <a:pt x="68" y="0"/>
                    <a:pt x="1" y="3236"/>
                    <a:pt x="1" y="7239"/>
                  </a:cubicBezTo>
                  <a:cubicBezTo>
                    <a:pt x="1" y="11242"/>
                    <a:pt x="68" y="14477"/>
                    <a:pt x="134" y="14477"/>
                  </a:cubicBezTo>
                  <a:cubicBezTo>
                    <a:pt x="201" y="14477"/>
                    <a:pt x="234" y="11242"/>
                    <a:pt x="234" y="7239"/>
                  </a:cubicBezTo>
                  <a:cubicBezTo>
                    <a:pt x="234" y="3236"/>
                    <a:pt x="168" y="0"/>
                    <a:pt x="1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57"/>
            <p:cNvSpPr/>
            <p:nvPr/>
          </p:nvSpPr>
          <p:spPr>
            <a:xfrm rot="1903076">
              <a:off x="1120012" y="2966497"/>
              <a:ext cx="24080" cy="21476"/>
            </a:xfrm>
            <a:custGeom>
              <a:avLst/>
              <a:gdLst/>
              <a:ahLst/>
              <a:cxnLst/>
              <a:rect l="l" t="t" r="r" b="b"/>
              <a:pathLst>
                <a:path w="1369" h="1180" extrusionOk="0">
                  <a:moveTo>
                    <a:pt x="768" y="1"/>
                  </a:moveTo>
                  <a:cubicBezTo>
                    <a:pt x="268" y="1"/>
                    <a:pt x="1" y="635"/>
                    <a:pt x="368" y="1002"/>
                  </a:cubicBezTo>
                  <a:cubicBezTo>
                    <a:pt x="490" y="1124"/>
                    <a:pt x="642" y="1179"/>
                    <a:pt x="790" y="1179"/>
                  </a:cubicBezTo>
                  <a:cubicBezTo>
                    <a:pt x="1087" y="1179"/>
                    <a:pt x="1368" y="957"/>
                    <a:pt x="1368" y="601"/>
                  </a:cubicBezTo>
                  <a:cubicBezTo>
                    <a:pt x="1368" y="268"/>
                    <a:pt x="1101" y="1"/>
                    <a:pt x="76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57"/>
            <p:cNvSpPr/>
            <p:nvPr/>
          </p:nvSpPr>
          <p:spPr>
            <a:xfrm rot="1903076">
              <a:off x="1076729" y="3046646"/>
              <a:ext cx="24080" cy="21731"/>
            </a:xfrm>
            <a:custGeom>
              <a:avLst/>
              <a:gdLst/>
              <a:ahLst/>
              <a:cxnLst/>
              <a:rect l="l" t="t" r="r" b="b"/>
              <a:pathLst>
                <a:path w="1369" h="1194" extrusionOk="0">
                  <a:moveTo>
                    <a:pt x="768" y="0"/>
                  </a:moveTo>
                  <a:cubicBezTo>
                    <a:pt x="268" y="0"/>
                    <a:pt x="1" y="634"/>
                    <a:pt x="368" y="1001"/>
                  </a:cubicBezTo>
                  <a:cubicBezTo>
                    <a:pt x="490" y="1135"/>
                    <a:pt x="642" y="1194"/>
                    <a:pt x="790" y="1194"/>
                  </a:cubicBezTo>
                  <a:cubicBezTo>
                    <a:pt x="1087" y="1194"/>
                    <a:pt x="1368" y="957"/>
                    <a:pt x="1368" y="601"/>
                  </a:cubicBezTo>
                  <a:cubicBezTo>
                    <a:pt x="1368" y="267"/>
                    <a:pt x="1101" y="0"/>
                    <a:pt x="76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57"/>
            <p:cNvSpPr/>
            <p:nvPr/>
          </p:nvSpPr>
          <p:spPr>
            <a:xfrm rot="1903076">
              <a:off x="626240" y="3602282"/>
              <a:ext cx="293394" cy="4277"/>
            </a:xfrm>
            <a:custGeom>
              <a:avLst/>
              <a:gdLst/>
              <a:ahLst/>
              <a:cxnLst/>
              <a:rect l="l" t="t" r="r" b="b"/>
              <a:pathLst>
                <a:path w="16680" h="235" extrusionOk="0">
                  <a:moveTo>
                    <a:pt x="8340" y="1"/>
                  </a:moveTo>
                  <a:cubicBezTo>
                    <a:pt x="3736" y="1"/>
                    <a:pt x="0" y="67"/>
                    <a:pt x="0" y="134"/>
                  </a:cubicBezTo>
                  <a:cubicBezTo>
                    <a:pt x="0" y="167"/>
                    <a:pt x="3736" y="234"/>
                    <a:pt x="8340" y="234"/>
                  </a:cubicBezTo>
                  <a:cubicBezTo>
                    <a:pt x="12943" y="234"/>
                    <a:pt x="16679" y="167"/>
                    <a:pt x="16679" y="134"/>
                  </a:cubicBezTo>
                  <a:cubicBezTo>
                    <a:pt x="16679" y="34"/>
                    <a:pt x="12910" y="1"/>
                    <a:pt x="834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57"/>
            <p:cNvSpPr/>
            <p:nvPr/>
          </p:nvSpPr>
          <p:spPr>
            <a:xfrm rot="1903076">
              <a:off x="888537" y="3390481"/>
              <a:ext cx="4134" cy="264121"/>
            </a:xfrm>
            <a:custGeom>
              <a:avLst/>
              <a:gdLst/>
              <a:ahLst/>
              <a:cxnLst/>
              <a:rect l="l" t="t" r="r" b="b"/>
              <a:pathLst>
                <a:path w="235" h="14512" extrusionOk="0">
                  <a:moveTo>
                    <a:pt x="134" y="1"/>
                  </a:moveTo>
                  <a:cubicBezTo>
                    <a:pt x="68" y="1"/>
                    <a:pt x="1" y="3270"/>
                    <a:pt x="1" y="7239"/>
                  </a:cubicBezTo>
                  <a:cubicBezTo>
                    <a:pt x="1" y="11242"/>
                    <a:pt x="68" y="14511"/>
                    <a:pt x="134" y="14511"/>
                  </a:cubicBezTo>
                  <a:cubicBezTo>
                    <a:pt x="201" y="14511"/>
                    <a:pt x="234" y="11242"/>
                    <a:pt x="234" y="7239"/>
                  </a:cubicBezTo>
                  <a:cubicBezTo>
                    <a:pt x="234" y="3236"/>
                    <a:pt x="168" y="1"/>
                    <a:pt x="1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57"/>
            <p:cNvSpPr/>
            <p:nvPr/>
          </p:nvSpPr>
          <p:spPr>
            <a:xfrm rot="1903076">
              <a:off x="868612" y="3439832"/>
              <a:ext cx="20562" cy="21276"/>
            </a:xfrm>
            <a:custGeom>
              <a:avLst/>
              <a:gdLst/>
              <a:ahLst/>
              <a:cxnLst/>
              <a:rect l="l" t="t" r="r" b="b"/>
              <a:pathLst>
                <a:path w="1169" h="1169" extrusionOk="0">
                  <a:moveTo>
                    <a:pt x="568" y="1"/>
                  </a:moveTo>
                  <a:cubicBezTo>
                    <a:pt x="268" y="1"/>
                    <a:pt x="1" y="234"/>
                    <a:pt x="1" y="568"/>
                  </a:cubicBezTo>
                  <a:cubicBezTo>
                    <a:pt x="1" y="901"/>
                    <a:pt x="268" y="1168"/>
                    <a:pt x="568" y="1168"/>
                  </a:cubicBezTo>
                  <a:cubicBezTo>
                    <a:pt x="901" y="1168"/>
                    <a:pt x="1168" y="901"/>
                    <a:pt x="1168" y="568"/>
                  </a:cubicBezTo>
                  <a:cubicBezTo>
                    <a:pt x="1168" y="234"/>
                    <a:pt x="901" y="1"/>
                    <a:pt x="56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57"/>
            <p:cNvSpPr/>
            <p:nvPr/>
          </p:nvSpPr>
          <p:spPr>
            <a:xfrm rot="1903076">
              <a:off x="825394" y="3519997"/>
              <a:ext cx="20562" cy="21258"/>
            </a:xfrm>
            <a:custGeom>
              <a:avLst/>
              <a:gdLst/>
              <a:ahLst/>
              <a:cxnLst/>
              <a:rect l="l" t="t" r="r" b="b"/>
              <a:pathLst>
                <a:path w="1169" h="1168" extrusionOk="0">
                  <a:moveTo>
                    <a:pt x="568" y="0"/>
                  </a:moveTo>
                  <a:cubicBezTo>
                    <a:pt x="268" y="0"/>
                    <a:pt x="1" y="267"/>
                    <a:pt x="1" y="567"/>
                  </a:cubicBezTo>
                  <a:cubicBezTo>
                    <a:pt x="1" y="901"/>
                    <a:pt x="268" y="1168"/>
                    <a:pt x="568" y="1168"/>
                  </a:cubicBezTo>
                  <a:cubicBezTo>
                    <a:pt x="901" y="1168"/>
                    <a:pt x="1168" y="901"/>
                    <a:pt x="1168" y="567"/>
                  </a:cubicBezTo>
                  <a:cubicBezTo>
                    <a:pt x="1168" y="267"/>
                    <a:pt x="901" y="0"/>
                    <a:pt x="56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57"/>
            <p:cNvSpPr/>
            <p:nvPr/>
          </p:nvSpPr>
          <p:spPr>
            <a:xfrm rot="1903076">
              <a:off x="752296" y="3368795"/>
              <a:ext cx="293394" cy="3658"/>
            </a:xfrm>
            <a:custGeom>
              <a:avLst/>
              <a:gdLst/>
              <a:ahLst/>
              <a:cxnLst/>
              <a:rect l="l" t="t" r="r" b="b"/>
              <a:pathLst>
                <a:path w="16680" h="201" extrusionOk="0">
                  <a:moveTo>
                    <a:pt x="8340" y="1"/>
                  </a:moveTo>
                  <a:cubicBezTo>
                    <a:pt x="3770" y="1"/>
                    <a:pt x="0" y="34"/>
                    <a:pt x="0" y="101"/>
                  </a:cubicBezTo>
                  <a:cubicBezTo>
                    <a:pt x="0" y="134"/>
                    <a:pt x="3736" y="201"/>
                    <a:pt x="8340" y="201"/>
                  </a:cubicBezTo>
                  <a:cubicBezTo>
                    <a:pt x="12943" y="201"/>
                    <a:pt x="16679" y="167"/>
                    <a:pt x="16679" y="101"/>
                  </a:cubicBezTo>
                  <a:cubicBezTo>
                    <a:pt x="16679" y="34"/>
                    <a:pt x="12943" y="1"/>
                    <a:pt x="834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57"/>
            <p:cNvSpPr/>
            <p:nvPr/>
          </p:nvSpPr>
          <p:spPr>
            <a:xfrm rot="1903076">
              <a:off x="904349" y="3088674"/>
              <a:ext cx="3536" cy="263502"/>
            </a:xfrm>
            <a:custGeom>
              <a:avLst/>
              <a:gdLst/>
              <a:ahLst/>
              <a:cxnLst/>
              <a:rect l="l" t="t" r="r" b="b"/>
              <a:pathLst>
                <a:path w="201" h="14478" extrusionOk="0">
                  <a:moveTo>
                    <a:pt x="100" y="1"/>
                  </a:moveTo>
                  <a:cubicBezTo>
                    <a:pt x="33" y="1"/>
                    <a:pt x="0" y="3236"/>
                    <a:pt x="0" y="7239"/>
                  </a:cubicBezTo>
                  <a:cubicBezTo>
                    <a:pt x="0" y="11242"/>
                    <a:pt x="33" y="14478"/>
                    <a:pt x="100" y="14478"/>
                  </a:cubicBezTo>
                  <a:cubicBezTo>
                    <a:pt x="167" y="14478"/>
                    <a:pt x="200" y="11242"/>
                    <a:pt x="200" y="7239"/>
                  </a:cubicBezTo>
                  <a:cubicBezTo>
                    <a:pt x="200" y="3236"/>
                    <a:pt x="167" y="1"/>
                    <a:pt x="10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57"/>
            <p:cNvSpPr/>
            <p:nvPr/>
          </p:nvSpPr>
          <p:spPr>
            <a:xfrm rot="1903076">
              <a:off x="960103" y="3185418"/>
              <a:ext cx="24063" cy="21331"/>
            </a:xfrm>
            <a:custGeom>
              <a:avLst/>
              <a:gdLst/>
              <a:ahLst/>
              <a:cxnLst/>
              <a:rect l="l" t="t" r="r" b="b"/>
              <a:pathLst>
                <a:path w="1368" h="1172" extrusionOk="0">
                  <a:moveTo>
                    <a:pt x="601" y="0"/>
                  </a:moveTo>
                  <a:cubicBezTo>
                    <a:pt x="267" y="0"/>
                    <a:pt x="0" y="267"/>
                    <a:pt x="0" y="601"/>
                  </a:cubicBezTo>
                  <a:cubicBezTo>
                    <a:pt x="0" y="940"/>
                    <a:pt x="291" y="1172"/>
                    <a:pt x="593" y="1172"/>
                  </a:cubicBezTo>
                  <a:cubicBezTo>
                    <a:pt x="737" y="1172"/>
                    <a:pt x="883" y="1119"/>
                    <a:pt x="1001" y="1001"/>
                  </a:cubicBezTo>
                  <a:cubicBezTo>
                    <a:pt x="1368" y="634"/>
                    <a:pt x="1101" y="0"/>
                    <a:pt x="6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57"/>
            <p:cNvSpPr/>
            <p:nvPr/>
          </p:nvSpPr>
          <p:spPr>
            <a:xfrm rot="1903076">
              <a:off x="916885" y="3265565"/>
              <a:ext cx="24063" cy="21349"/>
            </a:xfrm>
            <a:custGeom>
              <a:avLst/>
              <a:gdLst/>
              <a:ahLst/>
              <a:cxnLst/>
              <a:rect l="l" t="t" r="r" b="b"/>
              <a:pathLst>
                <a:path w="1368" h="1173" extrusionOk="0">
                  <a:moveTo>
                    <a:pt x="601" y="1"/>
                  </a:moveTo>
                  <a:cubicBezTo>
                    <a:pt x="267" y="1"/>
                    <a:pt x="0" y="268"/>
                    <a:pt x="0" y="601"/>
                  </a:cubicBezTo>
                  <a:cubicBezTo>
                    <a:pt x="0" y="940"/>
                    <a:pt x="291" y="1172"/>
                    <a:pt x="593" y="1172"/>
                  </a:cubicBezTo>
                  <a:cubicBezTo>
                    <a:pt x="737" y="1172"/>
                    <a:pt x="883" y="1120"/>
                    <a:pt x="1001" y="1001"/>
                  </a:cubicBezTo>
                  <a:cubicBezTo>
                    <a:pt x="1368" y="635"/>
                    <a:pt x="1101" y="1"/>
                    <a:pt x="6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57"/>
            <p:cNvSpPr/>
            <p:nvPr/>
          </p:nvSpPr>
          <p:spPr>
            <a:xfrm rot="1903076">
              <a:off x="1056304" y="2752568"/>
              <a:ext cx="69848" cy="129331"/>
            </a:xfrm>
            <a:custGeom>
              <a:avLst/>
              <a:gdLst/>
              <a:ahLst/>
              <a:cxnLst/>
              <a:rect l="l" t="t" r="r" b="b"/>
              <a:pathLst>
                <a:path w="3971" h="7106" extrusionOk="0">
                  <a:moveTo>
                    <a:pt x="3937" y="1"/>
                  </a:moveTo>
                  <a:cubicBezTo>
                    <a:pt x="3837" y="1"/>
                    <a:pt x="3737" y="67"/>
                    <a:pt x="3636" y="134"/>
                  </a:cubicBezTo>
                  <a:cubicBezTo>
                    <a:pt x="3536" y="167"/>
                    <a:pt x="3403" y="234"/>
                    <a:pt x="3303" y="334"/>
                  </a:cubicBezTo>
                  <a:cubicBezTo>
                    <a:pt x="3169" y="401"/>
                    <a:pt x="3036" y="501"/>
                    <a:pt x="2903" y="634"/>
                  </a:cubicBezTo>
                  <a:cubicBezTo>
                    <a:pt x="2536" y="901"/>
                    <a:pt x="2235" y="1235"/>
                    <a:pt x="1935" y="1602"/>
                  </a:cubicBezTo>
                  <a:cubicBezTo>
                    <a:pt x="1602" y="2035"/>
                    <a:pt x="1301" y="2502"/>
                    <a:pt x="1035" y="3003"/>
                  </a:cubicBezTo>
                  <a:cubicBezTo>
                    <a:pt x="601" y="3903"/>
                    <a:pt x="301" y="4871"/>
                    <a:pt x="134" y="5838"/>
                  </a:cubicBezTo>
                  <a:cubicBezTo>
                    <a:pt x="67" y="6138"/>
                    <a:pt x="34" y="6438"/>
                    <a:pt x="1" y="6739"/>
                  </a:cubicBezTo>
                  <a:cubicBezTo>
                    <a:pt x="1" y="6872"/>
                    <a:pt x="1" y="6972"/>
                    <a:pt x="1" y="7106"/>
                  </a:cubicBezTo>
                  <a:cubicBezTo>
                    <a:pt x="67" y="7106"/>
                    <a:pt x="101" y="6605"/>
                    <a:pt x="267" y="5871"/>
                  </a:cubicBezTo>
                  <a:cubicBezTo>
                    <a:pt x="468" y="4904"/>
                    <a:pt x="801" y="3970"/>
                    <a:pt x="1235" y="3103"/>
                  </a:cubicBezTo>
                  <a:cubicBezTo>
                    <a:pt x="1468" y="2602"/>
                    <a:pt x="1768" y="2135"/>
                    <a:pt x="2102" y="1702"/>
                  </a:cubicBezTo>
                  <a:cubicBezTo>
                    <a:pt x="2369" y="1368"/>
                    <a:pt x="2669" y="1035"/>
                    <a:pt x="3003" y="734"/>
                  </a:cubicBezTo>
                  <a:cubicBezTo>
                    <a:pt x="3570" y="234"/>
                    <a:pt x="3970" y="34"/>
                    <a:pt x="393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57"/>
            <p:cNvSpPr/>
            <p:nvPr/>
          </p:nvSpPr>
          <p:spPr>
            <a:xfrm rot="1903076">
              <a:off x="1179459" y="2786141"/>
              <a:ext cx="21143" cy="5478"/>
            </a:xfrm>
            <a:custGeom>
              <a:avLst/>
              <a:gdLst/>
              <a:ahLst/>
              <a:cxnLst/>
              <a:rect l="l" t="t" r="r" b="b"/>
              <a:pathLst>
                <a:path w="1202" h="301" extrusionOk="0">
                  <a:moveTo>
                    <a:pt x="1026" y="1"/>
                  </a:moveTo>
                  <a:cubicBezTo>
                    <a:pt x="917" y="1"/>
                    <a:pt x="767" y="17"/>
                    <a:pt x="601" y="51"/>
                  </a:cubicBezTo>
                  <a:cubicBezTo>
                    <a:pt x="267" y="117"/>
                    <a:pt x="0" y="217"/>
                    <a:pt x="0" y="251"/>
                  </a:cubicBezTo>
                  <a:cubicBezTo>
                    <a:pt x="17" y="284"/>
                    <a:pt x="92" y="301"/>
                    <a:pt x="204" y="301"/>
                  </a:cubicBezTo>
                  <a:cubicBezTo>
                    <a:pt x="317" y="301"/>
                    <a:pt x="467" y="284"/>
                    <a:pt x="634" y="251"/>
                  </a:cubicBezTo>
                  <a:cubicBezTo>
                    <a:pt x="968" y="217"/>
                    <a:pt x="1201" y="117"/>
                    <a:pt x="1201" y="51"/>
                  </a:cubicBezTo>
                  <a:cubicBezTo>
                    <a:pt x="1201" y="17"/>
                    <a:pt x="1134" y="1"/>
                    <a:pt x="1026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57"/>
            <p:cNvSpPr/>
            <p:nvPr/>
          </p:nvSpPr>
          <p:spPr>
            <a:xfrm rot="1903076">
              <a:off x="1440277" y="3113106"/>
              <a:ext cx="294555" cy="1184486"/>
            </a:xfrm>
            <a:custGeom>
              <a:avLst/>
              <a:gdLst/>
              <a:ahLst/>
              <a:cxnLst/>
              <a:rect l="l" t="t" r="r" b="b"/>
              <a:pathLst>
                <a:path w="16746" h="65081" extrusionOk="0">
                  <a:moveTo>
                    <a:pt x="8434" y="0"/>
                  </a:moveTo>
                  <a:cubicBezTo>
                    <a:pt x="8414" y="0"/>
                    <a:pt x="8394" y="0"/>
                    <a:pt x="8373" y="1"/>
                  </a:cubicBezTo>
                  <a:cubicBezTo>
                    <a:pt x="3770" y="1"/>
                    <a:pt x="34" y="3737"/>
                    <a:pt x="34" y="8340"/>
                  </a:cubicBezTo>
                  <a:lnTo>
                    <a:pt x="1" y="65081"/>
                  </a:lnTo>
                  <a:lnTo>
                    <a:pt x="16712" y="65081"/>
                  </a:lnTo>
                  <a:lnTo>
                    <a:pt x="16712" y="8340"/>
                  </a:lnTo>
                  <a:cubicBezTo>
                    <a:pt x="16746" y="3724"/>
                    <a:pt x="13010" y="0"/>
                    <a:pt x="8434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57"/>
            <p:cNvSpPr/>
            <p:nvPr/>
          </p:nvSpPr>
          <p:spPr>
            <a:xfrm rot="1903076">
              <a:off x="1440277" y="3113106"/>
              <a:ext cx="294555" cy="1184486"/>
            </a:xfrm>
            <a:custGeom>
              <a:avLst/>
              <a:gdLst/>
              <a:ahLst/>
              <a:cxnLst/>
              <a:rect l="l" t="t" r="r" b="b"/>
              <a:pathLst>
                <a:path w="16746" h="65081" extrusionOk="0">
                  <a:moveTo>
                    <a:pt x="8434" y="0"/>
                  </a:moveTo>
                  <a:cubicBezTo>
                    <a:pt x="8414" y="0"/>
                    <a:pt x="8394" y="0"/>
                    <a:pt x="8373" y="1"/>
                  </a:cubicBezTo>
                  <a:cubicBezTo>
                    <a:pt x="3770" y="1"/>
                    <a:pt x="34" y="3737"/>
                    <a:pt x="34" y="8340"/>
                  </a:cubicBezTo>
                  <a:lnTo>
                    <a:pt x="1" y="65081"/>
                  </a:lnTo>
                  <a:lnTo>
                    <a:pt x="16712" y="65081"/>
                  </a:lnTo>
                  <a:lnTo>
                    <a:pt x="16712" y="8340"/>
                  </a:lnTo>
                  <a:cubicBezTo>
                    <a:pt x="16746" y="3724"/>
                    <a:pt x="13010" y="0"/>
                    <a:pt x="84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57"/>
            <p:cNvSpPr/>
            <p:nvPr/>
          </p:nvSpPr>
          <p:spPr>
            <a:xfrm rot="1903076">
              <a:off x="1657320" y="3300515"/>
              <a:ext cx="293394" cy="4277"/>
            </a:xfrm>
            <a:custGeom>
              <a:avLst/>
              <a:gdLst/>
              <a:ahLst/>
              <a:cxnLst/>
              <a:rect l="l" t="t" r="r" b="b"/>
              <a:pathLst>
                <a:path w="16680" h="235" extrusionOk="0">
                  <a:moveTo>
                    <a:pt x="8340" y="1"/>
                  </a:moveTo>
                  <a:cubicBezTo>
                    <a:pt x="3770" y="1"/>
                    <a:pt x="1" y="68"/>
                    <a:pt x="1" y="134"/>
                  </a:cubicBezTo>
                  <a:cubicBezTo>
                    <a:pt x="1" y="168"/>
                    <a:pt x="3737" y="234"/>
                    <a:pt x="8340" y="234"/>
                  </a:cubicBezTo>
                  <a:cubicBezTo>
                    <a:pt x="12976" y="234"/>
                    <a:pt x="16679" y="168"/>
                    <a:pt x="16679" y="134"/>
                  </a:cubicBezTo>
                  <a:cubicBezTo>
                    <a:pt x="16679" y="68"/>
                    <a:pt x="12943" y="1"/>
                    <a:pt x="834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57"/>
            <p:cNvSpPr/>
            <p:nvPr/>
          </p:nvSpPr>
          <p:spPr>
            <a:xfrm rot="1903076">
              <a:off x="1532129" y="3533019"/>
              <a:ext cx="293394" cy="3658"/>
            </a:xfrm>
            <a:custGeom>
              <a:avLst/>
              <a:gdLst/>
              <a:ahLst/>
              <a:cxnLst/>
              <a:rect l="l" t="t" r="r" b="b"/>
              <a:pathLst>
                <a:path w="16680" h="201" extrusionOk="0">
                  <a:moveTo>
                    <a:pt x="8340" y="0"/>
                  </a:moveTo>
                  <a:cubicBezTo>
                    <a:pt x="3770" y="0"/>
                    <a:pt x="1" y="34"/>
                    <a:pt x="1" y="100"/>
                  </a:cubicBezTo>
                  <a:cubicBezTo>
                    <a:pt x="1" y="167"/>
                    <a:pt x="3737" y="200"/>
                    <a:pt x="8340" y="200"/>
                  </a:cubicBezTo>
                  <a:cubicBezTo>
                    <a:pt x="12976" y="200"/>
                    <a:pt x="16679" y="167"/>
                    <a:pt x="16679" y="100"/>
                  </a:cubicBezTo>
                  <a:cubicBezTo>
                    <a:pt x="16679" y="34"/>
                    <a:pt x="12943" y="0"/>
                    <a:pt x="834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57"/>
            <p:cNvSpPr/>
            <p:nvPr/>
          </p:nvSpPr>
          <p:spPr>
            <a:xfrm rot="1903076">
              <a:off x="1684182" y="3252897"/>
              <a:ext cx="3536" cy="263502"/>
            </a:xfrm>
            <a:custGeom>
              <a:avLst/>
              <a:gdLst/>
              <a:ahLst/>
              <a:cxnLst/>
              <a:rect l="l" t="t" r="r" b="b"/>
              <a:pathLst>
                <a:path w="201" h="14478" extrusionOk="0">
                  <a:moveTo>
                    <a:pt x="100" y="0"/>
                  </a:moveTo>
                  <a:cubicBezTo>
                    <a:pt x="67" y="0"/>
                    <a:pt x="0" y="3236"/>
                    <a:pt x="0" y="7239"/>
                  </a:cubicBezTo>
                  <a:cubicBezTo>
                    <a:pt x="0" y="11242"/>
                    <a:pt x="67" y="14477"/>
                    <a:pt x="100" y="14477"/>
                  </a:cubicBezTo>
                  <a:cubicBezTo>
                    <a:pt x="167" y="14477"/>
                    <a:pt x="200" y="11242"/>
                    <a:pt x="200" y="7239"/>
                  </a:cubicBezTo>
                  <a:cubicBezTo>
                    <a:pt x="200" y="3236"/>
                    <a:pt x="167" y="0"/>
                    <a:pt x="10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57"/>
            <p:cNvSpPr/>
            <p:nvPr/>
          </p:nvSpPr>
          <p:spPr>
            <a:xfrm rot="1903076">
              <a:off x="1739910" y="3349617"/>
              <a:ext cx="24063" cy="21476"/>
            </a:xfrm>
            <a:custGeom>
              <a:avLst/>
              <a:gdLst/>
              <a:ahLst/>
              <a:cxnLst/>
              <a:rect l="l" t="t" r="r" b="b"/>
              <a:pathLst>
                <a:path w="1368" h="1180" extrusionOk="0">
                  <a:moveTo>
                    <a:pt x="601" y="1"/>
                  </a:moveTo>
                  <a:cubicBezTo>
                    <a:pt x="267" y="1"/>
                    <a:pt x="0" y="268"/>
                    <a:pt x="0" y="601"/>
                  </a:cubicBezTo>
                  <a:cubicBezTo>
                    <a:pt x="0" y="957"/>
                    <a:pt x="282" y="1179"/>
                    <a:pt x="578" y="1179"/>
                  </a:cubicBezTo>
                  <a:cubicBezTo>
                    <a:pt x="727" y="1179"/>
                    <a:pt x="879" y="1124"/>
                    <a:pt x="1001" y="1002"/>
                  </a:cubicBezTo>
                  <a:cubicBezTo>
                    <a:pt x="1368" y="635"/>
                    <a:pt x="1101" y="1"/>
                    <a:pt x="6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57"/>
            <p:cNvSpPr/>
            <p:nvPr/>
          </p:nvSpPr>
          <p:spPr>
            <a:xfrm rot="1903076">
              <a:off x="1696627" y="3429766"/>
              <a:ext cx="24063" cy="21731"/>
            </a:xfrm>
            <a:custGeom>
              <a:avLst/>
              <a:gdLst/>
              <a:ahLst/>
              <a:cxnLst/>
              <a:rect l="l" t="t" r="r" b="b"/>
              <a:pathLst>
                <a:path w="1368" h="1194" extrusionOk="0">
                  <a:moveTo>
                    <a:pt x="601" y="0"/>
                  </a:moveTo>
                  <a:cubicBezTo>
                    <a:pt x="267" y="0"/>
                    <a:pt x="0" y="267"/>
                    <a:pt x="0" y="601"/>
                  </a:cubicBezTo>
                  <a:cubicBezTo>
                    <a:pt x="0" y="957"/>
                    <a:pt x="282" y="1194"/>
                    <a:pt x="578" y="1194"/>
                  </a:cubicBezTo>
                  <a:cubicBezTo>
                    <a:pt x="727" y="1194"/>
                    <a:pt x="879" y="1135"/>
                    <a:pt x="1001" y="1001"/>
                  </a:cubicBezTo>
                  <a:cubicBezTo>
                    <a:pt x="1368" y="634"/>
                    <a:pt x="1101" y="0"/>
                    <a:pt x="6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57"/>
            <p:cNvSpPr/>
            <p:nvPr/>
          </p:nvSpPr>
          <p:spPr>
            <a:xfrm rot="1903076">
              <a:off x="1277573" y="4004835"/>
              <a:ext cx="293394" cy="4277"/>
            </a:xfrm>
            <a:custGeom>
              <a:avLst/>
              <a:gdLst/>
              <a:ahLst/>
              <a:cxnLst/>
              <a:rect l="l" t="t" r="r" b="b"/>
              <a:pathLst>
                <a:path w="16680" h="235" extrusionOk="0">
                  <a:moveTo>
                    <a:pt x="8340" y="1"/>
                  </a:moveTo>
                  <a:cubicBezTo>
                    <a:pt x="3770" y="1"/>
                    <a:pt x="1" y="67"/>
                    <a:pt x="1" y="134"/>
                  </a:cubicBezTo>
                  <a:cubicBezTo>
                    <a:pt x="1" y="167"/>
                    <a:pt x="3737" y="234"/>
                    <a:pt x="8340" y="234"/>
                  </a:cubicBezTo>
                  <a:cubicBezTo>
                    <a:pt x="12976" y="234"/>
                    <a:pt x="16679" y="167"/>
                    <a:pt x="16679" y="134"/>
                  </a:cubicBezTo>
                  <a:cubicBezTo>
                    <a:pt x="16679" y="67"/>
                    <a:pt x="12943" y="1"/>
                    <a:pt x="834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57"/>
            <p:cNvSpPr/>
            <p:nvPr/>
          </p:nvSpPr>
          <p:spPr>
            <a:xfrm rot="1903076">
              <a:off x="1429582" y="3724866"/>
              <a:ext cx="4116" cy="264121"/>
            </a:xfrm>
            <a:custGeom>
              <a:avLst/>
              <a:gdLst/>
              <a:ahLst/>
              <a:cxnLst/>
              <a:rect l="l" t="t" r="r" b="b"/>
              <a:pathLst>
                <a:path w="234" h="14512" extrusionOk="0">
                  <a:moveTo>
                    <a:pt x="100" y="1"/>
                  </a:moveTo>
                  <a:cubicBezTo>
                    <a:pt x="67" y="1"/>
                    <a:pt x="0" y="3270"/>
                    <a:pt x="0" y="7239"/>
                  </a:cubicBezTo>
                  <a:cubicBezTo>
                    <a:pt x="0" y="11242"/>
                    <a:pt x="67" y="14511"/>
                    <a:pt x="100" y="14511"/>
                  </a:cubicBezTo>
                  <a:cubicBezTo>
                    <a:pt x="167" y="14511"/>
                    <a:pt x="234" y="11242"/>
                    <a:pt x="234" y="7239"/>
                  </a:cubicBezTo>
                  <a:cubicBezTo>
                    <a:pt x="234" y="3236"/>
                    <a:pt x="167" y="1"/>
                    <a:pt x="10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57"/>
            <p:cNvSpPr/>
            <p:nvPr/>
          </p:nvSpPr>
          <p:spPr>
            <a:xfrm rot="1903076">
              <a:off x="1485517" y="3821102"/>
              <a:ext cx="20545" cy="21276"/>
            </a:xfrm>
            <a:custGeom>
              <a:avLst/>
              <a:gdLst/>
              <a:ahLst/>
              <a:cxnLst/>
              <a:rect l="l" t="t" r="r" b="b"/>
              <a:pathLst>
                <a:path w="1168" h="1169" extrusionOk="0">
                  <a:moveTo>
                    <a:pt x="601" y="1"/>
                  </a:moveTo>
                  <a:cubicBezTo>
                    <a:pt x="267" y="1"/>
                    <a:pt x="0" y="234"/>
                    <a:pt x="0" y="568"/>
                  </a:cubicBezTo>
                  <a:cubicBezTo>
                    <a:pt x="0" y="901"/>
                    <a:pt x="267" y="1168"/>
                    <a:pt x="601" y="1168"/>
                  </a:cubicBezTo>
                  <a:cubicBezTo>
                    <a:pt x="901" y="1168"/>
                    <a:pt x="1168" y="901"/>
                    <a:pt x="1168" y="568"/>
                  </a:cubicBezTo>
                  <a:cubicBezTo>
                    <a:pt x="1168" y="234"/>
                    <a:pt x="901" y="1"/>
                    <a:pt x="6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57"/>
            <p:cNvSpPr/>
            <p:nvPr/>
          </p:nvSpPr>
          <p:spPr>
            <a:xfrm rot="1903076">
              <a:off x="1442299" y="3901267"/>
              <a:ext cx="20545" cy="21258"/>
            </a:xfrm>
            <a:custGeom>
              <a:avLst/>
              <a:gdLst/>
              <a:ahLst/>
              <a:cxnLst/>
              <a:rect l="l" t="t" r="r" b="b"/>
              <a:pathLst>
                <a:path w="1168" h="1168" extrusionOk="0">
                  <a:moveTo>
                    <a:pt x="601" y="0"/>
                  </a:moveTo>
                  <a:cubicBezTo>
                    <a:pt x="267" y="0"/>
                    <a:pt x="0" y="267"/>
                    <a:pt x="0" y="567"/>
                  </a:cubicBezTo>
                  <a:cubicBezTo>
                    <a:pt x="0" y="901"/>
                    <a:pt x="267" y="1168"/>
                    <a:pt x="601" y="1168"/>
                  </a:cubicBezTo>
                  <a:cubicBezTo>
                    <a:pt x="901" y="1168"/>
                    <a:pt x="1168" y="901"/>
                    <a:pt x="1168" y="567"/>
                  </a:cubicBezTo>
                  <a:cubicBezTo>
                    <a:pt x="1168" y="267"/>
                    <a:pt x="901" y="0"/>
                    <a:pt x="6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57"/>
            <p:cNvSpPr/>
            <p:nvPr/>
          </p:nvSpPr>
          <p:spPr>
            <a:xfrm rot="1903076">
              <a:off x="1403628" y="3771348"/>
              <a:ext cx="293394" cy="3658"/>
            </a:xfrm>
            <a:custGeom>
              <a:avLst/>
              <a:gdLst/>
              <a:ahLst/>
              <a:cxnLst/>
              <a:rect l="l" t="t" r="r" b="b"/>
              <a:pathLst>
                <a:path w="16680" h="201" extrusionOk="0">
                  <a:moveTo>
                    <a:pt x="8340" y="1"/>
                  </a:moveTo>
                  <a:cubicBezTo>
                    <a:pt x="3770" y="1"/>
                    <a:pt x="1" y="34"/>
                    <a:pt x="1" y="101"/>
                  </a:cubicBezTo>
                  <a:cubicBezTo>
                    <a:pt x="1" y="167"/>
                    <a:pt x="3737" y="201"/>
                    <a:pt x="8340" y="201"/>
                  </a:cubicBezTo>
                  <a:cubicBezTo>
                    <a:pt x="12943" y="201"/>
                    <a:pt x="16679" y="167"/>
                    <a:pt x="16679" y="101"/>
                  </a:cubicBezTo>
                  <a:cubicBezTo>
                    <a:pt x="16679" y="34"/>
                    <a:pt x="12943" y="1"/>
                    <a:pt x="834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57"/>
            <p:cNvSpPr/>
            <p:nvPr/>
          </p:nvSpPr>
          <p:spPr>
            <a:xfrm rot="1903076">
              <a:off x="1666479" y="3559704"/>
              <a:ext cx="3536" cy="263502"/>
            </a:xfrm>
            <a:custGeom>
              <a:avLst/>
              <a:gdLst/>
              <a:ahLst/>
              <a:cxnLst/>
              <a:rect l="l" t="t" r="r" b="b"/>
              <a:pathLst>
                <a:path w="201" h="14478" extrusionOk="0">
                  <a:moveTo>
                    <a:pt x="100" y="1"/>
                  </a:moveTo>
                  <a:cubicBezTo>
                    <a:pt x="34" y="1"/>
                    <a:pt x="0" y="3236"/>
                    <a:pt x="0" y="7239"/>
                  </a:cubicBezTo>
                  <a:cubicBezTo>
                    <a:pt x="0" y="11242"/>
                    <a:pt x="34" y="14478"/>
                    <a:pt x="100" y="14478"/>
                  </a:cubicBezTo>
                  <a:cubicBezTo>
                    <a:pt x="167" y="14478"/>
                    <a:pt x="201" y="11242"/>
                    <a:pt x="201" y="7239"/>
                  </a:cubicBezTo>
                  <a:cubicBezTo>
                    <a:pt x="201" y="3236"/>
                    <a:pt x="167" y="1"/>
                    <a:pt x="10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57"/>
            <p:cNvSpPr/>
            <p:nvPr/>
          </p:nvSpPr>
          <p:spPr>
            <a:xfrm rot="1903076">
              <a:off x="1642870" y="3607405"/>
              <a:ext cx="24080" cy="21331"/>
            </a:xfrm>
            <a:custGeom>
              <a:avLst/>
              <a:gdLst/>
              <a:ahLst/>
              <a:cxnLst/>
              <a:rect l="l" t="t" r="r" b="b"/>
              <a:pathLst>
                <a:path w="1369" h="1172" extrusionOk="0">
                  <a:moveTo>
                    <a:pt x="801" y="0"/>
                  </a:moveTo>
                  <a:cubicBezTo>
                    <a:pt x="268" y="0"/>
                    <a:pt x="1" y="634"/>
                    <a:pt x="368" y="1001"/>
                  </a:cubicBezTo>
                  <a:cubicBezTo>
                    <a:pt x="486" y="1119"/>
                    <a:pt x="632" y="1172"/>
                    <a:pt x="775" y="1172"/>
                  </a:cubicBezTo>
                  <a:cubicBezTo>
                    <a:pt x="1077" y="1172"/>
                    <a:pt x="1368" y="940"/>
                    <a:pt x="1368" y="601"/>
                  </a:cubicBezTo>
                  <a:cubicBezTo>
                    <a:pt x="1368" y="267"/>
                    <a:pt x="1102" y="0"/>
                    <a:pt x="8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57"/>
            <p:cNvSpPr/>
            <p:nvPr/>
          </p:nvSpPr>
          <p:spPr>
            <a:xfrm rot="1903076">
              <a:off x="1599653" y="3687552"/>
              <a:ext cx="24080" cy="21349"/>
            </a:xfrm>
            <a:custGeom>
              <a:avLst/>
              <a:gdLst/>
              <a:ahLst/>
              <a:cxnLst/>
              <a:rect l="l" t="t" r="r" b="b"/>
              <a:pathLst>
                <a:path w="1369" h="1173" extrusionOk="0">
                  <a:moveTo>
                    <a:pt x="801" y="1"/>
                  </a:moveTo>
                  <a:cubicBezTo>
                    <a:pt x="268" y="1"/>
                    <a:pt x="1" y="635"/>
                    <a:pt x="368" y="1001"/>
                  </a:cubicBezTo>
                  <a:cubicBezTo>
                    <a:pt x="486" y="1120"/>
                    <a:pt x="632" y="1172"/>
                    <a:pt x="775" y="1172"/>
                  </a:cubicBezTo>
                  <a:cubicBezTo>
                    <a:pt x="1077" y="1172"/>
                    <a:pt x="1368" y="940"/>
                    <a:pt x="1368" y="601"/>
                  </a:cubicBezTo>
                  <a:cubicBezTo>
                    <a:pt x="1368" y="268"/>
                    <a:pt x="1102" y="1"/>
                    <a:pt x="8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57"/>
            <p:cNvSpPr/>
            <p:nvPr/>
          </p:nvSpPr>
          <p:spPr>
            <a:xfrm rot="1903076">
              <a:off x="1866316" y="3253371"/>
              <a:ext cx="70429" cy="129331"/>
            </a:xfrm>
            <a:custGeom>
              <a:avLst/>
              <a:gdLst/>
              <a:ahLst/>
              <a:cxnLst/>
              <a:rect l="l" t="t" r="r" b="b"/>
              <a:pathLst>
                <a:path w="4004" h="7106" extrusionOk="0">
                  <a:moveTo>
                    <a:pt x="34" y="1"/>
                  </a:moveTo>
                  <a:cubicBezTo>
                    <a:pt x="0" y="34"/>
                    <a:pt x="434" y="234"/>
                    <a:pt x="1001" y="734"/>
                  </a:cubicBezTo>
                  <a:cubicBezTo>
                    <a:pt x="1334" y="1035"/>
                    <a:pt x="1635" y="1368"/>
                    <a:pt x="1902" y="1702"/>
                  </a:cubicBezTo>
                  <a:cubicBezTo>
                    <a:pt x="2235" y="2135"/>
                    <a:pt x="2502" y="2602"/>
                    <a:pt x="2735" y="3103"/>
                  </a:cubicBezTo>
                  <a:cubicBezTo>
                    <a:pt x="3169" y="3970"/>
                    <a:pt x="3503" y="4904"/>
                    <a:pt x="3703" y="5871"/>
                  </a:cubicBezTo>
                  <a:cubicBezTo>
                    <a:pt x="3870" y="6639"/>
                    <a:pt x="3936" y="7106"/>
                    <a:pt x="3970" y="7106"/>
                  </a:cubicBezTo>
                  <a:cubicBezTo>
                    <a:pt x="4003" y="6972"/>
                    <a:pt x="4003" y="6872"/>
                    <a:pt x="3970" y="6739"/>
                  </a:cubicBezTo>
                  <a:cubicBezTo>
                    <a:pt x="3936" y="6438"/>
                    <a:pt x="3903" y="6138"/>
                    <a:pt x="3870" y="5838"/>
                  </a:cubicBezTo>
                  <a:cubicBezTo>
                    <a:pt x="3703" y="4871"/>
                    <a:pt x="3369" y="3903"/>
                    <a:pt x="2936" y="3003"/>
                  </a:cubicBezTo>
                  <a:cubicBezTo>
                    <a:pt x="2702" y="2502"/>
                    <a:pt x="2402" y="2035"/>
                    <a:pt x="2035" y="1602"/>
                  </a:cubicBezTo>
                  <a:cubicBezTo>
                    <a:pt x="1768" y="1235"/>
                    <a:pt x="1435" y="901"/>
                    <a:pt x="1101" y="634"/>
                  </a:cubicBezTo>
                  <a:cubicBezTo>
                    <a:pt x="968" y="501"/>
                    <a:pt x="801" y="401"/>
                    <a:pt x="667" y="334"/>
                  </a:cubicBezTo>
                  <a:cubicBezTo>
                    <a:pt x="567" y="234"/>
                    <a:pt x="467" y="167"/>
                    <a:pt x="334" y="134"/>
                  </a:cubicBezTo>
                  <a:cubicBezTo>
                    <a:pt x="234" y="67"/>
                    <a:pt x="134" y="1"/>
                    <a:pt x="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57"/>
            <p:cNvSpPr/>
            <p:nvPr/>
          </p:nvSpPr>
          <p:spPr>
            <a:xfrm rot="1903076">
              <a:off x="1864150" y="3209505"/>
              <a:ext cx="21723" cy="5642"/>
            </a:xfrm>
            <a:custGeom>
              <a:avLst/>
              <a:gdLst/>
              <a:ahLst/>
              <a:cxnLst/>
              <a:rect l="l" t="t" r="r" b="b"/>
              <a:pathLst>
                <a:path w="1235" h="310" extrusionOk="0">
                  <a:moveTo>
                    <a:pt x="209" y="1"/>
                  </a:moveTo>
                  <a:cubicBezTo>
                    <a:pt x="100" y="1"/>
                    <a:pt x="34" y="17"/>
                    <a:pt x="34" y="51"/>
                  </a:cubicBezTo>
                  <a:cubicBezTo>
                    <a:pt x="0" y="117"/>
                    <a:pt x="267" y="217"/>
                    <a:pt x="601" y="284"/>
                  </a:cubicBezTo>
                  <a:cubicBezTo>
                    <a:pt x="767" y="301"/>
                    <a:pt x="918" y="309"/>
                    <a:pt x="1030" y="309"/>
                  </a:cubicBezTo>
                  <a:cubicBezTo>
                    <a:pt x="1143" y="309"/>
                    <a:pt x="1218" y="301"/>
                    <a:pt x="1234" y="284"/>
                  </a:cubicBezTo>
                  <a:cubicBezTo>
                    <a:pt x="1234" y="217"/>
                    <a:pt x="968" y="117"/>
                    <a:pt x="634" y="51"/>
                  </a:cubicBezTo>
                  <a:cubicBezTo>
                    <a:pt x="467" y="17"/>
                    <a:pt x="317" y="1"/>
                    <a:pt x="2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57"/>
            <p:cNvSpPr/>
            <p:nvPr/>
          </p:nvSpPr>
          <p:spPr>
            <a:xfrm rot="1903076">
              <a:off x="1054589" y="2471542"/>
              <a:ext cx="474672" cy="1956120"/>
            </a:xfrm>
            <a:custGeom>
              <a:avLst/>
              <a:gdLst/>
              <a:ahLst/>
              <a:cxnLst/>
              <a:rect l="l" t="t" r="r" b="b"/>
              <a:pathLst>
                <a:path w="26986" h="107478" extrusionOk="0">
                  <a:moveTo>
                    <a:pt x="12075" y="1"/>
                  </a:moveTo>
                  <a:cubicBezTo>
                    <a:pt x="10541" y="1"/>
                    <a:pt x="9140" y="902"/>
                    <a:pt x="8473" y="2269"/>
                  </a:cubicBezTo>
                  <a:lnTo>
                    <a:pt x="2635" y="13344"/>
                  </a:lnTo>
                  <a:cubicBezTo>
                    <a:pt x="901" y="16580"/>
                    <a:pt x="0" y="20215"/>
                    <a:pt x="0" y="23918"/>
                  </a:cubicBezTo>
                  <a:lnTo>
                    <a:pt x="0" y="100907"/>
                  </a:lnTo>
                  <a:lnTo>
                    <a:pt x="10274" y="107478"/>
                  </a:lnTo>
                  <a:lnTo>
                    <a:pt x="17379" y="107478"/>
                  </a:lnTo>
                  <a:lnTo>
                    <a:pt x="26986" y="100907"/>
                  </a:lnTo>
                  <a:lnTo>
                    <a:pt x="26986" y="24252"/>
                  </a:lnTo>
                  <a:cubicBezTo>
                    <a:pt x="26986" y="20716"/>
                    <a:pt x="26119" y="17213"/>
                    <a:pt x="24551" y="14078"/>
                  </a:cubicBezTo>
                  <a:lnTo>
                    <a:pt x="18580" y="2203"/>
                  </a:lnTo>
                  <a:cubicBezTo>
                    <a:pt x="17879" y="868"/>
                    <a:pt x="16512" y="1"/>
                    <a:pt x="15011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57"/>
            <p:cNvSpPr/>
            <p:nvPr/>
          </p:nvSpPr>
          <p:spPr>
            <a:xfrm rot="1903076">
              <a:off x="513390" y="3076098"/>
              <a:ext cx="454743" cy="836608"/>
            </a:xfrm>
            <a:custGeom>
              <a:avLst/>
              <a:gdLst/>
              <a:ahLst/>
              <a:cxnLst/>
              <a:rect l="l" t="t" r="r" b="b"/>
              <a:pathLst>
                <a:path w="25853" h="45967" extrusionOk="0">
                  <a:moveTo>
                    <a:pt x="25852" y="1"/>
                  </a:moveTo>
                  <a:cubicBezTo>
                    <a:pt x="25852" y="1"/>
                    <a:pt x="21616" y="18347"/>
                    <a:pt x="10808" y="26453"/>
                  </a:cubicBezTo>
                  <a:cubicBezTo>
                    <a:pt x="0" y="34559"/>
                    <a:pt x="0" y="45967"/>
                    <a:pt x="0" y="45967"/>
                  </a:cubicBezTo>
                  <a:lnTo>
                    <a:pt x="25852" y="45967"/>
                  </a:lnTo>
                  <a:lnTo>
                    <a:pt x="25852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57"/>
            <p:cNvSpPr/>
            <p:nvPr/>
          </p:nvSpPr>
          <p:spPr>
            <a:xfrm rot="1903076">
              <a:off x="1303964" y="3564708"/>
              <a:ext cx="454743" cy="836608"/>
            </a:xfrm>
            <a:custGeom>
              <a:avLst/>
              <a:gdLst/>
              <a:ahLst/>
              <a:cxnLst/>
              <a:rect l="l" t="t" r="r" b="b"/>
              <a:pathLst>
                <a:path w="25853" h="45967" extrusionOk="0">
                  <a:moveTo>
                    <a:pt x="1" y="1"/>
                  </a:moveTo>
                  <a:lnTo>
                    <a:pt x="1" y="45967"/>
                  </a:lnTo>
                  <a:lnTo>
                    <a:pt x="25853" y="45967"/>
                  </a:lnTo>
                  <a:cubicBezTo>
                    <a:pt x="25853" y="45967"/>
                    <a:pt x="25853" y="34559"/>
                    <a:pt x="15045" y="26453"/>
                  </a:cubicBezTo>
                  <a:cubicBezTo>
                    <a:pt x="4204" y="1834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57"/>
            <p:cNvSpPr/>
            <p:nvPr/>
          </p:nvSpPr>
          <p:spPr>
            <a:xfrm rot="1903076">
              <a:off x="513390" y="3076098"/>
              <a:ext cx="454743" cy="836608"/>
            </a:xfrm>
            <a:custGeom>
              <a:avLst/>
              <a:gdLst/>
              <a:ahLst/>
              <a:cxnLst/>
              <a:rect l="l" t="t" r="r" b="b"/>
              <a:pathLst>
                <a:path w="25853" h="45967" extrusionOk="0">
                  <a:moveTo>
                    <a:pt x="25852" y="1"/>
                  </a:moveTo>
                  <a:cubicBezTo>
                    <a:pt x="25852" y="1"/>
                    <a:pt x="21616" y="18347"/>
                    <a:pt x="10808" y="26453"/>
                  </a:cubicBezTo>
                  <a:cubicBezTo>
                    <a:pt x="0" y="34559"/>
                    <a:pt x="0" y="45967"/>
                    <a:pt x="0" y="45967"/>
                  </a:cubicBezTo>
                  <a:lnTo>
                    <a:pt x="25852" y="45967"/>
                  </a:lnTo>
                  <a:lnTo>
                    <a:pt x="2585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57"/>
            <p:cNvSpPr/>
            <p:nvPr/>
          </p:nvSpPr>
          <p:spPr>
            <a:xfrm rot="1903076">
              <a:off x="1303964" y="3564708"/>
              <a:ext cx="454743" cy="836608"/>
            </a:xfrm>
            <a:custGeom>
              <a:avLst/>
              <a:gdLst/>
              <a:ahLst/>
              <a:cxnLst/>
              <a:rect l="l" t="t" r="r" b="b"/>
              <a:pathLst>
                <a:path w="25853" h="45967" extrusionOk="0">
                  <a:moveTo>
                    <a:pt x="1" y="1"/>
                  </a:moveTo>
                  <a:lnTo>
                    <a:pt x="1" y="45967"/>
                  </a:lnTo>
                  <a:lnTo>
                    <a:pt x="25853" y="45967"/>
                  </a:lnTo>
                  <a:cubicBezTo>
                    <a:pt x="25853" y="45967"/>
                    <a:pt x="25853" y="34559"/>
                    <a:pt x="15045" y="26453"/>
                  </a:cubicBezTo>
                  <a:cubicBezTo>
                    <a:pt x="4204" y="1834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57"/>
            <p:cNvSpPr/>
            <p:nvPr/>
          </p:nvSpPr>
          <p:spPr>
            <a:xfrm rot="1903076">
              <a:off x="1218978" y="2920315"/>
              <a:ext cx="4714" cy="462649"/>
            </a:xfrm>
            <a:custGeom>
              <a:avLst/>
              <a:gdLst/>
              <a:ahLst/>
              <a:cxnLst/>
              <a:rect l="l" t="t" r="r" b="b"/>
              <a:pathLst>
                <a:path w="268" h="25420" extrusionOk="0">
                  <a:moveTo>
                    <a:pt x="134" y="1"/>
                  </a:moveTo>
                  <a:cubicBezTo>
                    <a:pt x="68" y="1"/>
                    <a:pt x="1" y="5705"/>
                    <a:pt x="1" y="12710"/>
                  </a:cubicBezTo>
                  <a:cubicBezTo>
                    <a:pt x="1" y="19715"/>
                    <a:pt x="68" y="25419"/>
                    <a:pt x="134" y="25419"/>
                  </a:cubicBezTo>
                  <a:cubicBezTo>
                    <a:pt x="168" y="25419"/>
                    <a:pt x="268" y="19682"/>
                    <a:pt x="268" y="12710"/>
                  </a:cubicBezTo>
                  <a:cubicBezTo>
                    <a:pt x="268" y="5705"/>
                    <a:pt x="168" y="1"/>
                    <a:pt x="13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57"/>
            <p:cNvSpPr/>
            <p:nvPr/>
          </p:nvSpPr>
          <p:spPr>
            <a:xfrm rot="1903076">
              <a:off x="1387634" y="2827753"/>
              <a:ext cx="4714" cy="41915"/>
            </a:xfrm>
            <a:custGeom>
              <a:avLst/>
              <a:gdLst/>
              <a:ahLst/>
              <a:cxnLst/>
              <a:rect l="l" t="t" r="r" b="b"/>
              <a:pathLst>
                <a:path w="268" h="2303" extrusionOk="0">
                  <a:moveTo>
                    <a:pt x="134" y="0"/>
                  </a:moveTo>
                  <a:cubicBezTo>
                    <a:pt x="34" y="367"/>
                    <a:pt x="1" y="768"/>
                    <a:pt x="34" y="1135"/>
                  </a:cubicBezTo>
                  <a:cubicBezTo>
                    <a:pt x="1" y="1535"/>
                    <a:pt x="34" y="1935"/>
                    <a:pt x="134" y="2302"/>
                  </a:cubicBezTo>
                  <a:cubicBezTo>
                    <a:pt x="234" y="1935"/>
                    <a:pt x="268" y="1535"/>
                    <a:pt x="234" y="1135"/>
                  </a:cubicBezTo>
                  <a:cubicBezTo>
                    <a:pt x="268" y="768"/>
                    <a:pt x="234" y="367"/>
                    <a:pt x="13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57"/>
            <p:cNvSpPr/>
            <p:nvPr/>
          </p:nvSpPr>
          <p:spPr>
            <a:xfrm rot="1903076">
              <a:off x="1494141" y="2537606"/>
              <a:ext cx="144358" cy="286580"/>
            </a:xfrm>
            <a:custGeom>
              <a:avLst/>
              <a:gdLst/>
              <a:ahLst/>
              <a:cxnLst/>
              <a:rect l="l" t="t" r="r" b="b"/>
              <a:pathLst>
                <a:path w="8207" h="15746" extrusionOk="0">
                  <a:moveTo>
                    <a:pt x="8139" y="0"/>
                  </a:moveTo>
                  <a:cubicBezTo>
                    <a:pt x="8089" y="0"/>
                    <a:pt x="6228" y="3524"/>
                    <a:pt x="4003" y="7840"/>
                  </a:cubicBezTo>
                  <a:cubicBezTo>
                    <a:pt x="1768" y="12176"/>
                    <a:pt x="0" y="15712"/>
                    <a:pt x="67" y="15745"/>
                  </a:cubicBezTo>
                  <a:cubicBezTo>
                    <a:pt x="67" y="15745"/>
                    <a:pt x="68" y="15746"/>
                    <a:pt x="68" y="15746"/>
                  </a:cubicBezTo>
                  <a:cubicBezTo>
                    <a:pt x="151" y="15746"/>
                    <a:pt x="1979" y="12256"/>
                    <a:pt x="4203" y="7940"/>
                  </a:cubicBezTo>
                  <a:cubicBezTo>
                    <a:pt x="6438" y="3570"/>
                    <a:pt x="8206" y="34"/>
                    <a:pt x="8140" y="1"/>
                  </a:cubicBezTo>
                  <a:cubicBezTo>
                    <a:pt x="8139" y="1"/>
                    <a:pt x="8139" y="0"/>
                    <a:pt x="8139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57"/>
            <p:cNvSpPr/>
            <p:nvPr/>
          </p:nvSpPr>
          <p:spPr>
            <a:xfrm rot="1903076">
              <a:off x="504954" y="3280300"/>
              <a:ext cx="369662" cy="588922"/>
            </a:xfrm>
            <a:custGeom>
              <a:avLst/>
              <a:gdLst/>
              <a:ahLst/>
              <a:cxnLst/>
              <a:rect l="l" t="t" r="r" b="b"/>
              <a:pathLst>
                <a:path w="21016" h="32358" extrusionOk="0">
                  <a:moveTo>
                    <a:pt x="21015" y="1"/>
                  </a:moveTo>
                  <a:cubicBezTo>
                    <a:pt x="20982" y="34"/>
                    <a:pt x="20982" y="67"/>
                    <a:pt x="20982" y="101"/>
                  </a:cubicBezTo>
                  <a:cubicBezTo>
                    <a:pt x="20948" y="167"/>
                    <a:pt x="20948" y="234"/>
                    <a:pt x="20915" y="367"/>
                  </a:cubicBezTo>
                  <a:cubicBezTo>
                    <a:pt x="20882" y="501"/>
                    <a:pt x="20848" y="668"/>
                    <a:pt x="20815" y="834"/>
                  </a:cubicBezTo>
                  <a:cubicBezTo>
                    <a:pt x="20748" y="1068"/>
                    <a:pt x="20681" y="1268"/>
                    <a:pt x="20615" y="1502"/>
                  </a:cubicBezTo>
                  <a:cubicBezTo>
                    <a:pt x="20214" y="2836"/>
                    <a:pt x="19681" y="4137"/>
                    <a:pt x="18947" y="5338"/>
                  </a:cubicBezTo>
                  <a:cubicBezTo>
                    <a:pt x="17879" y="7139"/>
                    <a:pt x="16645" y="8807"/>
                    <a:pt x="15211" y="10308"/>
                  </a:cubicBezTo>
                  <a:cubicBezTo>
                    <a:pt x="13610" y="12042"/>
                    <a:pt x="11708" y="13810"/>
                    <a:pt x="9707" y="15645"/>
                  </a:cubicBezTo>
                  <a:cubicBezTo>
                    <a:pt x="7806" y="17380"/>
                    <a:pt x="6104" y="19281"/>
                    <a:pt x="4570" y="21349"/>
                  </a:cubicBezTo>
                  <a:cubicBezTo>
                    <a:pt x="3936" y="22250"/>
                    <a:pt x="3302" y="23217"/>
                    <a:pt x="2769" y="24185"/>
                  </a:cubicBezTo>
                  <a:cubicBezTo>
                    <a:pt x="2302" y="25018"/>
                    <a:pt x="1868" y="25919"/>
                    <a:pt x="1468" y="26820"/>
                  </a:cubicBezTo>
                  <a:cubicBezTo>
                    <a:pt x="934" y="28121"/>
                    <a:pt x="534" y="29455"/>
                    <a:pt x="234" y="30856"/>
                  </a:cubicBezTo>
                  <a:cubicBezTo>
                    <a:pt x="133" y="31323"/>
                    <a:pt x="67" y="31723"/>
                    <a:pt x="33" y="31990"/>
                  </a:cubicBezTo>
                  <a:lnTo>
                    <a:pt x="0" y="32257"/>
                  </a:lnTo>
                  <a:cubicBezTo>
                    <a:pt x="0" y="32290"/>
                    <a:pt x="0" y="32324"/>
                    <a:pt x="0" y="32357"/>
                  </a:cubicBezTo>
                  <a:cubicBezTo>
                    <a:pt x="0" y="32324"/>
                    <a:pt x="33" y="32290"/>
                    <a:pt x="33" y="32257"/>
                  </a:cubicBezTo>
                  <a:lnTo>
                    <a:pt x="100" y="31990"/>
                  </a:lnTo>
                  <a:cubicBezTo>
                    <a:pt x="133" y="31723"/>
                    <a:pt x="200" y="31356"/>
                    <a:pt x="334" y="30856"/>
                  </a:cubicBezTo>
                  <a:cubicBezTo>
                    <a:pt x="634" y="29488"/>
                    <a:pt x="1101" y="28154"/>
                    <a:pt x="1635" y="26886"/>
                  </a:cubicBezTo>
                  <a:cubicBezTo>
                    <a:pt x="2035" y="25986"/>
                    <a:pt x="2468" y="25119"/>
                    <a:pt x="2935" y="24285"/>
                  </a:cubicBezTo>
                  <a:cubicBezTo>
                    <a:pt x="3503" y="23317"/>
                    <a:pt x="4103" y="22383"/>
                    <a:pt x="4770" y="21483"/>
                  </a:cubicBezTo>
                  <a:cubicBezTo>
                    <a:pt x="6271" y="19414"/>
                    <a:pt x="8006" y="17513"/>
                    <a:pt x="9874" y="15812"/>
                  </a:cubicBezTo>
                  <a:cubicBezTo>
                    <a:pt x="11875" y="13977"/>
                    <a:pt x="13777" y="12209"/>
                    <a:pt x="15378" y="10441"/>
                  </a:cubicBezTo>
                  <a:cubicBezTo>
                    <a:pt x="16812" y="8907"/>
                    <a:pt x="18046" y="7239"/>
                    <a:pt x="19080" y="5404"/>
                  </a:cubicBezTo>
                  <a:cubicBezTo>
                    <a:pt x="19814" y="4170"/>
                    <a:pt x="20348" y="2869"/>
                    <a:pt x="20715" y="1502"/>
                  </a:cubicBezTo>
                  <a:cubicBezTo>
                    <a:pt x="20782" y="1301"/>
                    <a:pt x="20815" y="1068"/>
                    <a:pt x="20882" y="868"/>
                  </a:cubicBezTo>
                  <a:lnTo>
                    <a:pt x="20948" y="401"/>
                  </a:lnTo>
                  <a:cubicBezTo>
                    <a:pt x="20982" y="267"/>
                    <a:pt x="21015" y="167"/>
                    <a:pt x="21015" y="101"/>
                  </a:cubicBezTo>
                  <a:cubicBezTo>
                    <a:pt x="21015" y="67"/>
                    <a:pt x="21015" y="34"/>
                    <a:pt x="2101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57"/>
            <p:cNvSpPr/>
            <p:nvPr/>
          </p:nvSpPr>
          <p:spPr>
            <a:xfrm rot="1903076">
              <a:off x="1444875" y="2844565"/>
              <a:ext cx="249965" cy="177889"/>
            </a:xfrm>
            <a:custGeom>
              <a:avLst/>
              <a:gdLst/>
              <a:ahLst/>
              <a:cxnLst/>
              <a:rect l="l" t="t" r="r" b="b"/>
              <a:pathLst>
                <a:path w="14211" h="9774" extrusionOk="0">
                  <a:moveTo>
                    <a:pt x="4870" y="0"/>
                  </a:moveTo>
                  <a:cubicBezTo>
                    <a:pt x="2168" y="0"/>
                    <a:pt x="0" y="2202"/>
                    <a:pt x="0" y="4904"/>
                  </a:cubicBezTo>
                  <a:cubicBezTo>
                    <a:pt x="0" y="7606"/>
                    <a:pt x="2168" y="9774"/>
                    <a:pt x="4870" y="9774"/>
                  </a:cubicBezTo>
                  <a:lnTo>
                    <a:pt x="9340" y="9774"/>
                  </a:lnTo>
                  <a:cubicBezTo>
                    <a:pt x="12042" y="9774"/>
                    <a:pt x="14210" y="7606"/>
                    <a:pt x="14210" y="4904"/>
                  </a:cubicBezTo>
                  <a:cubicBezTo>
                    <a:pt x="14210" y="2202"/>
                    <a:pt x="12042" y="0"/>
                    <a:pt x="9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57"/>
            <p:cNvSpPr/>
            <p:nvPr/>
          </p:nvSpPr>
          <p:spPr>
            <a:xfrm rot="1903076">
              <a:off x="630471" y="4151822"/>
              <a:ext cx="474672" cy="168789"/>
            </a:xfrm>
            <a:custGeom>
              <a:avLst/>
              <a:gdLst/>
              <a:ahLst/>
              <a:cxnLst/>
              <a:rect l="l" t="t" r="r" b="b"/>
              <a:pathLst>
                <a:path w="26986" h="9274" extrusionOk="0">
                  <a:moveTo>
                    <a:pt x="0" y="1"/>
                  </a:moveTo>
                  <a:lnTo>
                    <a:pt x="0" y="2703"/>
                  </a:lnTo>
                  <a:lnTo>
                    <a:pt x="10274" y="9274"/>
                  </a:lnTo>
                  <a:lnTo>
                    <a:pt x="17379" y="9274"/>
                  </a:lnTo>
                  <a:lnTo>
                    <a:pt x="26986" y="2703"/>
                  </a:lnTo>
                  <a:lnTo>
                    <a:pt x="2698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57"/>
            <p:cNvSpPr/>
            <p:nvPr/>
          </p:nvSpPr>
          <p:spPr>
            <a:xfrm>
              <a:off x="2089531" y="2469150"/>
              <a:ext cx="120900" cy="120900"/>
            </a:xfrm>
            <a:prstGeom prst="ellipse">
              <a:avLst/>
            </a:pr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57"/>
            <p:cNvSpPr/>
            <p:nvPr/>
          </p:nvSpPr>
          <p:spPr>
            <a:xfrm>
              <a:off x="2070316" y="1938522"/>
              <a:ext cx="159300" cy="159300"/>
            </a:xfrm>
            <a:prstGeom prst="ellipse">
              <a:avLst/>
            </a:prstGeom>
            <a:solidFill>
              <a:srgbClr val="D6DB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57"/>
            <p:cNvSpPr/>
            <p:nvPr/>
          </p:nvSpPr>
          <p:spPr>
            <a:xfrm>
              <a:off x="212820" y="3135660"/>
              <a:ext cx="223500" cy="223500"/>
            </a:xfrm>
            <a:prstGeom prst="ellipse">
              <a:avLst/>
            </a:pr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57"/>
            <p:cNvSpPr/>
            <p:nvPr/>
          </p:nvSpPr>
          <p:spPr>
            <a:xfrm>
              <a:off x="1827451" y="4304077"/>
              <a:ext cx="159300" cy="159300"/>
            </a:xfrm>
            <a:prstGeom prst="ellipse">
              <a:avLst/>
            </a:prstGeom>
            <a:solidFill>
              <a:srgbClr val="E1E7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69" name="Google Shape;1769;p57"/>
          <p:cNvSpPr/>
          <p:nvPr/>
        </p:nvSpPr>
        <p:spPr>
          <a:xfrm>
            <a:off x="1830550" y="4605175"/>
            <a:ext cx="206400" cy="206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0" name="Google Shape;1770;p57"/>
          <p:cNvSpPr/>
          <p:nvPr/>
        </p:nvSpPr>
        <p:spPr>
          <a:xfrm>
            <a:off x="1307525" y="4400125"/>
            <a:ext cx="102000" cy="102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1" name="Google Shape;1771;p57"/>
          <p:cNvSpPr/>
          <p:nvPr/>
        </p:nvSpPr>
        <p:spPr>
          <a:xfrm>
            <a:off x="1694275" y="4678075"/>
            <a:ext cx="60600" cy="60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2" name="Google Shape;1772;p57"/>
          <p:cNvSpPr/>
          <p:nvPr/>
        </p:nvSpPr>
        <p:spPr>
          <a:xfrm>
            <a:off x="1019775" y="4738675"/>
            <a:ext cx="174900" cy="174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3" name="صورة 162">
            <a:extLst>
              <a:ext uri="{FF2B5EF4-FFF2-40B4-BE49-F238E27FC236}">
                <a16:creationId xmlns:a16="http://schemas.microsoft.com/office/drawing/2014/main" id="{EF153970-8A0A-46C4-8557-A0CEB1EAA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5400" y="1363688"/>
            <a:ext cx="7079033" cy="3761653"/>
          </a:xfrm>
          <a:prstGeom prst="rect">
            <a:avLst/>
          </a:prstGeom>
        </p:spPr>
      </p:pic>
      <p:sp>
        <p:nvSpPr>
          <p:cNvPr id="166" name="مربع نص 165">
            <a:extLst>
              <a:ext uri="{FF2B5EF4-FFF2-40B4-BE49-F238E27FC236}">
                <a16:creationId xmlns:a16="http://schemas.microsoft.com/office/drawing/2014/main" id="{E2833C96-7A54-4CC0-A25C-F332C3519C12}"/>
              </a:ext>
            </a:extLst>
          </p:cNvPr>
          <p:cNvSpPr txBox="1"/>
          <p:nvPr/>
        </p:nvSpPr>
        <p:spPr>
          <a:xfrm>
            <a:off x="2462489" y="86751"/>
            <a:ext cx="4621202" cy="584203"/>
          </a:xfrm>
          <a:prstGeom prst="wedgeRoundRectCallout">
            <a:avLst>
              <a:gd name="adj1" fmla="val -57045"/>
              <a:gd name="adj2" fmla="val 4046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b="1" dirty="0">
                <a:solidFill>
                  <a:schemeClr val="bg1"/>
                </a:solidFill>
              </a:rPr>
              <a:t>What do you say when you :</a:t>
            </a:r>
          </a:p>
          <a:p>
            <a:endParaRPr lang="en-US" sz="100" b="1" dirty="0">
              <a:solidFill>
                <a:schemeClr val="bg1"/>
              </a:solidFill>
            </a:endParaRPr>
          </a:p>
        </p:txBody>
      </p:sp>
      <p:sp>
        <p:nvSpPr>
          <p:cNvPr id="167" name="مربع نص 166">
            <a:extLst>
              <a:ext uri="{FF2B5EF4-FFF2-40B4-BE49-F238E27FC236}">
                <a16:creationId xmlns:a16="http://schemas.microsoft.com/office/drawing/2014/main" id="{8841EA4D-D98B-45CB-B7F6-C2F6BEA8A562}"/>
              </a:ext>
            </a:extLst>
          </p:cNvPr>
          <p:cNvSpPr txBox="1"/>
          <p:nvPr/>
        </p:nvSpPr>
        <p:spPr>
          <a:xfrm>
            <a:off x="2747831" y="840150"/>
            <a:ext cx="469510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want to know if your explanation is clear?</a:t>
            </a:r>
          </a:p>
        </p:txBody>
      </p:sp>
      <p:pic>
        <p:nvPicPr>
          <p:cNvPr id="2050" name="Picture 2" descr="Download Good Luck Of Luck Thumbs Up Clipart PNG Free | FreePngClipart">
            <a:extLst>
              <a:ext uri="{FF2B5EF4-FFF2-40B4-BE49-F238E27FC236}">
                <a16:creationId xmlns:a16="http://schemas.microsoft.com/office/drawing/2014/main" id="{4161937A-E6E9-48EA-9F0C-E30B3530A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576" y="213560"/>
            <a:ext cx="1436938" cy="148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صورة 168">
            <a:extLst>
              <a:ext uri="{FF2B5EF4-FFF2-40B4-BE49-F238E27FC236}">
                <a16:creationId xmlns:a16="http://schemas.microsoft.com/office/drawing/2014/main" id="{DA0BB314-428B-4510-BE4B-B9EF6ED3F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2922" y="4265307"/>
            <a:ext cx="417317" cy="334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 animBg="1"/>
      <p:bldP spid="16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54"/>
          <p:cNvSpPr txBox="1">
            <a:spLocks noGrp="1"/>
          </p:cNvSpPr>
          <p:nvPr>
            <p:ph type="title"/>
          </p:nvPr>
        </p:nvSpPr>
        <p:spPr>
          <a:xfrm>
            <a:off x="5148373" y="2076450"/>
            <a:ext cx="3757421" cy="9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Open your student’s  book p.( 11)</a:t>
            </a:r>
            <a:br>
              <a:rPr lang="en" dirty="0"/>
            </a:br>
            <a:r>
              <a:rPr lang="en" dirty="0"/>
              <a:t> </a:t>
            </a:r>
            <a:endParaRPr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3F375D8-E829-421D-8551-8710B2A1D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8262" y="1613647"/>
            <a:ext cx="1590595" cy="2835408"/>
          </a:xfrm>
          <a:prstGeom prst="rect">
            <a:avLst/>
          </a:prstGeom>
          <a:ln w="28575">
            <a:solidFill>
              <a:srgbClr val="305DBF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5" name="Google Shape;1855;p60"/>
          <p:cNvSpPr txBox="1">
            <a:spLocks noGrp="1"/>
          </p:cNvSpPr>
          <p:nvPr>
            <p:ph type="title"/>
          </p:nvPr>
        </p:nvSpPr>
        <p:spPr>
          <a:xfrm>
            <a:off x="3465499" y="129979"/>
            <a:ext cx="284643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Listening</a:t>
            </a:r>
            <a:endParaRPr dirty="0"/>
          </a:p>
        </p:txBody>
      </p:sp>
      <p:grpSp>
        <p:nvGrpSpPr>
          <p:cNvPr id="1857" name="Google Shape;1857;p60"/>
          <p:cNvGrpSpPr/>
          <p:nvPr/>
        </p:nvGrpSpPr>
        <p:grpSpPr>
          <a:xfrm flipH="1">
            <a:off x="7927951" y="3810849"/>
            <a:ext cx="1019450" cy="1379152"/>
            <a:chOff x="3231057" y="5846468"/>
            <a:chExt cx="1701919" cy="2302424"/>
          </a:xfrm>
        </p:grpSpPr>
        <p:sp>
          <p:nvSpPr>
            <p:cNvPr id="1858" name="Google Shape;1858;p60"/>
            <p:cNvSpPr/>
            <p:nvPr/>
          </p:nvSpPr>
          <p:spPr>
            <a:xfrm>
              <a:off x="3231057" y="5846468"/>
              <a:ext cx="1594326" cy="2294779"/>
            </a:xfrm>
            <a:custGeom>
              <a:avLst/>
              <a:gdLst/>
              <a:ahLst/>
              <a:cxnLst/>
              <a:rect l="l" t="t" r="r" b="b"/>
              <a:pathLst>
                <a:path w="45047" h="64838" extrusionOk="0">
                  <a:moveTo>
                    <a:pt x="7664" y="0"/>
                  </a:moveTo>
                  <a:cubicBezTo>
                    <a:pt x="5622" y="0"/>
                    <a:pt x="3546" y="1052"/>
                    <a:pt x="2736" y="2925"/>
                  </a:cubicBezTo>
                  <a:cubicBezTo>
                    <a:pt x="1763" y="5175"/>
                    <a:pt x="2736" y="7789"/>
                    <a:pt x="3952" y="9916"/>
                  </a:cubicBezTo>
                  <a:cubicBezTo>
                    <a:pt x="5715" y="13108"/>
                    <a:pt x="7934" y="16026"/>
                    <a:pt x="10517" y="18549"/>
                  </a:cubicBezTo>
                  <a:cubicBezTo>
                    <a:pt x="10973" y="19005"/>
                    <a:pt x="11490" y="19521"/>
                    <a:pt x="11612" y="20160"/>
                  </a:cubicBezTo>
                  <a:cubicBezTo>
                    <a:pt x="11794" y="21345"/>
                    <a:pt x="10548" y="22257"/>
                    <a:pt x="9393" y="22470"/>
                  </a:cubicBezTo>
                  <a:cubicBezTo>
                    <a:pt x="9084" y="22520"/>
                    <a:pt x="8773" y="22540"/>
                    <a:pt x="8462" y="22540"/>
                  </a:cubicBezTo>
                  <a:cubicBezTo>
                    <a:pt x="7455" y="22540"/>
                    <a:pt x="6439" y="22334"/>
                    <a:pt x="5441" y="22287"/>
                  </a:cubicBezTo>
                  <a:cubicBezTo>
                    <a:pt x="5342" y="22283"/>
                    <a:pt x="5243" y="22280"/>
                    <a:pt x="5142" y="22280"/>
                  </a:cubicBezTo>
                  <a:cubicBezTo>
                    <a:pt x="3888" y="22280"/>
                    <a:pt x="2563" y="22646"/>
                    <a:pt x="1915" y="23716"/>
                  </a:cubicBezTo>
                  <a:cubicBezTo>
                    <a:pt x="973" y="25327"/>
                    <a:pt x="2098" y="27333"/>
                    <a:pt x="3314" y="28731"/>
                  </a:cubicBezTo>
                  <a:cubicBezTo>
                    <a:pt x="5745" y="31528"/>
                    <a:pt x="8663" y="33868"/>
                    <a:pt x="11885" y="35692"/>
                  </a:cubicBezTo>
                  <a:cubicBezTo>
                    <a:pt x="13040" y="36330"/>
                    <a:pt x="14287" y="36938"/>
                    <a:pt x="15138" y="37971"/>
                  </a:cubicBezTo>
                  <a:cubicBezTo>
                    <a:pt x="15989" y="39005"/>
                    <a:pt x="16353" y="40585"/>
                    <a:pt x="15563" y="41680"/>
                  </a:cubicBezTo>
                  <a:cubicBezTo>
                    <a:pt x="15046" y="42376"/>
                    <a:pt x="14189" y="42682"/>
                    <a:pt x="13301" y="42682"/>
                  </a:cubicBezTo>
                  <a:cubicBezTo>
                    <a:pt x="12833" y="42682"/>
                    <a:pt x="12356" y="42597"/>
                    <a:pt x="11916" y="42440"/>
                  </a:cubicBezTo>
                  <a:cubicBezTo>
                    <a:pt x="10669" y="41984"/>
                    <a:pt x="9636" y="41102"/>
                    <a:pt x="8481" y="40464"/>
                  </a:cubicBezTo>
                  <a:cubicBezTo>
                    <a:pt x="7380" y="39828"/>
                    <a:pt x="6065" y="39438"/>
                    <a:pt x="4804" y="39438"/>
                  </a:cubicBezTo>
                  <a:cubicBezTo>
                    <a:pt x="3592" y="39438"/>
                    <a:pt x="2429" y="39798"/>
                    <a:pt x="1551" y="40646"/>
                  </a:cubicBezTo>
                  <a:cubicBezTo>
                    <a:pt x="396" y="41801"/>
                    <a:pt x="1" y="43595"/>
                    <a:pt x="244" y="45236"/>
                  </a:cubicBezTo>
                  <a:cubicBezTo>
                    <a:pt x="487" y="46877"/>
                    <a:pt x="1277" y="48367"/>
                    <a:pt x="2128" y="49765"/>
                  </a:cubicBezTo>
                  <a:cubicBezTo>
                    <a:pt x="5107" y="54659"/>
                    <a:pt x="9271" y="58884"/>
                    <a:pt x="14287" y="61589"/>
                  </a:cubicBezTo>
                  <a:cubicBezTo>
                    <a:pt x="18084" y="63614"/>
                    <a:pt x="21794" y="64838"/>
                    <a:pt x="25799" y="64838"/>
                  </a:cubicBezTo>
                  <a:cubicBezTo>
                    <a:pt x="27084" y="64838"/>
                    <a:pt x="28400" y="64712"/>
                    <a:pt x="29758" y="64446"/>
                  </a:cubicBezTo>
                  <a:lnTo>
                    <a:pt x="29788" y="64446"/>
                  </a:lnTo>
                  <a:cubicBezTo>
                    <a:pt x="39393" y="59795"/>
                    <a:pt x="43132" y="48914"/>
                    <a:pt x="44378" y="38822"/>
                  </a:cubicBezTo>
                  <a:cubicBezTo>
                    <a:pt x="44591" y="37120"/>
                    <a:pt x="45047" y="35388"/>
                    <a:pt x="44500" y="33777"/>
                  </a:cubicBezTo>
                  <a:cubicBezTo>
                    <a:pt x="44003" y="32390"/>
                    <a:pt x="42673" y="31252"/>
                    <a:pt x="41285" y="31252"/>
                  </a:cubicBezTo>
                  <a:cubicBezTo>
                    <a:pt x="41060" y="31252"/>
                    <a:pt x="40834" y="31282"/>
                    <a:pt x="40609" y="31345"/>
                  </a:cubicBezTo>
                  <a:cubicBezTo>
                    <a:pt x="39272" y="31740"/>
                    <a:pt x="38482" y="33108"/>
                    <a:pt x="37600" y="34202"/>
                  </a:cubicBezTo>
                  <a:cubicBezTo>
                    <a:pt x="36415" y="35631"/>
                    <a:pt x="34834" y="36725"/>
                    <a:pt x="33071" y="37333"/>
                  </a:cubicBezTo>
                  <a:cubicBezTo>
                    <a:pt x="32517" y="37508"/>
                    <a:pt x="31915" y="37634"/>
                    <a:pt x="31330" y="37634"/>
                  </a:cubicBezTo>
                  <a:cubicBezTo>
                    <a:pt x="30695" y="37634"/>
                    <a:pt x="30082" y="37485"/>
                    <a:pt x="29576" y="37090"/>
                  </a:cubicBezTo>
                  <a:cubicBezTo>
                    <a:pt x="28269" y="36057"/>
                    <a:pt x="28390" y="34050"/>
                    <a:pt x="28664" y="32348"/>
                  </a:cubicBezTo>
                  <a:cubicBezTo>
                    <a:pt x="29180" y="29248"/>
                    <a:pt x="29697" y="26148"/>
                    <a:pt x="30214" y="23047"/>
                  </a:cubicBezTo>
                  <a:cubicBezTo>
                    <a:pt x="30487" y="21375"/>
                    <a:pt x="30761" y="19673"/>
                    <a:pt x="30518" y="18002"/>
                  </a:cubicBezTo>
                  <a:cubicBezTo>
                    <a:pt x="30244" y="16330"/>
                    <a:pt x="29332" y="14688"/>
                    <a:pt x="27813" y="13989"/>
                  </a:cubicBezTo>
                  <a:cubicBezTo>
                    <a:pt x="27391" y="13795"/>
                    <a:pt x="26925" y="13702"/>
                    <a:pt x="26459" y="13702"/>
                  </a:cubicBezTo>
                  <a:cubicBezTo>
                    <a:pt x="25244" y="13702"/>
                    <a:pt x="24027" y="14336"/>
                    <a:pt x="23588" y="15479"/>
                  </a:cubicBezTo>
                  <a:cubicBezTo>
                    <a:pt x="23344" y="16117"/>
                    <a:pt x="23375" y="16846"/>
                    <a:pt x="23192" y="17546"/>
                  </a:cubicBezTo>
                  <a:cubicBezTo>
                    <a:pt x="23040" y="18214"/>
                    <a:pt x="22615" y="18944"/>
                    <a:pt x="21916" y="19035"/>
                  </a:cubicBezTo>
                  <a:cubicBezTo>
                    <a:pt x="21866" y="19041"/>
                    <a:pt x="21818" y="19045"/>
                    <a:pt x="21769" y="19045"/>
                  </a:cubicBezTo>
                  <a:cubicBezTo>
                    <a:pt x="21136" y="19045"/>
                    <a:pt x="20609" y="18508"/>
                    <a:pt x="20214" y="17971"/>
                  </a:cubicBezTo>
                  <a:cubicBezTo>
                    <a:pt x="18755" y="15995"/>
                    <a:pt x="17934" y="13655"/>
                    <a:pt x="17174" y="11315"/>
                  </a:cubicBezTo>
                  <a:cubicBezTo>
                    <a:pt x="16414" y="8974"/>
                    <a:pt x="15715" y="6603"/>
                    <a:pt x="14438" y="4506"/>
                  </a:cubicBezTo>
                  <a:cubicBezTo>
                    <a:pt x="13162" y="2439"/>
                    <a:pt x="11247" y="646"/>
                    <a:pt x="8876" y="129"/>
                  </a:cubicBezTo>
                  <a:cubicBezTo>
                    <a:pt x="8480" y="43"/>
                    <a:pt x="8073" y="0"/>
                    <a:pt x="7664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60"/>
            <p:cNvSpPr/>
            <p:nvPr/>
          </p:nvSpPr>
          <p:spPr>
            <a:xfrm>
              <a:off x="3426848" y="5882215"/>
              <a:ext cx="826238" cy="2265615"/>
            </a:xfrm>
            <a:custGeom>
              <a:avLst/>
              <a:gdLst/>
              <a:ahLst/>
              <a:cxnLst/>
              <a:rect l="l" t="t" r="r" b="b"/>
              <a:pathLst>
                <a:path w="23345" h="64014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61"/>
                    <a:pt x="61" y="122"/>
                    <a:pt x="122" y="183"/>
                  </a:cubicBezTo>
                  <a:lnTo>
                    <a:pt x="548" y="700"/>
                  </a:lnTo>
                  <a:cubicBezTo>
                    <a:pt x="943" y="1155"/>
                    <a:pt x="1490" y="1855"/>
                    <a:pt x="2159" y="2736"/>
                  </a:cubicBezTo>
                  <a:cubicBezTo>
                    <a:pt x="4134" y="5228"/>
                    <a:pt x="5897" y="7873"/>
                    <a:pt x="7448" y="10608"/>
                  </a:cubicBezTo>
                  <a:cubicBezTo>
                    <a:pt x="8451" y="12371"/>
                    <a:pt x="9454" y="14317"/>
                    <a:pt x="10487" y="16444"/>
                  </a:cubicBezTo>
                  <a:cubicBezTo>
                    <a:pt x="11521" y="18572"/>
                    <a:pt x="12645" y="20852"/>
                    <a:pt x="13709" y="23283"/>
                  </a:cubicBezTo>
                  <a:cubicBezTo>
                    <a:pt x="14834" y="25806"/>
                    <a:pt x="15837" y="28420"/>
                    <a:pt x="16688" y="31065"/>
                  </a:cubicBezTo>
                  <a:cubicBezTo>
                    <a:pt x="17144" y="32463"/>
                    <a:pt x="17478" y="33861"/>
                    <a:pt x="17873" y="35320"/>
                  </a:cubicBezTo>
                  <a:cubicBezTo>
                    <a:pt x="18238" y="36779"/>
                    <a:pt x="18603" y="38268"/>
                    <a:pt x="18967" y="39758"/>
                  </a:cubicBezTo>
                  <a:cubicBezTo>
                    <a:pt x="20426" y="45351"/>
                    <a:pt x="21582" y="51035"/>
                    <a:pt x="22402" y="56779"/>
                  </a:cubicBezTo>
                  <a:cubicBezTo>
                    <a:pt x="23071" y="62068"/>
                    <a:pt x="22919" y="59940"/>
                    <a:pt x="22676" y="64013"/>
                  </a:cubicBezTo>
                  <a:lnTo>
                    <a:pt x="22919" y="63983"/>
                  </a:lnTo>
                  <a:cubicBezTo>
                    <a:pt x="23162" y="59940"/>
                    <a:pt x="23344" y="62038"/>
                    <a:pt x="22676" y="56719"/>
                  </a:cubicBezTo>
                  <a:cubicBezTo>
                    <a:pt x="21885" y="50974"/>
                    <a:pt x="20730" y="45290"/>
                    <a:pt x="19302" y="39697"/>
                  </a:cubicBezTo>
                  <a:cubicBezTo>
                    <a:pt x="18907" y="38177"/>
                    <a:pt x="18542" y="36718"/>
                    <a:pt x="18177" y="35259"/>
                  </a:cubicBezTo>
                  <a:cubicBezTo>
                    <a:pt x="17812" y="33800"/>
                    <a:pt x="17448" y="32372"/>
                    <a:pt x="16992" y="30973"/>
                  </a:cubicBezTo>
                  <a:cubicBezTo>
                    <a:pt x="16141" y="28329"/>
                    <a:pt x="15138" y="25715"/>
                    <a:pt x="13983" y="23162"/>
                  </a:cubicBezTo>
                  <a:cubicBezTo>
                    <a:pt x="12919" y="20730"/>
                    <a:pt x="11794" y="18451"/>
                    <a:pt x="10730" y="16323"/>
                  </a:cubicBezTo>
                  <a:cubicBezTo>
                    <a:pt x="9697" y="14195"/>
                    <a:pt x="8663" y="12250"/>
                    <a:pt x="7630" y="10517"/>
                  </a:cubicBezTo>
                  <a:cubicBezTo>
                    <a:pt x="6049" y="7751"/>
                    <a:pt x="4256" y="5137"/>
                    <a:pt x="2280" y="2645"/>
                  </a:cubicBezTo>
                  <a:cubicBezTo>
                    <a:pt x="1551" y="1794"/>
                    <a:pt x="1004" y="1125"/>
                    <a:pt x="608" y="669"/>
                  </a:cubicBezTo>
                  <a:lnTo>
                    <a:pt x="153" y="183"/>
                  </a:lnTo>
                  <a:cubicBezTo>
                    <a:pt x="92" y="122"/>
                    <a:pt x="61" y="61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60"/>
            <p:cNvSpPr/>
            <p:nvPr/>
          </p:nvSpPr>
          <p:spPr>
            <a:xfrm>
              <a:off x="4026043" y="6341574"/>
              <a:ext cx="189385" cy="635826"/>
            </a:xfrm>
            <a:custGeom>
              <a:avLst/>
              <a:gdLst/>
              <a:ahLst/>
              <a:cxnLst/>
              <a:rect l="l" t="t" r="r" b="b"/>
              <a:pathLst>
                <a:path w="5351" h="17965" extrusionOk="0">
                  <a:moveTo>
                    <a:pt x="5351" y="0"/>
                  </a:moveTo>
                  <a:lnTo>
                    <a:pt x="5351" y="0"/>
                  </a:lnTo>
                  <a:cubicBezTo>
                    <a:pt x="5229" y="213"/>
                    <a:pt x="5107" y="456"/>
                    <a:pt x="5016" y="669"/>
                  </a:cubicBezTo>
                  <a:cubicBezTo>
                    <a:pt x="4834" y="1125"/>
                    <a:pt x="4591" y="1763"/>
                    <a:pt x="4287" y="2554"/>
                  </a:cubicBezTo>
                  <a:cubicBezTo>
                    <a:pt x="3709" y="4165"/>
                    <a:pt x="3041" y="6414"/>
                    <a:pt x="2372" y="8906"/>
                  </a:cubicBezTo>
                  <a:cubicBezTo>
                    <a:pt x="1703" y="11429"/>
                    <a:pt x="1126" y="13618"/>
                    <a:pt x="670" y="15320"/>
                  </a:cubicBezTo>
                  <a:lnTo>
                    <a:pt x="153" y="17265"/>
                  </a:lnTo>
                  <a:cubicBezTo>
                    <a:pt x="62" y="17478"/>
                    <a:pt x="1" y="17721"/>
                    <a:pt x="1" y="17964"/>
                  </a:cubicBezTo>
                  <a:cubicBezTo>
                    <a:pt x="92" y="17751"/>
                    <a:pt x="183" y="17508"/>
                    <a:pt x="275" y="17265"/>
                  </a:cubicBezTo>
                  <a:cubicBezTo>
                    <a:pt x="427" y="16839"/>
                    <a:pt x="639" y="16171"/>
                    <a:pt x="882" y="15380"/>
                  </a:cubicBezTo>
                  <a:cubicBezTo>
                    <a:pt x="1399" y="13770"/>
                    <a:pt x="2007" y="11490"/>
                    <a:pt x="2676" y="8997"/>
                  </a:cubicBezTo>
                  <a:cubicBezTo>
                    <a:pt x="3344" y="6475"/>
                    <a:pt x="3983" y="4225"/>
                    <a:pt x="4500" y="2614"/>
                  </a:cubicBezTo>
                  <a:cubicBezTo>
                    <a:pt x="4773" y="1824"/>
                    <a:pt x="4986" y="1155"/>
                    <a:pt x="5138" y="730"/>
                  </a:cubicBezTo>
                  <a:cubicBezTo>
                    <a:pt x="5229" y="487"/>
                    <a:pt x="5290" y="243"/>
                    <a:pt x="535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60"/>
            <p:cNvSpPr/>
            <p:nvPr/>
          </p:nvSpPr>
          <p:spPr>
            <a:xfrm>
              <a:off x="3288074" y="6714859"/>
              <a:ext cx="736943" cy="262542"/>
            </a:xfrm>
            <a:custGeom>
              <a:avLst/>
              <a:gdLst/>
              <a:ahLst/>
              <a:cxnLst/>
              <a:rect l="l" t="t" r="r" b="b"/>
              <a:pathLst>
                <a:path w="20822" h="7418" extrusionOk="0">
                  <a:moveTo>
                    <a:pt x="1" y="1"/>
                  </a:moveTo>
                  <a:lnTo>
                    <a:pt x="1" y="1"/>
                  </a:lnTo>
                  <a:cubicBezTo>
                    <a:pt x="274" y="92"/>
                    <a:pt x="578" y="183"/>
                    <a:pt x="852" y="244"/>
                  </a:cubicBezTo>
                  <a:cubicBezTo>
                    <a:pt x="1399" y="365"/>
                    <a:pt x="2189" y="578"/>
                    <a:pt x="3131" y="852"/>
                  </a:cubicBezTo>
                  <a:cubicBezTo>
                    <a:pt x="5046" y="1368"/>
                    <a:pt x="7691" y="2189"/>
                    <a:pt x="10578" y="3223"/>
                  </a:cubicBezTo>
                  <a:cubicBezTo>
                    <a:pt x="13466" y="4256"/>
                    <a:pt x="16019" y="5289"/>
                    <a:pt x="17843" y="6110"/>
                  </a:cubicBezTo>
                  <a:cubicBezTo>
                    <a:pt x="18785" y="6505"/>
                    <a:pt x="19515" y="6840"/>
                    <a:pt x="20031" y="7083"/>
                  </a:cubicBezTo>
                  <a:cubicBezTo>
                    <a:pt x="20274" y="7235"/>
                    <a:pt x="20548" y="7326"/>
                    <a:pt x="20822" y="7417"/>
                  </a:cubicBezTo>
                  <a:cubicBezTo>
                    <a:pt x="20578" y="7265"/>
                    <a:pt x="20335" y="7113"/>
                    <a:pt x="20062" y="6992"/>
                  </a:cubicBezTo>
                  <a:cubicBezTo>
                    <a:pt x="19575" y="6718"/>
                    <a:pt x="18846" y="6323"/>
                    <a:pt x="17934" y="5897"/>
                  </a:cubicBezTo>
                  <a:cubicBezTo>
                    <a:pt x="16110" y="5046"/>
                    <a:pt x="13557" y="3952"/>
                    <a:pt x="10669" y="2919"/>
                  </a:cubicBezTo>
                  <a:cubicBezTo>
                    <a:pt x="8207" y="2037"/>
                    <a:pt x="5715" y="1277"/>
                    <a:pt x="3192" y="639"/>
                  </a:cubicBezTo>
                  <a:cubicBezTo>
                    <a:pt x="2219" y="396"/>
                    <a:pt x="1399" y="244"/>
                    <a:pt x="852" y="122"/>
                  </a:cubicBezTo>
                  <a:cubicBezTo>
                    <a:pt x="578" y="61"/>
                    <a:pt x="304" y="31"/>
                    <a:pt x="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60"/>
            <p:cNvSpPr/>
            <p:nvPr/>
          </p:nvSpPr>
          <p:spPr>
            <a:xfrm>
              <a:off x="4221834" y="6964446"/>
              <a:ext cx="536869" cy="910118"/>
            </a:xfrm>
            <a:custGeom>
              <a:avLst/>
              <a:gdLst/>
              <a:ahLst/>
              <a:cxnLst/>
              <a:rect l="l" t="t" r="r" b="b"/>
              <a:pathLst>
                <a:path w="15169" h="25715" extrusionOk="0">
                  <a:moveTo>
                    <a:pt x="15168" y="0"/>
                  </a:moveTo>
                  <a:lnTo>
                    <a:pt x="15168" y="0"/>
                  </a:lnTo>
                  <a:cubicBezTo>
                    <a:pt x="15168" y="0"/>
                    <a:pt x="15108" y="92"/>
                    <a:pt x="14986" y="244"/>
                  </a:cubicBezTo>
                  <a:cubicBezTo>
                    <a:pt x="14864" y="395"/>
                    <a:pt x="14682" y="669"/>
                    <a:pt x="14500" y="973"/>
                  </a:cubicBezTo>
                  <a:cubicBezTo>
                    <a:pt x="14074" y="1581"/>
                    <a:pt x="13497" y="2523"/>
                    <a:pt x="12767" y="3648"/>
                  </a:cubicBezTo>
                  <a:cubicBezTo>
                    <a:pt x="11339" y="5927"/>
                    <a:pt x="9484" y="9180"/>
                    <a:pt x="7448" y="12766"/>
                  </a:cubicBezTo>
                  <a:cubicBezTo>
                    <a:pt x="5442" y="16353"/>
                    <a:pt x="3588" y="19605"/>
                    <a:pt x="2220" y="21916"/>
                  </a:cubicBezTo>
                  <a:cubicBezTo>
                    <a:pt x="1551" y="23071"/>
                    <a:pt x="1004" y="23982"/>
                    <a:pt x="579" y="24682"/>
                  </a:cubicBezTo>
                  <a:cubicBezTo>
                    <a:pt x="396" y="24955"/>
                    <a:pt x="275" y="25229"/>
                    <a:pt x="153" y="25441"/>
                  </a:cubicBezTo>
                  <a:cubicBezTo>
                    <a:pt x="92" y="25533"/>
                    <a:pt x="31" y="25624"/>
                    <a:pt x="1" y="25715"/>
                  </a:cubicBezTo>
                  <a:cubicBezTo>
                    <a:pt x="92" y="25654"/>
                    <a:pt x="153" y="25563"/>
                    <a:pt x="183" y="25472"/>
                  </a:cubicBezTo>
                  <a:lnTo>
                    <a:pt x="700" y="24742"/>
                  </a:lnTo>
                  <a:cubicBezTo>
                    <a:pt x="1126" y="24134"/>
                    <a:pt x="1703" y="23223"/>
                    <a:pt x="2402" y="22068"/>
                  </a:cubicBezTo>
                  <a:cubicBezTo>
                    <a:pt x="3831" y="19788"/>
                    <a:pt x="5715" y="16536"/>
                    <a:pt x="7721" y="12949"/>
                  </a:cubicBezTo>
                  <a:cubicBezTo>
                    <a:pt x="9758" y="9362"/>
                    <a:pt x="11582" y="6110"/>
                    <a:pt x="12950" y="3800"/>
                  </a:cubicBezTo>
                  <a:lnTo>
                    <a:pt x="14591" y="1034"/>
                  </a:lnTo>
                  <a:lnTo>
                    <a:pt x="15047" y="274"/>
                  </a:lnTo>
                  <a:cubicBezTo>
                    <a:pt x="15108" y="183"/>
                    <a:pt x="15138" y="92"/>
                    <a:pt x="1516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60"/>
            <p:cNvSpPr/>
            <p:nvPr/>
          </p:nvSpPr>
          <p:spPr>
            <a:xfrm>
              <a:off x="3264397" y="7388307"/>
              <a:ext cx="957473" cy="486258"/>
            </a:xfrm>
            <a:custGeom>
              <a:avLst/>
              <a:gdLst/>
              <a:ahLst/>
              <a:cxnLst/>
              <a:rect l="l" t="t" r="r" b="b"/>
              <a:pathLst>
                <a:path w="27053" h="13739" extrusionOk="0">
                  <a:moveTo>
                    <a:pt x="1" y="0"/>
                  </a:moveTo>
                  <a:lnTo>
                    <a:pt x="1" y="0"/>
                  </a:lnTo>
                  <a:cubicBezTo>
                    <a:pt x="92" y="61"/>
                    <a:pt x="183" y="122"/>
                    <a:pt x="274" y="152"/>
                  </a:cubicBezTo>
                  <a:lnTo>
                    <a:pt x="1034" y="578"/>
                  </a:lnTo>
                  <a:lnTo>
                    <a:pt x="3952" y="2067"/>
                  </a:lnTo>
                  <a:cubicBezTo>
                    <a:pt x="6384" y="3313"/>
                    <a:pt x="9758" y="5076"/>
                    <a:pt x="13436" y="7022"/>
                  </a:cubicBezTo>
                  <a:cubicBezTo>
                    <a:pt x="17144" y="8937"/>
                    <a:pt x="20518" y="10699"/>
                    <a:pt x="23010" y="11885"/>
                  </a:cubicBezTo>
                  <a:cubicBezTo>
                    <a:pt x="24226" y="12493"/>
                    <a:pt x="25229" y="12949"/>
                    <a:pt x="25928" y="13283"/>
                  </a:cubicBezTo>
                  <a:lnTo>
                    <a:pt x="26749" y="13617"/>
                  </a:lnTo>
                  <a:cubicBezTo>
                    <a:pt x="26840" y="13678"/>
                    <a:pt x="26931" y="13709"/>
                    <a:pt x="27053" y="13739"/>
                  </a:cubicBezTo>
                  <a:cubicBezTo>
                    <a:pt x="27053" y="13739"/>
                    <a:pt x="26962" y="13678"/>
                    <a:pt x="26779" y="13587"/>
                  </a:cubicBezTo>
                  <a:lnTo>
                    <a:pt x="26020" y="13161"/>
                  </a:lnTo>
                  <a:lnTo>
                    <a:pt x="23132" y="11703"/>
                  </a:lnTo>
                  <a:cubicBezTo>
                    <a:pt x="20670" y="10456"/>
                    <a:pt x="17326" y="8693"/>
                    <a:pt x="13618" y="6718"/>
                  </a:cubicBezTo>
                  <a:cubicBezTo>
                    <a:pt x="9940" y="4772"/>
                    <a:pt x="6536" y="3040"/>
                    <a:pt x="4074" y="1854"/>
                  </a:cubicBezTo>
                  <a:cubicBezTo>
                    <a:pt x="2828" y="1246"/>
                    <a:pt x="1825" y="790"/>
                    <a:pt x="1125" y="456"/>
                  </a:cubicBezTo>
                  <a:lnTo>
                    <a:pt x="335" y="122"/>
                  </a:lnTo>
                  <a:cubicBezTo>
                    <a:pt x="21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60"/>
            <p:cNvSpPr/>
            <p:nvPr/>
          </p:nvSpPr>
          <p:spPr>
            <a:xfrm>
              <a:off x="4002401" y="6360650"/>
              <a:ext cx="930575" cy="1788241"/>
            </a:xfrm>
            <a:custGeom>
              <a:avLst/>
              <a:gdLst/>
              <a:ahLst/>
              <a:cxnLst/>
              <a:rect l="l" t="t" r="r" b="b"/>
              <a:pathLst>
                <a:path w="26293" h="50526" extrusionOk="0">
                  <a:moveTo>
                    <a:pt x="19392" y="1"/>
                  </a:moveTo>
                  <a:cubicBezTo>
                    <a:pt x="18616" y="1"/>
                    <a:pt x="16692" y="529"/>
                    <a:pt x="15806" y="5510"/>
                  </a:cubicBezTo>
                  <a:cubicBezTo>
                    <a:pt x="14681" y="11863"/>
                    <a:pt x="14590" y="15328"/>
                    <a:pt x="14590" y="15328"/>
                  </a:cubicBezTo>
                  <a:cubicBezTo>
                    <a:pt x="14590" y="15328"/>
                    <a:pt x="14309" y="16324"/>
                    <a:pt x="13618" y="16324"/>
                  </a:cubicBezTo>
                  <a:cubicBezTo>
                    <a:pt x="13490" y="16324"/>
                    <a:pt x="13348" y="16290"/>
                    <a:pt x="13192" y="16209"/>
                  </a:cubicBezTo>
                  <a:cubicBezTo>
                    <a:pt x="12344" y="15785"/>
                    <a:pt x="11065" y="14480"/>
                    <a:pt x="9928" y="14480"/>
                  </a:cubicBezTo>
                  <a:cubicBezTo>
                    <a:pt x="9680" y="14480"/>
                    <a:pt x="9439" y="14542"/>
                    <a:pt x="9210" y="14689"/>
                  </a:cubicBezTo>
                  <a:cubicBezTo>
                    <a:pt x="7934" y="15510"/>
                    <a:pt x="7964" y="17182"/>
                    <a:pt x="8906" y="19401"/>
                  </a:cubicBezTo>
                  <a:cubicBezTo>
                    <a:pt x="9879" y="21589"/>
                    <a:pt x="11824" y="26513"/>
                    <a:pt x="11976" y="26939"/>
                  </a:cubicBezTo>
                  <a:cubicBezTo>
                    <a:pt x="12136" y="27312"/>
                    <a:pt x="12109" y="27919"/>
                    <a:pt x="11587" y="27919"/>
                  </a:cubicBezTo>
                  <a:cubicBezTo>
                    <a:pt x="11514" y="27919"/>
                    <a:pt x="11431" y="27907"/>
                    <a:pt x="11338" y="27881"/>
                  </a:cubicBezTo>
                  <a:cubicBezTo>
                    <a:pt x="10796" y="27708"/>
                    <a:pt x="8219" y="26193"/>
                    <a:pt x="6341" y="26193"/>
                  </a:cubicBezTo>
                  <a:cubicBezTo>
                    <a:pt x="5583" y="26193"/>
                    <a:pt x="4940" y="26439"/>
                    <a:pt x="4590" y="27121"/>
                  </a:cubicBezTo>
                  <a:cubicBezTo>
                    <a:pt x="3344" y="29462"/>
                    <a:pt x="7052" y="35146"/>
                    <a:pt x="7417" y="35784"/>
                  </a:cubicBezTo>
                  <a:cubicBezTo>
                    <a:pt x="7812" y="36422"/>
                    <a:pt x="7782" y="36726"/>
                    <a:pt x="7508" y="37000"/>
                  </a:cubicBezTo>
                  <a:cubicBezTo>
                    <a:pt x="7477" y="37034"/>
                    <a:pt x="7431" y="37050"/>
                    <a:pt x="7371" y="37050"/>
                  </a:cubicBezTo>
                  <a:cubicBezTo>
                    <a:pt x="6895" y="37050"/>
                    <a:pt x="5558" y="36064"/>
                    <a:pt x="4316" y="35389"/>
                  </a:cubicBezTo>
                  <a:cubicBezTo>
                    <a:pt x="3520" y="34956"/>
                    <a:pt x="2615" y="34563"/>
                    <a:pt x="1871" y="34563"/>
                  </a:cubicBezTo>
                  <a:cubicBezTo>
                    <a:pt x="1309" y="34563"/>
                    <a:pt x="839" y="34787"/>
                    <a:pt x="578" y="35389"/>
                  </a:cubicBezTo>
                  <a:cubicBezTo>
                    <a:pt x="0" y="36817"/>
                    <a:pt x="1125" y="41590"/>
                    <a:pt x="7903" y="47821"/>
                  </a:cubicBezTo>
                  <a:lnTo>
                    <a:pt x="11216" y="50526"/>
                  </a:lnTo>
                  <a:lnTo>
                    <a:pt x="15229" y="49067"/>
                  </a:lnTo>
                  <a:cubicBezTo>
                    <a:pt x="23679" y="45359"/>
                    <a:pt x="26293" y="41225"/>
                    <a:pt x="26201" y="39705"/>
                  </a:cubicBezTo>
                  <a:cubicBezTo>
                    <a:pt x="26117" y="38629"/>
                    <a:pt x="25197" y="38314"/>
                    <a:pt x="24124" y="38314"/>
                  </a:cubicBezTo>
                  <a:cubicBezTo>
                    <a:pt x="23651" y="38314"/>
                    <a:pt x="23149" y="38375"/>
                    <a:pt x="22675" y="38459"/>
                  </a:cubicBezTo>
                  <a:cubicBezTo>
                    <a:pt x="21433" y="38674"/>
                    <a:pt x="20059" y="39077"/>
                    <a:pt x="19439" y="39077"/>
                  </a:cubicBezTo>
                  <a:cubicBezTo>
                    <a:pt x="19271" y="39077"/>
                    <a:pt x="19158" y="39047"/>
                    <a:pt x="19119" y="38976"/>
                  </a:cubicBezTo>
                  <a:cubicBezTo>
                    <a:pt x="18967" y="38611"/>
                    <a:pt x="19028" y="38276"/>
                    <a:pt x="19605" y="37821"/>
                  </a:cubicBezTo>
                  <a:cubicBezTo>
                    <a:pt x="20183" y="37365"/>
                    <a:pt x="25502" y="33170"/>
                    <a:pt x="25107" y="30556"/>
                  </a:cubicBezTo>
                  <a:cubicBezTo>
                    <a:pt x="24896" y="29158"/>
                    <a:pt x="23242" y="28838"/>
                    <a:pt x="21628" y="28838"/>
                  </a:cubicBezTo>
                  <a:cubicBezTo>
                    <a:pt x="20263" y="28838"/>
                    <a:pt x="18927" y="29067"/>
                    <a:pt x="18515" y="29067"/>
                  </a:cubicBezTo>
                  <a:cubicBezTo>
                    <a:pt x="18502" y="29067"/>
                    <a:pt x="18491" y="29067"/>
                    <a:pt x="18481" y="29067"/>
                  </a:cubicBezTo>
                  <a:cubicBezTo>
                    <a:pt x="17691" y="29067"/>
                    <a:pt x="17873" y="28368"/>
                    <a:pt x="18177" y="28003"/>
                  </a:cubicBezTo>
                  <a:cubicBezTo>
                    <a:pt x="18481" y="27638"/>
                    <a:pt x="21885" y="23626"/>
                    <a:pt x="23527" y="21863"/>
                  </a:cubicBezTo>
                  <a:cubicBezTo>
                    <a:pt x="25168" y="20100"/>
                    <a:pt x="25685" y="18459"/>
                    <a:pt x="24803" y="17304"/>
                  </a:cubicBezTo>
                  <a:cubicBezTo>
                    <a:pt x="24500" y="16920"/>
                    <a:pt x="24054" y="16788"/>
                    <a:pt x="23551" y="16788"/>
                  </a:cubicBezTo>
                  <a:cubicBezTo>
                    <a:pt x="22539" y="16788"/>
                    <a:pt x="21299" y="17324"/>
                    <a:pt x="20548" y="17425"/>
                  </a:cubicBezTo>
                  <a:cubicBezTo>
                    <a:pt x="20491" y="17433"/>
                    <a:pt x="20437" y="17436"/>
                    <a:pt x="20386" y="17436"/>
                  </a:cubicBezTo>
                  <a:cubicBezTo>
                    <a:pt x="19429" y="17436"/>
                    <a:pt x="19484" y="16148"/>
                    <a:pt x="19484" y="16148"/>
                  </a:cubicBezTo>
                  <a:cubicBezTo>
                    <a:pt x="19484" y="16148"/>
                    <a:pt x="20548" y="12835"/>
                    <a:pt x="21551" y="6483"/>
                  </a:cubicBezTo>
                  <a:cubicBezTo>
                    <a:pt x="22554" y="130"/>
                    <a:pt x="19697" y="8"/>
                    <a:pt x="19697" y="8"/>
                  </a:cubicBezTo>
                  <a:lnTo>
                    <a:pt x="19697" y="8"/>
                  </a:lnTo>
                  <a:lnTo>
                    <a:pt x="19727" y="39"/>
                  </a:lnTo>
                  <a:cubicBezTo>
                    <a:pt x="19727" y="39"/>
                    <a:pt x="19601" y="1"/>
                    <a:pt x="19392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60"/>
            <p:cNvSpPr/>
            <p:nvPr/>
          </p:nvSpPr>
          <p:spPr>
            <a:xfrm>
              <a:off x="4399363" y="6562105"/>
              <a:ext cx="267886" cy="1586787"/>
            </a:xfrm>
            <a:custGeom>
              <a:avLst/>
              <a:gdLst/>
              <a:ahLst/>
              <a:cxnLst/>
              <a:rect l="l" t="t" r="r" b="b"/>
              <a:pathLst>
                <a:path w="7569" h="44834" extrusionOk="0">
                  <a:moveTo>
                    <a:pt x="7569" y="0"/>
                  </a:moveTo>
                  <a:cubicBezTo>
                    <a:pt x="7569" y="31"/>
                    <a:pt x="7538" y="61"/>
                    <a:pt x="7538" y="122"/>
                  </a:cubicBezTo>
                  <a:cubicBezTo>
                    <a:pt x="7538" y="183"/>
                    <a:pt x="7508" y="304"/>
                    <a:pt x="7478" y="456"/>
                  </a:cubicBezTo>
                  <a:cubicBezTo>
                    <a:pt x="7417" y="760"/>
                    <a:pt x="7326" y="1186"/>
                    <a:pt x="7234" y="1763"/>
                  </a:cubicBezTo>
                  <a:cubicBezTo>
                    <a:pt x="7022" y="2888"/>
                    <a:pt x="6748" y="4529"/>
                    <a:pt x="6353" y="6535"/>
                  </a:cubicBezTo>
                  <a:cubicBezTo>
                    <a:pt x="5654" y="10608"/>
                    <a:pt x="4712" y="16201"/>
                    <a:pt x="3709" y="22402"/>
                  </a:cubicBezTo>
                  <a:cubicBezTo>
                    <a:pt x="2705" y="28603"/>
                    <a:pt x="1763" y="34195"/>
                    <a:pt x="1095" y="38268"/>
                  </a:cubicBezTo>
                  <a:lnTo>
                    <a:pt x="274" y="43071"/>
                  </a:lnTo>
                  <a:cubicBezTo>
                    <a:pt x="183" y="43618"/>
                    <a:pt x="122" y="44074"/>
                    <a:pt x="61" y="44378"/>
                  </a:cubicBezTo>
                  <a:cubicBezTo>
                    <a:pt x="31" y="44500"/>
                    <a:pt x="0" y="44621"/>
                    <a:pt x="0" y="44712"/>
                  </a:cubicBezTo>
                  <a:cubicBezTo>
                    <a:pt x="0" y="44743"/>
                    <a:pt x="0" y="44773"/>
                    <a:pt x="0" y="44834"/>
                  </a:cubicBezTo>
                  <a:cubicBezTo>
                    <a:pt x="31" y="44773"/>
                    <a:pt x="31" y="44743"/>
                    <a:pt x="31" y="44712"/>
                  </a:cubicBezTo>
                  <a:cubicBezTo>
                    <a:pt x="61" y="44621"/>
                    <a:pt x="91" y="44530"/>
                    <a:pt x="122" y="44378"/>
                  </a:cubicBezTo>
                  <a:cubicBezTo>
                    <a:pt x="183" y="44074"/>
                    <a:pt x="243" y="43618"/>
                    <a:pt x="365" y="43071"/>
                  </a:cubicBezTo>
                  <a:cubicBezTo>
                    <a:pt x="547" y="41916"/>
                    <a:pt x="851" y="40305"/>
                    <a:pt x="1216" y="38268"/>
                  </a:cubicBezTo>
                  <a:cubicBezTo>
                    <a:pt x="1915" y="34226"/>
                    <a:pt x="2857" y="28603"/>
                    <a:pt x="3891" y="22432"/>
                  </a:cubicBezTo>
                  <a:cubicBezTo>
                    <a:pt x="4894" y="16232"/>
                    <a:pt x="5836" y="10639"/>
                    <a:pt x="6505" y="6566"/>
                  </a:cubicBezTo>
                  <a:lnTo>
                    <a:pt x="7326" y="1763"/>
                  </a:lnTo>
                  <a:cubicBezTo>
                    <a:pt x="7417" y="1216"/>
                    <a:pt x="7478" y="760"/>
                    <a:pt x="7538" y="456"/>
                  </a:cubicBezTo>
                  <a:cubicBezTo>
                    <a:pt x="7538" y="304"/>
                    <a:pt x="7569" y="183"/>
                    <a:pt x="7569" y="122"/>
                  </a:cubicBezTo>
                  <a:lnTo>
                    <a:pt x="7569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60"/>
            <p:cNvSpPr/>
            <p:nvPr/>
          </p:nvSpPr>
          <p:spPr>
            <a:xfrm>
              <a:off x="4278852" y="7420585"/>
              <a:ext cx="222725" cy="175370"/>
            </a:xfrm>
            <a:custGeom>
              <a:avLst/>
              <a:gdLst/>
              <a:ahLst/>
              <a:cxnLst/>
              <a:rect l="l" t="t" r="r" b="b"/>
              <a:pathLst>
                <a:path w="6293" h="4955" extrusionOk="0">
                  <a:moveTo>
                    <a:pt x="1" y="0"/>
                  </a:moveTo>
                  <a:cubicBezTo>
                    <a:pt x="62" y="91"/>
                    <a:pt x="123" y="182"/>
                    <a:pt x="214" y="243"/>
                  </a:cubicBezTo>
                  <a:cubicBezTo>
                    <a:pt x="366" y="395"/>
                    <a:pt x="578" y="608"/>
                    <a:pt x="852" y="851"/>
                  </a:cubicBezTo>
                  <a:cubicBezTo>
                    <a:pt x="1369" y="1337"/>
                    <a:pt x="2129" y="1976"/>
                    <a:pt x="3010" y="2675"/>
                  </a:cubicBezTo>
                  <a:cubicBezTo>
                    <a:pt x="3861" y="3374"/>
                    <a:pt x="4682" y="3951"/>
                    <a:pt x="5290" y="4347"/>
                  </a:cubicBezTo>
                  <a:cubicBezTo>
                    <a:pt x="5594" y="4559"/>
                    <a:pt x="5837" y="4711"/>
                    <a:pt x="6019" y="4803"/>
                  </a:cubicBezTo>
                  <a:cubicBezTo>
                    <a:pt x="6080" y="4863"/>
                    <a:pt x="6171" y="4924"/>
                    <a:pt x="6293" y="4955"/>
                  </a:cubicBezTo>
                  <a:cubicBezTo>
                    <a:pt x="5989" y="4711"/>
                    <a:pt x="5685" y="4468"/>
                    <a:pt x="5351" y="4255"/>
                  </a:cubicBezTo>
                  <a:cubicBezTo>
                    <a:pt x="4773" y="3830"/>
                    <a:pt x="3952" y="3222"/>
                    <a:pt x="3101" y="2553"/>
                  </a:cubicBezTo>
                  <a:cubicBezTo>
                    <a:pt x="2250" y="1854"/>
                    <a:pt x="1460" y="1216"/>
                    <a:pt x="913" y="760"/>
                  </a:cubicBezTo>
                  <a:cubicBezTo>
                    <a:pt x="639" y="486"/>
                    <a:pt x="335" y="243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60"/>
            <p:cNvSpPr/>
            <p:nvPr/>
          </p:nvSpPr>
          <p:spPr>
            <a:xfrm>
              <a:off x="4500480" y="7485106"/>
              <a:ext cx="239926" cy="106531"/>
            </a:xfrm>
            <a:custGeom>
              <a:avLst/>
              <a:gdLst/>
              <a:ahLst/>
              <a:cxnLst/>
              <a:rect l="l" t="t" r="r" b="b"/>
              <a:pathLst>
                <a:path w="6779" h="3010" extrusionOk="0">
                  <a:moveTo>
                    <a:pt x="6779" y="1"/>
                  </a:moveTo>
                  <a:lnTo>
                    <a:pt x="6779" y="1"/>
                  </a:lnTo>
                  <a:cubicBezTo>
                    <a:pt x="6414" y="92"/>
                    <a:pt x="6080" y="214"/>
                    <a:pt x="5745" y="366"/>
                  </a:cubicBezTo>
                  <a:cubicBezTo>
                    <a:pt x="5137" y="639"/>
                    <a:pt x="4286" y="1004"/>
                    <a:pt x="3344" y="1429"/>
                  </a:cubicBezTo>
                  <a:cubicBezTo>
                    <a:pt x="2432" y="1855"/>
                    <a:pt x="1581" y="2220"/>
                    <a:pt x="973" y="2524"/>
                  </a:cubicBezTo>
                  <a:cubicBezTo>
                    <a:pt x="639" y="2645"/>
                    <a:pt x="304" y="2828"/>
                    <a:pt x="0" y="3010"/>
                  </a:cubicBezTo>
                  <a:cubicBezTo>
                    <a:pt x="365" y="2919"/>
                    <a:pt x="700" y="2767"/>
                    <a:pt x="1034" y="2615"/>
                  </a:cubicBezTo>
                  <a:cubicBezTo>
                    <a:pt x="1642" y="2372"/>
                    <a:pt x="2493" y="2007"/>
                    <a:pt x="3435" y="1581"/>
                  </a:cubicBezTo>
                  <a:cubicBezTo>
                    <a:pt x="4347" y="1156"/>
                    <a:pt x="5198" y="791"/>
                    <a:pt x="5806" y="487"/>
                  </a:cubicBezTo>
                  <a:cubicBezTo>
                    <a:pt x="6140" y="335"/>
                    <a:pt x="6444" y="183"/>
                    <a:pt x="677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60"/>
            <p:cNvSpPr/>
            <p:nvPr/>
          </p:nvSpPr>
          <p:spPr>
            <a:xfrm>
              <a:off x="4435924" y="7833651"/>
              <a:ext cx="307702" cy="134527"/>
            </a:xfrm>
            <a:custGeom>
              <a:avLst/>
              <a:gdLst/>
              <a:ahLst/>
              <a:cxnLst/>
              <a:rect l="l" t="t" r="r" b="b"/>
              <a:pathLst>
                <a:path w="8694" h="3801" extrusionOk="0">
                  <a:moveTo>
                    <a:pt x="8694" y="1"/>
                  </a:moveTo>
                  <a:lnTo>
                    <a:pt x="8694" y="1"/>
                  </a:lnTo>
                  <a:cubicBezTo>
                    <a:pt x="8572" y="31"/>
                    <a:pt x="8451" y="62"/>
                    <a:pt x="8360" y="123"/>
                  </a:cubicBezTo>
                  <a:lnTo>
                    <a:pt x="7417" y="518"/>
                  </a:lnTo>
                  <a:cubicBezTo>
                    <a:pt x="6597" y="852"/>
                    <a:pt x="5533" y="1308"/>
                    <a:pt x="4317" y="1825"/>
                  </a:cubicBezTo>
                  <a:cubicBezTo>
                    <a:pt x="3131" y="2341"/>
                    <a:pt x="2037" y="2828"/>
                    <a:pt x="1247" y="3193"/>
                  </a:cubicBezTo>
                  <a:lnTo>
                    <a:pt x="335" y="3618"/>
                  </a:lnTo>
                  <a:cubicBezTo>
                    <a:pt x="213" y="3679"/>
                    <a:pt x="122" y="3740"/>
                    <a:pt x="1" y="3800"/>
                  </a:cubicBezTo>
                  <a:cubicBezTo>
                    <a:pt x="122" y="3770"/>
                    <a:pt x="244" y="3740"/>
                    <a:pt x="365" y="3679"/>
                  </a:cubicBezTo>
                  <a:lnTo>
                    <a:pt x="1308" y="3314"/>
                  </a:lnTo>
                  <a:cubicBezTo>
                    <a:pt x="2128" y="2980"/>
                    <a:pt x="3192" y="2493"/>
                    <a:pt x="4408" y="1977"/>
                  </a:cubicBezTo>
                  <a:cubicBezTo>
                    <a:pt x="5594" y="1460"/>
                    <a:pt x="6688" y="974"/>
                    <a:pt x="7448" y="609"/>
                  </a:cubicBezTo>
                  <a:lnTo>
                    <a:pt x="8390" y="183"/>
                  </a:lnTo>
                  <a:cubicBezTo>
                    <a:pt x="8481" y="153"/>
                    <a:pt x="8603" y="92"/>
                    <a:pt x="869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60"/>
            <p:cNvSpPr/>
            <p:nvPr/>
          </p:nvSpPr>
          <p:spPr>
            <a:xfrm>
              <a:off x="4165914" y="7733632"/>
              <a:ext cx="276522" cy="229166"/>
            </a:xfrm>
            <a:custGeom>
              <a:avLst/>
              <a:gdLst/>
              <a:ahLst/>
              <a:cxnLst/>
              <a:rect l="l" t="t" r="r" b="b"/>
              <a:pathLst>
                <a:path w="7813" h="6475" extrusionOk="0">
                  <a:moveTo>
                    <a:pt x="0" y="0"/>
                  </a:moveTo>
                  <a:cubicBezTo>
                    <a:pt x="92" y="91"/>
                    <a:pt x="183" y="183"/>
                    <a:pt x="274" y="274"/>
                  </a:cubicBezTo>
                  <a:cubicBezTo>
                    <a:pt x="456" y="456"/>
                    <a:pt x="730" y="730"/>
                    <a:pt x="1064" y="1034"/>
                  </a:cubicBezTo>
                  <a:cubicBezTo>
                    <a:pt x="1733" y="1672"/>
                    <a:pt x="2675" y="2523"/>
                    <a:pt x="3769" y="3435"/>
                  </a:cubicBezTo>
                  <a:cubicBezTo>
                    <a:pt x="4833" y="4316"/>
                    <a:pt x="5836" y="5107"/>
                    <a:pt x="6596" y="5623"/>
                  </a:cubicBezTo>
                  <a:cubicBezTo>
                    <a:pt x="6961" y="5897"/>
                    <a:pt x="7265" y="6140"/>
                    <a:pt x="7478" y="6262"/>
                  </a:cubicBezTo>
                  <a:cubicBezTo>
                    <a:pt x="7599" y="6353"/>
                    <a:pt x="7691" y="6414"/>
                    <a:pt x="7812" y="6474"/>
                  </a:cubicBezTo>
                  <a:cubicBezTo>
                    <a:pt x="7721" y="6383"/>
                    <a:pt x="7630" y="6292"/>
                    <a:pt x="7508" y="6231"/>
                  </a:cubicBezTo>
                  <a:lnTo>
                    <a:pt x="6657" y="5532"/>
                  </a:lnTo>
                  <a:cubicBezTo>
                    <a:pt x="5928" y="4985"/>
                    <a:pt x="4955" y="4195"/>
                    <a:pt x="3861" y="3283"/>
                  </a:cubicBezTo>
                  <a:cubicBezTo>
                    <a:pt x="2797" y="2401"/>
                    <a:pt x="1824" y="1581"/>
                    <a:pt x="1155" y="973"/>
                  </a:cubicBezTo>
                  <a:lnTo>
                    <a:pt x="335" y="243"/>
                  </a:lnTo>
                  <a:cubicBezTo>
                    <a:pt x="213" y="152"/>
                    <a:pt x="122" y="6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0" name="Google Shape;1870;p60"/>
          <p:cNvGrpSpPr/>
          <p:nvPr/>
        </p:nvGrpSpPr>
        <p:grpSpPr>
          <a:xfrm>
            <a:off x="311688" y="4278168"/>
            <a:ext cx="668104" cy="895218"/>
            <a:chOff x="122038" y="7256930"/>
            <a:chExt cx="668104" cy="895218"/>
          </a:xfrm>
        </p:grpSpPr>
        <p:sp>
          <p:nvSpPr>
            <p:cNvPr id="1871" name="Google Shape;1871;p60"/>
            <p:cNvSpPr/>
            <p:nvPr/>
          </p:nvSpPr>
          <p:spPr>
            <a:xfrm>
              <a:off x="522256" y="7780173"/>
              <a:ext cx="267886" cy="162204"/>
            </a:xfrm>
            <a:custGeom>
              <a:avLst/>
              <a:gdLst/>
              <a:ahLst/>
              <a:cxnLst/>
              <a:rect l="l" t="t" r="r" b="b"/>
              <a:pathLst>
                <a:path w="7569" h="4583" extrusionOk="0">
                  <a:moveTo>
                    <a:pt x="4002" y="1"/>
                  </a:moveTo>
                  <a:cubicBezTo>
                    <a:pt x="3122" y="1"/>
                    <a:pt x="2254" y="184"/>
                    <a:pt x="1459" y="539"/>
                  </a:cubicBezTo>
                  <a:cubicBezTo>
                    <a:pt x="760" y="904"/>
                    <a:pt x="304" y="1542"/>
                    <a:pt x="152" y="2302"/>
                  </a:cubicBezTo>
                  <a:cubicBezTo>
                    <a:pt x="0" y="2849"/>
                    <a:pt x="61" y="3427"/>
                    <a:pt x="335" y="3913"/>
                  </a:cubicBezTo>
                  <a:cubicBezTo>
                    <a:pt x="536" y="4342"/>
                    <a:pt x="968" y="4582"/>
                    <a:pt x="1439" y="4582"/>
                  </a:cubicBezTo>
                  <a:cubicBezTo>
                    <a:pt x="1536" y="4582"/>
                    <a:pt x="1634" y="4572"/>
                    <a:pt x="1733" y="4552"/>
                  </a:cubicBezTo>
                  <a:cubicBezTo>
                    <a:pt x="2249" y="4400"/>
                    <a:pt x="2553" y="3822"/>
                    <a:pt x="3009" y="3488"/>
                  </a:cubicBezTo>
                  <a:cubicBezTo>
                    <a:pt x="3474" y="3130"/>
                    <a:pt x="4044" y="3056"/>
                    <a:pt x="4639" y="3056"/>
                  </a:cubicBezTo>
                  <a:cubicBezTo>
                    <a:pt x="5055" y="3056"/>
                    <a:pt x="5484" y="3093"/>
                    <a:pt x="5897" y="3093"/>
                  </a:cubicBezTo>
                  <a:cubicBezTo>
                    <a:pt x="5937" y="3096"/>
                    <a:pt x="5978" y="3097"/>
                    <a:pt x="6019" y="3097"/>
                  </a:cubicBezTo>
                  <a:cubicBezTo>
                    <a:pt x="6378" y="3097"/>
                    <a:pt x="6752" y="2980"/>
                    <a:pt x="7052" y="2789"/>
                  </a:cubicBezTo>
                  <a:cubicBezTo>
                    <a:pt x="7569" y="2333"/>
                    <a:pt x="7508" y="1451"/>
                    <a:pt x="7022" y="934"/>
                  </a:cubicBezTo>
                  <a:cubicBezTo>
                    <a:pt x="6535" y="479"/>
                    <a:pt x="5867" y="175"/>
                    <a:pt x="5198" y="114"/>
                  </a:cubicBezTo>
                  <a:cubicBezTo>
                    <a:pt x="4800" y="38"/>
                    <a:pt x="4400" y="1"/>
                    <a:pt x="4002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60"/>
            <p:cNvSpPr/>
            <p:nvPr/>
          </p:nvSpPr>
          <p:spPr>
            <a:xfrm>
              <a:off x="457701" y="7256930"/>
              <a:ext cx="196888" cy="387442"/>
            </a:xfrm>
            <a:custGeom>
              <a:avLst/>
              <a:gdLst/>
              <a:ahLst/>
              <a:cxnLst/>
              <a:rect l="l" t="t" r="r" b="b"/>
              <a:pathLst>
                <a:path w="5563" h="10947" extrusionOk="0">
                  <a:moveTo>
                    <a:pt x="3124" y="1"/>
                  </a:moveTo>
                  <a:cubicBezTo>
                    <a:pt x="3014" y="1"/>
                    <a:pt x="2905" y="12"/>
                    <a:pt x="2797" y="34"/>
                  </a:cubicBezTo>
                  <a:cubicBezTo>
                    <a:pt x="2098" y="217"/>
                    <a:pt x="1672" y="885"/>
                    <a:pt x="1368" y="1524"/>
                  </a:cubicBezTo>
                  <a:cubicBezTo>
                    <a:pt x="487" y="3378"/>
                    <a:pt x="0" y="5445"/>
                    <a:pt x="0" y="7512"/>
                  </a:cubicBezTo>
                  <a:cubicBezTo>
                    <a:pt x="0" y="8484"/>
                    <a:pt x="122" y="9487"/>
                    <a:pt x="669" y="10308"/>
                  </a:cubicBezTo>
                  <a:cubicBezTo>
                    <a:pt x="990" y="10768"/>
                    <a:pt x="1445" y="10947"/>
                    <a:pt x="1902" y="10947"/>
                  </a:cubicBezTo>
                  <a:cubicBezTo>
                    <a:pt x="2442" y="10947"/>
                    <a:pt x="2984" y="10698"/>
                    <a:pt x="3314" y="10369"/>
                  </a:cubicBezTo>
                  <a:cubicBezTo>
                    <a:pt x="3952" y="9761"/>
                    <a:pt x="4225" y="8879"/>
                    <a:pt x="4469" y="8028"/>
                  </a:cubicBezTo>
                  <a:cubicBezTo>
                    <a:pt x="5016" y="6144"/>
                    <a:pt x="5563" y="4107"/>
                    <a:pt x="5168" y="2162"/>
                  </a:cubicBezTo>
                  <a:cubicBezTo>
                    <a:pt x="5046" y="1585"/>
                    <a:pt x="4803" y="1037"/>
                    <a:pt x="4408" y="581"/>
                  </a:cubicBezTo>
                  <a:cubicBezTo>
                    <a:pt x="4086" y="211"/>
                    <a:pt x="3604" y="1"/>
                    <a:pt x="3124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60"/>
            <p:cNvSpPr/>
            <p:nvPr/>
          </p:nvSpPr>
          <p:spPr>
            <a:xfrm>
              <a:off x="122038" y="7369797"/>
              <a:ext cx="324939" cy="320550"/>
            </a:xfrm>
            <a:custGeom>
              <a:avLst/>
              <a:gdLst/>
              <a:ahLst/>
              <a:cxnLst/>
              <a:rect l="l" t="t" r="r" b="b"/>
              <a:pathLst>
                <a:path w="9181" h="9057" extrusionOk="0">
                  <a:moveTo>
                    <a:pt x="1929" y="1"/>
                  </a:moveTo>
                  <a:cubicBezTo>
                    <a:pt x="1863" y="1"/>
                    <a:pt x="1798" y="3"/>
                    <a:pt x="1734" y="6"/>
                  </a:cubicBezTo>
                  <a:cubicBezTo>
                    <a:pt x="1156" y="37"/>
                    <a:pt x="670" y="341"/>
                    <a:pt x="396" y="827"/>
                  </a:cubicBezTo>
                  <a:cubicBezTo>
                    <a:pt x="1" y="1526"/>
                    <a:pt x="396" y="2377"/>
                    <a:pt x="761" y="3107"/>
                  </a:cubicBezTo>
                  <a:cubicBezTo>
                    <a:pt x="1430" y="4323"/>
                    <a:pt x="2220" y="5508"/>
                    <a:pt x="3071" y="6633"/>
                  </a:cubicBezTo>
                  <a:cubicBezTo>
                    <a:pt x="3770" y="7514"/>
                    <a:pt x="4560" y="8396"/>
                    <a:pt x="5624" y="8791"/>
                  </a:cubicBezTo>
                  <a:cubicBezTo>
                    <a:pt x="6057" y="8964"/>
                    <a:pt x="6494" y="9056"/>
                    <a:pt x="6900" y="9056"/>
                  </a:cubicBezTo>
                  <a:cubicBezTo>
                    <a:pt x="7492" y="9056"/>
                    <a:pt x="8017" y="8859"/>
                    <a:pt x="8360" y="8426"/>
                  </a:cubicBezTo>
                  <a:lnTo>
                    <a:pt x="8360" y="8426"/>
                  </a:lnTo>
                  <a:lnTo>
                    <a:pt x="8238" y="8548"/>
                  </a:lnTo>
                  <a:cubicBezTo>
                    <a:pt x="8968" y="7605"/>
                    <a:pt x="9180" y="6359"/>
                    <a:pt x="8816" y="5204"/>
                  </a:cubicBezTo>
                  <a:cubicBezTo>
                    <a:pt x="8421" y="4110"/>
                    <a:pt x="7752" y="3107"/>
                    <a:pt x="6840" y="2347"/>
                  </a:cubicBezTo>
                  <a:cubicBezTo>
                    <a:pt x="5807" y="1435"/>
                    <a:pt x="4591" y="736"/>
                    <a:pt x="3314" y="280"/>
                  </a:cubicBezTo>
                  <a:cubicBezTo>
                    <a:pt x="2862" y="94"/>
                    <a:pt x="2387" y="1"/>
                    <a:pt x="1929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60"/>
            <p:cNvSpPr/>
            <p:nvPr/>
          </p:nvSpPr>
          <p:spPr>
            <a:xfrm>
              <a:off x="478122" y="7828554"/>
              <a:ext cx="185067" cy="323594"/>
            </a:xfrm>
            <a:custGeom>
              <a:avLst/>
              <a:gdLst/>
              <a:ahLst/>
              <a:cxnLst/>
              <a:rect l="l" t="t" r="r" b="b"/>
              <a:pathLst>
                <a:path w="5229" h="9143" extrusionOk="0">
                  <a:moveTo>
                    <a:pt x="5001" y="1"/>
                  </a:moveTo>
                  <a:cubicBezTo>
                    <a:pt x="4925" y="1"/>
                    <a:pt x="4849" y="8"/>
                    <a:pt x="4773" y="23"/>
                  </a:cubicBezTo>
                  <a:cubicBezTo>
                    <a:pt x="4348" y="54"/>
                    <a:pt x="3952" y="145"/>
                    <a:pt x="3557" y="327"/>
                  </a:cubicBezTo>
                  <a:cubicBezTo>
                    <a:pt x="3010" y="601"/>
                    <a:pt x="2493" y="996"/>
                    <a:pt x="2098" y="1482"/>
                  </a:cubicBezTo>
                  <a:cubicBezTo>
                    <a:pt x="1642" y="2060"/>
                    <a:pt x="1247" y="2729"/>
                    <a:pt x="974" y="3428"/>
                  </a:cubicBezTo>
                  <a:cubicBezTo>
                    <a:pt x="700" y="4127"/>
                    <a:pt x="487" y="4856"/>
                    <a:pt x="335" y="5616"/>
                  </a:cubicBezTo>
                  <a:cubicBezTo>
                    <a:pt x="214" y="6224"/>
                    <a:pt x="123" y="6832"/>
                    <a:pt x="92" y="7440"/>
                  </a:cubicBezTo>
                  <a:cubicBezTo>
                    <a:pt x="31" y="7957"/>
                    <a:pt x="31" y="8382"/>
                    <a:pt x="31" y="8686"/>
                  </a:cubicBezTo>
                  <a:cubicBezTo>
                    <a:pt x="1" y="8838"/>
                    <a:pt x="31" y="8990"/>
                    <a:pt x="31" y="9142"/>
                  </a:cubicBezTo>
                  <a:cubicBezTo>
                    <a:pt x="62" y="8990"/>
                    <a:pt x="92" y="8838"/>
                    <a:pt x="92" y="8686"/>
                  </a:cubicBezTo>
                  <a:cubicBezTo>
                    <a:pt x="123" y="8352"/>
                    <a:pt x="183" y="7957"/>
                    <a:pt x="214" y="7440"/>
                  </a:cubicBezTo>
                  <a:cubicBezTo>
                    <a:pt x="274" y="6832"/>
                    <a:pt x="366" y="6254"/>
                    <a:pt x="487" y="5647"/>
                  </a:cubicBezTo>
                  <a:cubicBezTo>
                    <a:pt x="670" y="4917"/>
                    <a:pt x="882" y="4218"/>
                    <a:pt x="1156" y="3519"/>
                  </a:cubicBezTo>
                  <a:cubicBezTo>
                    <a:pt x="1430" y="2820"/>
                    <a:pt x="1794" y="2181"/>
                    <a:pt x="2250" y="1574"/>
                  </a:cubicBezTo>
                  <a:cubicBezTo>
                    <a:pt x="2615" y="1118"/>
                    <a:pt x="3071" y="722"/>
                    <a:pt x="3618" y="449"/>
                  </a:cubicBezTo>
                  <a:cubicBezTo>
                    <a:pt x="3983" y="267"/>
                    <a:pt x="4378" y="145"/>
                    <a:pt x="4773" y="84"/>
                  </a:cubicBezTo>
                  <a:cubicBezTo>
                    <a:pt x="4925" y="84"/>
                    <a:pt x="5077" y="54"/>
                    <a:pt x="5229" y="23"/>
                  </a:cubicBezTo>
                  <a:cubicBezTo>
                    <a:pt x="5153" y="8"/>
                    <a:pt x="5077" y="1"/>
                    <a:pt x="50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60"/>
            <p:cNvSpPr/>
            <p:nvPr/>
          </p:nvSpPr>
          <p:spPr>
            <a:xfrm>
              <a:off x="479219" y="7397969"/>
              <a:ext cx="83951" cy="720804"/>
            </a:xfrm>
            <a:custGeom>
              <a:avLst/>
              <a:gdLst/>
              <a:ahLst/>
              <a:cxnLst/>
              <a:rect l="l" t="t" r="r" b="b"/>
              <a:pathLst>
                <a:path w="2372" h="20366" extrusionOk="0">
                  <a:moveTo>
                    <a:pt x="2371" y="1"/>
                  </a:moveTo>
                  <a:cubicBezTo>
                    <a:pt x="2371" y="62"/>
                    <a:pt x="2341" y="122"/>
                    <a:pt x="2310" y="183"/>
                  </a:cubicBezTo>
                  <a:cubicBezTo>
                    <a:pt x="2280" y="335"/>
                    <a:pt x="2219" y="517"/>
                    <a:pt x="2128" y="761"/>
                  </a:cubicBezTo>
                  <a:cubicBezTo>
                    <a:pt x="2067" y="1004"/>
                    <a:pt x="1976" y="1308"/>
                    <a:pt x="1885" y="1673"/>
                  </a:cubicBezTo>
                  <a:cubicBezTo>
                    <a:pt x="1794" y="2037"/>
                    <a:pt x="1702" y="2432"/>
                    <a:pt x="1611" y="2888"/>
                  </a:cubicBezTo>
                  <a:cubicBezTo>
                    <a:pt x="1095" y="5290"/>
                    <a:pt x="730" y="7660"/>
                    <a:pt x="456" y="10092"/>
                  </a:cubicBezTo>
                  <a:cubicBezTo>
                    <a:pt x="152" y="12919"/>
                    <a:pt x="0" y="15472"/>
                    <a:pt x="0" y="17326"/>
                  </a:cubicBezTo>
                  <a:cubicBezTo>
                    <a:pt x="0" y="18269"/>
                    <a:pt x="0" y="19028"/>
                    <a:pt x="31" y="19545"/>
                  </a:cubicBezTo>
                  <a:cubicBezTo>
                    <a:pt x="31" y="19788"/>
                    <a:pt x="61" y="20001"/>
                    <a:pt x="61" y="20153"/>
                  </a:cubicBezTo>
                  <a:cubicBezTo>
                    <a:pt x="61" y="20214"/>
                    <a:pt x="92" y="20275"/>
                    <a:pt x="92" y="20366"/>
                  </a:cubicBezTo>
                  <a:cubicBezTo>
                    <a:pt x="92" y="20275"/>
                    <a:pt x="92" y="20214"/>
                    <a:pt x="92" y="20153"/>
                  </a:cubicBezTo>
                  <a:lnTo>
                    <a:pt x="92" y="19545"/>
                  </a:lnTo>
                  <a:cubicBezTo>
                    <a:pt x="92" y="19028"/>
                    <a:pt x="92" y="18269"/>
                    <a:pt x="122" y="17326"/>
                  </a:cubicBezTo>
                  <a:cubicBezTo>
                    <a:pt x="152" y="15503"/>
                    <a:pt x="335" y="13496"/>
                    <a:pt x="639" y="10670"/>
                  </a:cubicBezTo>
                  <a:cubicBezTo>
                    <a:pt x="912" y="7995"/>
                    <a:pt x="1307" y="4925"/>
                    <a:pt x="1733" y="2919"/>
                  </a:cubicBezTo>
                  <a:cubicBezTo>
                    <a:pt x="1824" y="2463"/>
                    <a:pt x="1915" y="2068"/>
                    <a:pt x="2006" y="1703"/>
                  </a:cubicBezTo>
                  <a:cubicBezTo>
                    <a:pt x="2067" y="1338"/>
                    <a:pt x="2128" y="1034"/>
                    <a:pt x="2219" y="791"/>
                  </a:cubicBezTo>
                  <a:cubicBezTo>
                    <a:pt x="2280" y="517"/>
                    <a:pt x="2310" y="366"/>
                    <a:pt x="2341" y="214"/>
                  </a:cubicBezTo>
                  <a:cubicBezTo>
                    <a:pt x="2371" y="122"/>
                    <a:pt x="2371" y="62"/>
                    <a:pt x="237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60"/>
            <p:cNvSpPr/>
            <p:nvPr/>
          </p:nvSpPr>
          <p:spPr>
            <a:xfrm>
              <a:off x="247929" y="7451766"/>
              <a:ext cx="235608" cy="490575"/>
            </a:xfrm>
            <a:custGeom>
              <a:avLst/>
              <a:gdLst/>
              <a:ahLst/>
              <a:cxnLst/>
              <a:rect l="l" t="t" r="r" b="b"/>
              <a:pathLst>
                <a:path w="6657" h="13861" extrusionOk="0">
                  <a:moveTo>
                    <a:pt x="0" y="1"/>
                  </a:moveTo>
                  <a:lnTo>
                    <a:pt x="0" y="1"/>
                  </a:lnTo>
                  <a:cubicBezTo>
                    <a:pt x="608" y="456"/>
                    <a:pt x="1186" y="973"/>
                    <a:pt x="1733" y="1520"/>
                  </a:cubicBezTo>
                  <a:cubicBezTo>
                    <a:pt x="2979" y="2919"/>
                    <a:pt x="3982" y="4499"/>
                    <a:pt x="4681" y="6232"/>
                  </a:cubicBezTo>
                  <a:cubicBezTo>
                    <a:pt x="5107" y="7174"/>
                    <a:pt x="5441" y="8147"/>
                    <a:pt x="5715" y="9119"/>
                  </a:cubicBezTo>
                  <a:cubicBezTo>
                    <a:pt x="5988" y="10031"/>
                    <a:pt x="6171" y="10882"/>
                    <a:pt x="6323" y="11581"/>
                  </a:cubicBezTo>
                  <a:cubicBezTo>
                    <a:pt x="6444" y="12280"/>
                    <a:pt x="6505" y="12858"/>
                    <a:pt x="6566" y="13253"/>
                  </a:cubicBezTo>
                  <a:cubicBezTo>
                    <a:pt x="6566" y="13466"/>
                    <a:pt x="6596" y="13679"/>
                    <a:pt x="6657" y="13861"/>
                  </a:cubicBezTo>
                  <a:cubicBezTo>
                    <a:pt x="6657" y="13679"/>
                    <a:pt x="6657" y="13466"/>
                    <a:pt x="6657" y="13253"/>
                  </a:cubicBezTo>
                  <a:cubicBezTo>
                    <a:pt x="6627" y="12858"/>
                    <a:pt x="6566" y="12280"/>
                    <a:pt x="6444" y="11551"/>
                  </a:cubicBezTo>
                  <a:cubicBezTo>
                    <a:pt x="6323" y="10730"/>
                    <a:pt x="6140" y="9879"/>
                    <a:pt x="5897" y="9089"/>
                  </a:cubicBezTo>
                  <a:cubicBezTo>
                    <a:pt x="5623" y="8086"/>
                    <a:pt x="5289" y="7113"/>
                    <a:pt x="4864" y="6171"/>
                  </a:cubicBezTo>
                  <a:cubicBezTo>
                    <a:pt x="4134" y="4408"/>
                    <a:pt x="3131" y="2827"/>
                    <a:pt x="1824" y="1429"/>
                  </a:cubicBezTo>
                  <a:cubicBezTo>
                    <a:pt x="1611" y="1216"/>
                    <a:pt x="1368" y="973"/>
                    <a:pt x="1125" y="791"/>
                  </a:cubicBezTo>
                  <a:cubicBezTo>
                    <a:pt x="1003" y="700"/>
                    <a:pt x="912" y="608"/>
                    <a:pt x="821" y="517"/>
                  </a:cubicBezTo>
                  <a:lnTo>
                    <a:pt x="547" y="335"/>
                  </a:lnTo>
                  <a:cubicBezTo>
                    <a:pt x="365" y="213"/>
                    <a:pt x="183" y="92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MG Bk 3 F-SA_2020_1-07">
            <a:hlinkClick r:id="" action="ppaction://media"/>
            <a:extLst>
              <a:ext uri="{FF2B5EF4-FFF2-40B4-BE49-F238E27FC236}">
                <a16:creationId xmlns:a16="http://schemas.microsoft.com/office/drawing/2014/main" id="{99AD7A0E-9978-420B-B93D-4E841609CC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37288" y="299405"/>
            <a:ext cx="656422" cy="638842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97B9083D-C0F0-4605-A30F-E931CE24AC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116" t="26144" r="29075" b="33072"/>
          <a:stretch/>
        </p:blipFill>
        <p:spPr>
          <a:xfrm>
            <a:off x="1429230" y="1158218"/>
            <a:ext cx="6480043" cy="3119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4985876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5" name="Google Shape;1855;p60"/>
          <p:cNvSpPr txBox="1">
            <a:spLocks noGrp="1"/>
          </p:cNvSpPr>
          <p:nvPr>
            <p:ph type="title"/>
          </p:nvPr>
        </p:nvSpPr>
        <p:spPr>
          <a:xfrm>
            <a:off x="3465499" y="129979"/>
            <a:ext cx="284643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Listening</a:t>
            </a:r>
            <a:endParaRPr dirty="0"/>
          </a:p>
        </p:txBody>
      </p:sp>
      <p:grpSp>
        <p:nvGrpSpPr>
          <p:cNvPr id="1857" name="Google Shape;1857;p60"/>
          <p:cNvGrpSpPr/>
          <p:nvPr/>
        </p:nvGrpSpPr>
        <p:grpSpPr>
          <a:xfrm flipH="1">
            <a:off x="7927951" y="3810849"/>
            <a:ext cx="1019450" cy="1379152"/>
            <a:chOff x="3231057" y="5846468"/>
            <a:chExt cx="1701919" cy="2302424"/>
          </a:xfrm>
        </p:grpSpPr>
        <p:sp>
          <p:nvSpPr>
            <p:cNvPr id="1858" name="Google Shape;1858;p60"/>
            <p:cNvSpPr/>
            <p:nvPr/>
          </p:nvSpPr>
          <p:spPr>
            <a:xfrm>
              <a:off x="3231057" y="5846468"/>
              <a:ext cx="1594326" cy="2294779"/>
            </a:xfrm>
            <a:custGeom>
              <a:avLst/>
              <a:gdLst/>
              <a:ahLst/>
              <a:cxnLst/>
              <a:rect l="l" t="t" r="r" b="b"/>
              <a:pathLst>
                <a:path w="45047" h="64838" extrusionOk="0">
                  <a:moveTo>
                    <a:pt x="7664" y="0"/>
                  </a:moveTo>
                  <a:cubicBezTo>
                    <a:pt x="5622" y="0"/>
                    <a:pt x="3546" y="1052"/>
                    <a:pt x="2736" y="2925"/>
                  </a:cubicBezTo>
                  <a:cubicBezTo>
                    <a:pt x="1763" y="5175"/>
                    <a:pt x="2736" y="7789"/>
                    <a:pt x="3952" y="9916"/>
                  </a:cubicBezTo>
                  <a:cubicBezTo>
                    <a:pt x="5715" y="13108"/>
                    <a:pt x="7934" y="16026"/>
                    <a:pt x="10517" y="18549"/>
                  </a:cubicBezTo>
                  <a:cubicBezTo>
                    <a:pt x="10973" y="19005"/>
                    <a:pt x="11490" y="19521"/>
                    <a:pt x="11612" y="20160"/>
                  </a:cubicBezTo>
                  <a:cubicBezTo>
                    <a:pt x="11794" y="21345"/>
                    <a:pt x="10548" y="22257"/>
                    <a:pt x="9393" y="22470"/>
                  </a:cubicBezTo>
                  <a:cubicBezTo>
                    <a:pt x="9084" y="22520"/>
                    <a:pt x="8773" y="22540"/>
                    <a:pt x="8462" y="22540"/>
                  </a:cubicBezTo>
                  <a:cubicBezTo>
                    <a:pt x="7455" y="22540"/>
                    <a:pt x="6439" y="22334"/>
                    <a:pt x="5441" y="22287"/>
                  </a:cubicBezTo>
                  <a:cubicBezTo>
                    <a:pt x="5342" y="22283"/>
                    <a:pt x="5243" y="22280"/>
                    <a:pt x="5142" y="22280"/>
                  </a:cubicBezTo>
                  <a:cubicBezTo>
                    <a:pt x="3888" y="22280"/>
                    <a:pt x="2563" y="22646"/>
                    <a:pt x="1915" y="23716"/>
                  </a:cubicBezTo>
                  <a:cubicBezTo>
                    <a:pt x="973" y="25327"/>
                    <a:pt x="2098" y="27333"/>
                    <a:pt x="3314" y="28731"/>
                  </a:cubicBezTo>
                  <a:cubicBezTo>
                    <a:pt x="5745" y="31528"/>
                    <a:pt x="8663" y="33868"/>
                    <a:pt x="11885" y="35692"/>
                  </a:cubicBezTo>
                  <a:cubicBezTo>
                    <a:pt x="13040" y="36330"/>
                    <a:pt x="14287" y="36938"/>
                    <a:pt x="15138" y="37971"/>
                  </a:cubicBezTo>
                  <a:cubicBezTo>
                    <a:pt x="15989" y="39005"/>
                    <a:pt x="16353" y="40585"/>
                    <a:pt x="15563" y="41680"/>
                  </a:cubicBezTo>
                  <a:cubicBezTo>
                    <a:pt x="15046" y="42376"/>
                    <a:pt x="14189" y="42682"/>
                    <a:pt x="13301" y="42682"/>
                  </a:cubicBezTo>
                  <a:cubicBezTo>
                    <a:pt x="12833" y="42682"/>
                    <a:pt x="12356" y="42597"/>
                    <a:pt x="11916" y="42440"/>
                  </a:cubicBezTo>
                  <a:cubicBezTo>
                    <a:pt x="10669" y="41984"/>
                    <a:pt x="9636" y="41102"/>
                    <a:pt x="8481" y="40464"/>
                  </a:cubicBezTo>
                  <a:cubicBezTo>
                    <a:pt x="7380" y="39828"/>
                    <a:pt x="6065" y="39438"/>
                    <a:pt x="4804" y="39438"/>
                  </a:cubicBezTo>
                  <a:cubicBezTo>
                    <a:pt x="3592" y="39438"/>
                    <a:pt x="2429" y="39798"/>
                    <a:pt x="1551" y="40646"/>
                  </a:cubicBezTo>
                  <a:cubicBezTo>
                    <a:pt x="396" y="41801"/>
                    <a:pt x="1" y="43595"/>
                    <a:pt x="244" y="45236"/>
                  </a:cubicBezTo>
                  <a:cubicBezTo>
                    <a:pt x="487" y="46877"/>
                    <a:pt x="1277" y="48367"/>
                    <a:pt x="2128" y="49765"/>
                  </a:cubicBezTo>
                  <a:cubicBezTo>
                    <a:pt x="5107" y="54659"/>
                    <a:pt x="9271" y="58884"/>
                    <a:pt x="14287" y="61589"/>
                  </a:cubicBezTo>
                  <a:cubicBezTo>
                    <a:pt x="18084" y="63614"/>
                    <a:pt x="21794" y="64838"/>
                    <a:pt x="25799" y="64838"/>
                  </a:cubicBezTo>
                  <a:cubicBezTo>
                    <a:pt x="27084" y="64838"/>
                    <a:pt x="28400" y="64712"/>
                    <a:pt x="29758" y="64446"/>
                  </a:cubicBezTo>
                  <a:lnTo>
                    <a:pt x="29788" y="64446"/>
                  </a:lnTo>
                  <a:cubicBezTo>
                    <a:pt x="39393" y="59795"/>
                    <a:pt x="43132" y="48914"/>
                    <a:pt x="44378" y="38822"/>
                  </a:cubicBezTo>
                  <a:cubicBezTo>
                    <a:pt x="44591" y="37120"/>
                    <a:pt x="45047" y="35388"/>
                    <a:pt x="44500" y="33777"/>
                  </a:cubicBezTo>
                  <a:cubicBezTo>
                    <a:pt x="44003" y="32390"/>
                    <a:pt x="42673" y="31252"/>
                    <a:pt x="41285" y="31252"/>
                  </a:cubicBezTo>
                  <a:cubicBezTo>
                    <a:pt x="41060" y="31252"/>
                    <a:pt x="40834" y="31282"/>
                    <a:pt x="40609" y="31345"/>
                  </a:cubicBezTo>
                  <a:cubicBezTo>
                    <a:pt x="39272" y="31740"/>
                    <a:pt x="38482" y="33108"/>
                    <a:pt x="37600" y="34202"/>
                  </a:cubicBezTo>
                  <a:cubicBezTo>
                    <a:pt x="36415" y="35631"/>
                    <a:pt x="34834" y="36725"/>
                    <a:pt x="33071" y="37333"/>
                  </a:cubicBezTo>
                  <a:cubicBezTo>
                    <a:pt x="32517" y="37508"/>
                    <a:pt x="31915" y="37634"/>
                    <a:pt x="31330" y="37634"/>
                  </a:cubicBezTo>
                  <a:cubicBezTo>
                    <a:pt x="30695" y="37634"/>
                    <a:pt x="30082" y="37485"/>
                    <a:pt x="29576" y="37090"/>
                  </a:cubicBezTo>
                  <a:cubicBezTo>
                    <a:pt x="28269" y="36057"/>
                    <a:pt x="28390" y="34050"/>
                    <a:pt x="28664" y="32348"/>
                  </a:cubicBezTo>
                  <a:cubicBezTo>
                    <a:pt x="29180" y="29248"/>
                    <a:pt x="29697" y="26148"/>
                    <a:pt x="30214" y="23047"/>
                  </a:cubicBezTo>
                  <a:cubicBezTo>
                    <a:pt x="30487" y="21375"/>
                    <a:pt x="30761" y="19673"/>
                    <a:pt x="30518" y="18002"/>
                  </a:cubicBezTo>
                  <a:cubicBezTo>
                    <a:pt x="30244" y="16330"/>
                    <a:pt x="29332" y="14688"/>
                    <a:pt x="27813" y="13989"/>
                  </a:cubicBezTo>
                  <a:cubicBezTo>
                    <a:pt x="27391" y="13795"/>
                    <a:pt x="26925" y="13702"/>
                    <a:pt x="26459" y="13702"/>
                  </a:cubicBezTo>
                  <a:cubicBezTo>
                    <a:pt x="25244" y="13702"/>
                    <a:pt x="24027" y="14336"/>
                    <a:pt x="23588" y="15479"/>
                  </a:cubicBezTo>
                  <a:cubicBezTo>
                    <a:pt x="23344" y="16117"/>
                    <a:pt x="23375" y="16846"/>
                    <a:pt x="23192" y="17546"/>
                  </a:cubicBezTo>
                  <a:cubicBezTo>
                    <a:pt x="23040" y="18214"/>
                    <a:pt x="22615" y="18944"/>
                    <a:pt x="21916" y="19035"/>
                  </a:cubicBezTo>
                  <a:cubicBezTo>
                    <a:pt x="21866" y="19041"/>
                    <a:pt x="21818" y="19045"/>
                    <a:pt x="21769" y="19045"/>
                  </a:cubicBezTo>
                  <a:cubicBezTo>
                    <a:pt x="21136" y="19045"/>
                    <a:pt x="20609" y="18508"/>
                    <a:pt x="20214" y="17971"/>
                  </a:cubicBezTo>
                  <a:cubicBezTo>
                    <a:pt x="18755" y="15995"/>
                    <a:pt x="17934" y="13655"/>
                    <a:pt x="17174" y="11315"/>
                  </a:cubicBezTo>
                  <a:cubicBezTo>
                    <a:pt x="16414" y="8974"/>
                    <a:pt x="15715" y="6603"/>
                    <a:pt x="14438" y="4506"/>
                  </a:cubicBezTo>
                  <a:cubicBezTo>
                    <a:pt x="13162" y="2439"/>
                    <a:pt x="11247" y="646"/>
                    <a:pt x="8876" y="129"/>
                  </a:cubicBezTo>
                  <a:cubicBezTo>
                    <a:pt x="8480" y="43"/>
                    <a:pt x="8073" y="0"/>
                    <a:pt x="7664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60"/>
            <p:cNvSpPr/>
            <p:nvPr/>
          </p:nvSpPr>
          <p:spPr>
            <a:xfrm>
              <a:off x="3426848" y="5882215"/>
              <a:ext cx="826238" cy="2265615"/>
            </a:xfrm>
            <a:custGeom>
              <a:avLst/>
              <a:gdLst/>
              <a:ahLst/>
              <a:cxnLst/>
              <a:rect l="l" t="t" r="r" b="b"/>
              <a:pathLst>
                <a:path w="23345" h="64014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61"/>
                    <a:pt x="61" y="122"/>
                    <a:pt x="122" y="183"/>
                  </a:cubicBezTo>
                  <a:lnTo>
                    <a:pt x="548" y="700"/>
                  </a:lnTo>
                  <a:cubicBezTo>
                    <a:pt x="943" y="1155"/>
                    <a:pt x="1490" y="1855"/>
                    <a:pt x="2159" y="2736"/>
                  </a:cubicBezTo>
                  <a:cubicBezTo>
                    <a:pt x="4134" y="5228"/>
                    <a:pt x="5897" y="7873"/>
                    <a:pt x="7448" y="10608"/>
                  </a:cubicBezTo>
                  <a:cubicBezTo>
                    <a:pt x="8451" y="12371"/>
                    <a:pt x="9454" y="14317"/>
                    <a:pt x="10487" y="16444"/>
                  </a:cubicBezTo>
                  <a:cubicBezTo>
                    <a:pt x="11521" y="18572"/>
                    <a:pt x="12645" y="20852"/>
                    <a:pt x="13709" y="23283"/>
                  </a:cubicBezTo>
                  <a:cubicBezTo>
                    <a:pt x="14834" y="25806"/>
                    <a:pt x="15837" y="28420"/>
                    <a:pt x="16688" y="31065"/>
                  </a:cubicBezTo>
                  <a:cubicBezTo>
                    <a:pt x="17144" y="32463"/>
                    <a:pt x="17478" y="33861"/>
                    <a:pt x="17873" y="35320"/>
                  </a:cubicBezTo>
                  <a:cubicBezTo>
                    <a:pt x="18238" y="36779"/>
                    <a:pt x="18603" y="38268"/>
                    <a:pt x="18967" y="39758"/>
                  </a:cubicBezTo>
                  <a:cubicBezTo>
                    <a:pt x="20426" y="45351"/>
                    <a:pt x="21582" y="51035"/>
                    <a:pt x="22402" y="56779"/>
                  </a:cubicBezTo>
                  <a:cubicBezTo>
                    <a:pt x="23071" y="62068"/>
                    <a:pt x="22919" y="59940"/>
                    <a:pt x="22676" y="64013"/>
                  </a:cubicBezTo>
                  <a:lnTo>
                    <a:pt x="22919" y="63983"/>
                  </a:lnTo>
                  <a:cubicBezTo>
                    <a:pt x="23162" y="59940"/>
                    <a:pt x="23344" y="62038"/>
                    <a:pt x="22676" y="56719"/>
                  </a:cubicBezTo>
                  <a:cubicBezTo>
                    <a:pt x="21885" y="50974"/>
                    <a:pt x="20730" y="45290"/>
                    <a:pt x="19302" y="39697"/>
                  </a:cubicBezTo>
                  <a:cubicBezTo>
                    <a:pt x="18907" y="38177"/>
                    <a:pt x="18542" y="36718"/>
                    <a:pt x="18177" y="35259"/>
                  </a:cubicBezTo>
                  <a:cubicBezTo>
                    <a:pt x="17812" y="33800"/>
                    <a:pt x="17448" y="32372"/>
                    <a:pt x="16992" y="30973"/>
                  </a:cubicBezTo>
                  <a:cubicBezTo>
                    <a:pt x="16141" y="28329"/>
                    <a:pt x="15138" y="25715"/>
                    <a:pt x="13983" y="23162"/>
                  </a:cubicBezTo>
                  <a:cubicBezTo>
                    <a:pt x="12919" y="20730"/>
                    <a:pt x="11794" y="18451"/>
                    <a:pt x="10730" y="16323"/>
                  </a:cubicBezTo>
                  <a:cubicBezTo>
                    <a:pt x="9697" y="14195"/>
                    <a:pt x="8663" y="12250"/>
                    <a:pt x="7630" y="10517"/>
                  </a:cubicBezTo>
                  <a:cubicBezTo>
                    <a:pt x="6049" y="7751"/>
                    <a:pt x="4256" y="5137"/>
                    <a:pt x="2280" y="2645"/>
                  </a:cubicBezTo>
                  <a:cubicBezTo>
                    <a:pt x="1551" y="1794"/>
                    <a:pt x="1004" y="1125"/>
                    <a:pt x="608" y="669"/>
                  </a:cubicBezTo>
                  <a:lnTo>
                    <a:pt x="153" y="183"/>
                  </a:lnTo>
                  <a:cubicBezTo>
                    <a:pt x="92" y="122"/>
                    <a:pt x="61" y="61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60"/>
            <p:cNvSpPr/>
            <p:nvPr/>
          </p:nvSpPr>
          <p:spPr>
            <a:xfrm>
              <a:off x="4026043" y="6341574"/>
              <a:ext cx="189385" cy="635826"/>
            </a:xfrm>
            <a:custGeom>
              <a:avLst/>
              <a:gdLst/>
              <a:ahLst/>
              <a:cxnLst/>
              <a:rect l="l" t="t" r="r" b="b"/>
              <a:pathLst>
                <a:path w="5351" h="17965" extrusionOk="0">
                  <a:moveTo>
                    <a:pt x="5351" y="0"/>
                  </a:moveTo>
                  <a:lnTo>
                    <a:pt x="5351" y="0"/>
                  </a:lnTo>
                  <a:cubicBezTo>
                    <a:pt x="5229" y="213"/>
                    <a:pt x="5107" y="456"/>
                    <a:pt x="5016" y="669"/>
                  </a:cubicBezTo>
                  <a:cubicBezTo>
                    <a:pt x="4834" y="1125"/>
                    <a:pt x="4591" y="1763"/>
                    <a:pt x="4287" y="2554"/>
                  </a:cubicBezTo>
                  <a:cubicBezTo>
                    <a:pt x="3709" y="4165"/>
                    <a:pt x="3041" y="6414"/>
                    <a:pt x="2372" y="8906"/>
                  </a:cubicBezTo>
                  <a:cubicBezTo>
                    <a:pt x="1703" y="11429"/>
                    <a:pt x="1126" y="13618"/>
                    <a:pt x="670" y="15320"/>
                  </a:cubicBezTo>
                  <a:lnTo>
                    <a:pt x="153" y="17265"/>
                  </a:lnTo>
                  <a:cubicBezTo>
                    <a:pt x="62" y="17478"/>
                    <a:pt x="1" y="17721"/>
                    <a:pt x="1" y="17964"/>
                  </a:cubicBezTo>
                  <a:cubicBezTo>
                    <a:pt x="92" y="17751"/>
                    <a:pt x="183" y="17508"/>
                    <a:pt x="275" y="17265"/>
                  </a:cubicBezTo>
                  <a:cubicBezTo>
                    <a:pt x="427" y="16839"/>
                    <a:pt x="639" y="16171"/>
                    <a:pt x="882" y="15380"/>
                  </a:cubicBezTo>
                  <a:cubicBezTo>
                    <a:pt x="1399" y="13770"/>
                    <a:pt x="2007" y="11490"/>
                    <a:pt x="2676" y="8997"/>
                  </a:cubicBezTo>
                  <a:cubicBezTo>
                    <a:pt x="3344" y="6475"/>
                    <a:pt x="3983" y="4225"/>
                    <a:pt x="4500" y="2614"/>
                  </a:cubicBezTo>
                  <a:cubicBezTo>
                    <a:pt x="4773" y="1824"/>
                    <a:pt x="4986" y="1155"/>
                    <a:pt x="5138" y="730"/>
                  </a:cubicBezTo>
                  <a:cubicBezTo>
                    <a:pt x="5229" y="487"/>
                    <a:pt x="5290" y="243"/>
                    <a:pt x="535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60"/>
            <p:cNvSpPr/>
            <p:nvPr/>
          </p:nvSpPr>
          <p:spPr>
            <a:xfrm>
              <a:off x="3288074" y="6714859"/>
              <a:ext cx="736943" cy="262542"/>
            </a:xfrm>
            <a:custGeom>
              <a:avLst/>
              <a:gdLst/>
              <a:ahLst/>
              <a:cxnLst/>
              <a:rect l="l" t="t" r="r" b="b"/>
              <a:pathLst>
                <a:path w="20822" h="7418" extrusionOk="0">
                  <a:moveTo>
                    <a:pt x="1" y="1"/>
                  </a:moveTo>
                  <a:lnTo>
                    <a:pt x="1" y="1"/>
                  </a:lnTo>
                  <a:cubicBezTo>
                    <a:pt x="274" y="92"/>
                    <a:pt x="578" y="183"/>
                    <a:pt x="852" y="244"/>
                  </a:cubicBezTo>
                  <a:cubicBezTo>
                    <a:pt x="1399" y="365"/>
                    <a:pt x="2189" y="578"/>
                    <a:pt x="3131" y="852"/>
                  </a:cubicBezTo>
                  <a:cubicBezTo>
                    <a:pt x="5046" y="1368"/>
                    <a:pt x="7691" y="2189"/>
                    <a:pt x="10578" y="3223"/>
                  </a:cubicBezTo>
                  <a:cubicBezTo>
                    <a:pt x="13466" y="4256"/>
                    <a:pt x="16019" y="5289"/>
                    <a:pt x="17843" y="6110"/>
                  </a:cubicBezTo>
                  <a:cubicBezTo>
                    <a:pt x="18785" y="6505"/>
                    <a:pt x="19515" y="6840"/>
                    <a:pt x="20031" y="7083"/>
                  </a:cubicBezTo>
                  <a:cubicBezTo>
                    <a:pt x="20274" y="7235"/>
                    <a:pt x="20548" y="7326"/>
                    <a:pt x="20822" y="7417"/>
                  </a:cubicBezTo>
                  <a:cubicBezTo>
                    <a:pt x="20578" y="7265"/>
                    <a:pt x="20335" y="7113"/>
                    <a:pt x="20062" y="6992"/>
                  </a:cubicBezTo>
                  <a:cubicBezTo>
                    <a:pt x="19575" y="6718"/>
                    <a:pt x="18846" y="6323"/>
                    <a:pt x="17934" y="5897"/>
                  </a:cubicBezTo>
                  <a:cubicBezTo>
                    <a:pt x="16110" y="5046"/>
                    <a:pt x="13557" y="3952"/>
                    <a:pt x="10669" y="2919"/>
                  </a:cubicBezTo>
                  <a:cubicBezTo>
                    <a:pt x="8207" y="2037"/>
                    <a:pt x="5715" y="1277"/>
                    <a:pt x="3192" y="639"/>
                  </a:cubicBezTo>
                  <a:cubicBezTo>
                    <a:pt x="2219" y="396"/>
                    <a:pt x="1399" y="244"/>
                    <a:pt x="852" y="122"/>
                  </a:cubicBezTo>
                  <a:cubicBezTo>
                    <a:pt x="578" y="61"/>
                    <a:pt x="304" y="31"/>
                    <a:pt x="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60"/>
            <p:cNvSpPr/>
            <p:nvPr/>
          </p:nvSpPr>
          <p:spPr>
            <a:xfrm>
              <a:off x="4221834" y="6964446"/>
              <a:ext cx="536869" cy="910118"/>
            </a:xfrm>
            <a:custGeom>
              <a:avLst/>
              <a:gdLst/>
              <a:ahLst/>
              <a:cxnLst/>
              <a:rect l="l" t="t" r="r" b="b"/>
              <a:pathLst>
                <a:path w="15169" h="25715" extrusionOk="0">
                  <a:moveTo>
                    <a:pt x="15168" y="0"/>
                  </a:moveTo>
                  <a:lnTo>
                    <a:pt x="15168" y="0"/>
                  </a:lnTo>
                  <a:cubicBezTo>
                    <a:pt x="15168" y="0"/>
                    <a:pt x="15108" y="92"/>
                    <a:pt x="14986" y="244"/>
                  </a:cubicBezTo>
                  <a:cubicBezTo>
                    <a:pt x="14864" y="395"/>
                    <a:pt x="14682" y="669"/>
                    <a:pt x="14500" y="973"/>
                  </a:cubicBezTo>
                  <a:cubicBezTo>
                    <a:pt x="14074" y="1581"/>
                    <a:pt x="13497" y="2523"/>
                    <a:pt x="12767" y="3648"/>
                  </a:cubicBezTo>
                  <a:cubicBezTo>
                    <a:pt x="11339" y="5927"/>
                    <a:pt x="9484" y="9180"/>
                    <a:pt x="7448" y="12766"/>
                  </a:cubicBezTo>
                  <a:cubicBezTo>
                    <a:pt x="5442" y="16353"/>
                    <a:pt x="3588" y="19605"/>
                    <a:pt x="2220" y="21916"/>
                  </a:cubicBezTo>
                  <a:cubicBezTo>
                    <a:pt x="1551" y="23071"/>
                    <a:pt x="1004" y="23982"/>
                    <a:pt x="579" y="24682"/>
                  </a:cubicBezTo>
                  <a:cubicBezTo>
                    <a:pt x="396" y="24955"/>
                    <a:pt x="275" y="25229"/>
                    <a:pt x="153" y="25441"/>
                  </a:cubicBezTo>
                  <a:cubicBezTo>
                    <a:pt x="92" y="25533"/>
                    <a:pt x="31" y="25624"/>
                    <a:pt x="1" y="25715"/>
                  </a:cubicBezTo>
                  <a:cubicBezTo>
                    <a:pt x="92" y="25654"/>
                    <a:pt x="153" y="25563"/>
                    <a:pt x="183" y="25472"/>
                  </a:cubicBezTo>
                  <a:lnTo>
                    <a:pt x="700" y="24742"/>
                  </a:lnTo>
                  <a:cubicBezTo>
                    <a:pt x="1126" y="24134"/>
                    <a:pt x="1703" y="23223"/>
                    <a:pt x="2402" y="22068"/>
                  </a:cubicBezTo>
                  <a:cubicBezTo>
                    <a:pt x="3831" y="19788"/>
                    <a:pt x="5715" y="16536"/>
                    <a:pt x="7721" y="12949"/>
                  </a:cubicBezTo>
                  <a:cubicBezTo>
                    <a:pt x="9758" y="9362"/>
                    <a:pt x="11582" y="6110"/>
                    <a:pt x="12950" y="3800"/>
                  </a:cubicBezTo>
                  <a:lnTo>
                    <a:pt x="14591" y="1034"/>
                  </a:lnTo>
                  <a:lnTo>
                    <a:pt x="15047" y="274"/>
                  </a:lnTo>
                  <a:cubicBezTo>
                    <a:pt x="15108" y="183"/>
                    <a:pt x="15138" y="92"/>
                    <a:pt x="1516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60"/>
            <p:cNvSpPr/>
            <p:nvPr/>
          </p:nvSpPr>
          <p:spPr>
            <a:xfrm>
              <a:off x="3264397" y="7388307"/>
              <a:ext cx="957473" cy="486258"/>
            </a:xfrm>
            <a:custGeom>
              <a:avLst/>
              <a:gdLst/>
              <a:ahLst/>
              <a:cxnLst/>
              <a:rect l="l" t="t" r="r" b="b"/>
              <a:pathLst>
                <a:path w="27053" h="13739" extrusionOk="0">
                  <a:moveTo>
                    <a:pt x="1" y="0"/>
                  </a:moveTo>
                  <a:lnTo>
                    <a:pt x="1" y="0"/>
                  </a:lnTo>
                  <a:cubicBezTo>
                    <a:pt x="92" y="61"/>
                    <a:pt x="183" y="122"/>
                    <a:pt x="274" y="152"/>
                  </a:cubicBezTo>
                  <a:lnTo>
                    <a:pt x="1034" y="578"/>
                  </a:lnTo>
                  <a:lnTo>
                    <a:pt x="3952" y="2067"/>
                  </a:lnTo>
                  <a:cubicBezTo>
                    <a:pt x="6384" y="3313"/>
                    <a:pt x="9758" y="5076"/>
                    <a:pt x="13436" y="7022"/>
                  </a:cubicBezTo>
                  <a:cubicBezTo>
                    <a:pt x="17144" y="8937"/>
                    <a:pt x="20518" y="10699"/>
                    <a:pt x="23010" y="11885"/>
                  </a:cubicBezTo>
                  <a:cubicBezTo>
                    <a:pt x="24226" y="12493"/>
                    <a:pt x="25229" y="12949"/>
                    <a:pt x="25928" y="13283"/>
                  </a:cubicBezTo>
                  <a:lnTo>
                    <a:pt x="26749" y="13617"/>
                  </a:lnTo>
                  <a:cubicBezTo>
                    <a:pt x="26840" y="13678"/>
                    <a:pt x="26931" y="13709"/>
                    <a:pt x="27053" y="13739"/>
                  </a:cubicBezTo>
                  <a:cubicBezTo>
                    <a:pt x="27053" y="13739"/>
                    <a:pt x="26962" y="13678"/>
                    <a:pt x="26779" y="13587"/>
                  </a:cubicBezTo>
                  <a:lnTo>
                    <a:pt x="26020" y="13161"/>
                  </a:lnTo>
                  <a:lnTo>
                    <a:pt x="23132" y="11703"/>
                  </a:lnTo>
                  <a:cubicBezTo>
                    <a:pt x="20670" y="10456"/>
                    <a:pt x="17326" y="8693"/>
                    <a:pt x="13618" y="6718"/>
                  </a:cubicBezTo>
                  <a:cubicBezTo>
                    <a:pt x="9940" y="4772"/>
                    <a:pt x="6536" y="3040"/>
                    <a:pt x="4074" y="1854"/>
                  </a:cubicBezTo>
                  <a:cubicBezTo>
                    <a:pt x="2828" y="1246"/>
                    <a:pt x="1825" y="790"/>
                    <a:pt x="1125" y="456"/>
                  </a:cubicBezTo>
                  <a:lnTo>
                    <a:pt x="335" y="122"/>
                  </a:lnTo>
                  <a:cubicBezTo>
                    <a:pt x="21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60"/>
            <p:cNvSpPr/>
            <p:nvPr/>
          </p:nvSpPr>
          <p:spPr>
            <a:xfrm>
              <a:off x="4002401" y="6360650"/>
              <a:ext cx="930575" cy="1788241"/>
            </a:xfrm>
            <a:custGeom>
              <a:avLst/>
              <a:gdLst/>
              <a:ahLst/>
              <a:cxnLst/>
              <a:rect l="l" t="t" r="r" b="b"/>
              <a:pathLst>
                <a:path w="26293" h="50526" extrusionOk="0">
                  <a:moveTo>
                    <a:pt x="19392" y="1"/>
                  </a:moveTo>
                  <a:cubicBezTo>
                    <a:pt x="18616" y="1"/>
                    <a:pt x="16692" y="529"/>
                    <a:pt x="15806" y="5510"/>
                  </a:cubicBezTo>
                  <a:cubicBezTo>
                    <a:pt x="14681" y="11863"/>
                    <a:pt x="14590" y="15328"/>
                    <a:pt x="14590" y="15328"/>
                  </a:cubicBezTo>
                  <a:cubicBezTo>
                    <a:pt x="14590" y="15328"/>
                    <a:pt x="14309" y="16324"/>
                    <a:pt x="13618" y="16324"/>
                  </a:cubicBezTo>
                  <a:cubicBezTo>
                    <a:pt x="13490" y="16324"/>
                    <a:pt x="13348" y="16290"/>
                    <a:pt x="13192" y="16209"/>
                  </a:cubicBezTo>
                  <a:cubicBezTo>
                    <a:pt x="12344" y="15785"/>
                    <a:pt x="11065" y="14480"/>
                    <a:pt x="9928" y="14480"/>
                  </a:cubicBezTo>
                  <a:cubicBezTo>
                    <a:pt x="9680" y="14480"/>
                    <a:pt x="9439" y="14542"/>
                    <a:pt x="9210" y="14689"/>
                  </a:cubicBezTo>
                  <a:cubicBezTo>
                    <a:pt x="7934" y="15510"/>
                    <a:pt x="7964" y="17182"/>
                    <a:pt x="8906" y="19401"/>
                  </a:cubicBezTo>
                  <a:cubicBezTo>
                    <a:pt x="9879" y="21589"/>
                    <a:pt x="11824" y="26513"/>
                    <a:pt x="11976" y="26939"/>
                  </a:cubicBezTo>
                  <a:cubicBezTo>
                    <a:pt x="12136" y="27312"/>
                    <a:pt x="12109" y="27919"/>
                    <a:pt x="11587" y="27919"/>
                  </a:cubicBezTo>
                  <a:cubicBezTo>
                    <a:pt x="11514" y="27919"/>
                    <a:pt x="11431" y="27907"/>
                    <a:pt x="11338" y="27881"/>
                  </a:cubicBezTo>
                  <a:cubicBezTo>
                    <a:pt x="10796" y="27708"/>
                    <a:pt x="8219" y="26193"/>
                    <a:pt x="6341" y="26193"/>
                  </a:cubicBezTo>
                  <a:cubicBezTo>
                    <a:pt x="5583" y="26193"/>
                    <a:pt x="4940" y="26439"/>
                    <a:pt x="4590" y="27121"/>
                  </a:cubicBezTo>
                  <a:cubicBezTo>
                    <a:pt x="3344" y="29462"/>
                    <a:pt x="7052" y="35146"/>
                    <a:pt x="7417" y="35784"/>
                  </a:cubicBezTo>
                  <a:cubicBezTo>
                    <a:pt x="7812" y="36422"/>
                    <a:pt x="7782" y="36726"/>
                    <a:pt x="7508" y="37000"/>
                  </a:cubicBezTo>
                  <a:cubicBezTo>
                    <a:pt x="7477" y="37034"/>
                    <a:pt x="7431" y="37050"/>
                    <a:pt x="7371" y="37050"/>
                  </a:cubicBezTo>
                  <a:cubicBezTo>
                    <a:pt x="6895" y="37050"/>
                    <a:pt x="5558" y="36064"/>
                    <a:pt x="4316" y="35389"/>
                  </a:cubicBezTo>
                  <a:cubicBezTo>
                    <a:pt x="3520" y="34956"/>
                    <a:pt x="2615" y="34563"/>
                    <a:pt x="1871" y="34563"/>
                  </a:cubicBezTo>
                  <a:cubicBezTo>
                    <a:pt x="1309" y="34563"/>
                    <a:pt x="839" y="34787"/>
                    <a:pt x="578" y="35389"/>
                  </a:cubicBezTo>
                  <a:cubicBezTo>
                    <a:pt x="0" y="36817"/>
                    <a:pt x="1125" y="41590"/>
                    <a:pt x="7903" y="47821"/>
                  </a:cubicBezTo>
                  <a:lnTo>
                    <a:pt x="11216" y="50526"/>
                  </a:lnTo>
                  <a:lnTo>
                    <a:pt x="15229" y="49067"/>
                  </a:lnTo>
                  <a:cubicBezTo>
                    <a:pt x="23679" y="45359"/>
                    <a:pt x="26293" y="41225"/>
                    <a:pt x="26201" y="39705"/>
                  </a:cubicBezTo>
                  <a:cubicBezTo>
                    <a:pt x="26117" y="38629"/>
                    <a:pt x="25197" y="38314"/>
                    <a:pt x="24124" y="38314"/>
                  </a:cubicBezTo>
                  <a:cubicBezTo>
                    <a:pt x="23651" y="38314"/>
                    <a:pt x="23149" y="38375"/>
                    <a:pt x="22675" y="38459"/>
                  </a:cubicBezTo>
                  <a:cubicBezTo>
                    <a:pt x="21433" y="38674"/>
                    <a:pt x="20059" y="39077"/>
                    <a:pt x="19439" y="39077"/>
                  </a:cubicBezTo>
                  <a:cubicBezTo>
                    <a:pt x="19271" y="39077"/>
                    <a:pt x="19158" y="39047"/>
                    <a:pt x="19119" y="38976"/>
                  </a:cubicBezTo>
                  <a:cubicBezTo>
                    <a:pt x="18967" y="38611"/>
                    <a:pt x="19028" y="38276"/>
                    <a:pt x="19605" y="37821"/>
                  </a:cubicBezTo>
                  <a:cubicBezTo>
                    <a:pt x="20183" y="37365"/>
                    <a:pt x="25502" y="33170"/>
                    <a:pt x="25107" y="30556"/>
                  </a:cubicBezTo>
                  <a:cubicBezTo>
                    <a:pt x="24896" y="29158"/>
                    <a:pt x="23242" y="28838"/>
                    <a:pt x="21628" y="28838"/>
                  </a:cubicBezTo>
                  <a:cubicBezTo>
                    <a:pt x="20263" y="28838"/>
                    <a:pt x="18927" y="29067"/>
                    <a:pt x="18515" y="29067"/>
                  </a:cubicBezTo>
                  <a:cubicBezTo>
                    <a:pt x="18502" y="29067"/>
                    <a:pt x="18491" y="29067"/>
                    <a:pt x="18481" y="29067"/>
                  </a:cubicBezTo>
                  <a:cubicBezTo>
                    <a:pt x="17691" y="29067"/>
                    <a:pt x="17873" y="28368"/>
                    <a:pt x="18177" y="28003"/>
                  </a:cubicBezTo>
                  <a:cubicBezTo>
                    <a:pt x="18481" y="27638"/>
                    <a:pt x="21885" y="23626"/>
                    <a:pt x="23527" y="21863"/>
                  </a:cubicBezTo>
                  <a:cubicBezTo>
                    <a:pt x="25168" y="20100"/>
                    <a:pt x="25685" y="18459"/>
                    <a:pt x="24803" y="17304"/>
                  </a:cubicBezTo>
                  <a:cubicBezTo>
                    <a:pt x="24500" y="16920"/>
                    <a:pt x="24054" y="16788"/>
                    <a:pt x="23551" y="16788"/>
                  </a:cubicBezTo>
                  <a:cubicBezTo>
                    <a:pt x="22539" y="16788"/>
                    <a:pt x="21299" y="17324"/>
                    <a:pt x="20548" y="17425"/>
                  </a:cubicBezTo>
                  <a:cubicBezTo>
                    <a:pt x="20491" y="17433"/>
                    <a:pt x="20437" y="17436"/>
                    <a:pt x="20386" y="17436"/>
                  </a:cubicBezTo>
                  <a:cubicBezTo>
                    <a:pt x="19429" y="17436"/>
                    <a:pt x="19484" y="16148"/>
                    <a:pt x="19484" y="16148"/>
                  </a:cubicBezTo>
                  <a:cubicBezTo>
                    <a:pt x="19484" y="16148"/>
                    <a:pt x="20548" y="12835"/>
                    <a:pt x="21551" y="6483"/>
                  </a:cubicBezTo>
                  <a:cubicBezTo>
                    <a:pt x="22554" y="130"/>
                    <a:pt x="19697" y="8"/>
                    <a:pt x="19697" y="8"/>
                  </a:cubicBezTo>
                  <a:lnTo>
                    <a:pt x="19697" y="8"/>
                  </a:lnTo>
                  <a:lnTo>
                    <a:pt x="19727" y="39"/>
                  </a:lnTo>
                  <a:cubicBezTo>
                    <a:pt x="19727" y="39"/>
                    <a:pt x="19601" y="1"/>
                    <a:pt x="19392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60"/>
            <p:cNvSpPr/>
            <p:nvPr/>
          </p:nvSpPr>
          <p:spPr>
            <a:xfrm>
              <a:off x="4399363" y="6562105"/>
              <a:ext cx="267886" cy="1586787"/>
            </a:xfrm>
            <a:custGeom>
              <a:avLst/>
              <a:gdLst/>
              <a:ahLst/>
              <a:cxnLst/>
              <a:rect l="l" t="t" r="r" b="b"/>
              <a:pathLst>
                <a:path w="7569" h="44834" extrusionOk="0">
                  <a:moveTo>
                    <a:pt x="7569" y="0"/>
                  </a:moveTo>
                  <a:cubicBezTo>
                    <a:pt x="7569" y="31"/>
                    <a:pt x="7538" y="61"/>
                    <a:pt x="7538" y="122"/>
                  </a:cubicBezTo>
                  <a:cubicBezTo>
                    <a:pt x="7538" y="183"/>
                    <a:pt x="7508" y="304"/>
                    <a:pt x="7478" y="456"/>
                  </a:cubicBezTo>
                  <a:cubicBezTo>
                    <a:pt x="7417" y="760"/>
                    <a:pt x="7326" y="1186"/>
                    <a:pt x="7234" y="1763"/>
                  </a:cubicBezTo>
                  <a:cubicBezTo>
                    <a:pt x="7022" y="2888"/>
                    <a:pt x="6748" y="4529"/>
                    <a:pt x="6353" y="6535"/>
                  </a:cubicBezTo>
                  <a:cubicBezTo>
                    <a:pt x="5654" y="10608"/>
                    <a:pt x="4712" y="16201"/>
                    <a:pt x="3709" y="22402"/>
                  </a:cubicBezTo>
                  <a:cubicBezTo>
                    <a:pt x="2705" y="28603"/>
                    <a:pt x="1763" y="34195"/>
                    <a:pt x="1095" y="38268"/>
                  </a:cubicBezTo>
                  <a:lnTo>
                    <a:pt x="274" y="43071"/>
                  </a:lnTo>
                  <a:cubicBezTo>
                    <a:pt x="183" y="43618"/>
                    <a:pt x="122" y="44074"/>
                    <a:pt x="61" y="44378"/>
                  </a:cubicBezTo>
                  <a:cubicBezTo>
                    <a:pt x="31" y="44500"/>
                    <a:pt x="0" y="44621"/>
                    <a:pt x="0" y="44712"/>
                  </a:cubicBezTo>
                  <a:cubicBezTo>
                    <a:pt x="0" y="44743"/>
                    <a:pt x="0" y="44773"/>
                    <a:pt x="0" y="44834"/>
                  </a:cubicBezTo>
                  <a:cubicBezTo>
                    <a:pt x="31" y="44773"/>
                    <a:pt x="31" y="44743"/>
                    <a:pt x="31" y="44712"/>
                  </a:cubicBezTo>
                  <a:cubicBezTo>
                    <a:pt x="61" y="44621"/>
                    <a:pt x="91" y="44530"/>
                    <a:pt x="122" y="44378"/>
                  </a:cubicBezTo>
                  <a:cubicBezTo>
                    <a:pt x="183" y="44074"/>
                    <a:pt x="243" y="43618"/>
                    <a:pt x="365" y="43071"/>
                  </a:cubicBezTo>
                  <a:cubicBezTo>
                    <a:pt x="547" y="41916"/>
                    <a:pt x="851" y="40305"/>
                    <a:pt x="1216" y="38268"/>
                  </a:cubicBezTo>
                  <a:cubicBezTo>
                    <a:pt x="1915" y="34226"/>
                    <a:pt x="2857" y="28603"/>
                    <a:pt x="3891" y="22432"/>
                  </a:cubicBezTo>
                  <a:cubicBezTo>
                    <a:pt x="4894" y="16232"/>
                    <a:pt x="5836" y="10639"/>
                    <a:pt x="6505" y="6566"/>
                  </a:cubicBezTo>
                  <a:lnTo>
                    <a:pt x="7326" y="1763"/>
                  </a:lnTo>
                  <a:cubicBezTo>
                    <a:pt x="7417" y="1216"/>
                    <a:pt x="7478" y="760"/>
                    <a:pt x="7538" y="456"/>
                  </a:cubicBezTo>
                  <a:cubicBezTo>
                    <a:pt x="7538" y="304"/>
                    <a:pt x="7569" y="183"/>
                    <a:pt x="7569" y="122"/>
                  </a:cubicBezTo>
                  <a:lnTo>
                    <a:pt x="7569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60"/>
            <p:cNvSpPr/>
            <p:nvPr/>
          </p:nvSpPr>
          <p:spPr>
            <a:xfrm>
              <a:off x="4278852" y="7420585"/>
              <a:ext cx="222725" cy="175370"/>
            </a:xfrm>
            <a:custGeom>
              <a:avLst/>
              <a:gdLst/>
              <a:ahLst/>
              <a:cxnLst/>
              <a:rect l="l" t="t" r="r" b="b"/>
              <a:pathLst>
                <a:path w="6293" h="4955" extrusionOk="0">
                  <a:moveTo>
                    <a:pt x="1" y="0"/>
                  </a:moveTo>
                  <a:cubicBezTo>
                    <a:pt x="62" y="91"/>
                    <a:pt x="123" y="182"/>
                    <a:pt x="214" y="243"/>
                  </a:cubicBezTo>
                  <a:cubicBezTo>
                    <a:pt x="366" y="395"/>
                    <a:pt x="578" y="608"/>
                    <a:pt x="852" y="851"/>
                  </a:cubicBezTo>
                  <a:cubicBezTo>
                    <a:pt x="1369" y="1337"/>
                    <a:pt x="2129" y="1976"/>
                    <a:pt x="3010" y="2675"/>
                  </a:cubicBezTo>
                  <a:cubicBezTo>
                    <a:pt x="3861" y="3374"/>
                    <a:pt x="4682" y="3951"/>
                    <a:pt x="5290" y="4347"/>
                  </a:cubicBezTo>
                  <a:cubicBezTo>
                    <a:pt x="5594" y="4559"/>
                    <a:pt x="5837" y="4711"/>
                    <a:pt x="6019" y="4803"/>
                  </a:cubicBezTo>
                  <a:cubicBezTo>
                    <a:pt x="6080" y="4863"/>
                    <a:pt x="6171" y="4924"/>
                    <a:pt x="6293" y="4955"/>
                  </a:cubicBezTo>
                  <a:cubicBezTo>
                    <a:pt x="5989" y="4711"/>
                    <a:pt x="5685" y="4468"/>
                    <a:pt x="5351" y="4255"/>
                  </a:cubicBezTo>
                  <a:cubicBezTo>
                    <a:pt x="4773" y="3830"/>
                    <a:pt x="3952" y="3222"/>
                    <a:pt x="3101" y="2553"/>
                  </a:cubicBezTo>
                  <a:cubicBezTo>
                    <a:pt x="2250" y="1854"/>
                    <a:pt x="1460" y="1216"/>
                    <a:pt x="913" y="760"/>
                  </a:cubicBezTo>
                  <a:cubicBezTo>
                    <a:pt x="639" y="486"/>
                    <a:pt x="335" y="243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60"/>
            <p:cNvSpPr/>
            <p:nvPr/>
          </p:nvSpPr>
          <p:spPr>
            <a:xfrm>
              <a:off x="4500480" y="7485106"/>
              <a:ext cx="239926" cy="106531"/>
            </a:xfrm>
            <a:custGeom>
              <a:avLst/>
              <a:gdLst/>
              <a:ahLst/>
              <a:cxnLst/>
              <a:rect l="l" t="t" r="r" b="b"/>
              <a:pathLst>
                <a:path w="6779" h="3010" extrusionOk="0">
                  <a:moveTo>
                    <a:pt x="6779" y="1"/>
                  </a:moveTo>
                  <a:lnTo>
                    <a:pt x="6779" y="1"/>
                  </a:lnTo>
                  <a:cubicBezTo>
                    <a:pt x="6414" y="92"/>
                    <a:pt x="6080" y="214"/>
                    <a:pt x="5745" y="366"/>
                  </a:cubicBezTo>
                  <a:cubicBezTo>
                    <a:pt x="5137" y="639"/>
                    <a:pt x="4286" y="1004"/>
                    <a:pt x="3344" y="1429"/>
                  </a:cubicBezTo>
                  <a:cubicBezTo>
                    <a:pt x="2432" y="1855"/>
                    <a:pt x="1581" y="2220"/>
                    <a:pt x="973" y="2524"/>
                  </a:cubicBezTo>
                  <a:cubicBezTo>
                    <a:pt x="639" y="2645"/>
                    <a:pt x="304" y="2828"/>
                    <a:pt x="0" y="3010"/>
                  </a:cubicBezTo>
                  <a:cubicBezTo>
                    <a:pt x="365" y="2919"/>
                    <a:pt x="700" y="2767"/>
                    <a:pt x="1034" y="2615"/>
                  </a:cubicBezTo>
                  <a:cubicBezTo>
                    <a:pt x="1642" y="2372"/>
                    <a:pt x="2493" y="2007"/>
                    <a:pt x="3435" y="1581"/>
                  </a:cubicBezTo>
                  <a:cubicBezTo>
                    <a:pt x="4347" y="1156"/>
                    <a:pt x="5198" y="791"/>
                    <a:pt x="5806" y="487"/>
                  </a:cubicBezTo>
                  <a:cubicBezTo>
                    <a:pt x="6140" y="335"/>
                    <a:pt x="6444" y="183"/>
                    <a:pt x="677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60"/>
            <p:cNvSpPr/>
            <p:nvPr/>
          </p:nvSpPr>
          <p:spPr>
            <a:xfrm>
              <a:off x="4435924" y="7833651"/>
              <a:ext cx="307702" cy="134527"/>
            </a:xfrm>
            <a:custGeom>
              <a:avLst/>
              <a:gdLst/>
              <a:ahLst/>
              <a:cxnLst/>
              <a:rect l="l" t="t" r="r" b="b"/>
              <a:pathLst>
                <a:path w="8694" h="3801" extrusionOk="0">
                  <a:moveTo>
                    <a:pt x="8694" y="1"/>
                  </a:moveTo>
                  <a:lnTo>
                    <a:pt x="8694" y="1"/>
                  </a:lnTo>
                  <a:cubicBezTo>
                    <a:pt x="8572" y="31"/>
                    <a:pt x="8451" y="62"/>
                    <a:pt x="8360" y="123"/>
                  </a:cubicBezTo>
                  <a:lnTo>
                    <a:pt x="7417" y="518"/>
                  </a:lnTo>
                  <a:cubicBezTo>
                    <a:pt x="6597" y="852"/>
                    <a:pt x="5533" y="1308"/>
                    <a:pt x="4317" y="1825"/>
                  </a:cubicBezTo>
                  <a:cubicBezTo>
                    <a:pt x="3131" y="2341"/>
                    <a:pt x="2037" y="2828"/>
                    <a:pt x="1247" y="3193"/>
                  </a:cubicBezTo>
                  <a:lnTo>
                    <a:pt x="335" y="3618"/>
                  </a:lnTo>
                  <a:cubicBezTo>
                    <a:pt x="213" y="3679"/>
                    <a:pt x="122" y="3740"/>
                    <a:pt x="1" y="3800"/>
                  </a:cubicBezTo>
                  <a:cubicBezTo>
                    <a:pt x="122" y="3770"/>
                    <a:pt x="244" y="3740"/>
                    <a:pt x="365" y="3679"/>
                  </a:cubicBezTo>
                  <a:lnTo>
                    <a:pt x="1308" y="3314"/>
                  </a:lnTo>
                  <a:cubicBezTo>
                    <a:pt x="2128" y="2980"/>
                    <a:pt x="3192" y="2493"/>
                    <a:pt x="4408" y="1977"/>
                  </a:cubicBezTo>
                  <a:cubicBezTo>
                    <a:pt x="5594" y="1460"/>
                    <a:pt x="6688" y="974"/>
                    <a:pt x="7448" y="609"/>
                  </a:cubicBezTo>
                  <a:lnTo>
                    <a:pt x="8390" y="183"/>
                  </a:lnTo>
                  <a:cubicBezTo>
                    <a:pt x="8481" y="153"/>
                    <a:pt x="8603" y="92"/>
                    <a:pt x="869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60"/>
            <p:cNvSpPr/>
            <p:nvPr/>
          </p:nvSpPr>
          <p:spPr>
            <a:xfrm>
              <a:off x="4165914" y="7733632"/>
              <a:ext cx="276522" cy="229166"/>
            </a:xfrm>
            <a:custGeom>
              <a:avLst/>
              <a:gdLst/>
              <a:ahLst/>
              <a:cxnLst/>
              <a:rect l="l" t="t" r="r" b="b"/>
              <a:pathLst>
                <a:path w="7813" h="6475" extrusionOk="0">
                  <a:moveTo>
                    <a:pt x="0" y="0"/>
                  </a:moveTo>
                  <a:cubicBezTo>
                    <a:pt x="92" y="91"/>
                    <a:pt x="183" y="183"/>
                    <a:pt x="274" y="274"/>
                  </a:cubicBezTo>
                  <a:cubicBezTo>
                    <a:pt x="456" y="456"/>
                    <a:pt x="730" y="730"/>
                    <a:pt x="1064" y="1034"/>
                  </a:cubicBezTo>
                  <a:cubicBezTo>
                    <a:pt x="1733" y="1672"/>
                    <a:pt x="2675" y="2523"/>
                    <a:pt x="3769" y="3435"/>
                  </a:cubicBezTo>
                  <a:cubicBezTo>
                    <a:pt x="4833" y="4316"/>
                    <a:pt x="5836" y="5107"/>
                    <a:pt x="6596" y="5623"/>
                  </a:cubicBezTo>
                  <a:cubicBezTo>
                    <a:pt x="6961" y="5897"/>
                    <a:pt x="7265" y="6140"/>
                    <a:pt x="7478" y="6262"/>
                  </a:cubicBezTo>
                  <a:cubicBezTo>
                    <a:pt x="7599" y="6353"/>
                    <a:pt x="7691" y="6414"/>
                    <a:pt x="7812" y="6474"/>
                  </a:cubicBezTo>
                  <a:cubicBezTo>
                    <a:pt x="7721" y="6383"/>
                    <a:pt x="7630" y="6292"/>
                    <a:pt x="7508" y="6231"/>
                  </a:cubicBezTo>
                  <a:lnTo>
                    <a:pt x="6657" y="5532"/>
                  </a:lnTo>
                  <a:cubicBezTo>
                    <a:pt x="5928" y="4985"/>
                    <a:pt x="4955" y="4195"/>
                    <a:pt x="3861" y="3283"/>
                  </a:cubicBezTo>
                  <a:cubicBezTo>
                    <a:pt x="2797" y="2401"/>
                    <a:pt x="1824" y="1581"/>
                    <a:pt x="1155" y="973"/>
                  </a:cubicBezTo>
                  <a:lnTo>
                    <a:pt x="335" y="243"/>
                  </a:lnTo>
                  <a:cubicBezTo>
                    <a:pt x="213" y="152"/>
                    <a:pt x="122" y="6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0" name="Google Shape;1870;p60"/>
          <p:cNvGrpSpPr/>
          <p:nvPr/>
        </p:nvGrpSpPr>
        <p:grpSpPr>
          <a:xfrm>
            <a:off x="311688" y="4278168"/>
            <a:ext cx="668104" cy="895218"/>
            <a:chOff x="122038" y="7256930"/>
            <a:chExt cx="668104" cy="895218"/>
          </a:xfrm>
        </p:grpSpPr>
        <p:sp>
          <p:nvSpPr>
            <p:cNvPr id="1871" name="Google Shape;1871;p60"/>
            <p:cNvSpPr/>
            <p:nvPr/>
          </p:nvSpPr>
          <p:spPr>
            <a:xfrm>
              <a:off x="522256" y="7780173"/>
              <a:ext cx="267886" cy="162204"/>
            </a:xfrm>
            <a:custGeom>
              <a:avLst/>
              <a:gdLst/>
              <a:ahLst/>
              <a:cxnLst/>
              <a:rect l="l" t="t" r="r" b="b"/>
              <a:pathLst>
                <a:path w="7569" h="4583" extrusionOk="0">
                  <a:moveTo>
                    <a:pt x="4002" y="1"/>
                  </a:moveTo>
                  <a:cubicBezTo>
                    <a:pt x="3122" y="1"/>
                    <a:pt x="2254" y="184"/>
                    <a:pt x="1459" y="539"/>
                  </a:cubicBezTo>
                  <a:cubicBezTo>
                    <a:pt x="760" y="904"/>
                    <a:pt x="304" y="1542"/>
                    <a:pt x="152" y="2302"/>
                  </a:cubicBezTo>
                  <a:cubicBezTo>
                    <a:pt x="0" y="2849"/>
                    <a:pt x="61" y="3427"/>
                    <a:pt x="335" y="3913"/>
                  </a:cubicBezTo>
                  <a:cubicBezTo>
                    <a:pt x="536" y="4342"/>
                    <a:pt x="968" y="4582"/>
                    <a:pt x="1439" y="4582"/>
                  </a:cubicBezTo>
                  <a:cubicBezTo>
                    <a:pt x="1536" y="4582"/>
                    <a:pt x="1634" y="4572"/>
                    <a:pt x="1733" y="4552"/>
                  </a:cubicBezTo>
                  <a:cubicBezTo>
                    <a:pt x="2249" y="4400"/>
                    <a:pt x="2553" y="3822"/>
                    <a:pt x="3009" y="3488"/>
                  </a:cubicBezTo>
                  <a:cubicBezTo>
                    <a:pt x="3474" y="3130"/>
                    <a:pt x="4044" y="3056"/>
                    <a:pt x="4639" y="3056"/>
                  </a:cubicBezTo>
                  <a:cubicBezTo>
                    <a:pt x="5055" y="3056"/>
                    <a:pt x="5484" y="3093"/>
                    <a:pt x="5897" y="3093"/>
                  </a:cubicBezTo>
                  <a:cubicBezTo>
                    <a:pt x="5937" y="3096"/>
                    <a:pt x="5978" y="3097"/>
                    <a:pt x="6019" y="3097"/>
                  </a:cubicBezTo>
                  <a:cubicBezTo>
                    <a:pt x="6378" y="3097"/>
                    <a:pt x="6752" y="2980"/>
                    <a:pt x="7052" y="2789"/>
                  </a:cubicBezTo>
                  <a:cubicBezTo>
                    <a:pt x="7569" y="2333"/>
                    <a:pt x="7508" y="1451"/>
                    <a:pt x="7022" y="934"/>
                  </a:cubicBezTo>
                  <a:cubicBezTo>
                    <a:pt x="6535" y="479"/>
                    <a:pt x="5867" y="175"/>
                    <a:pt x="5198" y="114"/>
                  </a:cubicBezTo>
                  <a:cubicBezTo>
                    <a:pt x="4800" y="38"/>
                    <a:pt x="4400" y="1"/>
                    <a:pt x="4002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60"/>
            <p:cNvSpPr/>
            <p:nvPr/>
          </p:nvSpPr>
          <p:spPr>
            <a:xfrm>
              <a:off x="457701" y="7256930"/>
              <a:ext cx="196888" cy="387442"/>
            </a:xfrm>
            <a:custGeom>
              <a:avLst/>
              <a:gdLst/>
              <a:ahLst/>
              <a:cxnLst/>
              <a:rect l="l" t="t" r="r" b="b"/>
              <a:pathLst>
                <a:path w="5563" h="10947" extrusionOk="0">
                  <a:moveTo>
                    <a:pt x="3124" y="1"/>
                  </a:moveTo>
                  <a:cubicBezTo>
                    <a:pt x="3014" y="1"/>
                    <a:pt x="2905" y="12"/>
                    <a:pt x="2797" y="34"/>
                  </a:cubicBezTo>
                  <a:cubicBezTo>
                    <a:pt x="2098" y="217"/>
                    <a:pt x="1672" y="885"/>
                    <a:pt x="1368" y="1524"/>
                  </a:cubicBezTo>
                  <a:cubicBezTo>
                    <a:pt x="487" y="3378"/>
                    <a:pt x="0" y="5445"/>
                    <a:pt x="0" y="7512"/>
                  </a:cubicBezTo>
                  <a:cubicBezTo>
                    <a:pt x="0" y="8484"/>
                    <a:pt x="122" y="9487"/>
                    <a:pt x="669" y="10308"/>
                  </a:cubicBezTo>
                  <a:cubicBezTo>
                    <a:pt x="990" y="10768"/>
                    <a:pt x="1445" y="10947"/>
                    <a:pt x="1902" y="10947"/>
                  </a:cubicBezTo>
                  <a:cubicBezTo>
                    <a:pt x="2442" y="10947"/>
                    <a:pt x="2984" y="10698"/>
                    <a:pt x="3314" y="10369"/>
                  </a:cubicBezTo>
                  <a:cubicBezTo>
                    <a:pt x="3952" y="9761"/>
                    <a:pt x="4225" y="8879"/>
                    <a:pt x="4469" y="8028"/>
                  </a:cubicBezTo>
                  <a:cubicBezTo>
                    <a:pt x="5016" y="6144"/>
                    <a:pt x="5563" y="4107"/>
                    <a:pt x="5168" y="2162"/>
                  </a:cubicBezTo>
                  <a:cubicBezTo>
                    <a:pt x="5046" y="1585"/>
                    <a:pt x="4803" y="1037"/>
                    <a:pt x="4408" y="581"/>
                  </a:cubicBezTo>
                  <a:cubicBezTo>
                    <a:pt x="4086" y="211"/>
                    <a:pt x="3604" y="1"/>
                    <a:pt x="3124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60"/>
            <p:cNvSpPr/>
            <p:nvPr/>
          </p:nvSpPr>
          <p:spPr>
            <a:xfrm>
              <a:off x="122038" y="7369797"/>
              <a:ext cx="324939" cy="320550"/>
            </a:xfrm>
            <a:custGeom>
              <a:avLst/>
              <a:gdLst/>
              <a:ahLst/>
              <a:cxnLst/>
              <a:rect l="l" t="t" r="r" b="b"/>
              <a:pathLst>
                <a:path w="9181" h="9057" extrusionOk="0">
                  <a:moveTo>
                    <a:pt x="1929" y="1"/>
                  </a:moveTo>
                  <a:cubicBezTo>
                    <a:pt x="1863" y="1"/>
                    <a:pt x="1798" y="3"/>
                    <a:pt x="1734" y="6"/>
                  </a:cubicBezTo>
                  <a:cubicBezTo>
                    <a:pt x="1156" y="37"/>
                    <a:pt x="670" y="341"/>
                    <a:pt x="396" y="827"/>
                  </a:cubicBezTo>
                  <a:cubicBezTo>
                    <a:pt x="1" y="1526"/>
                    <a:pt x="396" y="2377"/>
                    <a:pt x="761" y="3107"/>
                  </a:cubicBezTo>
                  <a:cubicBezTo>
                    <a:pt x="1430" y="4323"/>
                    <a:pt x="2220" y="5508"/>
                    <a:pt x="3071" y="6633"/>
                  </a:cubicBezTo>
                  <a:cubicBezTo>
                    <a:pt x="3770" y="7514"/>
                    <a:pt x="4560" y="8396"/>
                    <a:pt x="5624" y="8791"/>
                  </a:cubicBezTo>
                  <a:cubicBezTo>
                    <a:pt x="6057" y="8964"/>
                    <a:pt x="6494" y="9056"/>
                    <a:pt x="6900" y="9056"/>
                  </a:cubicBezTo>
                  <a:cubicBezTo>
                    <a:pt x="7492" y="9056"/>
                    <a:pt x="8017" y="8859"/>
                    <a:pt x="8360" y="8426"/>
                  </a:cubicBezTo>
                  <a:lnTo>
                    <a:pt x="8360" y="8426"/>
                  </a:lnTo>
                  <a:lnTo>
                    <a:pt x="8238" y="8548"/>
                  </a:lnTo>
                  <a:cubicBezTo>
                    <a:pt x="8968" y="7605"/>
                    <a:pt x="9180" y="6359"/>
                    <a:pt x="8816" y="5204"/>
                  </a:cubicBezTo>
                  <a:cubicBezTo>
                    <a:pt x="8421" y="4110"/>
                    <a:pt x="7752" y="3107"/>
                    <a:pt x="6840" y="2347"/>
                  </a:cubicBezTo>
                  <a:cubicBezTo>
                    <a:pt x="5807" y="1435"/>
                    <a:pt x="4591" y="736"/>
                    <a:pt x="3314" y="280"/>
                  </a:cubicBezTo>
                  <a:cubicBezTo>
                    <a:pt x="2862" y="94"/>
                    <a:pt x="2387" y="1"/>
                    <a:pt x="1929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60"/>
            <p:cNvSpPr/>
            <p:nvPr/>
          </p:nvSpPr>
          <p:spPr>
            <a:xfrm>
              <a:off x="478122" y="7828554"/>
              <a:ext cx="185067" cy="323594"/>
            </a:xfrm>
            <a:custGeom>
              <a:avLst/>
              <a:gdLst/>
              <a:ahLst/>
              <a:cxnLst/>
              <a:rect l="l" t="t" r="r" b="b"/>
              <a:pathLst>
                <a:path w="5229" h="9143" extrusionOk="0">
                  <a:moveTo>
                    <a:pt x="5001" y="1"/>
                  </a:moveTo>
                  <a:cubicBezTo>
                    <a:pt x="4925" y="1"/>
                    <a:pt x="4849" y="8"/>
                    <a:pt x="4773" y="23"/>
                  </a:cubicBezTo>
                  <a:cubicBezTo>
                    <a:pt x="4348" y="54"/>
                    <a:pt x="3952" y="145"/>
                    <a:pt x="3557" y="327"/>
                  </a:cubicBezTo>
                  <a:cubicBezTo>
                    <a:pt x="3010" y="601"/>
                    <a:pt x="2493" y="996"/>
                    <a:pt x="2098" y="1482"/>
                  </a:cubicBezTo>
                  <a:cubicBezTo>
                    <a:pt x="1642" y="2060"/>
                    <a:pt x="1247" y="2729"/>
                    <a:pt x="974" y="3428"/>
                  </a:cubicBezTo>
                  <a:cubicBezTo>
                    <a:pt x="700" y="4127"/>
                    <a:pt x="487" y="4856"/>
                    <a:pt x="335" y="5616"/>
                  </a:cubicBezTo>
                  <a:cubicBezTo>
                    <a:pt x="214" y="6224"/>
                    <a:pt x="123" y="6832"/>
                    <a:pt x="92" y="7440"/>
                  </a:cubicBezTo>
                  <a:cubicBezTo>
                    <a:pt x="31" y="7957"/>
                    <a:pt x="31" y="8382"/>
                    <a:pt x="31" y="8686"/>
                  </a:cubicBezTo>
                  <a:cubicBezTo>
                    <a:pt x="1" y="8838"/>
                    <a:pt x="31" y="8990"/>
                    <a:pt x="31" y="9142"/>
                  </a:cubicBezTo>
                  <a:cubicBezTo>
                    <a:pt x="62" y="8990"/>
                    <a:pt x="92" y="8838"/>
                    <a:pt x="92" y="8686"/>
                  </a:cubicBezTo>
                  <a:cubicBezTo>
                    <a:pt x="123" y="8352"/>
                    <a:pt x="183" y="7957"/>
                    <a:pt x="214" y="7440"/>
                  </a:cubicBezTo>
                  <a:cubicBezTo>
                    <a:pt x="274" y="6832"/>
                    <a:pt x="366" y="6254"/>
                    <a:pt x="487" y="5647"/>
                  </a:cubicBezTo>
                  <a:cubicBezTo>
                    <a:pt x="670" y="4917"/>
                    <a:pt x="882" y="4218"/>
                    <a:pt x="1156" y="3519"/>
                  </a:cubicBezTo>
                  <a:cubicBezTo>
                    <a:pt x="1430" y="2820"/>
                    <a:pt x="1794" y="2181"/>
                    <a:pt x="2250" y="1574"/>
                  </a:cubicBezTo>
                  <a:cubicBezTo>
                    <a:pt x="2615" y="1118"/>
                    <a:pt x="3071" y="722"/>
                    <a:pt x="3618" y="449"/>
                  </a:cubicBezTo>
                  <a:cubicBezTo>
                    <a:pt x="3983" y="267"/>
                    <a:pt x="4378" y="145"/>
                    <a:pt x="4773" y="84"/>
                  </a:cubicBezTo>
                  <a:cubicBezTo>
                    <a:pt x="4925" y="84"/>
                    <a:pt x="5077" y="54"/>
                    <a:pt x="5229" y="23"/>
                  </a:cubicBezTo>
                  <a:cubicBezTo>
                    <a:pt x="5153" y="8"/>
                    <a:pt x="5077" y="1"/>
                    <a:pt x="50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60"/>
            <p:cNvSpPr/>
            <p:nvPr/>
          </p:nvSpPr>
          <p:spPr>
            <a:xfrm>
              <a:off x="479219" y="7397969"/>
              <a:ext cx="83951" cy="720804"/>
            </a:xfrm>
            <a:custGeom>
              <a:avLst/>
              <a:gdLst/>
              <a:ahLst/>
              <a:cxnLst/>
              <a:rect l="l" t="t" r="r" b="b"/>
              <a:pathLst>
                <a:path w="2372" h="20366" extrusionOk="0">
                  <a:moveTo>
                    <a:pt x="2371" y="1"/>
                  </a:moveTo>
                  <a:cubicBezTo>
                    <a:pt x="2371" y="62"/>
                    <a:pt x="2341" y="122"/>
                    <a:pt x="2310" y="183"/>
                  </a:cubicBezTo>
                  <a:cubicBezTo>
                    <a:pt x="2280" y="335"/>
                    <a:pt x="2219" y="517"/>
                    <a:pt x="2128" y="761"/>
                  </a:cubicBezTo>
                  <a:cubicBezTo>
                    <a:pt x="2067" y="1004"/>
                    <a:pt x="1976" y="1308"/>
                    <a:pt x="1885" y="1673"/>
                  </a:cubicBezTo>
                  <a:cubicBezTo>
                    <a:pt x="1794" y="2037"/>
                    <a:pt x="1702" y="2432"/>
                    <a:pt x="1611" y="2888"/>
                  </a:cubicBezTo>
                  <a:cubicBezTo>
                    <a:pt x="1095" y="5290"/>
                    <a:pt x="730" y="7660"/>
                    <a:pt x="456" y="10092"/>
                  </a:cubicBezTo>
                  <a:cubicBezTo>
                    <a:pt x="152" y="12919"/>
                    <a:pt x="0" y="15472"/>
                    <a:pt x="0" y="17326"/>
                  </a:cubicBezTo>
                  <a:cubicBezTo>
                    <a:pt x="0" y="18269"/>
                    <a:pt x="0" y="19028"/>
                    <a:pt x="31" y="19545"/>
                  </a:cubicBezTo>
                  <a:cubicBezTo>
                    <a:pt x="31" y="19788"/>
                    <a:pt x="61" y="20001"/>
                    <a:pt x="61" y="20153"/>
                  </a:cubicBezTo>
                  <a:cubicBezTo>
                    <a:pt x="61" y="20214"/>
                    <a:pt x="92" y="20275"/>
                    <a:pt x="92" y="20366"/>
                  </a:cubicBezTo>
                  <a:cubicBezTo>
                    <a:pt x="92" y="20275"/>
                    <a:pt x="92" y="20214"/>
                    <a:pt x="92" y="20153"/>
                  </a:cubicBezTo>
                  <a:lnTo>
                    <a:pt x="92" y="19545"/>
                  </a:lnTo>
                  <a:cubicBezTo>
                    <a:pt x="92" y="19028"/>
                    <a:pt x="92" y="18269"/>
                    <a:pt x="122" y="17326"/>
                  </a:cubicBezTo>
                  <a:cubicBezTo>
                    <a:pt x="152" y="15503"/>
                    <a:pt x="335" y="13496"/>
                    <a:pt x="639" y="10670"/>
                  </a:cubicBezTo>
                  <a:cubicBezTo>
                    <a:pt x="912" y="7995"/>
                    <a:pt x="1307" y="4925"/>
                    <a:pt x="1733" y="2919"/>
                  </a:cubicBezTo>
                  <a:cubicBezTo>
                    <a:pt x="1824" y="2463"/>
                    <a:pt x="1915" y="2068"/>
                    <a:pt x="2006" y="1703"/>
                  </a:cubicBezTo>
                  <a:cubicBezTo>
                    <a:pt x="2067" y="1338"/>
                    <a:pt x="2128" y="1034"/>
                    <a:pt x="2219" y="791"/>
                  </a:cubicBezTo>
                  <a:cubicBezTo>
                    <a:pt x="2280" y="517"/>
                    <a:pt x="2310" y="366"/>
                    <a:pt x="2341" y="214"/>
                  </a:cubicBezTo>
                  <a:cubicBezTo>
                    <a:pt x="2371" y="122"/>
                    <a:pt x="2371" y="62"/>
                    <a:pt x="237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60"/>
            <p:cNvSpPr/>
            <p:nvPr/>
          </p:nvSpPr>
          <p:spPr>
            <a:xfrm>
              <a:off x="247929" y="7451766"/>
              <a:ext cx="235608" cy="490575"/>
            </a:xfrm>
            <a:custGeom>
              <a:avLst/>
              <a:gdLst/>
              <a:ahLst/>
              <a:cxnLst/>
              <a:rect l="l" t="t" r="r" b="b"/>
              <a:pathLst>
                <a:path w="6657" h="13861" extrusionOk="0">
                  <a:moveTo>
                    <a:pt x="0" y="1"/>
                  </a:moveTo>
                  <a:lnTo>
                    <a:pt x="0" y="1"/>
                  </a:lnTo>
                  <a:cubicBezTo>
                    <a:pt x="608" y="456"/>
                    <a:pt x="1186" y="973"/>
                    <a:pt x="1733" y="1520"/>
                  </a:cubicBezTo>
                  <a:cubicBezTo>
                    <a:pt x="2979" y="2919"/>
                    <a:pt x="3982" y="4499"/>
                    <a:pt x="4681" y="6232"/>
                  </a:cubicBezTo>
                  <a:cubicBezTo>
                    <a:pt x="5107" y="7174"/>
                    <a:pt x="5441" y="8147"/>
                    <a:pt x="5715" y="9119"/>
                  </a:cubicBezTo>
                  <a:cubicBezTo>
                    <a:pt x="5988" y="10031"/>
                    <a:pt x="6171" y="10882"/>
                    <a:pt x="6323" y="11581"/>
                  </a:cubicBezTo>
                  <a:cubicBezTo>
                    <a:pt x="6444" y="12280"/>
                    <a:pt x="6505" y="12858"/>
                    <a:pt x="6566" y="13253"/>
                  </a:cubicBezTo>
                  <a:cubicBezTo>
                    <a:pt x="6566" y="13466"/>
                    <a:pt x="6596" y="13679"/>
                    <a:pt x="6657" y="13861"/>
                  </a:cubicBezTo>
                  <a:cubicBezTo>
                    <a:pt x="6657" y="13679"/>
                    <a:pt x="6657" y="13466"/>
                    <a:pt x="6657" y="13253"/>
                  </a:cubicBezTo>
                  <a:cubicBezTo>
                    <a:pt x="6627" y="12858"/>
                    <a:pt x="6566" y="12280"/>
                    <a:pt x="6444" y="11551"/>
                  </a:cubicBezTo>
                  <a:cubicBezTo>
                    <a:pt x="6323" y="10730"/>
                    <a:pt x="6140" y="9879"/>
                    <a:pt x="5897" y="9089"/>
                  </a:cubicBezTo>
                  <a:cubicBezTo>
                    <a:pt x="5623" y="8086"/>
                    <a:pt x="5289" y="7113"/>
                    <a:pt x="4864" y="6171"/>
                  </a:cubicBezTo>
                  <a:cubicBezTo>
                    <a:pt x="4134" y="4408"/>
                    <a:pt x="3131" y="2827"/>
                    <a:pt x="1824" y="1429"/>
                  </a:cubicBezTo>
                  <a:cubicBezTo>
                    <a:pt x="1611" y="1216"/>
                    <a:pt x="1368" y="973"/>
                    <a:pt x="1125" y="791"/>
                  </a:cubicBezTo>
                  <a:cubicBezTo>
                    <a:pt x="1003" y="700"/>
                    <a:pt x="912" y="608"/>
                    <a:pt x="821" y="517"/>
                  </a:cubicBezTo>
                  <a:lnTo>
                    <a:pt x="547" y="335"/>
                  </a:lnTo>
                  <a:cubicBezTo>
                    <a:pt x="365" y="213"/>
                    <a:pt x="183" y="92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MG Bk 3 F-SA_2020_1-07">
            <a:hlinkClick r:id="" action="ppaction://media"/>
            <a:extLst>
              <a:ext uri="{FF2B5EF4-FFF2-40B4-BE49-F238E27FC236}">
                <a16:creationId xmlns:a16="http://schemas.microsoft.com/office/drawing/2014/main" id="{99AD7A0E-9978-420B-B93D-4E841609CC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37288" y="299405"/>
            <a:ext cx="656422" cy="638842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97B9083D-C0F0-4605-A30F-E931CE24AC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116" t="26144" r="57397" b="33072"/>
          <a:stretch/>
        </p:blipFill>
        <p:spPr>
          <a:xfrm>
            <a:off x="2860704" y="1158218"/>
            <a:ext cx="3603812" cy="3119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05E07C81-5F0C-4663-9D19-2826EF6402AE}"/>
              </a:ext>
            </a:extLst>
          </p:cNvPr>
          <p:cNvSpPr txBox="1"/>
          <p:nvPr/>
        </p:nvSpPr>
        <p:spPr>
          <a:xfrm>
            <a:off x="129029" y="2105316"/>
            <a:ext cx="2550457" cy="505103"/>
          </a:xfrm>
          <a:prstGeom prst="wedgeRoundRectCallout">
            <a:avLst>
              <a:gd name="adj1" fmla="val 62194"/>
              <a:gd name="adj2" fmla="val 2549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b="1">
                <a:solidFill>
                  <a:schemeClr val="bg1"/>
                </a:solidFill>
              </a:rPr>
              <a:t>300</a:t>
            </a:r>
            <a:endParaRPr lang="en-US" sz="100" b="1" dirty="0">
              <a:solidFill>
                <a:schemeClr val="bg1"/>
              </a:solidFill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871CF0F4-29B1-4BC6-8453-036A640A5847}"/>
              </a:ext>
            </a:extLst>
          </p:cNvPr>
          <p:cNvSpPr txBox="1"/>
          <p:nvPr/>
        </p:nvSpPr>
        <p:spPr>
          <a:xfrm>
            <a:off x="129029" y="2827553"/>
            <a:ext cx="2550457" cy="505103"/>
          </a:xfrm>
          <a:prstGeom prst="wedgeRoundRectCallout">
            <a:avLst>
              <a:gd name="adj1" fmla="val 62194"/>
              <a:gd name="adj2" fmla="val 25491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b="1" dirty="0">
                <a:solidFill>
                  <a:srgbClr val="305DBF"/>
                </a:solidFill>
              </a:rPr>
              <a:t>$79</a:t>
            </a:r>
            <a:endParaRPr lang="en-US" sz="100" b="1" dirty="0">
              <a:solidFill>
                <a:srgbClr val="305DBF"/>
              </a:solidFill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2DB9E963-34F1-4E4E-9E37-A16ED927CE2A}"/>
              </a:ext>
            </a:extLst>
          </p:cNvPr>
          <p:cNvSpPr txBox="1"/>
          <p:nvPr/>
        </p:nvSpPr>
        <p:spPr>
          <a:xfrm>
            <a:off x="6340558" y="2520717"/>
            <a:ext cx="2550457" cy="505103"/>
          </a:xfrm>
          <a:prstGeom prst="wedgeRoundRectCallout">
            <a:avLst>
              <a:gd name="adj1" fmla="val -76228"/>
              <a:gd name="adj2" fmla="val 20769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b="1" dirty="0">
                <a:solidFill>
                  <a:srgbClr val="305DBF"/>
                </a:solidFill>
              </a:rPr>
              <a:t>950</a:t>
            </a:r>
            <a:endParaRPr lang="en-US" sz="100" b="1" dirty="0">
              <a:solidFill>
                <a:srgbClr val="305DBF"/>
              </a:solidFill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E818918D-829B-4075-8F5E-0A4352DA74D5}"/>
              </a:ext>
            </a:extLst>
          </p:cNvPr>
          <p:cNvSpPr txBox="1"/>
          <p:nvPr/>
        </p:nvSpPr>
        <p:spPr>
          <a:xfrm>
            <a:off x="196599" y="3552605"/>
            <a:ext cx="2550457" cy="505103"/>
          </a:xfrm>
          <a:prstGeom prst="wedgeRoundRectCallout">
            <a:avLst>
              <a:gd name="adj1" fmla="val 71547"/>
              <a:gd name="adj2" fmla="val -1701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b="1" dirty="0">
                <a:solidFill>
                  <a:schemeClr val="bg1"/>
                </a:solidFill>
              </a:rPr>
              <a:t>$20</a:t>
            </a:r>
            <a:endParaRPr lang="en-US" sz="100" b="1" dirty="0">
              <a:solidFill>
                <a:schemeClr val="bg1"/>
              </a:solidFill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6D9B181D-132C-414F-808E-B9CE2D9EDF0A}"/>
              </a:ext>
            </a:extLst>
          </p:cNvPr>
          <p:cNvSpPr txBox="1"/>
          <p:nvPr/>
        </p:nvSpPr>
        <p:spPr>
          <a:xfrm>
            <a:off x="2397473" y="4468392"/>
            <a:ext cx="2550457" cy="505103"/>
          </a:xfrm>
          <a:prstGeom prst="wedgeRoundRectCallout">
            <a:avLst>
              <a:gd name="adj1" fmla="val -8576"/>
              <a:gd name="adj2" fmla="val -127206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b="1" dirty="0">
                <a:solidFill>
                  <a:srgbClr val="305DBF"/>
                </a:solidFill>
              </a:rPr>
              <a:t>one-third</a:t>
            </a:r>
            <a:endParaRPr lang="en-US" sz="100" b="1" dirty="0">
              <a:solidFill>
                <a:srgbClr val="305DBF"/>
              </a:solidFill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58A275D1-F4A6-4BDD-B7A0-34796B441AD7}"/>
              </a:ext>
            </a:extLst>
          </p:cNvPr>
          <p:cNvSpPr txBox="1"/>
          <p:nvPr/>
        </p:nvSpPr>
        <p:spPr>
          <a:xfrm>
            <a:off x="6892126" y="3171191"/>
            <a:ext cx="2122846" cy="505103"/>
          </a:xfrm>
          <a:prstGeom prst="wedgeRoundRectCallout">
            <a:avLst>
              <a:gd name="adj1" fmla="val -69059"/>
              <a:gd name="adj2" fmla="val -599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b="1" dirty="0">
                <a:solidFill>
                  <a:schemeClr val="bg1"/>
                </a:solidFill>
              </a:rPr>
              <a:t>$0.40 </a:t>
            </a:r>
            <a:endParaRPr lang="en-US" sz="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92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2" name="Google Shape;2142;p64"/>
          <p:cNvGrpSpPr/>
          <p:nvPr/>
        </p:nvGrpSpPr>
        <p:grpSpPr>
          <a:xfrm>
            <a:off x="7816955" y="3097972"/>
            <a:ext cx="877308" cy="2042473"/>
            <a:chOff x="731955" y="2811840"/>
            <a:chExt cx="564367" cy="1313910"/>
          </a:xfrm>
        </p:grpSpPr>
        <p:sp>
          <p:nvSpPr>
            <p:cNvPr id="2143" name="Google Shape;2143;p64"/>
            <p:cNvSpPr/>
            <p:nvPr/>
          </p:nvSpPr>
          <p:spPr>
            <a:xfrm>
              <a:off x="1038864" y="2811840"/>
              <a:ext cx="165191" cy="1313910"/>
            </a:xfrm>
            <a:custGeom>
              <a:avLst/>
              <a:gdLst/>
              <a:ahLst/>
              <a:cxnLst/>
              <a:rect l="l" t="t" r="r" b="b"/>
              <a:pathLst>
                <a:path w="8241" h="65548" extrusionOk="0">
                  <a:moveTo>
                    <a:pt x="7006" y="1"/>
                  </a:moveTo>
                  <a:cubicBezTo>
                    <a:pt x="7006" y="33"/>
                    <a:pt x="7036" y="95"/>
                    <a:pt x="7068" y="158"/>
                  </a:cubicBezTo>
                  <a:lnTo>
                    <a:pt x="7068" y="158"/>
                  </a:lnTo>
                  <a:cubicBezTo>
                    <a:pt x="7047" y="106"/>
                    <a:pt x="7027" y="53"/>
                    <a:pt x="7006" y="1"/>
                  </a:cubicBezTo>
                  <a:close/>
                  <a:moveTo>
                    <a:pt x="7068" y="158"/>
                  </a:moveTo>
                  <a:cubicBezTo>
                    <a:pt x="7071" y="167"/>
                    <a:pt x="7075" y="176"/>
                    <a:pt x="7078" y="184"/>
                  </a:cubicBezTo>
                  <a:lnTo>
                    <a:pt x="7078" y="184"/>
                  </a:lnTo>
                  <a:cubicBezTo>
                    <a:pt x="7076" y="179"/>
                    <a:pt x="7074" y="173"/>
                    <a:pt x="7073" y="168"/>
                  </a:cubicBezTo>
                  <a:cubicBezTo>
                    <a:pt x="7071" y="165"/>
                    <a:pt x="7069" y="161"/>
                    <a:pt x="7068" y="158"/>
                  </a:cubicBezTo>
                  <a:close/>
                  <a:moveTo>
                    <a:pt x="7078" y="184"/>
                  </a:moveTo>
                  <a:cubicBezTo>
                    <a:pt x="7110" y="286"/>
                    <a:pt x="7143" y="447"/>
                    <a:pt x="7206" y="668"/>
                  </a:cubicBezTo>
                  <a:cubicBezTo>
                    <a:pt x="7406" y="1302"/>
                    <a:pt x="7573" y="1936"/>
                    <a:pt x="7673" y="2603"/>
                  </a:cubicBezTo>
                  <a:cubicBezTo>
                    <a:pt x="8107" y="5004"/>
                    <a:pt x="8040" y="7440"/>
                    <a:pt x="7506" y="9841"/>
                  </a:cubicBezTo>
                  <a:cubicBezTo>
                    <a:pt x="7106" y="11476"/>
                    <a:pt x="6472" y="13044"/>
                    <a:pt x="5605" y="14478"/>
                  </a:cubicBezTo>
                  <a:cubicBezTo>
                    <a:pt x="4704" y="16046"/>
                    <a:pt x="3470" y="17580"/>
                    <a:pt x="2503" y="19381"/>
                  </a:cubicBezTo>
                  <a:cubicBezTo>
                    <a:pt x="1435" y="21283"/>
                    <a:pt x="968" y="23484"/>
                    <a:pt x="1235" y="25653"/>
                  </a:cubicBezTo>
                  <a:cubicBezTo>
                    <a:pt x="1469" y="27888"/>
                    <a:pt x="2236" y="30089"/>
                    <a:pt x="2970" y="32324"/>
                  </a:cubicBezTo>
                  <a:cubicBezTo>
                    <a:pt x="3703" y="34526"/>
                    <a:pt x="4371" y="36794"/>
                    <a:pt x="4437" y="38995"/>
                  </a:cubicBezTo>
                  <a:cubicBezTo>
                    <a:pt x="4471" y="41130"/>
                    <a:pt x="4204" y="43232"/>
                    <a:pt x="3603" y="45300"/>
                  </a:cubicBezTo>
                  <a:cubicBezTo>
                    <a:pt x="3070" y="47268"/>
                    <a:pt x="2436" y="49103"/>
                    <a:pt x="1869" y="50837"/>
                  </a:cubicBezTo>
                  <a:cubicBezTo>
                    <a:pt x="1302" y="52438"/>
                    <a:pt x="868" y="54073"/>
                    <a:pt x="535" y="55741"/>
                  </a:cubicBezTo>
                  <a:cubicBezTo>
                    <a:pt x="1" y="58143"/>
                    <a:pt x="1" y="60611"/>
                    <a:pt x="535" y="63013"/>
                  </a:cubicBezTo>
                  <a:cubicBezTo>
                    <a:pt x="701" y="63680"/>
                    <a:pt x="935" y="64280"/>
                    <a:pt x="1235" y="64914"/>
                  </a:cubicBezTo>
                  <a:cubicBezTo>
                    <a:pt x="1335" y="65081"/>
                    <a:pt x="1402" y="65248"/>
                    <a:pt x="1469" y="65348"/>
                  </a:cubicBezTo>
                  <a:cubicBezTo>
                    <a:pt x="1502" y="65414"/>
                    <a:pt x="1535" y="65481"/>
                    <a:pt x="1569" y="65548"/>
                  </a:cubicBezTo>
                  <a:cubicBezTo>
                    <a:pt x="1535" y="65481"/>
                    <a:pt x="1502" y="65414"/>
                    <a:pt x="1502" y="65381"/>
                  </a:cubicBezTo>
                  <a:cubicBezTo>
                    <a:pt x="1435" y="65248"/>
                    <a:pt x="1368" y="65114"/>
                    <a:pt x="1268" y="64914"/>
                  </a:cubicBezTo>
                  <a:cubicBezTo>
                    <a:pt x="1002" y="64280"/>
                    <a:pt x="768" y="63680"/>
                    <a:pt x="635" y="63013"/>
                  </a:cubicBezTo>
                  <a:cubicBezTo>
                    <a:pt x="101" y="60644"/>
                    <a:pt x="134" y="58176"/>
                    <a:pt x="701" y="55774"/>
                  </a:cubicBezTo>
                  <a:cubicBezTo>
                    <a:pt x="1035" y="54140"/>
                    <a:pt x="1469" y="52505"/>
                    <a:pt x="2036" y="50904"/>
                  </a:cubicBezTo>
                  <a:cubicBezTo>
                    <a:pt x="2603" y="49203"/>
                    <a:pt x="3270" y="47368"/>
                    <a:pt x="3804" y="45367"/>
                  </a:cubicBezTo>
                  <a:cubicBezTo>
                    <a:pt x="4404" y="43299"/>
                    <a:pt x="4704" y="41164"/>
                    <a:pt x="4671" y="38995"/>
                  </a:cubicBezTo>
                  <a:cubicBezTo>
                    <a:pt x="4604" y="36761"/>
                    <a:pt x="3937" y="34492"/>
                    <a:pt x="3203" y="32257"/>
                  </a:cubicBezTo>
                  <a:cubicBezTo>
                    <a:pt x="2469" y="30022"/>
                    <a:pt x="1702" y="27821"/>
                    <a:pt x="1469" y="25619"/>
                  </a:cubicBezTo>
                  <a:cubicBezTo>
                    <a:pt x="1235" y="23518"/>
                    <a:pt x="1635" y="21350"/>
                    <a:pt x="2703" y="19482"/>
                  </a:cubicBezTo>
                  <a:cubicBezTo>
                    <a:pt x="3670" y="17714"/>
                    <a:pt x="4871" y="16146"/>
                    <a:pt x="5805" y="14578"/>
                  </a:cubicBezTo>
                  <a:cubicBezTo>
                    <a:pt x="6639" y="13110"/>
                    <a:pt x="7273" y="11542"/>
                    <a:pt x="7673" y="9875"/>
                  </a:cubicBezTo>
                  <a:cubicBezTo>
                    <a:pt x="8207" y="7473"/>
                    <a:pt x="8240" y="4971"/>
                    <a:pt x="7773" y="2569"/>
                  </a:cubicBezTo>
                  <a:cubicBezTo>
                    <a:pt x="7618" y="1765"/>
                    <a:pt x="7378" y="962"/>
                    <a:pt x="7078" y="184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64"/>
            <p:cNvSpPr/>
            <p:nvPr/>
          </p:nvSpPr>
          <p:spPr>
            <a:xfrm>
              <a:off x="1085669" y="2945500"/>
              <a:ext cx="81603" cy="189987"/>
            </a:xfrm>
            <a:custGeom>
              <a:avLst/>
              <a:gdLst/>
              <a:ahLst/>
              <a:cxnLst/>
              <a:rect l="l" t="t" r="r" b="b"/>
              <a:pathLst>
                <a:path w="4071" h="9478" extrusionOk="0">
                  <a:moveTo>
                    <a:pt x="589" y="0"/>
                  </a:moveTo>
                  <a:cubicBezTo>
                    <a:pt x="495" y="0"/>
                    <a:pt x="401" y="66"/>
                    <a:pt x="401" y="171"/>
                  </a:cubicBezTo>
                  <a:cubicBezTo>
                    <a:pt x="201" y="1138"/>
                    <a:pt x="1" y="4174"/>
                    <a:pt x="2202" y="9478"/>
                  </a:cubicBezTo>
                  <a:cubicBezTo>
                    <a:pt x="2202" y="9478"/>
                    <a:pt x="4070" y="3540"/>
                    <a:pt x="735" y="71"/>
                  </a:cubicBezTo>
                  <a:cubicBezTo>
                    <a:pt x="698" y="22"/>
                    <a:pt x="643" y="0"/>
                    <a:pt x="589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64"/>
            <p:cNvSpPr/>
            <p:nvPr/>
          </p:nvSpPr>
          <p:spPr>
            <a:xfrm>
              <a:off x="1107738" y="2986372"/>
              <a:ext cx="24094" cy="149115"/>
            </a:xfrm>
            <a:custGeom>
              <a:avLst/>
              <a:gdLst/>
              <a:ahLst/>
              <a:cxnLst/>
              <a:rect l="l" t="t" r="r" b="b"/>
              <a:pathLst>
                <a:path w="1202" h="7439" extrusionOk="0">
                  <a:moveTo>
                    <a:pt x="1" y="0"/>
                  </a:moveTo>
                  <a:cubicBezTo>
                    <a:pt x="1" y="367"/>
                    <a:pt x="34" y="734"/>
                    <a:pt x="134" y="1101"/>
                  </a:cubicBezTo>
                  <a:cubicBezTo>
                    <a:pt x="234" y="1868"/>
                    <a:pt x="401" y="2735"/>
                    <a:pt x="534" y="3736"/>
                  </a:cubicBezTo>
                  <a:cubicBezTo>
                    <a:pt x="701" y="4703"/>
                    <a:pt x="835" y="5604"/>
                    <a:pt x="968" y="6338"/>
                  </a:cubicBezTo>
                  <a:cubicBezTo>
                    <a:pt x="1001" y="6705"/>
                    <a:pt x="1068" y="7072"/>
                    <a:pt x="1168" y="7439"/>
                  </a:cubicBezTo>
                  <a:cubicBezTo>
                    <a:pt x="1201" y="7072"/>
                    <a:pt x="1168" y="6672"/>
                    <a:pt x="1135" y="6338"/>
                  </a:cubicBezTo>
                  <a:cubicBezTo>
                    <a:pt x="1068" y="5637"/>
                    <a:pt x="935" y="4703"/>
                    <a:pt x="768" y="3703"/>
                  </a:cubicBezTo>
                  <a:cubicBezTo>
                    <a:pt x="601" y="2669"/>
                    <a:pt x="434" y="1735"/>
                    <a:pt x="267" y="1068"/>
                  </a:cubicBezTo>
                  <a:cubicBezTo>
                    <a:pt x="234" y="701"/>
                    <a:pt x="134" y="367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64"/>
            <p:cNvSpPr/>
            <p:nvPr/>
          </p:nvSpPr>
          <p:spPr>
            <a:xfrm>
              <a:off x="965519" y="3262873"/>
              <a:ext cx="120851" cy="153444"/>
            </a:xfrm>
            <a:custGeom>
              <a:avLst/>
              <a:gdLst/>
              <a:ahLst/>
              <a:cxnLst/>
              <a:rect l="l" t="t" r="r" b="b"/>
              <a:pathLst>
                <a:path w="6029" h="7655" extrusionOk="0">
                  <a:moveTo>
                    <a:pt x="247" y="1"/>
                  </a:moveTo>
                  <a:cubicBezTo>
                    <a:pt x="111" y="1"/>
                    <a:pt x="1" y="142"/>
                    <a:pt x="57" y="283"/>
                  </a:cubicBezTo>
                  <a:cubicBezTo>
                    <a:pt x="357" y="1217"/>
                    <a:pt x="1558" y="3986"/>
                    <a:pt x="6028" y="7655"/>
                  </a:cubicBezTo>
                  <a:cubicBezTo>
                    <a:pt x="6028" y="7655"/>
                    <a:pt x="4894" y="1550"/>
                    <a:pt x="324" y="16"/>
                  </a:cubicBezTo>
                  <a:cubicBezTo>
                    <a:pt x="298" y="6"/>
                    <a:pt x="272" y="1"/>
                    <a:pt x="247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64"/>
            <p:cNvSpPr/>
            <p:nvPr/>
          </p:nvSpPr>
          <p:spPr>
            <a:xfrm>
              <a:off x="996749" y="3295285"/>
              <a:ext cx="90283" cy="119709"/>
            </a:xfrm>
            <a:custGeom>
              <a:avLst/>
              <a:gdLst/>
              <a:ahLst/>
              <a:cxnLst/>
              <a:rect l="l" t="t" r="r" b="b"/>
              <a:pathLst>
                <a:path w="4504" h="5972" extrusionOk="0">
                  <a:moveTo>
                    <a:pt x="0" y="0"/>
                  </a:moveTo>
                  <a:lnTo>
                    <a:pt x="0" y="0"/>
                  </a:lnTo>
                  <a:cubicBezTo>
                    <a:pt x="200" y="300"/>
                    <a:pt x="401" y="601"/>
                    <a:pt x="634" y="901"/>
                  </a:cubicBezTo>
                  <a:lnTo>
                    <a:pt x="2235" y="3002"/>
                  </a:lnTo>
                  <a:lnTo>
                    <a:pt x="3836" y="5137"/>
                  </a:lnTo>
                  <a:cubicBezTo>
                    <a:pt x="4037" y="5437"/>
                    <a:pt x="4237" y="5704"/>
                    <a:pt x="4504" y="5971"/>
                  </a:cubicBezTo>
                  <a:cubicBezTo>
                    <a:pt x="4370" y="5638"/>
                    <a:pt x="4170" y="5337"/>
                    <a:pt x="3970" y="5037"/>
                  </a:cubicBezTo>
                  <a:cubicBezTo>
                    <a:pt x="3603" y="4470"/>
                    <a:pt x="3036" y="3669"/>
                    <a:pt x="2402" y="2869"/>
                  </a:cubicBezTo>
                  <a:cubicBezTo>
                    <a:pt x="1802" y="2035"/>
                    <a:pt x="1201" y="1301"/>
                    <a:pt x="734" y="767"/>
                  </a:cubicBezTo>
                  <a:cubicBezTo>
                    <a:pt x="534" y="501"/>
                    <a:pt x="267" y="234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64"/>
            <p:cNvSpPr/>
            <p:nvPr/>
          </p:nvSpPr>
          <p:spPr>
            <a:xfrm>
              <a:off x="1039545" y="3543222"/>
              <a:ext cx="85592" cy="180686"/>
            </a:xfrm>
            <a:custGeom>
              <a:avLst/>
              <a:gdLst/>
              <a:ahLst/>
              <a:cxnLst/>
              <a:rect l="l" t="t" r="r" b="b"/>
              <a:pathLst>
                <a:path w="4270" h="9014" extrusionOk="0">
                  <a:moveTo>
                    <a:pt x="214" y="0"/>
                  </a:moveTo>
                  <a:cubicBezTo>
                    <a:pt x="105" y="0"/>
                    <a:pt x="0" y="86"/>
                    <a:pt x="0" y="207"/>
                  </a:cubicBezTo>
                  <a:cubicBezTo>
                    <a:pt x="0" y="1208"/>
                    <a:pt x="367" y="4176"/>
                    <a:pt x="3569" y="9013"/>
                  </a:cubicBezTo>
                  <a:cubicBezTo>
                    <a:pt x="3569" y="9013"/>
                    <a:pt x="4270" y="2842"/>
                    <a:pt x="334" y="40"/>
                  </a:cubicBezTo>
                  <a:cubicBezTo>
                    <a:pt x="297" y="12"/>
                    <a:pt x="255" y="0"/>
                    <a:pt x="214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64"/>
            <p:cNvSpPr/>
            <p:nvPr/>
          </p:nvSpPr>
          <p:spPr>
            <a:xfrm>
              <a:off x="1060933" y="3582129"/>
              <a:ext cx="51516" cy="141778"/>
            </a:xfrm>
            <a:custGeom>
              <a:avLst/>
              <a:gdLst/>
              <a:ahLst/>
              <a:cxnLst/>
              <a:rect l="l" t="t" r="r" b="b"/>
              <a:pathLst>
                <a:path w="2570" h="7073" extrusionOk="0">
                  <a:moveTo>
                    <a:pt x="1" y="0"/>
                  </a:moveTo>
                  <a:lnTo>
                    <a:pt x="1" y="0"/>
                  </a:lnTo>
                  <a:cubicBezTo>
                    <a:pt x="67" y="334"/>
                    <a:pt x="201" y="701"/>
                    <a:pt x="334" y="1034"/>
                  </a:cubicBezTo>
                  <a:cubicBezTo>
                    <a:pt x="601" y="1768"/>
                    <a:pt x="901" y="2602"/>
                    <a:pt x="1268" y="3536"/>
                  </a:cubicBezTo>
                  <a:lnTo>
                    <a:pt x="2169" y="6038"/>
                  </a:lnTo>
                  <a:cubicBezTo>
                    <a:pt x="2269" y="6405"/>
                    <a:pt x="2402" y="6739"/>
                    <a:pt x="2569" y="7072"/>
                  </a:cubicBezTo>
                  <a:cubicBezTo>
                    <a:pt x="2536" y="6705"/>
                    <a:pt x="2469" y="6338"/>
                    <a:pt x="2336" y="5971"/>
                  </a:cubicBezTo>
                  <a:cubicBezTo>
                    <a:pt x="2135" y="5338"/>
                    <a:pt x="1835" y="4437"/>
                    <a:pt x="1502" y="3470"/>
                  </a:cubicBezTo>
                  <a:cubicBezTo>
                    <a:pt x="1168" y="2536"/>
                    <a:pt x="801" y="1635"/>
                    <a:pt x="534" y="1001"/>
                  </a:cubicBezTo>
                  <a:cubicBezTo>
                    <a:pt x="401" y="634"/>
                    <a:pt x="201" y="301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64"/>
            <p:cNvSpPr/>
            <p:nvPr/>
          </p:nvSpPr>
          <p:spPr>
            <a:xfrm>
              <a:off x="963975" y="3855463"/>
              <a:ext cx="87617" cy="178020"/>
            </a:xfrm>
            <a:custGeom>
              <a:avLst/>
              <a:gdLst/>
              <a:ahLst/>
              <a:cxnLst/>
              <a:rect l="l" t="t" r="r" b="b"/>
              <a:pathLst>
                <a:path w="4371" h="8881" extrusionOk="0">
                  <a:moveTo>
                    <a:pt x="215" y="1"/>
                  </a:moveTo>
                  <a:cubicBezTo>
                    <a:pt x="106" y="1"/>
                    <a:pt x="1" y="87"/>
                    <a:pt x="1" y="208"/>
                  </a:cubicBezTo>
                  <a:cubicBezTo>
                    <a:pt x="68" y="1208"/>
                    <a:pt x="535" y="4177"/>
                    <a:pt x="3904" y="8881"/>
                  </a:cubicBezTo>
                  <a:cubicBezTo>
                    <a:pt x="3904" y="8881"/>
                    <a:pt x="4371" y="2676"/>
                    <a:pt x="334" y="41"/>
                  </a:cubicBezTo>
                  <a:cubicBezTo>
                    <a:pt x="298" y="13"/>
                    <a:pt x="256" y="1"/>
                    <a:pt x="215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64"/>
            <p:cNvSpPr/>
            <p:nvPr/>
          </p:nvSpPr>
          <p:spPr>
            <a:xfrm>
              <a:off x="986706" y="3893047"/>
              <a:ext cx="56186" cy="139774"/>
            </a:xfrm>
            <a:custGeom>
              <a:avLst/>
              <a:gdLst/>
              <a:ahLst/>
              <a:cxnLst/>
              <a:rect l="l" t="t" r="r" b="b"/>
              <a:pathLst>
                <a:path w="2803" h="6973" extrusionOk="0">
                  <a:moveTo>
                    <a:pt x="1" y="1"/>
                  </a:moveTo>
                  <a:lnTo>
                    <a:pt x="1" y="1"/>
                  </a:lnTo>
                  <a:cubicBezTo>
                    <a:pt x="101" y="367"/>
                    <a:pt x="201" y="701"/>
                    <a:pt x="368" y="1035"/>
                  </a:cubicBezTo>
                  <a:cubicBezTo>
                    <a:pt x="668" y="1735"/>
                    <a:pt x="1002" y="2569"/>
                    <a:pt x="1369" y="3503"/>
                  </a:cubicBezTo>
                  <a:lnTo>
                    <a:pt x="2369" y="5938"/>
                  </a:lnTo>
                  <a:cubicBezTo>
                    <a:pt x="2469" y="6305"/>
                    <a:pt x="2603" y="6639"/>
                    <a:pt x="2803" y="6972"/>
                  </a:cubicBezTo>
                  <a:cubicBezTo>
                    <a:pt x="2736" y="6605"/>
                    <a:pt x="2636" y="6238"/>
                    <a:pt x="2503" y="5905"/>
                  </a:cubicBezTo>
                  <a:cubicBezTo>
                    <a:pt x="2303" y="5238"/>
                    <a:pt x="1969" y="4370"/>
                    <a:pt x="1569" y="3403"/>
                  </a:cubicBezTo>
                  <a:cubicBezTo>
                    <a:pt x="1168" y="2436"/>
                    <a:pt x="802" y="1568"/>
                    <a:pt x="501" y="968"/>
                  </a:cubicBezTo>
                  <a:cubicBezTo>
                    <a:pt x="368" y="634"/>
                    <a:pt x="201" y="301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64"/>
            <p:cNvSpPr/>
            <p:nvPr/>
          </p:nvSpPr>
          <p:spPr>
            <a:xfrm>
              <a:off x="1183288" y="2872556"/>
              <a:ext cx="113034" cy="158636"/>
            </a:xfrm>
            <a:custGeom>
              <a:avLst/>
              <a:gdLst/>
              <a:ahLst/>
              <a:cxnLst/>
              <a:rect l="l" t="t" r="r" b="b"/>
              <a:pathLst>
                <a:path w="5639" h="7914" extrusionOk="0">
                  <a:moveTo>
                    <a:pt x="5425" y="1"/>
                  </a:moveTo>
                  <a:cubicBezTo>
                    <a:pt x="5383" y="1"/>
                    <a:pt x="5341" y="13"/>
                    <a:pt x="5305" y="41"/>
                  </a:cubicBezTo>
                  <a:cubicBezTo>
                    <a:pt x="4504" y="608"/>
                    <a:pt x="2236" y="2543"/>
                    <a:pt x="1" y="7913"/>
                  </a:cubicBezTo>
                  <a:cubicBezTo>
                    <a:pt x="1" y="7913"/>
                    <a:pt x="5538" y="5044"/>
                    <a:pt x="5638" y="208"/>
                  </a:cubicBezTo>
                  <a:cubicBezTo>
                    <a:pt x="5638" y="87"/>
                    <a:pt x="5533" y="1"/>
                    <a:pt x="5425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64"/>
            <p:cNvSpPr/>
            <p:nvPr/>
          </p:nvSpPr>
          <p:spPr>
            <a:xfrm>
              <a:off x="1183969" y="2910141"/>
              <a:ext cx="89621" cy="121052"/>
            </a:xfrm>
            <a:custGeom>
              <a:avLst/>
              <a:gdLst/>
              <a:ahLst/>
              <a:cxnLst/>
              <a:rect l="l" t="t" r="r" b="b"/>
              <a:pathLst>
                <a:path w="4471" h="6039" extrusionOk="0">
                  <a:moveTo>
                    <a:pt x="4470" y="0"/>
                  </a:moveTo>
                  <a:lnTo>
                    <a:pt x="4470" y="0"/>
                  </a:lnTo>
                  <a:cubicBezTo>
                    <a:pt x="4203" y="267"/>
                    <a:pt x="3970" y="534"/>
                    <a:pt x="3770" y="868"/>
                  </a:cubicBezTo>
                  <a:lnTo>
                    <a:pt x="2202" y="3003"/>
                  </a:lnTo>
                  <a:lnTo>
                    <a:pt x="634" y="5137"/>
                  </a:lnTo>
                  <a:cubicBezTo>
                    <a:pt x="401" y="5438"/>
                    <a:pt x="200" y="5738"/>
                    <a:pt x="0" y="6038"/>
                  </a:cubicBezTo>
                  <a:cubicBezTo>
                    <a:pt x="301" y="5805"/>
                    <a:pt x="534" y="5538"/>
                    <a:pt x="768" y="5237"/>
                  </a:cubicBezTo>
                  <a:cubicBezTo>
                    <a:pt x="1201" y="4737"/>
                    <a:pt x="1768" y="4003"/>
                    <a:pt x="2402" y="3136"/>
                  </a:cubicBezTo>
                  <a:cubicBezTo>
                    <a:pt x="3002" y="2269"/>
                    <a:pt x="3536" y="1535"/>
                    <a:pt x="3903" y="934"/>
                  </a:cubicBezTo>
                  <a:cubicBezTo>
                    <a:pt x="4103" y="668"/>
                    <a:pt x="4303" y="334"/>
                    <a:pt x="44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64"/>
            <p:cNvSpPr/>
            <p:nvPr/>
          </p:nvSpPr>
          <p:spPr>
            <a:xfrm>
              <a:off x="1064942" y="3135046"/>
              <a:ext cx="122234" cy="151560"/>
            </a:xfrm>
            <a:custGeom>
              <a:avLst/>
              <a:gdLst/>
              <a:ahLst/>
              <a:cxnLst/>
              <a:rect l="l" t="t" r="r" b="b"/>
              <a:pathLst>
                <a:path w="6098" h="7561" extrusionOk="0">
                  <a:moveTo>
                    <a:pt x="5863" y="1"/>
                  </a:moveTo>
                  <a:cubicBezTo>
                    <a:pt x="5832" y="1"/>
                    <a:pt x="5800" y="8"/>
                    <a:pt x="5772" y="22"/>
                  </a:cubicBezTo>
                  <a:cubicBezTo>
                    <a:pt x="4904" y="555"/>
                    <a:pt x="2536" y="2357"/>
                    <a:pt x="1" y="7561"/>
                  </a:cubicBezTo>
                  <a:cubicBezTo>
                    <a:pt x="1" y="7561"/>
                    <a:pt x="5671" y="5025"/>
                    <a:pt x="6072" y="222"/>
                  </a:cubicBezTo>
                  <a:cubicBezTo>
                    <a:pt x="6098" y="91"/>
                    <a:pt x="5980" y="1"/>
                    <a:pt x="5863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64"/>
            <p:cNvSpPr/>
            <p:nvPr/>
          </p:nvSpPr>
          <p:spPr>
            <a:xfrm>
              <a:off x="1066285" y="3170906"/>
              <a:ext cx="95635" cy="116361"/>
            </a:xfrm>
            <a:custGeom>
              <a:avLst/>
              <a:gdLst/>
              <a:ahLst/>
              <a:cxnLst/>
              <a:rect l="l" t="t" r="r" b="b"/>
              <a:pathLst>
                <a:path w="4771" h="5805" extrusionOk="0">
                  <a:moveTo>
                    <a:pt x="4771" y="1"/>
                  </a:moveTo>
                  <a:lnTo>
                    <a:pt x="4771" y="1"/>
                  </a:lnTo>
                  <a:cubicBezTo>
                    <a:pt x="4504" y="268"/>
                    <a:pt x="4237" y="534"/>
                    <a:pt x="4037" y="835"/>
                  </a:cubicBezTo>
                  <a:lnTo>
                    <a:pt x="2369" y="2903"/>
                  </a:lnTo>
                  <a:lnTo>
                    <a:pt x="668" y="4938"/>
                  </a:lnTo>
                  <a:cubicBezTo>
                    <a:pt x="401" y="5204"/>
                    <a:pt x="201" y="5505"/>
                    <a:pt x="0" y="5805"/>
                  </a:cubicBezTo>
                  <a:cubicBezTo>
                    <a:pt x="267" y="5571"/>
                    <a:pt x="568" y="5338"/>
                    <a:pt x="801" y="5038"/>
                  </a:cubicBezTo>
                  <a:cubicBezTo>
                    <a:pt x="1268" y="4537"/>
                    <a:pt x="1868" y="3837"/>
                    <a:pt x="2536" y="3036"/>
                  </a:cubicBezTo>
                  <a:cubicBezTo>
                    <a:pt x="3203" y="2236"/>
                    <a:pt x="3803" y="1502"/>
                    <a:pt x="4170" y="935"/>
                  </a:cubicBezTo>
                  <a:cubicBezTo>
                    <a:pt x="4404" y="668"/>
                    <a:pt x="4604" y="334"/>
                    <a:pt x="477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64"/>
            <p:cNvSpPr/>
            <p:nvPr/>
          </p:nvSpPr>
          <p:spPr>
            <a:xfrm>
              <a:off x="1127803" y="3383183"/>
              <a:ext cx="80922" cy="188944"/>
            </a:xfrm>
            <a:custGeom>
              <a:avLst/>
              <a:gdLst/>
              <a:ahLst/>
              <a:cxnLst/>
              <a:rect l="l" t="t" r="r" b="b"/>
              <a:pathLst>
                <a:path w="4037" h="9426" extrusionOk="0">
                  <a:moveTo>
                    <a:pt x="2005" y="0"/>
                  </a:moveTo>
                  <a:cubicBezTo>
                    <a:pt x="1942" y="0"/>
                    <a:pt x="1879" y="27"/>
                    <a:pt x="1835" y="85"/>
                  </a:cubicBezTo>
                  <a:cubicBezTo>
                    <a:pt x="1301" y="919"/>
                    <a:pt x="0" y="3621"/>
                    <a:pt x="134" y="9425"/>
                  </a:cubicBezTo>
                  <a:cubicBezTo>
                    <a:pt x="134" y="9425"/>
                    <a:pt x="4037" y="4588"/>
                    <a:pt x="2202" y="118"/>
                  </a:cubicBezTo>
                  <a:cubicBezTo>
                    <a:pt x="2164" y="43"/>
                    <a:pt x="2085" y="0"/>
                    <a:pt x="2005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64"/>
            <p:cNvSpPr/>
            <p:nvPr/>
          </p:nvSpPr>
          <p:spPr>
            <a:xfrm>
              <a:off x="1131151" y="3424997"/>
              <a:ext cx="32774" cy="146449"/>
            </a:xfrm>
            <a:custGeom>
              <a:avLst/>
              <a:gdLst/>
              <a:ahLst/>
              <a:cxnLst/>
              <a:rect l="l" t="t" r="r" b="b"/>
              <a:pathLst>
                <a:path w="1635" h="7306" extrusionOk="0">
                  <a:moveTo>
                    <a:pt x="1635" y="0"/>
                  </a:moveTo>
                  <a:lnTo>
                    <a:pt x="1635" y="0"/>
                  </a:lnTo>
                  <a:cubicBezTo>
                    <a:pt x="1501" y="334"/>
                    <a:pt x="1401" y="701"/>
                    <a:pt x="1368" y="1068"/>
                  </a:cubicBezTo>
                  <a:cubicBezTo>
                    <a:pt x="1201" y="1802"/>
                    <a:pt x="1001" y="2669"/>
                    <a:pt x="801" y="3636"/>
                  </a:cubicBezTo>
                  <a:lnTo>
                    <a:pt x="234" y="6238"/>
                  </a:lnTo>
                  <a:cubicBezTo>
                    <a:pt x="134" y="6605"/>
                    <a:pt x="67" y="6939"/>
                    <a:pt x="0" y="7306"/>
                  </a:cubicBezTo>
                  <a:cubicBezTo>
                    <a:pt x="167" y="7005"/>
                    <a:pt x="300" y="6639"/>
                    <a:pt x="400" y="6272"/>
                  </a:cubicBezTo>
                  <a:cubicBezTo>
                    <a:pt x="567" y="5638"/>
                    <a:pt x="801" y="4704"/>
                    <a:pt x="1034" y="3703"/>
                  </a:cubicBezTo>
                  <a:cubicBezTo>
                    <a:pt x="1234" y="2702"/>
                    <a:pt x="1401" y="1768"/>
                    <a:pt x="1535" y="1101"/>
                  </a:cubicBezTo>
                  <a:cubicBezTo>
                    <a:pt x="1601" y="734"/>
                    <a:pt x="1635" y="367"/>
                    <a:pt x="163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64"/>
            <p:cNvSpPr/>
            <p:nvPr/>
          </p:nvSpPr>
          <p:spPr>
            <a:xfrm>
              <a:off x="1052915" y="3753554"/>
              <a:ext cx="119027" cy="153545"/>
            </a:xfrm>
            <a:custGeom>
              <a:avLst/>
              <a:gdLst/>
              <a:ahLst/>
              <a:cxnLst/>
              <a:rect l="l" t="t" r="r" b="b"/>
              <a:pathLst>
                <a:path w="5938" h="7660" extrusionOk="0">
                  <a:moveTo>
                    <a:pt x="5726" y="0"/>
                  </a:moveTo>
                  <a:cubicBezTo>
                    <a:pt x="5696" y="0"/>
                    <a:pt x="5666" y="7"/>
                    <a:pt x="5638" y="21"/>
                  </a:cubicBezTo>
                  <a:cubicBezTo>
                    <a:pt x="4804" y="555"/>
                    <a:pt x="2435" y="2423"/>
                    <a:pt x="0" y="7660"/>
                  </a:cubicBezTo>
                  <a:cubicBezTo>
                    <a:pt x="0" y="7660"/>
                    <a:pt x="5604" y="5025"/>
                    <a:pt x="5938" y="221"/>
                  </a:cubicBezTo>
                  <a:cubicBezTo>
                    <a:pt x="5938" y="90"/>
                    <a:pt x="5835" y="0"/>
                    <a:pt x="5726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64"/>
            <p:cNvSpPr/>
            <p:nvPr/>
          </p:nvSpPr>
          <p:spPr>
            <a:xfrm>
              <a:off x="1052915" y="3790076"/>
              <a:ext cx="94973" cy="118366"/>
            </a:xfrm>
            <a:custGeom>
              <a:avLst/>
              <a:gdLst/>
              <a:ahLst/>
              <a:cxnLst/>
              <a:rect l="l" t="t" r="r" b="b"/>
              <a:pathLst>
                <a:path w="4738" h="5905" extrusionOk="0">
                  <a:moveTo>
                    <a:pt x="4737" y="0"/>
                  </a:moveTo>
                  <a:lnTo>
                    <a:pt x="4737" y="0"/>
                  </a:lnTo>
                  <a:cubicBezTo>
                    <a:pt x="4470" y="267"/>
                    <a:pt x="4237" y="534"/>
                    <a:pt x="4003" y="834"/>
                  </a:cubicBezTo>
                  <a:lnTo>
                    <a:pt x="2335" y="2936"/>
                  </a:lnTo>
                  <a:lnTo>
                    <a:pt x="667" y="5004"/>
                  </a:lnTo>
                  <a:cubicBezTo>
                    <a:pt x="434" y="5271"/>
                    <a:pt x="200" y="5571"/>
                    <a:pt x="0" y="5905"/>
                  </a:cubicBezTo>
                  <a:cubicBezTo>
                    <a:pt x="301" y="5671"/>
                    <a:pt x="567" y="5404"/>
                    <a:pt x="801" y="5104"/>
                  </a:cubicBezTo>
                  <a:cubicBezTo>
                    <a:pt x="1268" y="4604"/>
                    <a:pt x="1868" y="3903"/>
                    <a:pt x="2502" y="3069"/>
                  </a:cubicBezTo>
                  <a:cubicBezTo>
                    <a:pt x="3169" y="2269"/>
                    <a:pt x="3703" y="1502"/>
                    <a:pt x="4103" y="968"/>
                  </a:cubicBezTo>
                  <a:cubicBezTo>
                    <a:pt x="4337" y="668"/>
                    <a:pt x="4570" y="334"/>
                    <a:pt x="473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64"/>
            <p:cNvSpPr/>
            <p:nvPr/>
          </p:nvSpPr>
          <p:spPr>
            <a:xfrm>
              <a:off x="828251" y="3419645"/>
              <a:ext cx="215323" cy="555667"/>
            </a:xfrm>
            <a:custGeom>
              <a:avLst/>
              <a:gdLst/>
              <a:ahLst/>
              <a:cxnLst/>
              <a:rect l="l" t="t" r="r" b="b"/>
              <a:pathLst>
                <a:path w="10742" h="27721" extrusionOk="0">
                  <a:moveTo>
                    <a:pt x="0" y="1"/>
                  </a:moveTo>
                  <a:lnTo>
                    <a:pt x="0" y="434"/>
                  </a:lnTo>
                  <a:cubicBezTo>
                    <a:pt x="0" y="801"/>
                    <a:pt x="34" y="1302"/>
                    <a:pt x="67" y="1935"/>
                  </a:cubicBezTo>
                  <a:cubicBezTo>
                    <a:pt x="134" y="3236"/>
                    <a:pt x="234" y="5104"/>
                    <a:pt x="334" y="7306"/>
                  </a:cubicBezTo>
                  <a:cubicBezTo>
                    <a:pt x="768" y="9574"/>
                    <a:pt x="1902" y="12076"/>
                    <a:pt x="3436" y="14478"/>
                  </a:cubicBezTo>
                  <a:cubicBezTo>
                    <a:pt x="4570" y="16279"/>
                    <a:pt x="5738" y="17880"/>
                    <a:pt x="6772" y="19381"/>
                  </a:cubicBezTo>
                  <a:cubicBezTo>
                    <a:pt x="7706" y="20715"/>
                    <a:pt x="8540" y="22083"/>
                    <a:pt x="9274" y="23517"/>
                  </a:cubicBezTo>
                  <a:cubicBezTo>
                    <a:pt x="9741" y="24485"/>
                    <a:pt x="10141" y="25519"/>
                    <a:pt x="10441" y="26553"/>
                  </a:cubicBezTo>
                  <a:cubicBezTo>
                    <a:pt x="10541" y="26920"/>
                    <a:pt x="10608" y="27220"/>
                    <a:pt x="10641" y="27420"/>
                  </a:cubicBezTo>
                  <a:cubicBezTo>
                    <a:pt x="10675" y="27520"/>
                    <a:pt x="10708" y="27620"/>
                    <a:pt x="10741" y="27720"/>
                  </a:cubicBezTo>
                  <a:cubicBezTo>
                    <a:pt x="10741" y="27620"/>
                    <a:pt x="10708" y="27520"/>
                    <a:pt x="10708" y="27420"/>
                  </a:cubicBezTo>
                  <a:cubicBezTo>
                    <a:pt x="10675" y="27220"/>
                    <a:pt x="10608" y="26920"/>
                    <a:pt x="10541" y="26553"/>
                  </a:cubicBezTo>
                  <a:cubicBezTo>
                    <a:pt x="10274" y="25486"/>
                    <a:pt x="9907" y="24451"/>
                    <a:pt x="9407" y="23451"/>
                  </a:cubicBezTo>
                  <a:cubicBezTo>
                    <a:pt x="8707" y="22016"/>
                    <a:pt x="7873" y="20615"/>
                    <a:pt x="6939" y="19281"/>
                  </a:cubicBezTo>
                  <a:cubicBezTo>
                    <a:pt x="5938" y="17747"/>
                    <a:pt x="4770" y="16145"/>
                    <a:pt x="3603" y="14378"/>
                  </a:cubicBezTo>
                  <a:cubicBezTo>
                    <a:pt x="2068" y="11942"/>
                    <a:pt x="934" y="9507"/>
                    <a:pt x="534" y="7272"/>
                  </a:cubicBezTo>
                  <a:cubicBezTo>
                    <a:pt x="367" y="5071"/>
                    <a:pt x="234" y="3203"/>
                    <a:pt x="134" y="1902"/>
                  </a:cubicBezTo>
                  <a:cubicBezTo>
                    <a:pt x="100" y="1268"/>
                    <a:pt x="67" y="768"/>
                    <a:pt x="34" y="401"/>
                  </a:cubicBezTo>
                  <a:cubicBezTo>
                    <a:pt x="34" y="234"/>
                    <a:pt x="0" y="10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64"/>
            <p:cNvSpPr/>
            <p:nvPr/>
          </p:nvSpPr>
          <p:spPr>
            <a:xfrm>
              <a:off x="847634" y="3508264"/>
              <a:ext cx="82265" cy="192232"/>
            </a:xfrm>
            <a:custGeom>
              <a:avLst/>
              <a:gdLst/>
              <a:ahLst/>
              <a:cxnLst/>
              <a:rect l="l" t="t" r="r" b="b"/>
              <a:pathLst>
                <a:path w="4104" h="9590" extrusionOk="0">
                  <a:moveTo>
                    <a:pt x="3161" y="0"/>
                  </a:moveTo>
                  <a:cubicBezTo>
                    <a:pt x="3104" y="0"/>
                    <a:pt x="3045" y="27"/>
                    <a:pt x="3003" y="83"/>
                  </a:cubicBezTo>
                  <a:cubicBezTo>
                    <a:pt x="1" y="3852"/>
                    <a:pt x="2369" y="9590"/>
                    <a:pt x="2369" y="9590"/>
                  </a:cubicBezTo>
                  <a:cubicBezTo>
                    <a:pt x="4104" y="4086"/>
                    <a:pt x="3603" y="1117"/>
                    <a:pt x="3336" y="150"/>
                  </a:cubicBezTo>
                  <a:cubicBezTo>
                    <a:pt x="3317" y="52"/>
                    <a:pt x="3241" y="0"/>
                    <a:pt x="3161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64"/>
            <p:cNvSpPr/>
            <p:nvPr/>
          </p:nvSpPr>
          <p:spPr>
            <a:xfrm>
              <a:off x="892435" y="3550037"/>
              <a:ext cx="12067" cy="150458"/>
            </a:xfrm>
            <a:custGeom>
              <a:avLst/>
              <a:gdLst/>
              <a:ahLst/>
              <a:cxnLst/>
              <a:rect l="l" t="t" r="r" b="b"/>
              <a:pathLst>
                <a:path w="602" h="7506" extrusionOk="0">
                  <a:moveTo>
                    <a:pt x="568" y="0"/>
                  </a:moveTo>
                  <a:lnTo>
                    <a:pt x="568" y="0"/>
                  </a:lnTo>
                  <a:cubicBezTo>
                    <a:pt x="468" y="367"/>
                    <a:pt x="401" y="734"/>
                    <a:pt x="368" y="1101"/>
                  </a:cubicBezTo>
                  <a:cubicBezTo>
                    <a:pt x="301" y="1768"/>
                    <a:pt x="201" y="2702"/>
                    <a:pt x="134" y="3736"/>
                  </a:cubicBezTo>
                  <a:cubicBezTo>
                    <a:pt x="67" y="4770"/>
                    <a:pt x="34" y="5704"/>
                    <a:pt x="34" y="6405"/>
                  </a:cubicBezTo>
                  <a:cubicBezTo>
                    <a:pt x="1" y="6772"/>
                    <a:pt x="34" y="7139"/>
                    <a:pt x="101" y="7506"/>
                  </a:cubicBezTo>
                  <a:cubicBezTo>
                    <a:pt x="167" y="7139"/>
                    <a:pt x="201" y="6772"/>
                    <a:pt x="201" y="6405"/>
                  </a:cubicBezTo>
                  <a:cubicBezTo>
                    <a:pt x="234" y="5638"/>
                    <a:pt x="301" y="4737"/>
                    <a:pt x="368" y="3736"/>
                  </a:cubicBezTo>
                  <a:cubicBezTo>
                    <a:pt x="434" y="2769"/>
                    <a:pt x="501" y="1868"/>
                    <a:pt x="534" y="1101"/>
                  </a:cubicBezTo>
                  <a:cubicBezTo>
                    <a:pt x="601" y="734"/>
                    <a:pt x="601" y="367"/>
                    <a:pt x="56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64"/>
            <p:cNvSpPr/>
            <p:nvPr/>
          </p:nvSpPr>
          <p:spPr>
            <a:xfrm>
              <a:off x="847634" y="3508264"/>
              <a:ext cx="82265" cy="192232"/>
            </a:xfrm>
            <a:custGeom>
              <a:avLst/>
              <a:gdLst/>
              <a:ahLst/>
              <a:cxnLst/>
              <a:rect l="l" t="t" r="r" b="b"/>
              <a:pathLst>
                <a:path w="4104" h="9590" extrusionOk="0">
                  <a:moveTo>
                    <a:pt x="3161" y="0"/>
                  </a:moveTo>
                  <a:cubicBezTo>
                    <a:pt x="3104" y="0"/>
                    <a:pt x="3045" y="27"/>
                    <a:pt x="3003" y="83"/>
                  </a:cubicBezTo>
                  <a:cubicBezTo>
                    <a:pt x="1" y="3852"/>
                    <a:pt x="2369" y="9590"/>
                    <a:pt x="2369" y="9590"/>
                  </a:cubicBezTo>
                  <a:cubicBezTo>
                    <a:pt x="4104" y="4086"/>
                    <a:pt x="3603" y="1117"/>
                    <a:pt x="3336" y="150"/>
                  </a:cubicBezTo>
                  <a:cubicBezTo>
                    <a:pt x="3317" y="52"/>
                    <a:pt x="3241" y="0"/>
                    <a:pt x="316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64"/>
            <p:cNvSpPr/>
            <p:nvPr/>
          </p:nvSpPr>
          <p:spPr>
            <a:xfrm>
              <a:off x="1004767" y="3787751"/>
              <a:ext cx="82265" cy="190227"/>
            </a:xfrm>
            <a:custGeom>
              <a:avLst/>
              <a:gdLst/>
              <a:ahLst/>
              <a:cxnLst/>
              <a:rect l="l" t="t" r="r" b="b"/>
              <a:pathLst>
                <a:path w="4104" h="9490" extrusionOk="0">
                  <a:moveTo>
                    <a:pt x="3474" y="1"/>
                  </a:moveTo>
                  <a:cubicBezTo>
                    <a:pt x="3410" y="1"/>
                    <a:pt x="3345" y="27"/>
                    <a:pt x="3303" y="83"/>
                  </a:cubicBezTo>
                  <a:cubicBezTo>
                    <a:pt x="1" y="3586"/>
                    <a:pt x="1935" y="9490"/>
                    <a:pt x="1935" y="9490"/>
                  </a:cubicBezTo>
                  <a:cubicBezTo>
                    <a:pt x="4104" y="4119"/>
                    <a:pt x="3837" y="1151"/>
                    <a:pt x="3670" y="150"/>
                  </a:cubicBezTo>
                  <a:cubicBezTo>
                    <a:pt x="3650" y="53"/>
                    <a:pt x="3563" y="1"/>
                    <a:pt x="3474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64"/>
            <p:cNvSpPr/>
            <p:nvPr/>
          </p:nvSpPr>
          <p:spPr>
            <a:xfrm>
              <a:off x="1041550" y="3828863"/>
              <a:ext cx="22751" cy="148453"/>
            </a:xfrm>
            <a:custGeom>
              <a:avLst/>
              <a:gdLst/>
              <a:ahLst/>
              <a:cxnLst/>
              <a:rect l="l" t="t" r="r" b="b"/>
              <a:pathLst>
                <a:path w="1135" h="7406" extrusionOk="0">
                  <a:moveTo>
                    <a:pt x="1134" y="0"/>
                  </a:moveTo>
                  <a:lnTo>
                    <a:pt x="1134" y="0"/>
                  </a:lnTo>
                  <a:cubicBezTo>
                    <a:pt x="1001" y="334"/>
                    <a:pt x="901" y="701"/>
                    <a:pt x="868" y="1068"/>
                  </a:cubicBezTo>
                  <a:cubicBezTo>
                    <a:pt x="701" y="1735"/>
                    <a:pt x="534" y="2669"/>
                    <a:pt x="401" y="3670"/>
                  </a:cubicBezTo>
                  <a:cubicBezTo>
                    <a:pt x="234" y="4704"/>
                    <a:pt x="134" y="5638"/>
                    <a:pt x="67" y="6305"/>
                  </a:cubicBezTo>
                  <a:cubicBezTo>
                    <a:pt x="0" y="6672"/>
                    <a:pt x="0" y="7072"/>
                    <a:pt x="67" y="7406"/>
                  </a:cubicBezTo>
                  <a:cubicBezTo>
                    <a:pt x="167" y="7072"/>
                    <a:pt x="234" y="6705"/>
                    <a:pt x="234" y="6338"/>
                  </a:cubicBezTo>
                  <a:lnTo>
                    <a:pt x="634" y="3703"/>
                  </a:lnTo>
                  <a:cubicBezTo>
                    <a:pt x="801" y="2735"/>
                    <a:pt x="934" y="1835"/>
                    <a:pt x="1068" y="1101"/>
                  </a:cubicBezTo>
                  <a:cubicBezTo>
                    <a:pt x="1134" y="734"/>
                    <a:pt x="1134" y="367"/>
                    <a:pt x="11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4"/>
            <p:cNvSpPr/>
            <p:nvPr/>
          </p:nvSpPr>
          <p:spPr>
            <a:xfrm>
              <a:off x="1004767" y="3787751"/>
              <a:ext cx="82265" cy="190227"/>
            </a:xfrm>
            <a:custGeom>
              <a:avLst/>
              <a:gdLst/>
              <a:ahLst/>
              <a:cxnLst/>
              <a:rect l="l" t="t" r="r" b="b"/>
              <a:pathLst>
                <a:path w="4104" h="9490" extrusionOk="0">
                  <a:moveTo>
                    <a:pt x="3474" y="1"/>
                  </a:moveTo>
                  <a:cubicBezTo>
                    <a:pt x="3410" y="1"/>
                    <a:pt x="3345" y="27"/>
                    <a:pt x="3303" y="83"/>
                  </a:cubicBezTo>
                  <a:cubicBezTo>
                    <a:pt x="1" y="3586"/>
                    <a:pt x="1935" y="9490"/>
                    <a:pt x="1935" y="9490"/>
                  </a:cubicBezTo>
                  <a:cubicBezTo>
                    <a:pt x="4104" y="4119"/>
                    <a:pt x="3837" y="1151"/>
                    <a:pt x="3670" y="150"/>
                  </a:cubicBezTo>
                  <a:cubicBezTo>
                    <a:pt x="3650" y="53"/>
                    <a:pt x="3563" y="1"/>
                    <a:pt x="34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64"/>
            <p:cNvSpPr/>
            <p:nvPr/>
          </p:nvSpPr>
          <p:spPr>
            <a:xfrm>
              <a:off x="731955" y="3388996"/>
              <a:ext cx="102330" cy="171084"/>
            </a:xfrm>
            <a:custGeom>
              <a:avLst/>
              <a:gdLst/>
              <a:ahLst/>
              <a:cxnLst/>
              <a:rect l="l" t="t" r="r" b="b"/>
              <a:pathLst>
                <a:path w="5105" h="8535" extrusionOk="0">
                  <a:moveTo>
                    <a:pt x="727" y="0"/>
                  </a:moveTo>
                  <a:cubicBezTo>
                    <a:pt x="626" y="0"/>
                    <a:pt x="535" y="82"/>
                    <a:pt x="535" y="195"/>
                  </a:cubicBezTo>
                  <a:cubicBezTo>
                    <a:pt x="1" y="4965"/>
                    <a:pt x="5105" y="8535"/>
                    <a:pt x="5105" y="8535"/>
                  </a:cubicBezTo>
                  <a:cubicBezTo>
                    <a:pt x="3603" y="2931"/>
                    <a:pt x="1602" y="696"/>
                    <a:pt x="868" y="62"/>
                  </a:cubicBezTo>
                  <a:cubicBezTo>
                    <a:pt x="825" y="19"/>
                    <a:pt x="775" y="0"/>
                    <a:pt x="727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64"/>
            <p:cNvSpPr/>
            <p:nvPr/>
          </p:nvSpPr>
          <p:spPr>
            <a:xfrm>
              <a:off x="731955" y="3388996"/>
              <a:ext cx="102330" cy="171084"/>
            </a:xfrm>
            <a:custGeom>
              <a:avLst/>
              <a:gdLst/>
              <a:ahLst/>
              <a:cxnLst/>
              <a:rect l="l" t="t" r="r" b="b"/>
              <a:pathLst>
                <a:path w="5105" h="8535" extrusionOk="0">
                  <a:moveTo>
                    <a:pt x="727" y="0"/>
                  </a:moveTo>
                  <a:cubicBezTo>
                    <a:pt x="626" y="0"/>
                    <a:pt x="535" y="82"/>
                    <a:pt x="535" y="195"/>
                  </a:cubicBezTo>
                  <a:cubicBezTo>
                    <a:pt x="1" y="4965"/>
                    <a:pt x="5105" y="8535"/>
                    <a:pt x="5105" y="8535"/>
                  </a:cubicBezTo>
                  <a:cubicBezTo>
                    <a:pt x="3603" y="2931"/>
                    <a:pt x="1602" y="696"/>
                    <a:pt x="868" y="62"/>
                  </a:cubicBezTo>
                  <a:cubicBezTo>
                    <a:pt x="825" y="19"/>
                    <a:pt x="775" y="0"/>
                    <a:pt x="7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64"/>
            <p:cNvSpPr/>
            <p:nvPr/>
          </p:nvSpPr>
          <p:spPr>
            <a:xfrm>
              <a:off x="760719" y="3428344"/>
              <a:ext cx="72222" cy="131736"/>
            </a:xfrm>
            <a:custGeom>
              <a:avLst/>
              <a:gdLst/>
              <a:ahLst/>
              <a:cxnLst/>
              <a:rect l="l" t="t" r="r" b="b"/>
              <a:pathLst>
                <a:path w="3603" h="6572" extrusionOk="0">
                  <a:moveTo>
                    <a:pt x="0" y="0"/>
                  </a:moveTo>
                  <a:lnTo>
                    <a:pt x="0" y="0"/>
                  </a:lnTo>
                  <a:cubicBezTo>
                    <a:pt x="100" y="334"/>
                    <a:pt x="234" y="701"/>
                    <a:pt x="434" y="1001"/>
                  </a:cubicBezTo>
                  <a:cubicBezTo>
                    <a:pt x="734" y="1635"/>
                    <a:pt x="1134" y="2469"/>
                    <a:pt x="1635" y="3369"/>
                  </a:cubicBezTo>
                  <a:cubicBezTo>
                    <a:pt x="2135" y="4303"/>
                    <a:pt x="2602" y="5104"/>
                    <a:pt x="2969" y="5671"/>
                  </a:cubicBezTo>
                  <a:cubicBezTo>
                    <a:pt x="3136" y="6005"/>
                    <a:pt x="3369" y="6305"/>
                    <a:pt x="3603" y="6572"/>
                  </a:cubicBezTo>
                  <a:cubicBezTo>
                    <a:pt x="3469" y="6238"/>
                    <a:pt x="3303" y="5904"/>
                    <a:pt x="3102" y="5604"/>
                  </a:cubicBezTo>
                  <a:cubicBezTo>
                    <a:pt x="2736" y="4937"/>
                    <a:pt x="2302" y="4137"/>
                    <a:pt x="1868" y="3269"/>
                  </a:cubicBezTo>
                  <a:lnTo>
                    <a:pt x="601" y="934"/>
                  </a:lnTo>
                  <a:cubicBezTo>
                    <a:pt x="434" y="601"/>
                    <a:pt x="234" y="267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64"/>
            <p:cNvSpPr/>
            <p:nvPr/>
          </p:nvSpPr>
          <p:spPr>
            <a:xfrm>
              <a:off x="845169" y="3744975"/>
              <a:ext cx="157614" cy="115319"/>
            </a:xfrm>
            <a:custGeom>
              <a:avLst/>
              <a:gdLst/>
              <a:ahLst/>
              <a:cxnLst/>
              <a:rect l="l" t="t" r="r" b="b"/>
              <a:pathLst>
                <a:path w="7863" h="5753" extrusionOk="0">
                  <a:moveTo>
                    <a:pt x="227" y="0"/>
                  </a:moveTo>
                  <a:cubicBezTo>
                    <a:pt x="111" y="0"/>
                    <a:pt x="1" y="141"/>
                    <a:pt x="57" y="282"/>
                  </a:cubicBezTo>
                  <a:cubicBezTo>
                    <a:pt x="1691" y="4786"/>
                    <a:pt x="7863" y="5753"/>
                    <a:pt x="7863" y="5753"/>
                  </a:cubicBezTo>
                  <a:cubicBezTo>
                    <a:pt x="4026" y="1383"/>
                    <a:pt x="1258" y="282"/>
                    <a:pt x="290" y="16"/>
                  </a:cubicBezTo>
                  <a:cubicBezTo>
                    <a:pt x="270" y="5"/>
                    <a:pt x="248" y="0"/>
                    <a:pt x="227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64"/>
            <p:cNvSpPr/>
            <p:nvPr/>
          </p:nvSpPr>
          <p:spPr>
            <a:xfrm>
              <a:off x="845169" y="3744975"/>
              <a:ext cx="157614" cy="115319"/>
            </a:xfrm>
            <a:custGeom>
              <a:avLst/>
              <a:gdLst/>
              <a:ahLst/>
              <a:cxnLst/>
              <a:rect l="l" t="t" r="r" b="b"/>
              <a:pathLst>
                <a:path w="7863" h="5753" extrusionOk="0">
                  <a:moveTo>
                    <a:pt x="227" y="0"/>
                  </a:moveTo>
                  <a:cubicBezTo>
                    <a:pt x="111" y="0"/>
                    <a:pt x="1" y="141"/>
                    <a:pt x="57" y="282"/>
                  </a:cubicBezTo>
                  <a:cubicBezTo>
                    <a:pt x="1691" y="4786"/>
                    <a:pt x="7863" y="5753"/>
                    <a:pt x="7863" y="5753"/>
                  </a:cubicBezTo>
                  <a:cubicBezTo>
                    <a:pt x="4026" y="1383"/>
                    <a:pt x="1258" y="282"/>
                    <a:pt x="290" y="16"/>
                  </a:cubicBezTo>
                  <a:cubicBezTo>
                    <a:pt x="270" y="5"/>
                    <a:pt x="248" y="0"/>
                    <a:pt x="2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4"/>
            <p:cNvSpPr/>
            <p:nvPr/>
          </p:nvSpPr>
          <p:spPr>
            <a:xfrm>
              <a:off x="878403" y="3774702"/>
              <a:ext cx="123036" cy="86274"/>
            </a:xfrm>
            <a:custGeom>
              <a:avLst/>
              <a:gdLst/>
              <a:ahLst/>
              <a:cxnLst/>
              <a:rect l="l" t="t" r="r" b="b"/>
              <a:pathLst>
                <a:path w="6138" h="4304" extrusionOk="0">
                  <a:moveTo>
                    <a:pt x="0" y="0"/>
                  </a:moveTo>
                  <a:lnTo>
                    <a:pt x="0" y="0"/>
                  </a:lnTo>
                  <a:cubicBezTo>
                    <a:pt x="234" y="267"/>
                    <a:pt x="534" y="501"/>
                    <a:pt x="834" y="734"/>
                  </a:cubicBezTo>
                  <a:cubicBezTo>
                    <a:pt x="1368" y="1134"/>
                    <a:pt x="2102" y="1701"/>
                    <a:pt x="2969" y="2302"/>
                  </a:cubicBezTo>
                  <a:cubicBezTo>
                    <a:pt x="3803" y="2936"/>
                    <a:pt x="4570" y="3436"/>
                    <a:pt x="5170" y="3803"/>
                  </a:cubicBezTo>
                  <a:cubicBezTo>
                    <a:pt x="5471" y="4003"/>
                    <a:pt x="5804" y="4170"/>
                    <a:pt x="6138" y="4303"/>
                  </a:cubicBezTo>
                  <a:cubicBezTo>
                    <a:pt x="5871" y="4070"/>
                    <a:pt x="5571" y="3836"/>
                    <a:pt x="5237" y="3670"/>
                  </a:cubicBezTo>
                  <a:cubicBezTo>
                    <a:pt x="4637" y="3203"/>
                    <a:pt x="3903" y="2702"/>
                    <a:pt x="3102" y="2135"/>
                  </a:cubicBezTo>
                  <a:lnTo>
                    <a:pt x="934" y="601"/>
                  </a:lnTo>
                  <a:cubicBezTo>
                    <a:pt x="634" y="367"/>
                    <a:pt x="334" y="167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3" name="Google Shape;2173;p64"/>
          <p:cNvGrpSpPr/>
          <p:nvPr/>
        </p:nvGrpSpPr>
        <p:grpSpPr>
          <a:xfrm flipH="1">
            <a:off x="634230" y="4224885"/>
            <a:ext cx="551967" cy="915573"/>
            <a:chOff x="731955" y="3388996"/>
            <a:chExt cx="355077" cy="588982"/>
          </a:xfrm>
        </p:grpSpPr>
        <p:sp>
          <p:nvSpPr>
            <p:cNvPr id="2174" name="Google Shape;2174;p64"/>
            <p:cNvSpPr/>
            <p:nvPr/>
          </p:nvSpPr>
          <p:spPr>
            <a:xfrm>
              <a:off x="828251" y="3419645"/>
              <a:ext cx="215323" cy="555667"/>
            </a:xfrm>
            <a:custGeom>
              <a:avLst/>
              <a:gdLst/>
              <a:ahLst/>
              <a:cxnLst/>
              <a:rect l="l" t="t" r="r" b="b"/>
              <a:pathLst>
                <a:path w="10742" h="27721" extrusionOk="0">
                  <a:moveTo>
                    <a:pt x="0" y="1"/>
                  </a:moveTo>
                  <a:lnTo>
                    <a:pt x="0" y="434"/>
                  </a:lnTo>
                  <a:cubicBezTo>
                    <a:pt x="0" y="801"/>
                    <a:pt x="34" y="1302"/>
                    <a:pt x="67" y="1935"/>
                  </a:cubicBezTo>
                  <a:cubicBezTo>
                    <a:pt x="134" y="3236"/>
                    <a:pt x="234" y="5104"/>
                    <a:pt x="334" y="7306"/>
                  </a:cubicBezTo>
                  <a:cubicBezTo>
                    <a:pt x="768" y="9574"/>
                    <a:pt x="1902" y="12076"/>
                    <a:pt x="3436" y="14478"/>
                  </a:cubicBezTo>
                  <a:cubicBezTo>
                    <a:pt x="4570" y="16279"/>
                    <a:pt x="5738" y="17880"/>
                    <a:pt x="6772" y="19381"/>
                  </a:cubicBezTo>
                  <a:cubicBezTo>
                    <a:pt x="7706" y="20715"/>
                    <a:pt x="8540" y="22083"/>
                    <a:pt x="9274" y="23517"/>
                  </a:cubicBezTo>
                  <a:cubicBezTo>
                    <a:pt x="9741" y="24485"/>
                    <a:pt x="10141" y="25519"/>
                    <a:pt x="10441" y="26553"/>
                  </a:cubicBezTo>
                  <a:cubicBezTo>
                    <a:pt x="10541" y="26920"/>
                    <a:pt x="10608" y="27220"/>
                    <a:pt x="10641" y="27420"/>
                  </a:cubicBezTo>
                  <a:cubicBezTo>
                    <a:pt x="10675" y="27520"/>
                    <a:pt x="10708" y="27620"/>
                    <a:pt x="10741" y="27720"/>
                  </a:cubicBezTo>
                  <a:cubicBezTo>
                    <a:pt x="10741" y="27620"/>
                    <a:pt x="10708" y="27520"/>
                    <a:pt x="10708" y="27420"/>
                  </a:cubicBezTo>
                  <a:cubicBezTo>
                    <a:pt x="10675" y="27220"/>
                    <a:pt x="10608" y="26920"/>
                    <a:pt x="10541" y="26553"/>
                  </a:cubicBezTo>
                  <a:cubicBezTo>
                    <a:pt x="10274" y="25486"/>
                    <a:pt x="9907" y="24451"/>
                    <a:pt x="9407" y="23451"/>
                  </a:cubicBezTo>
                  <a:cubicBezTo>
                    <a:pt x="8707" y="22016"/>
                    <a:pt x="7873" y="20615"/>
                    <a:pt x="6939" y="19281"/>
                  </a:cubicBezTo>
                  <a:cubicBezTo>
                    <a:pt x="5938" y="17747"/>
                    <a:pt x="4770" y="16145"/>
                    <a:pt x="3603" y="14378"/>
                  </a:cubicBezTo>
                  <a:cubicBezTo>
                    <a:pt x="2068" y="11942"/>
                    <a:pt x="934" y="9507"/>
                    <a:pt x="534" y="7272"/>
                  </a:cubicBezTo>
                  <a:cubicBezTo>
                    <a:pt x="367" y="5071"/>
                    <a:pt x="234" y="3203"/>
                    <a:pt x="134" y="1902"/>
                  </a:cubicBezTo>
                  <a:cubicBezTo>
                    <a:pt x="100" y="1268"/>
                    <a:pt x="67" y="768"/>
                    <a:pt x="34" y="401"/>
                  </a:cubicBezTo>
                  <a:cubicBezTo>
                    <a:pt x="34" y="234"/>
                    <a:pt x="0" y="10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64"/>
            <p:cNvSpPr/>
            <p:nvPr/>
          </p:nvSpPr>
          <p:spPr>
            <a:xfrm>
              <a:off x="847634" y="3508264"/>
              <a:ext cx="82265" cy="192232"/>
            </a:xfrm>
            <a:custGeom>
              <a:avLst/>
              <a:gdLst/>
              <a:ahLst/>
              <a:cxnLst/>
              <a:rect l="l" t="t" r="r" b="b"/>
              <a:pathLst>
                <a:path w="4104" h="9590" extrusionOk="0">
                  <a:moveTo>
                    <a:pt x="3161" y="0"/>
                  </a:moveTo>
                  <a:cubicBezTo>
                    <a:pt x="3104" y="0"/>
                    <a:pt x="3045" y="27"/>
                    <a:pt x="3003" y="83"/>
                  </a:cubicBezTo>
                  <a:cubicBezTo>
                    <a:pt x="1" y="3852"/>
                    <a:pt x="2369" y="9590"/>
                    <a:pt x="2369" y="9590"/>
                  </a:cubicBezTo>
                  <a:cubicBezTo>
                    <a:pt x="4104" y="4086"/>
                    <a:pt x="3603" y="1117"/>
                    <a:pt x="3336" y="150"/>
                  </a:cubicBezTo>
                  <a:cubicBezTo>
                    <a:pt x="3317" y="52"/>
                    <a:pt x="3241" y="0"/>
                    <a:pt x="3161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64"/>
            <p:cNvSpPr/>
            <p:nvPr/>
          </p:nvSpPr>
          <p:spPr>
            <a:xfrm>
              <a:off x="892435" y="3550037"/>
              <a:ext cx="12067" cy="150458"/>
            </a:xfrm>
            <a:custGeom>
              <a:avLst/>
              <a:gdLst/>
              <a:ahLst/>
              <a:cxnLst/>
              <a:rect l="l" t="t" r="r" b="b"/>
              <a:pathLst>
                <a:path w="602" h="7506" extrusionOk="0">
                  <a:moveTo>
                    <a:pt x="568" y="0"/>
                  </a:moveTo>
                  <a:lnTo>
                    <a:pt x="568" y="0"/>
                  </a:lnTo>
                  <a:cubicBezTo>
                    <a:pt x="468" y="367"/>
                    <a:pt x="401" y="734"/>
                    <a:pt x="368" y="1101"/>
                  </a:cubicBezTo>
                  <a:cubicBezTo>
                    <a:pt x="301" y="1768"/>
                    <a:pt x="201" y="2702"/>
                    <a:pt x="134" y="3736"/>
                  </a:cubicBezTo>
                  <a:cubicBezTo>
                    <a:pt x="67" y="4770"/>
                    <a:pt x="34" y="5704"/>
                    <a:pt x="34" y="6405"/>
                  </a:cubicBezTo>
                  <a:cubicBezTo>
                    <a:pt x="1" y="6772"/>
                    <a:pt x="34" y="7139"/>
                    <a:pt x="101" y="7506"/>
                  </a:cubicBezTo>
                  <a:cubicBezTo>
                    <a:pt x="167" y="7139"/>
                    <a:pt x="201" y="6772"/>
                    <a:pt x="201" y="6405"/>
                  </a:cubicBezTo>
                  <a:cubicBezTo>
                    <a:pt x="234" y="5638"/>
                    <a:pt x="301" y="4737"/>
                    <a:pt x="368" y="3736"/>
                  </a:cubicBezTo>
                  <a:cubicBezTo>
                    <a:pt x="434" y="2769"/>
                    <a:pt x="501" y="1868"/>
                    <a:pt x="534" y="1101"/>
                  </a:cubicBezTo>
                  <a:cubicBezTo>
                    <a:pt x="601" y="734"/>
                    <a:pt x="601" y="367"/>
                    <a:pt x="56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64"/>
            <p:cNvSpPr/>
            <p:nvPr/>
          </p:nvSpPr>
          <p:spPr>
            <a:xfrm>
              <a:off x="847634" y="3508264"/>
              <a:ext cx="82265" cy="192232"/>
            </a:xfrm>
            <a:custGeom>
              <a:avLst/>
              <a:gdLst/>
              <a:ahLst/>
              <a:cxnLst/>
              <a:rect l="l" t="t" r="r" b="b"/>
              <a:pathLst>
                <a:path w="4104" h="9590" extrusionOk="0">
                  <a:moveTo>
                    <a:pt x="3161" y="0"/>
                  </a:moveTo>
                  <a:cubicBezTo>
                    <a:pt x="3104" y="0"/>
                    <a:pt x="3045" y="27"/>
                    <a:pt x="3003" y="83"/>
                  </a:cubicBezTo>
                  <a:cubicBezTo>
                    <a:pt x="1" y="3852"/>
                    <a:pt x="2369" y="9590"/>
                    <a:pt x="2369" y="9590"/>
                  </a:cubicBezTo>
                  <a:cubicBezTo>
                    <a:pt x="4104" y="4086"/>
                    <a:pt x="3603" y="1117"/>
                    <a:pt x="3336" y="150"/>
                  </a:cubicBezTo>
                  <a:cubicBezTo>
                    <a:pt x="3317" y="52"/>
                    <a:pt x="3241" y="0"/>
                    <a:pt x="316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64"/>
            <p:cNvSpPr/>
            <p:nvPr/>
          </p:nvSpPr>
          <p:spPr>
            <a:xfrm>
              <a:off x="1004767" y="3787751"/>
              <a:ext cx="82265" cy="190227"/>
            </a:xfrm>
            <a:custGeom>
              <a:avLst/>
              <a:gdLst/>
              <a:ahLst/>
              <a:cxnLst/>
              <a:rect l="l" t="t" r="r" b="b"/>
              <a:pathLst>
                <a:path w="4104" h="9490" extrusionOk="0">
                  <a:moveTo>
                    <a:pt x="3474" y="1"/>
                  </a:moveTo>
                  <a:cubicBezTo>
                    <a:pt x="3410" y="1"/>
                    <a:pt x="3345" y="27"/>
                    <a:pt x="3303" y="83"/>
                  </a:cubicBezTo>
                  <a:cubicBezTo>
                    <a:pt x="1" y="3586"/>
                    <a:pt x="1935" y="9490"/>
                    <a:pt x="1935" y="9490"/>
                  </a:cubicBezTo>
                  <a:cubicBezTo>
                    <a:pt x="4104" y="4119"/>
                    <a:pt x="3837" y="1151"/>
                    <a:pt x="3670" y="150"/>
                  </a:cubicBezTo>
                  <a:cubicBezTo>
                    <a:pt x="3650" y="53"/>
                    <a:pt x="3563" y="1"/>
                    <a:pt x="3474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64"/>
            <p:cNvSpPr/>
            <p:nvPr/>
          </p:nvSpPr>
          <p:spPr>
            <a:xfrm>
              <a:off x="1041550" y="3828863"/>
              <a:ext cx="22751" cy="148453"/>
            </a:xfrm>
            <a:custGeom>
              <a:avLst/>
              <a:gdLst/>
              <a:ahLst/>
              <a:cxnLst/>
              <a:rect l="l" t="t" r="r" b="b"/>
              <a:pathLst>
                <a:path w="1135" h="7406" extrusionOk="0">
                  <a:moveTo>
                    <a:pt x="1134" y="0"/>
                  </a:moveTo>
                  <a:lnTo>
                    <a:pt x="1134" y="0"/>
                  </a:lnTo>
                  <a:cubicBezTo>
                    <a:pt x="1001" y="334"/>
                    <a:pt x="901" y="701"/>
                    <a:pt x="868" y="1068"/>
                  </a:cubicBezTo>
                  <a:cubicBezTo>
                    <a:pt x="701" y="1735"/>
                    <a:pt x="534" y="2669"/>
                    <a:pt x="401" y="3670"/>
                  </a:cubicBezTo>
                  <a:cubicBezTo>
                    <a:pt x="234" y="4704"/>
                    <a:pt x="134" y="5638"/>
                    <a:pt x="67" y="6305"/>
                  </a:cubicBezTo>
                  <a:cubicBezTo>
                    <a:pt x="0" y="6672"/>
                    <a:pt x="0" y="7072"/>
                    <a:pt x="67" y="7406"/>
                  </a:cubicBezTo>
                  <a:cubicBezTo>
                    <a:pt x="167" y="7072"/>
                    <a:pt x="234" y="6705"/>
                    <a:pt x="234" y="6338"/>
                  </a:cubicBezTo>
                  <a:lnTo>
                    <a:pt x="634" y="3703"/>
                  </a:lnTo>
                  <a:cubicBezTo>
                    <a:pt x="801" y="2735"/>
                    <a:pt x="934" y="1835"/>
                    <a:pt x="1068" y="1101"/>
                  </a:cubicBezTo>
                  <a:cubicBezTo>
                    <a:pt x="1134" y="734"/>
                    <a:pt x="1134" y="367"/>
                    <a:pt x="11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64"/>
            <p:cNvSpPr/>
            <p:nvPr/>
          </p:nvSpPr>
          <p:spPr>
            <a:xfrm>
              <a:off x="1004767" y="3787751"/>
              <a:ext cx="82265" cy="190227"/>
            </a:xfrm>
            <a:custGeom>
              <a:avLst/>
              <a:gdLst/>
              <a:ahLst/>
              <a:cxnLst/>
              <a:rect l="l" t="t" r="r" b="b"/>
              <a:pathLst>
                <a:path w="4104" h="9490" extrusionOk="0">
                  <a:moveTo>
                    <a:pt x="3474" y="1"/>
                  </a:moveTo>
                  <a:cubicBezTo>
                    <a:pt x="3410" y="1"/>
                    <a:pt x="3345" y="27"/>
                    <a:pt x="3303" y="83"/>
                  </a:cubicBezTo>
                  <a:cubicBezTo>
                    <a:pt x="1" y="3586"/>
                    <a:pt x="1935" y="9490"/>
                    <a:pt x="1935" y="9490"/>
                  </a:cubicBezTo>
                  <a:cubicBezTo>
                    <a:pt x="4104" y="4119"/>
                    <a:pt x="3837" y="1151"/>
                    <a:pt x="3670" y="150"/>
                  </a:cubicBezTo>
                  <a:cubicBezTo>
                    <a:pt x="3650" y="53"/>
                    <a:pt x="3563" y="1"/>
                    <a:pt x="34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64"/>
            <p:cNvSpPr/>
            <p:nvPr/>
          </p:nvSpPr>
          <p:spPr>
            <a:xfrm>
              <a:off x="731955" y="3388996"/>
              <a:ext cx="102330" cy="171084"/>
            </a:xfrm>
            <a:custGeom>
              <a:avLst/>
              <a:gdLst/>
              <a:ahLst/>
              <a:cxnLst/>
              <a:rect l="l" t="t" r="r" b="b"/>
              <a:pathLst>
                <a:path w="5105" h="8535" extrusionOk="0">
                  <a:moveTo>
                    <a:pt x="727" y="0"/>
                  </a:moveTo>
                  <a:cubicBezTo>
                    <a:pt x="626" y="0"/>
                    <a:pt x="535" y="82"/>
                    <a:pt x="535" y="195"/>
                  </a:cubicBezTo>
                  <a:cubicBezTo>
                    <a:pt x="1" y="4965"/>
                    <a:pt x="5105" y="8535"/>
                    <a:pt x="5105" y="8535"/>
                  </a:cubicBezTo>
                  <a:cubicBezTo>
                    <a:pt x="3603" y="2931"/>
                    <a:pt x="1602" y="696"/>
                    <a:pt x="868" y="62"/>
                  </a:cubicBezTo>
                  <a:cubicBezTo>
                    <a:pt x="825" y="19"/>
                    <a:pt x="775" y="0"/>
                    <a:pt x="727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64"/>
            <p:cNvSpPr/>
            <p:nvPr/>
          </p:nvSpPr>
          <p:spPr>
            <a:xfrm>
              <a:off x="731955" y="3388996"/>
              <a:ext cx="102330" cy="171084"/>
            </a:xfrm>
            <a:custGeom>
              <a:avLst/>
              <a:gdLst/>
              <a:ahLst/>
              <a:cxnLst/>
              <a:rect l="l" t="t" r="r" b="b"/>
              <a:pathLst>
                <a:path w="5105" h="8535" extrusionOk="0">
                  <a:moveTo>
                    <a:pt x="727" y="0"/>
                  </a:moveTo>
                  <a:cubicBezTo>
                    <a:pt x="626" y="0"/>
                    <a:pt x="535" y="82"/>
                    <a:pt x="535" y="195"/>
                  </a:cubicBezTo>
                  <a:cubicBezTo>
                    <a:pt x="1" y="4965"/>
                    <a:pt x="5105" y="8535"/>
                    <a:pt x="5105" y="8535"/>
                  </a:cubicBezTo>
                  <a:cubicBezTo>
                    <a:pt x="3603" y="2931"/>
                    <a:pt x="1602" y="696"/>
                    <a:pt x="868" y="62"/>
                  </a:cubicBezTo>
                  <a:cubicBezTo>
                    <a:pt x="825" y="19"/>
                    <a:pt x="775" y="0"/>
                    <a:pt x="7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64"/>
            <p:cNvSpPr/>
            <p:nvPr/>
          </p:nvSpPr>
          <p:spPr>
            <a:xfrm>
              <a:off x="760719" y="3428344"/>
              <a:ext cx="72222" cy="131736"/>
            </a:xfrm>
            <a:custGeom>
              <a:avLst/>
              <a:gdLst/>
              <a:ahLst/>
              <a:cxnLst/>
              <a:rect l="l" t="t" r="r" b="b"/>
              <a:pathLst>
                <a:path w="3603" h="6572" extrusionOk="0">
                  <a:moveTo>
                    <a:pt x="0" y="0"/>
                  </a:moveTo>
                  <a:lnTo>
                    <a:pt x="0" y="0"/>
                  </a:lnTo>
                  <a:cubicBezTo>
                    <a:pt x="100" y="334"/>
                    <a:pt x="234" y="701"/>
                    <a:pt x="434" y="1001"/>
                  </a:cubicBezTo>
                  <a:cubicBezTo>
                    <a:pt x="734" y="1635"/>
                    <a:pt x="1134" y="2469"/>
                    <a:pt x="1635" y="3369"/>
                  </a:cubicBezTo>
                  <a:cubicBezTo>
                    <a:pt x="2135" y="4303"/>
                    <a:pt x="2602" y="5104"/>
                    <a:pt x="2969" y="5671"/>
                  </a:cubicBezTo>
                  <a:cubicBezTo>
                    <a:pt x="3136" y="6005"/>
                    <a:pt x="3369" y="6305"/>
                    <a:pt x="3603" y="6572"/>
                  </a:cubicBezTo>
                  <a:cubicBezTo>
                    <a:pt x="3469" y="6238"/>
                    <a:pt x="3303" y="5904"/>
                    <a:pt x="3102" y="5604"/>
                  </a:cubicBezTo>
                  <a:cubicBezTo>
                    <a:pt x="2736" y="4937"/>
                    <a:pt x="2302" y="4137"/>
                    <a:pt x="1868" y="3269"/>
                  </a:cubicBezTo>
                  <a:lnTo>
                    <a:pt x="601" y="934"/>
                  </a:lnTo>
                  <a:cubicBezTo>
                    <a:pt x="434" y="601"/>
                    <a:pt x="234" y="267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64"/>
            <p:cNvSpPr/>
            <p:nvPr/>
          </p:nvSpPr>
          <p:spPr>
            <a:xfrm>
              <a:off x="845169" y="3744975"/>
              <a:ext cx="157614" cy="115319"/>
            </a:xfrm>
            <a:custGeom>
              <a:avLst/>
              <a:gdLst/>
              <a:ahLst/>
              <a:cxnLst/>
              <a:rect l="l" t="t" r="r" b="b"/>
              <a:pathLst>
                <a:path w="7863" h="5753" extrusionOk="0">
                  <a:moveTo>
                    <a:pt x="227" y="0"/>
                  </a:moveTo>
                  <a:cubicBezTo>
                    <a:pt x="111" y="0"/>
                    <a:pt x="1" y="141"/>
                    <a:pt x="57" y="282"/>
                  </a:cubicBezTo>
                  <a:cubicBezTo>
                    <a:pt x="1691" y="4786"/>
                    <a:pt x="7863" y="5753"/>
                    <a:pt x="7863" y="5753"/>
                  </a:cubicBezTo>
                  <a:cubicBezTo>
                    <a:pt x="4026" y="1383"/>
                    <a:pt x="1258" y="282"/>
                    <a:pt x="290" y="16"/>
                  </a:cubicBezTo>
                  <a:cubicBezTo>
                    <a:pt x="270" y="5"/>
                    <a:pt x="248" y="0"/>
                    <a:pt x="227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64"/>
            <p:cNvSpPr/>
            <p:nvPr/>
          </p:nvSpPr>
          <p:spPr>
            <a:xfrm>
              <a:off x="845169" y="3744975"/>
              <a:ext cx="157614" cy="115319"/>
            </a:xfrm>
            <a:custGeom>
              <a:avLst/>
              <a:gdLst/>
              <a:ahLst/>
              <a:cxnLst/>
              <a:rect l="l" t="t" r="r" b="b"/>
              <a:pathLst>
                <a:path w="7863" h="5753" extrusionOk="0">
                  <a:moveTo>
                    <a:pt x="227" y="0"/>
                  </a:moveTo>
                  <a:cubicBezTo>
                    <a:pt x="111" y="0"/>
                    <a:pt x="1" y="141"/>
                    <a:pt x="57" y="282"/>
                  </a:cubicBezTo>
                  <a:cubicBezTo>
                    <a:pt x="1691" y="4786"/>
                    <a:pt x="7863" y="5753"/>
                    <a:pt x="7863" y="5753"/>
                  </a:cubicBezTo>
                  <a:cubicBezTo>
                    <a:pt x="4026" y="1383"/>
                    <a:pt x="1258" y="282"/>
                    <a:pt x="290" y="16"/>
                  </a:cubicBezTo>
                  <a:cubicBezTo>
                    <a:pt x="270" y="5"/>
                    <a:pt x="248" y="0"/>
                    <a:pt x="2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64"/>
            <p:cNvSpPr/>
            <p:nvPr/>
          </p:nvSpPr>
          <p:spPr>
            <a:xfrm>
              <a:off x="878403" y="3774702"/>
              <a:ext cx="123036" cy="86274"/>
            </a:xfrm>
            <a:custGeom>
              <a:avLst/>
              <a:gdLst/>
              <a:ahLst/>
              <a:cxnLst/>
              <a:rect l="l" t="t" r="r" b="b"/>
              <a:pathLst>
                <a:path w="6138" h="4304" extrusionOk="0">
                  <a:moveTo>
                    <a:pt x="0" y="0"/>
                  </a:moveTo>
                  <a:lnTo>
                    <a:pt x="0" y="0"/>
                  </a:lnTo>
                  <a:cubicBezTo>
                    <a:pt x="234" y="267"/>
                    <a:pt x="534" y="501"/>
                    <a:pt x="834" y="734"/>
                  </a:cubicBezTo>
                  <a:cubicBezTo>
                    <a:pt x="1368" y="1134"/>
                    <a:pt x="2102" y="1701"/>
                    <a:pt x="2969" y="2302"/>
                  </a:cubicBezTo>
                  <a:cubicBezTo>
                    <a:pt x="3803" y="2936"/>
                    <a:pt x="4570" y="3436"/>
                    <a:pt x="5170" y="3803"/>
                  </a:cubicBezTo>
                  <a:cubicBezTo>
                    <a:pt x="5471" y="4003"/>
                    <a:pt x="5804" y="4170"/>
                    <a:pt x="6138" y="4303"/>
                  </a:cubicBezTo>
                  <a:cubicBezTo>
                    <a:pt x="5871" y="4070"/>
                    <a:pt x="5571" y="3836"/>
                    <a:pt x="5237" y="3670"/>
                  </a:cubicBezTo>
                  <a:cubicBezTo>
                    <a:pt x="4637" y="3203"/>
                    <a:pt x="3903" y="2702"/>
                    <a:pt x="3102" y="2135"/>
                  </a:cubicBezTo>
                  <a:lnTo>
                    <a:pt x="934" y="601"/>
                  </a:lnTo>
                  <a:cubicBezTo>
                    <a:pt x="634" y="367"/>
                    <a:pt x="334" y="167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151E5A1A-182C-4DC5-9C1E-3FA6C76E03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908" t="31970" r="34588" b="30409"/>
          <a:stretch/>
        </p:blipFill>
        <p:spPr>
          <a:xfrm>
            <a:off x="1874904" y="1252497"/>
            <a:ext cx="5171354" cy="2798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MG Bk 3 F-SA_2020_1-08">
            <a:hlinkClick r:id="" action="ppaction://media"/>
            <a:extLst>
              <a:ext uri="{FF2B5EF4-FFF2-40B4-BE49-F238E27FC236}">
                <a16:creationId xmlns:a16="http://schemas.microsoft.com/office/drawing/2014/main" id="{912F0F8C-9757-4B39-AD83-AB16B6D808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5446" y="270809"/>
            <a:ext cx="406400" cy="40640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6" name="TextBox 22">
            <a:extLst>
              <a:ext uri="{FF2B5EF4-FFF2-40B4-BE49-F238E27FC236}">
                <a16:creationId xmlns:a16="http://schemas.microsoft.com/office/drawing/2014/main" id="{B96E8490-1FE9-4D71-9568-E3F80D943E5A}"/>
              </a:ext>
            </a:extLst>
          </p:cNvPr>
          <p:cNvSpPr txBox="1"/>
          <p:nvPr/>
        </p:nvSpPr>
        <p:spPr>
          <a:xfrm>
            <a:off x="2234440" y="3014339"/>
            <a:ext cx="731597" cy="178016"/>
          </a:xfrm>
          <a:prstGeom prst="rect">
            <a:avLst/>
          </a:prstGeom>
          <a:noFill/>
          <a:ln w="28575">
            <a:solidFill>
              <a:srgbClr val="305DB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7" name="TextBox 22">
            <a:extLst>
              <a:ext uri="{FF2B5EF4-FFF2-40B4-BE49-F238E27FC236}">
                <a16:creationId xmlns:a16="http://schemas.microsoft.com/office/drawing/2014/main" id="{889B1779-0FD5-4FE9-9A8B-254D49D9C06B}"/>
              </a:ext>
            </a:extLst>
          </p:cNvPr>
          <p:cNvSpPr txBox="1"/>
          <p:nvPr/>
        </p:nvSpPr>
        <p:spPr>
          <a:xfrm>
            <a:off x="2234440" y="3226647"/>
            <a:ext cx="731597" cy="178016"/>
          </a:xfrm>
          <a:prstGeom prst="rect">
            <a:avLst/>
          </a:prstGeom>
          <a:noFill/>
          <a:ln w="28575">
            <a:solidFill>
              <a:srgbClr val="305DB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8" name="TextBox 22">
            <a:extLst>
              <a:ext uri="{FF2B5EF4-FFF2-40B4-BE49-F238E27FC236}">
                <a16:creationId xmlns:a16="http://schemas.microsoft.com/office/drawing/2014/main" id="{B5D4E7E6-A0D5-488C-BD64-3483BAF5594D}"/>
              </a:ext>
            </a:extLst>
          </p:cNvPr>
          <p:cNvSpPr txBox="1"/>
          <p:nvPr/>
        </p:nvSpPr>
        <p:spPr>
          <a:xfrm>
            <a:off x="3135423" y="3404663"/>
            <a:ext cx="731597" cy="178016"/>
          </a:xfrm>
          <a:prstGeom prst="rect">
            <a:avLst/>
          </a:prstGeom>
          <a:noFill/>
          <a:ln w="28575">
            <a:solidFill>
              <a:srgbClr val="305DB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9" name="TextBox 22">
            <a:extLst>
              <a:ext uri="{FF2B5EF4-FFF2-40B4-BE49-F238E27FC236}">
                <a16:creationId xmlns:a16="http://schemas.microsoft.com/office/drawing/2014/main" id="{09C57FAA-EB1E-4353-9597-CBC88E666636}"/>
              </a:ext>
            </a:extLst>
          </p:cNvPr>
          <p:cNvSpPr txBox="1"/>
          <p:nvPr/>
        </p:nvSpPr>
        <p:spPr>
          <a:xfrm>
            <a:off x="2234440" y="3799103"/>
            <a:ext cx="731597" cy="178016"/>
          </a:xfrm>
          <a:prstGeom prst="rect">
            <a:avLst/>
          </a:prstGeom>
          <a:noFill/>
          <a:ln w="28575">
            <a:solidFill>
              <a:srgbClr val="305DB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0" name="TextBox 22">
            <a:extLst>
              <a:ext uri="{FF2B5EF4-FFF2-40B4-BE49-F238E27FC236}">
                <a16:creationId xmlns:a16="http://schemas.microsoft.com/office/drawing/2014/main" id="{8E4FAA59-3D4B-4E7A-8908-754987976965}"/>
              </a:ext>
            </a:extLst>
          </p:cNvPr>
          <p:cNvSpPr txBox="1"/>
          <p:nvPr/>
        </p:nvSpPr>
        <p:spPr>
          <a:xfrm>
            <a:off x="2238010" y="3590976"/>
            <a:ext cx="731597" cy="178016"/>
          </a:xfrm>
          <a:prstGeom prst="rect">
            <a:avLst/>
          </a:prstGeom>
          <a:noFill/>
          <a:ln w="28575">
            <a:solidFill>
              <a:srgbClr val="305DB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6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7" name="Google Shape;1857;p60"/>
          <p:cNvGrpSpPr/>
          <p:nvPr/>
        </p:nvGrpSpPr>
        <p:grpSpPr>
          <a:xfrm flipH="1">
            <a:off x="7927951" y="3810849"/>
            <a:ext cx="1019450" cy="1379152"/>
            <a:chOff x="3231057" y="5846468"/>
            <a:chExt cx="1701919" cy="2302424"/>
          </a:xfrm>
        </p:grpSpPr>
        <p:sp>
          <p:nvSpPr>
            <p:cNvPr id="1858" name="Google Shape;1858;p60"/>
            <p:cNvSpPr/>
            <p:nvPr/>
          </p:nvSpPr>
          <p:spPr>
            <a:xfrm>
              <a:off x="3231057" y="5846468"/>
              <a:ext cx="1594326" cy="2294779"/>
            </a:xfrm>
            <a:custGeom>
              <a:avLst/>
              <a:gdLst/>
              <a:ahLst/>
              <a:cxnLst/>
              <a:rect l="l" t="t" r="r" b="b"/>
              <a:pathLst>
                <a:path w="45047" h="64838" extrusionOk="0">
                  <a:moveTo>
                    <a:pt x="7664" y="0"/>
                  </a:moveTo>
                  <a:cubicBezTo>
                    <a:pt x="5622" y="0"/>
                    <a:pt x="3546" y="1052"/>
                    <a:pt x="2736" y="2925"/>
                  </a:cubicBezTo>
                  <a:cubicBezTo>
                    <a:pt x="1763" y="5175"/>
                    <a:pt x="2736" y="7789"/>
                    <a:pt x="3952" y="9916"/>
                  </a:cubicBezTo>
                  <a:cubicBezTo>
                    <a:pt x="5715" y="13108"/>
                    <a:pt x="7934" y="16026"/>
                    <a:pt x="10517" y="18549"/>
                  </a:cubicBezTo>
                  <a:cubicBezTo>
                    <a:pt x="10973" y="19005"/>
                    <a:pt x="11490" y="19521"/>
                    <a:pt x="11612" y="20160"/>
                  </a:cubicBezTo>
                  <a:cubicBezTo>
                    <a:pt x="11794" y="21345"/>
                    <a:pt x="10548" y="22257"/>
                    <a:pt x="9393" y="22470"/>
                  </a:cubicBezTo>
                  <a:cubicBezTo>
                    <a:pt x="9084" y="22520"/>
                    <a:pt x="8773" y="22540"/>
                    <a:pt x="8462" y="22540"/>
                  </a:cubicBezTo>
                  <a:cubicBezTo>
                    <a:pt x="7455" y="22540"/>
                    <a:pt x="6439" y="22334"/>
                    <a:pt x="5441" y="22287"/>
                  </a:cubicBezTo>
                  <a:cubicBezTo>
                    <a:pt x="5342" y="22283"/>
                    <a:pt x="5243" y="22280"/>
                    <a:pt x="5142" y="22280"/>
                  </a:cubicBezTo>
                  <a:cubicBezTo>
                    <a:pt x="3888" y="22280"/>
                    <a:pt x="2563" y="22646"/>
                    <a:pt x="1915" y="23716"/>
                  </a:cubicBezTo>
                  <a:cubicBezTo>
                    <a:pt x="973" y="25327"/>
                    <a:pt x="2098" y="27333"/>
                    <a:pt x="3314" y="28731"/>
                  </a:cubicBezTo>
                  <a:cubicBezTo>
                    <a:pt x="5745" y="31528"/>
                    <a:pt x="8663" y="33868"/>
                    <a:pt x="11885" y="35692"/>
                  </a:cubicBezTo>
                  <a:cubicBezTo>
                    <a:pt x="13040" y="36330"/>
                    <a:pt x="14287" y="36938"/>
                    <a:pt x="15138" y="37971"/>
                  </a:cubicBezTo>
                  <a:cubicBezTo>
                    <a:pt x="15989" y="39005"/>
                    <a:pt x="16353" y="40585"/>
                    <a:pt x="15563" y="41680"/>
                  </a:cubicBezTo>
                  <a:cubicBezTo>
                    <a:pt x="15046" y="42376"/>
                    <a:pt x="14189" y="42682"/>
                    <a:pt x="13301" y="42682"/>
                  </a:cubicBezTo>
                  <a:cubicBezTo>
                    <a:pt x="12833" y="42682"/>
                    <a:pt x="12356" y="42597"/>
                    <a:pt x="11916" y="42440"/>
                  </a:cubicBezTo>
                  <a:cubicBezTo>
                    <a:pt x="10669" y="41984"/>
                    <a:pt x="9636" y="41102"/>
                    <a:pt x="8481" y="40464"/>
                  </a:cubicBezTo>
                  <a:cubicBezTo>
                    <a:pt x="7380" y="39828"/>
                    <a:pt x="6065" y="39438"/>
                    <a:pt x="4804" y="39438"/>
                  </a:cubicBezTo>
                  <a:cubicBezTo>
                    <a:pt x="3592" y="39438"/>
                    <a:pt x="2429" y="39798"/>
                    <a:pt x="1551" y="40646"/>
                  </a:cubicBezTo>
                  <a:cubicBezTo>
                    <a:pt x="396" y="41801"/>
                    <a:pt x="1" y="43595"/>
                    <a:pt x="244" y="45236"/>
                  </a:cubicBezTo>
                  <a:cubicBezTo>
                    <a:pt x="487" y="46877"/>
                    <a:pt x="1277" y="48367"/>
                    <a:pt x="2128" y="49765"/>
                  </a:cubicBezTo>
                  <a:cubicBezTo>
                    <a:pt x="5107" y="54659"/>
                    <a:pt x="9271" y="58884"/>
                    <a:pt x="14287" y="61589"/>
                  </a:cubicBezTo>
                  <a:cubicBezTo>
                    <a:pt x="18084" y="63614"/>
                    <a:pt x="21794" y="64838"/>
                    <a:pt x="25799" y="64838"/>
                  </a:cubicBezTo>
                  <a:cubicBezTo>
                    <a:pt x="27084" y="64838"/>
                    <a:pt x="28400" y="64712"/>
                    <a:pt x="29758" y="64446"/>
                  </a:cubicBezTo>
                  <a:lnTo>
                    <a:pt x="29788" y="64446"/>
                  </a:lnTo>
                  <a:cubicBezTo>
                    <a:pt x="39393" y="59795"/>
                    <a:pt x="43132" y="48914"/>
                    <a:pt x="44378" y="38822"/>
                  </a:cubicBezTo>
                  <a:cubicBezTo>
                    <a:pt x="44591" y="37120"/>
                    <a:pt x="45047" y="35388"/>
                    <a:pt x="44500" y="33777"/>
                  </a:cubicBezTo>
                  <a:cubicBezTo>
                    <a:pt x="44003" y="32390"/>
                    <a:pt x="42673" y="31252"/>
                    <a:pt x="41285" y="31252"/>
                  </a:cubicBezTo>
                  <a:cubicBezTo>
                    <a:pt x="41060" y="31252"/>
                    <a:pt x="40834" y="31282"/>
                    <a:pt x="40609" y="31345"/>
                  </a:cubicBezTo>
                  <a:cubicBezTo>
                    <a:pt x="39272" y="31740"/>
                    <a:pt x="38482" y="33108"/>
                    <a:pt x="37600" y="34202"/>
                  </a:cubicBezTo>
                  <a:cubicBezTo>
                    <a:pt x="36415" y="35631"/>
                    <a:pt x="34834" y="36725"/>
                    <a:pt x="33071" y="37333"/>
                  </a:cubicBezTo>
                  <a:cubicBezTo>
                    <a:pt x="32517" y="37508"/>
                    <a:pt x="31915" y="37634"/>
                    <a:pt x="31330" y="37634"/>
                  </a:cubicBezTo>
                  <a:cubicBezTo>
                    <a:pt x="30695" y="37634"/>
                    <a:pt x="30082" y="37485"/>
                    <a:pt x="29576" y="37090"/>
                  </a:cubicBezTo>
                  <a:cubicBezTo>
                    <a:pt x="28269" y="36057"/>
                    <a:pt x="28390" y="34050"/>
                    <a:pt x="28664" y="32348"/>
                  </a:cubicBezTo>
                  <a:cubicBezTo>
                    <a:pt x="29180" y="29248"/>
                    <a:pt x="29697" y="26148"/>
                    <a:pt x="30214" y="23047"/>
                  </a:cubicBezTo>
                  <a:cubicBezTo>
                    <a:pt x="30487" y="21375"/>
                    <a:pt x="30761" y="19673"/>
                    <a:pt x="30518" y="18002"/>
                  </a:cubicBezTo>
                  <a:cubicBezTo>
                    <a:pt x="30244" y="16330"/>
                    <a:pt x="29332" y="14688"/>
                    <a:pt x="27813" y="13989"/>
                  </a:cubicBezTo>
                  <a:cubicBezTo>
                    <a:pt x="27391" y="13795"/>
                    <a:pt x="26925" y="13702"/>
                    <a:pt x="26459" y="13702"/>
                  </a:cubicBezTo>
                  <a:cubicBezTo>
                    <a:pt x="25244" y="13702"/>
                    <a:pt x="24027" y="14336"/>
                    <a:pt x="23588" y="15479"/>
                  </a:cubicBezTo>
                  <a:cubicBezTo>
                    <a:pt x="23344" y="16117"/>
                    <a:pt x="23375" y="16846"/>
                    <a:pt x="23192" y="17546"/>
                  </a:cubicBezTo>
                  <a:cubicBezTo>
                    <a:pt x="23040" y="18214"/>
                    <a:pt x="22615" y="18944"/>
                    <a:pt x="21916" y="19035"/>
                  </a:cubicBezTo>
                  <a:cubicBezTo>
                    <a:pt x="21866" y="19041"/>
                    <a:pt x="21818" y="19045"/>
                    <a:pt x="21769" y="19045"/>
                  </a:cubicBezTo>
                  <a:cubicBezTo>
                    <a:pt x="21136" y="19045"/>
                    <a:pt x="20609" y="18508"/>
                    <a:pt x="20214" y="17971"/>
                  </a:cubicBezTo>
                  <a:cubicBezTo>
                    <a:pt x="18755" y="15995"/>
                    <a:pt x="17934" y="13655"/>
                    <a:pt x="17174" y="11315"/>
                  </a:cubicBezTo>
                  <a:cubicBezTo>
                    <a:pt x="16414" y="8974"/>
                    <a:pt x="15715" y="6603"/>
                    <a:pt x="14438" y="4506"/>
                  </a:cubicBezTo>
                  <a:cubicBezTo>
                    <a:pt x="13162" y="2439"/>
                    <a:pt x="11247" y="646"/>
                    <a:pt x="8876" y="129"/>
                  </a:cubicBezTo>
                  <a:cubicBezTo>
                    <a:pt x="8480" y="43"/>
                    <a:pt x="8073" y="0"/>
                    <a:pt x="7664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60"/>
            <p:cNvSpPr/>
            <p:nvPr/>
          </p:nvSpPr>
          <p:spPr>
            <a:xfrm>
              <a:off x="3426848" y="5882215"/>
              <a:ext cx="826238" cy="2265615"/>
            </a:xfrm>
            <a:custGeom>
              <a:avLst/>
              <a:gdLst/>
              <a:ahLst/>
              <a:cxnLst/>
              <a:rect l="l" t="t" r="r" b="b"/>
              <a:pathLst>
                <a:path w="23345" h="64014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61"/>
                    <a:pt x="61" y="122"/>
                    <a:pt x="122" y="183"/>
                  </a:cubicBezTo>
                  <a:lnTo>
                    <a:pt x="548" y="700"/>
                  </a:lnTo>
                  <a:cubicBezTo>
                    <a:pt x="943" y="1155"/>
                    <a:pt x="1490" y="1855"/>
                    <a:pt x="2159" y="2736"/>
                  </a:cubicBezTo>
                  <a:cubicBezTo>
                    <a:pt x="4134" y="5228"/>
                    <a:pt x="5897" y="7873"/>
                    <a:pt x="7448" y="10608"/>
                  </a:cubicBezTo>
                  <a:cubicBezTo>
                    <a:pt x="8451" y="12371"/>
                    <a:pt x="9454" y="14317"/>
                    <a:pt x="10487" y="16444"/>
                  </a:cubicBezTo>
                  <a:cubicBezTo>
                    <a:pt x="11521" y="18572"/>
                    <a:pt x="12645" y="20852"/>
                    <a:pt x="13709" y="23283"/>
                  </a:cubicBezTo>
                  <a:cubicBezTo>
                    <a:pt x="14834" y="25806"/>
                    <a:pt x="15837" y="28420"/>
                    <a:pt x="16688" y="31065"/>
                  </a:cubicBezTo>
                  <a:cubicBezTo>
                    <a:pt x="17144" y="32463"/>
                    <a:pt x="17478" y="33861"/>
                    <a:pt x="17873" y="35320"/>
                  </a:cubicBezTo>
                  <a:cubicBezTo>
                    <a:pt x="18238" y="36779"/>
                    <a:pt x="18603" y="38268"/>
                    <a:pt x="18967" y="39758"/>
                  </a:cubicBezTo>
                  <a:cubicBezTo>
                    <a:pt x="20426" y="45351"/>
                    <a:pt x="21582" y="51035"/>
                    <a:pt x="22402" y="56779"/>
                  </a:cubicBezTo>
                  <a:cubicBezTo>
                    <a:pt x="23071" y="62068"/>
                    <a:pt x="22919" y="59940"/>
                    <a:pt x="22676" y="64013"/>
                  </a:cubicBezTo>
                  <a:lnTo>
                    <a:pt x="22919" y="63983"/>
                  </a:lnTo>
                  <a:cubicBezTo>
                    <a:pt x="23162" y="59940"/>
                    <a:pt x="23344" y="62038"/>
                    <a:pt x="22676" y="56719"/>
                  </a:cubicBezTo>
                  <a:cubicBezTo>
                    <a:pt x="21885" y="50974"/>
                    <a:pt x="20730" y="45290"/>
                    <a:pt x="19302" y="39697"/>
                  </a:cubicBezTo>
                  <a:cubicBezTo>
                    <a:pt x="18907" y="38177"/>
                    <a:pt x="18542" y="36718"/>
                    <a:pt x="18177" y="35259"/>
                  </a:cubicBezTo>
                  <a:cubicBezTo>
                    <a:pt x="17812" y="33800"/>
                    <a:pt x="17448" y="32372"/>
                    <a:pt x="16992" y="30973"/>
                  </a:cubicBezTo>
                  <a:cubicBezTo>
                    <a:pt x="16141" y="28329"/>
                    <a:pt x="15138" y="25715"/>
                    <a:pt x="13983" y="23162"/>
                  </a:cubicBezTo>
                  <a:cubicBezTo>
                    <a:pt x="12919" y="20730"/>
                    <a:pt x="11794" y="18451"/>
                    <a:pt x="10730" y="16323"/>
                  </a:cubicBezTo>
                  <a:cubicBezTo>
                    <a:pt x="9697" y="14195"/>
                    <a:pt x="8663" y="12250"/>
                    <a:pt x="7630" y="10517"/>
                  </a:cubicBezTo>
                  <a:cubicBezTo>
                    <a:pt x="6049" y="7751"/>
                    <a:pt x="4256" y="5137"/>
                    <a:pt x="2280" y="2645"/>
                  </a:cubicBezTo>
                  <a:cubicBezTo>
                    <a:pt x="1551" y="1794"/>
                    <a:pt x="1004" y="1125"/>
                    <a:pt x="608" y="669"/>
                  </a:cubicBezTo>
                  <a:lnTo>
                    <a:pt x="153" y="183"/>
                  </a:lnTo>
                  <a:cubicBezTo>
                    <a:pt x="92" y="122"/>
                    <a:pt x="61" y="61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60"/>
            <p:cNvSpPr/>
            <p:nvPr/>
          </p:nvSpPr>
          <p:spPr>
            <a:xfrm>
              <a:off x="4026043" y="6341574"/>
              <a:ext cx="189385" cy="635826"/>
            </a:xfrm>
            <a:custGeom>
              <a:avLst/>
              <a:gdLst/>
              <a:ahLst/>
              <a:cxnLst/>
              <a:rect l="l" t="t" r="r" b="b"/>
              <a:pathLst>
                <a:path w="5351" h="17965" extrusionOk="0">
                  <a:moveTo>
                    <a:pt x="5351" y="0"/>
                  </a:moveTo>
                  <a:lnTo>
                    <a:pt x="5351" y="0"/>
                  </a:lnTo>
                  <a:cubicBezTo>
                    <a:pt x="5229" y="213"/>
                    <a:pt x="5107" y="456"/>
                    <a:pt x="5016" y="669"/>
                  </a:cubicBezTo>
                  <a:cubicBezTo>
                    <a:pt x="4834" y="1125"/>
                    <a:pt x="4591" y="1763"/>
                    <a:pt x="4287" y="2554"/>
                  </a:cubicBezTo>
                  <a:cubicBezTo>
                    <a:pt x="3709" y="4165"/>
                    <a:pt x="3041" y="6414"/>
                    <a:pt x="2372" y="8906"/>
                  </a:cubicBezTo>
                  <a:cubicBezTo>
                    <a:pt x="1703" y="11429"/>
                    <a:pt x="1126" y="13618"/>
                    <a:pt x="670" y="15320"/>
                  </a:cubicBezTo>
                  <a:lnTo>
                    <a:pt x="153" y="17265"/>
                  </a:lnTo>
                  <a:cubicBezTo>
                    <a:pt x="62" y="17478"/>
                    <a:pt x="1" y="17721"/>
                    <a:pt x="1" y="17964"/>
                  </a:cubicBezTo>
                  <a:cubicBezTo>
                    <a:pt x="92" y="17751"/>
                    <a:pt x="183" y="17508"/>
                    <a:pt x="275" y="17265"/>
                  </a:cubicBezTo>
                  <a:cubicBezTo>
                    <a:pt x="427" y="16839"/>
                    <a:pt x="639" y="16171"/>
                    <a:pt x="882" y="15380"/>
                  </a:cubicBezTo>
                  <a:cubicBezTo>
                    <a:pt x="1399" y="13770"/>
                    <a:pt x="2007" y="11490"/>
                    <a:pt x="2676" y="8997"/>
                  </a:cubicBezTo>
                  <a:cubicBezTo>
                    <a:pt x="3344" y="6475"/>
                    <a:pt x="3983" y="4225"/>
                    <a:pt x="4500" y="2614"/>
                  </a:cubicBezTo>
                  <a:cubicBezTo>
                    <a:pt x="4773" y="1824"/>
                    <a:pt x="4986" y="1155"/>
                    <a:pt x="5138" y="730"/>
                  </a:cubicBezTo>
                  <a:cubicBezTo>
                    <a:pt x="5229" y="487"/>
                    <a:pt x="5290" y="243"/>
                    <a:pt x="535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60"/>
            <p:cNvSpPr/>
            <p:nvPr/>
          </p:nvSpPr>
          <p:spPr>
            <a:xfrm>
              <a:off x="3288074" y="6714859"/>
              <a:ext cx="736943" cy="262542"/>
            </a:xfrm>
            <a:custGeom>
              <a:avLst/>
              <a:gdLst/>
              <a:ahLst/>
              <a:cxnLst/>
              <a:rect l="l" t="t" r="r" b="b"/>
              <a:pathLst>
                <a:path w="20822" h="7418" extrusionOk="0">
                  <a:moveTo>
                    <a:pt x="1" y="1"/>
                  </a:moveTo>
                  <a:lnTo>
                    <a:pt x="1" y="1"/>
                  </a:lnTo>
                  <a:cubicBezTo>
                    <a:pt x="274" y="92"/>
                    <a:pt x="578" y="183"/>
                    <a:pt x="852" y="244"/>
                  </a:cubicBezTo>
                  <a:cubicBezTo>
                    <a:pt x="1399" y="365"/>
                    <a:pt x="2189" y="578"/>
                    <a:pt x="3131" y="852"/>
                  </a:cubicBezTo>
                  <a:cubicBezTo>
                    <a:pt x="5046" y="1368"/>
                    <a:pt x="7691" y="2189"/>
                    <a:pt x="10578" y="3223"/>
                  </a:cubicBezTo>
                  <a:cubicBezTo>
                    <a:pt x="13466" y="4256"/>
                    <a:pt x="16019" y="5289"/>
                    <a:pt x="17843" y="6110"/>
                  </a:cubicBezTo>
                  <a:cubicBezTo>
                    <a:pt x="18785" y="6505"/>
                    <a:pt x="19515" y="6840"/>
                    <a:pt x="20031" y="7083"/>
                  </a:cubicBezTo>
                  <a:cubicBezTo>
                    <a:pt x="20274" y="7235"/>
                    <a:pt x="20548" y="7326"/>
                    <a:pt x="20822" y="7417"/>
                  </a:cubicBezTo>
                  <a:cubicBezTo>
                    <a:pt x="20578" y="7265"/>
                    <a:pt x="20335" y="7113"/>
                    <a:pt x="20062" y="6992"/>
                  </a:cubicBezTo>
                  <a:cubicBezTo>
                    <a:pt x="19575" y="6718"/>
                    <a:pt x="18846" y="6323"/>
                    <a:pt x="17934" y="5897"/>
                  </a:cubicBezTo>
                  <a:cubicBezTo>
                    <a:pt x="16110" y="5046"/>
                    <a:pt x="13557" y="3952"/>
                    <a:pt x="10669" y="2919"/>
                  </a:cubicBezTo>
                  <a:cubicBezTo>
                    <a:pt x="8207" y="2037"/>
                    <a:pt x="5715" y="1277"/>
                    <a:pt x="3192" y="639"/>
                  </a:cubicBezTo>
                  <a:cubicBezTo>
                    <a:pt x="2219" y="396"/>
                    <a:pt x="1399" y="244"/>
                    <a:pt x="852" y="122"/>
                  </a:cubicBezTo>
                  <a:cubicBezTo>
                    <a:pt x="578" y="61"/>
                    <a:pt x="304" y="31"/>
                    <a:pt x="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60"/>
            <p:cNvSpPr/>
            <p:nvPr/>
          </p:nvSpPr>
          <p:spPr>
            <a:xfrm>
              <a:off x="4221834" y="6964446"/>
              <a:ext cx="536869" cy="910118"/>
            </a:xfrm>
            <a:custGeom>
              <a:avLst/>
              <a:gdLst/>
              <a:ahLst/>
              <a:cxnLst/>
              <a:rect l="l" t="t" r="r" b="b"/>
              <a:pathLst>
                <a:path w="15169" h="25715" extrusionOk="0">
                  <a:moveTo>
                    <a:pt x="15168" y="0"/>
                  </a:moveTo>
                  <a:lnTo>
                    <a:pt x="15168" y="0"/>
                  </a:lnTo>
                  <a:cubicBezTo>
                    <a:pt x="15168" y="0"/>
                    <a:pt x="15108" y="92"/>
                    <a:pt x="14986" y="244"/>
                  </a:cubicBezTo>
                  <a:cubicBezTo>
                    <a:pt x="14864" y="395"/>
                    <a:pt x="14682" y="669"/>
                    <a:pt x="14500" y="973"/>
                  </a:cubicBezTo>
                  <a:cubicBezTo>
                    <a:pt x="14074" y="1581"/>
                    <a:pt x="13497" y="2523"/>
                    <a:pt x="12767" y="3648"/>
                  </a:cubicBezTo>
                  <a:cubicBezTo>
                    <a:pt x="11339" y="5927"/>
                    <a:pt x="9484" y="9180"/>
                    <a:pt x="7448" y="12766"/>
                  </a:cubicBezTo>
                  <a:cubicBezTo>
                    <a:pt x="5442" y="16353"/>
                    <a:pt x="3588" y="19605"/>
                    <a:pt x="2220" y="21916"/>
                  </a:cubicBezTo>
                  <a:cubicBezTo>
                    <a:pt x="1551" y="23071"/>
                    <a:pt x="1004" y="23982"/>
                    <a:pt x="579" y="24682"/>
                  </a:cubicBezTo>
                  <a:cubicBezTo>
                    <a:pt x="396" y="24955"/>
                    <a:pt x="275" y="25229"/>
                    <a:pt x="153" y="25441"/>
                  </a:cubicBezTo>
                  <a:cubicBezTo>
                    <a:pt x="92" y="25533"/>
                    <a:pt x="31" y="25624"/>
                    <a:pt x="1" y="25715"/>
                  </a:cubicBezTo>
                  <a:cubicBezTo>
                    <a:pt x="92" y="25654"/>
                    <a:pt x="153" y="25563"/>
                    <a:pt x="183" y="25472"/>
                  </a:cubicBezTo>
                  <a:lnTo>
                    <a:pt x="700" y="24742"/>
                  </a:lnTo>
                  <a:cubicBezTo>
                    <a:pt x="1126" y="24134"/>
                    <a:pt x="1703" y="23223"/>
                    <a:pt x="2402" y="22068"/>
                  </a:cubicBezTo>
                  <a:cubicBezTo>
                    <a:pt x="3831" y="19788"/>
                    <a:pt x="5715" y="16536"/>
                    <a:pt x="7721" y="12949"/>
                  </a:cubicBezTo>
                  <a:cubicBezTo>
                    <a:pt x="9758" y="9362"/>
                    <a:pt x="11582" y="6110"/>
                    <a:pt x="12950" y="3800"/>
                  </a:cubicBezTo>
                  <a:lnTo>
                    <a:pt x="14591" y="1034"/>
                  </a:lnTo>
                  <a:lnTo>
                    <a:pt x="15047" y="274"/>
                  </a:lnTo>
                  <a:cubicBezTo>
                    <a:pt x="15108" y="183"/>
                    <a:pt x="15138" y="92"/>
                    <a:pt x="1516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60"/>
            <p:cNvSpPr/>
            <p:nvPr/>
          </p:nvSpPr>
          <p:spPr>
            <a:xfrm>
              <a:off x="3264397" y="7388307"/>
              <a:ext cx="957473" cy="486258"/>
            </a:xfrm>
            <a:custGeom>
              <a:avLst/>
              <a:gdLst/>
              <a:ahLst/>
              <a:cxnLst/>
              <a:rect l="l" t="t" r="r" b="b"/>
              <a:pathLst>
                <a:path w="27053" h="13739" extrusionOk="0">
                  <a:moveTo>
                    <a:pt x="1" y="0"/>
                  </a:moveTo>
                  <a:lnTo>
                    <a:pt x="1" y="0"/>
                  </a:lnTo>
                  <a:cubicBezTo>
                    <a:pt x="92" y="61"/>
                    <a:pt x="183" y="122"/>
                    <a:pt x="274" y="152"/>
                  </a:cubicBezTo>
                  <a:lnTo>
                    <a:pt x="1034" y="578"/>
                  </a:lnTo>
                  <a:lnTo>
                    <a:pt x="3952" y="2067"/>
                  </a:lnTo>
                  <a:cubicBezTo>
                    <a:pt x="6384" y="3313"/>
                    <a:pt x="9758" y="5076"/>
                    <a:pt x="13436" y="7022"/>
                  </a:cubicBezTo>
                  <a:cubicBezTo>
                    <a:pt x="17144" y="8937"/>
                    <a:pt x="20518" y="10699"/>
                    <a:pt x="23010" y="11885"/>
                  </a:cubicBezTo>
                  <a:cubicBezTo>
                    <a:pt x="24226" y="12493"/>
                    <a:pt x="25229" y="12949"/>
                    <a:pt x="25928" y="13283"/>
                  </a:cubicBezTo>
                  <a:lnTo>
                    <a:pt x="26749" y="13617"/>
                  </a:lnTo>
                  <a:cubicBezTo>
                    <a:pt x="26840" y="13678"/>
                    <a:pt x="26931" y="13709"/>
                    <a:pt x="27053" y="13739"/>
                  </a:cubicBezTo>
                  <a:cubicBezTo>
                    <a:pt x="27053" y="13739"/>
                    <a:pt x="26962" y="13678"/>
                    <a:pt x="26779" y="13587"/>
                  </a:cubicBezTo>
                  <a:lnTo>
                    <a:pt x="26020" y="13161"/>
                  </a:lnTo>
                  <a:lnTo>
                    <a:pt x="23132" y="11703"/>
                  </a:lnTo>
                  <a:cubicBezTo>
                    <a:pt x="20670" y="10456"/>
                    <a:pt x="17326" y="8693"/>
                    <a:pt x="13618" y="6718"/>
                  </a:cubicBezTo>
                  <a:cubicBezTo>
                    <a:pt x="9940" y="4772"/>
                    <a:pt x="6536" y="3040"/>
                    <a:pt x="4074" y="1854"/>
                  </a:cubicBezTo>
                  <a:cubicBezTo>
                    <a:pt x="2828" y="1246"/>
                    <a:pt x="1825" y="790"/>
                    <a:pt x="1125" y="456"/>
                  </a:cubicBezTo>
                  <a:lnTo>
                    <a:pt x="335" y="122"/>
                  </a:lnTo>
                  <a:cubicBezTo>
                    <a:pt x="21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60"/>
            <p:cNvSpPr/>
            <p:nvPr/>
          </p:nvSpPr>
          <p:spPr>
            <a:xfrm>
              <a:off x="4002401" y="6360650"/>
              <a:ext cx="930575" cy="1788241"/>
            </a:xfrm>
            <a:custGeom>
              <a:avLst/>
              <a:gdLst/>
              <a:ahLst/>
              <a:cxnLst/>
              <a:rect l="l" t="t" r="r" b="b"/>
              <a:pathLst>
                <a:path w="26293" h="50526" extrusionOk="0">
                  <a:moveTo>
                    <a:pt x="19392" y="1"/>
                  </a:moveTo>
                  <a:cubicBezTo>
                    <a:pt x="18616" y="1"/>
                    <a:pt x="16692" y="529"/>
                    <a:pt x="15806" y="5510"/>
                  </a:cubicBezTo>
                  <a:cubicBezTo>
                    <a:pt x="14681" y="11863"/>
                    <a:pt x="14590" y="15328"/>
                    <a:pt x="14590" y="15328"/>
                  </a:cubicBezTo>
                  <a:cubicBezTo>
                    <a:pt x="14590" y="15328"/>
                    <a:pt x="14309" y="16324"/>
                    <a:pt x="13618" y="16324"/>
                  </a:cubicBezTo>
                  <a:cubicBezTo>
                    <a:pt x="13490" y="16324"/>
                    <a:pt x="13348" y="16290"/>
                    <a:pt x="13192" y="16209"/>
                  </a:cubicBezTo>
                  <a:cubicBezTo>
                    <a:pt x="12344" y="15785"/>
                    <a:pt x="11065" y="14480"/>
                    <a:pt x="9928" y="14480"/>
                  </a:cubicBezTo>
                  <a:cubicBezTo>
                    <a:pt x="9680" y="14480"/>
                    <a:pt x="9439" y="14542"/>
                    <a:pt x="9210" y="14689"/>
                  </a:cubicBezTo>
                  <a:cubicBezTo>
                    <a:pt x="7934" y="15510"/>
                    <a:pt x="7964" y="17182"/>
                    <a:pt x="8906" y="19401"/>
                  </a:cubicBezTo>
                  <a:cubicBezTo>
                    <a:pt x="9879" y="21589"/>
                    <a:pt x="11824" y="26513"/>
                    <a:pt x="11976" y="26939"/>
                  </a:cubicBezTo>
                  <a:cubicBezTo>
                    <a:pt x="12136" y="27312"/>
                    <a:pt x="12109" y="27919"/>
                    <a:pt x="11587" y="27919"/>
                  </a:cubicBezTo>
                  <a:cubicBezTo>
                    <a:pt x="11514" y="27919"/>
                    <a:pt x="11431" y="27907"/>
                    <a:pt x="11338" y="27881"/>
                  </a:cubicBezTo>
                  <a:cubicBezTo>
                    <a:pt x="10796" y="27708"/>
                    <a:pt x="8219" y="26193"/>
                    <a:pt x="6341" y="26193"/>
                  </a:cubicBezTo>
                  <a:cubicBezTo>
                    <a:pt x="5583" y="26193"/>
                    <a:pt x="4940" y="26439"/>
                    <a:pt x="4590" y="27121"/>
                  </a:cubicBezTo>
                  <a:cubicBezTo>
                    <a:pt x="3344" y="29462"/>
                    <a:pt x="7052" y="35146"/>
                    <a:pt x="7417" y="35784"/>
                  </a:cubicBezTo>
                  <a:cubicBezTo>
                    <a:pt x="7812" y="36422"/>
                    <a:pt x="7782" y="36726"/>
                    <a:pt x="7508" y="37000"/>
                  </a:cubicBezTo>
                  <a:cubicBezTo>
                    <a:pt x="7477" y="37034"/>
                    <a:pt x="7431" y="37050"/>
                    <a:pt x="7371" y="37050"/>
                  </a:cubicBezTo>
                  <a:cubicBezTo>
                    <a:pt x="6895" y="37050"/>
                    <a:pt x="5558" y="36064"/>
                    <a:pt x="4316" y="35389"/>
                  </a:cubicBezTo>
                  <a:cubicBezTo>
                    <a:pt x="3520" y="34956"/>
                    <a:pt x="2615" y="34563"/>
                    <a:pt x="1871" y="34563"/>
                  </a:cubicBezTo>
                  <a:cubicBezTo>
                    <a:pt x="1309" y="34563"/>
                    <a:pt x="839" y="34787"/>
                    <a:pt x="578" y="35389"/>
                  </a:cubicBezTo>
                  <a:cubicBezTo>
                    <a:pt x="0" y="36817"/>
                    <a:pt x="1125" y="41590"/>
                    <a:pt x="7903" y="47821"/>
                  </a:cubicBezTo>
                  <a:lnTo>
                    <a:pt x="11216" y="50526"/>
                  </a:lnTo>
                  <a:lnTo>
                    <a:pt x="15229" y="49067"/>
                  </a:lnTo>
                  <a:cubicBezTo>
                    <a:pt x="23679" y="45359"/>
                    <a:pt x="26293" y="41225"/>
                    <a:pt x="26201" y="39705"/>
                  </a:cubicBezTo>
                  <a:cubicBezTo>
                    <a:pt x="26117" y="38629"/>
                    <a:pt x="25197" y="38314"/>
                    <a:pt x="24124" y="38314"/>
                  </a:cubicBezTo>
                  <a:cubicBezTo>
                    <a:pt x="23651" y="38314"/>
                    <a:pt x="23149" y="38375"/>
                    <a:pt x="22675" y="38459"/>
                  </a:cubicBezTo>
                  <a:cubicBezTo>
                    <a:pt x="21433" y="38674"/>
                    <a:pt x="20059" y="39077"/>
                    <a:pt x="19439" y="39077"/>
                  </a:cubicBezTo>
                  <a:cubicBezTo>
                    <a:pt x="19271" y="39077"/>
                    <a:pt x="19158" y="39047"/>
                    <a:pt x="19119" y="38976"/>
                  </a:cubicBezTo>
                  <a:cubicBezTo>
                    <a:pt x="18967" y="38611"/>
                    <a:pt x="19028" y="38276"/>
                    <a:pt x="19605" y="37821"/>
                  </a:cubicBezTo>
                  <a:cubicBezTo>
                    <a:pt x="20183" y="37365"/>
                    <a:pt x="25502" y="33170"/>
                    <a:pt x="25107" y="30556"/>
                  </a:cubicBezTo>
                  <a:cubicBezTo>
                    <a:pt x="24896" y="29158"/>
                    <a:pt x="23242" y="28838"/>
                    <a:pt x="21628" y="28838"/>
                  </a:cubicBezTo>
                  <a:cubicBezTo>
                    <a:pt x="20263" y="28838"/>
                    <a:pt x="18927" y="29067"/>
                    <a:pt x="18515" y="29067"/>
                  </a:cubicBezTo>
                  <a:cubicBezTo>
                    <a:pt x="18502" y="29067"/>
                    <a:pt x="18491" y="29067"/>
                    <a:pt x="18481" y="29067"/>
                  </a:cubicBezTo>
                  <a:cubicBezTo>
                    <a:pt x="17691" y="29067"/>
                    <a:pt x="17873" y="28368"/>
                    <a:pt x="18177" y="28003"/>
                  </a:cubicBezTo>
                  <a:cubicBezTo>
                    <a:pt x="18481" y="27638"/>
                    <a:pt x="21885" y="23626"/>
                    <a:pt x="23527" y="21863"/>
                  </a:cubicBezTo>
                  <a:cubicBezTo>
                    <a:pt x="25168" y="20100"/>
                    <a:pt x="25685" y="18459"/>
                    <a:pt x="24803" y="17304"/>
                  </a:cubicBezTo>
                  <a:cubicBezTo>
                    <a:pt x="24500" y="16920"/>
                    <a:pt x="24054" y="16788"/>
                    <a:pt x="23551" y="16788"/>
                  </a:cubicBezTo>
                  <a:cubicBezTo>
                    <a:pt x="22539" y="16788"/>
                    <a:pt x="21299" y="17324"/>
                    <a:pt x="20548" y="17425"/>
                  </a:cubicBezTo>
                  <a:cubicBezTo>
                    <a:pt x="20491" y="17433"/>
                    <a:pt x="20437" y="17436"/>
                    <a:pt x="20386" y="17436"/>
                  </a:cubicBezTo>
                  <a:cubicBezTo>
                    <a:pt x="19429" y="17436"/>
                    <a:pt x="19484" y="16148"/>
                    <a:pt x="19484" y="16148"/>
                  </a:cubicBezTo>
                  <a:cubicBezTo>
                    <a:pt x="19484" y="16148"/>
                    <a:pt x="20548" y="12835"/>
                    <a:pt x="21551" y="6483"/>
                  </a:cubicBezTo>
                  <a:cubicBezTo>
                    <a:pt x="22554" y="130"/>
                    <a:pt x="19697" y="8"/>
                    <a:pt x="19697" y="8"/>
                  </a:cubicBezTo>
                  <a:lnTo>
                    <a:pt x="19697" y="8"/>
                  </a:lnTo>
                  <a:lnTo>
                    <a:pt x="19727" y="39"/>
                  </a:lnTo>
                  <a:cubicBezTo>
                    <a:pt x="19727" y="39"/>
                    <a:pt x="19601" y="1"/>
                    <a:pt x="19392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60"/>
            <p:cNvSpPr/>
            <p:nvPr/>
          </p:nvSpPr>
          <p:spPr>
            <a:xfrm>
              <a:off x="4399363" y="6562105"/>
              <a:ext cx="267886" cy="1586787"/>
            </a:xfrm>
            <a:custGeom>
              <a:avLst/>
              <a:gdLst/>
              <a:ahLst/>
              <a:cxnLst/>
              <a:rect l="l" t="t" r="r" b="b"/>
              <a:pathLst>
                <a:path w="7569" h="44834" extrusionOk="0">
                  <a:moveTo>
                    <a:pt x="7569" y="0"/>
                  </a:moveTo>
                  <a:cubicBezTo>
                    <a:pt x="7569" y="31"/>
                    <a:pt x="7538" y="61"/>
                    <a:pt x="7538" y="122"/>
                  </a:cubicBezTo>
                  <a:cubicBezTo>
                    <a:pt x="7538" y="183"/>
                    <a:pt x="7508" y="304"/>
                    <a:pt x="7478" y="456"/>
                  </a:cubicBezTo>
                  <a:cubicBezTo>
                    <a:pt x="7417" y="760"/>
                    <a:pt x="7326" y="1186"/>
                    <a:pt x="7234" y="1763"/>
                  </a:cubicBezTo>
                  <a:cubicBezTo>
                    <a:pt x="7022" y="2888"/>
                    <a:pt x="6748" y="4529"/>
                    <a:pt x="6353" y="6535"/>
                  </a:cubicBezTo>
                  <a:cubicBezTo>
                    <a:pt x="5654" y="10608"/>
                    <a:pt x="4712" y="16201"/>
                    <a:pt x="3709" y="22402"/>
                  </a:cubicBezTo>
                  <a:cubicBezTo>
                    <a:pt x="2705" y="28603"/>
                    <a:pt x="1763" y="34195"/>
                    <a:pt x="1095" y="38268"/>
                  </a:cubicBezTo>
                  <a:lnTo>
                    <a:pt x="274" y="43071"/>
                  </a:lnTo>
                  <a:cubicBezTo>
                    <a:pt x="183" y="43618"/>
                    <a:pt x="122" y="44074"/>
                    <a:pt x="61" y="44378"/>
                  </a:cubicBezTo>
                  <a:cubicBezTo>
                    <a:pt x="31" y="44500"/>
                    <a:pt x="0" y="44621"/>
                    <a:pt x="0" y="44712"/>
                  </a:cubicBezTo>
                  <a:cubicBezTo>
                    <a:pt x="0" y="44743"/>
                    <a:pt x="0" y="44773"/>
                    <a:pt x="0" y="44834"/>
                  </a:cubicBezTo>
                  <a:cubicBezTo>
                    <a:pt x="31" y="44773"/>
                    <a:pt x="31" y="44743"/>
                    <a:pt x="31" y="44712"/>
                  </a:cubicBezTo>
                  <a:cubicBezTo>
                    <a:pt x="61" y="44621"/>
                    <a:pt x="91" y="44530"/>
                    <a:pt x="122" y="44378"/>
                  </a:cubicBezTo>
                  <a:cubicBezTo>
                    <a:pt x="183" y="44074"/>
                    <a:pt x="243" y="43618"/>
                    <a:pt x="365" y="43071"/>
                  </a:cubicBezTo>
                  <a:cubicBezTo>
                    <a:pt x="547" y="41916"/>
                    <a:pt x="851" y="40305"/>
                    <a:pt x="1216" y="38268"/>
                  </a:cubicBezTo>
                  <a:cubicBezTo>
                    <a:pt x="1915" y="34226"/>
                    <a:pt x="2857" y="28603"/>
                    <a:pt x="3891" y="22432"/>
                  </a:cubicBezTo>
                  <a:cubicBezTo>
                    <a:pt x="4894" y="16232"/>
                    <a:pt x="5836" y="10639"/>
                    <a:pt x="6505" y="6566"/>
                  </a:cubicBezTo>
                  <a:lnTo>
                    <a:pt x="7326" y="1763"/>
                  </a:lnTo>
                  <a:cubicBezTo>
                    <a:pt x="7417" y="1216"/>
                    <a:pt x="7478" y="760"/>
                    <a:pt x="7538" y="456"/>
                  </a:cubicBezTo>
                  <a:cubicBezTo>
                    <a:pt x="7538" y="304"/>
                    <a:pt x="7569" y="183"/>
                    <a:pt x="7569" y="122"/>
                  </a:cubicBezTo>
                  <a:lnTo>
                    <a:pt x="7569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60"/>
            <p:cNvSpPr/>
            <p:nvPr/>
          </p:nvSpPr>
          <p:spPr>
            <a:xfrm>
              <a:off x="4278852" y="7420585"/>
              <a:ext cx="222725" cy="175370"/>
            </a:xfrm>
            <a:custGeom>
              <a:avLst/>
              <a:gdLst/>
              <a:ahLst/>
              <a:cxnLst/>
              <a:rect l="l" t="t" r="r" b="b"/>
              <a:pathLst>
                <a:path w="6293" h="4955" extrusionOk="0">
                  <a:moveTo>
                    <a:pt x="1" y="0"/>
                  </a:moveTo>
                  <a:cubicBezTo>
                    <a:pt x="62" y="91"/>
                    <a:pt x="123" y="182"/>
                    <a:pt x="214" y="243"/>
                  </a:cubicBezTo>
                  <a:cubicBezTo>
                    <a:pt x="366" y="395"/>
                    <a:pt x="578" y="608"/>
                    <a:pt x="852" y="851"/>
                  </a:cubicBezTo>
                  <a:cubicBezTo>
                    <a:pt x="1369" y="1337"/>
                    <a:pt x="2129" y="1976"/>
                    <a:pt x="3010" y="2675"/>
                  </a:cubicBezTo>
                  <a:cubicBezTo>
                    <a:pt x="3861" y="3374"/>
                    <a:pt x="4682" y="3951"/>
                    <a:pt x="5290" y="4347"/>
                  </a:cubicBezTo>
                  <a:cubicBezTo>
                    <a:pt x="5594" y="4559"/>
                    <a:pt x="5837" y="4711"/>
                    <a:pt x="6019" y="4803"/>
                  </a:cubicBezTo>
                  <a:cubicBezTo>
                    <a:pt x="6080" y="4863"/>
                    <a:pt x="6171" y="4924"/>
                    <a:pt x="6293" y="4955"/>
                  </a:cubicBezTo>
                  <a:cubicBezTo>
                    <a:pt x="5989" y="4711"/>
                    <a:pt x="5685" y="4468"/>
                    <a:pt x="5351" y="4255"/>
                  </a:cubicBezTo>
                  <a:cubicBezTo>
                    <a:pt x="4773" y="3830"/>
                    <a:pt x="3952" y="3222"/>
                    <a:pt x="3101" y="2553"/>
                  </a:cubicBezTo>
                  <a:cubicBezTo>
                    <a:pt x="2250" y="1854"/>
                    <a:pt x="1460" y="1216"/>
                    <a:pt x="913" y="760"/>
                  </a:cubicBezTo>
                  <a:cubicBezTo>
                    <a:pt x="639" y="486"/>
                    <a:pt x="335" y="243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60"/>
            <p:cNvSpPr/>
            <p:nvPr/>
          </p:nvSpPr>
          <p:spPr>
            <a:xfrm>
              <a:off x="4500480" y="7485106"/>
              <a:ext cx="239926" cy="106531"/>
            </a:xfrm>
            <a:custGeom>
              <a:avLst/>
              <a:gdLst/>
              <a:ahLst/>
              <a:cxnLst/>
              <a:rect l="l" t="t" r="r" b="b"/>
              <a:pathLst>
                <a:path w="6779" h="3010" extrusionOk="0">
                  <a:moveTo>
                    <a:pt x="6779" y="1"/>
                  </a:moveTo>
                  <a:lnTo>
                    <a:pt x="6779" y="1"/>
                  </a:lnTo>
                  <a:cubicBezTo>
                    <a:pt x="6414" y="92"/>
                    <a:pt x="6080" y="214"/>
                    <a:pt x="5745" y="366"/>
                  </a:cubicBezTo>
                  <a:cubicBezTo>
                    <a:pt x="5137" y="639"/>
                    <a:pt x="4286" y="1004"/>
                    <a:pt x="3344" y="1429"/>
                  </a:cubicBezTo>
                  <a:cubicBezTo>
                    <a:pt x="2432" y="1855"/>
                    <a:pt x="1581" y="2220"/>
                    <a:pt x="973" y="2524"/>
                  </a:cubicBezTo>
                  <a:cubicBezTo>
                    <a:pt x="639" y="2645"/>
                    <a:pt x="304" y="2828"/>
                    <a:pt x="0" y="3010"/>
                  </a:cubicBezTo>
                  <a:cubicBezTo>
                    <a:pt x="365" y="2919"/>
                    <a:pt x="700" y="2767"/>
                    <a:pt x="1034" y="2615"/>
                  </a:cubicBezTo>
                  <a:cubicBezTo>
                    <a:pt x="1642" y="2372"/>
                    <a:pt x="2493" y="2007"/>
                    <a:pt x="3435" y="1581"/>
                  </a:cubicBezTo>
                  <a:cubicBezTo>
                    <a:pt x="4347" y="1156"/>
                    <a:pt x="5198" y="791"/>
                    <a:pt x="5806" y="487"/>
                  </a:cubicBezTo>
                  <a:cubicBezTo>
                    <a:pt x="6140" y="335"/>
                    <a:pt x="6444" y="183"/>
                    <a:pt x="677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60"/>
            <p:cNvSpPr/>
            <p:nvPr/>
          </p:nvSpPr>
          <p:spPr>
            <a:xfrm>
              <a:off x="4435924" y="7833651"/>
              <a:ext cx="307702" cy="134527"/>
            </a:xfrm>
            <a:custGeom>
              <a:avLst/>
              <a:gdLst/>
              <a:ahLst/>
              <a:cxnLst/>
              <a:rect l="l" t="t" r="r" b="b"/>
              <a:pathLst>
                <a:path w="8694" h="3801" extrusionOk="0">
                  <a:moveTo>
                    <a:pt x="8694" y="1"/>
                  </a:moveTo>
                  <a:lnTo>
                    <a:pt x="8694" y="1"/>
                  </a:lnTo>
                  <a:cubicBezTo>
                    <a:pt x="8572" y="31"/>
                    <a:pt x="8451" y="62"/>
                    <a:pt x="8360" y="123"/>
                  </a:cubicBezTo>
                  <a:lnTo>
                    <a:pt x="7417" y="518"/>
                  </a:lnTo>
                  <a:cubicBezTo>
                    <a:pt x="6597" y="852"/>
                    <a:pt x="5533" y="1308"/>
                    <a:pt x="4317" y="1825"/>
                  </a:cubicBezTo>
                  <a:cubicBezTo>
                    <a:pt x="3131" y="2341"/>
                    <a:pt x="2037" y="2828"/>
                    <a:pt x="1247" y="3193"/>
                  </a:cubicBezTo>
                  <a:lnTo>
                    <a:pt x="335" y="3618"/>
                  </a:lnTo>
                  <a:cubicBezTo>
                    <a:pt x="213" y="3679"/>
                    <a:pt x="122" y="3740"/>
                    <a:pt x="1" y="3800"/>
                  </a:cubicBezTo>
                  <a:cubicBezTo>
                    <a:pt x="122" y="3770"/>
                    <a:pt x="244" y="3740"/>
                    <a:pt x="365" y="3679"/>
                  </a:cubicBezTo>
                  <a:lnTo>
                    <a:pt x="1308" y="3314"/>
                  </a:lnTo>
                  <a:cubicBezTo>
                    <a:pt x="2128" y="2980"/>
                    <a:pt x="3192" y="2493"/>
                    <a:pt x="4408" y="1977"/>
                  </a:cubicBezTo>
                  <a:cubicBezTo>
                    <a:pt x="5594" y="1460"/>
                    <a:pt x="6688" y="974"/>
                    <a:pt x="7448" y="609"/>
                  </a:cubicBezTo>
                  <a:lnTo>
                    <a:pt x="8390" y="183"/>
                  </a:lnTo>
                  <a:cubicBezTo>
                    <a:pt x="8481" y="153"/>
                    <a:pt x="8603" y="92"/>
                    <a:pt x="869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60"/>
            <p:cNvSpPr/>
            <p:nvPr/>
          </p:nvSpPr>
          <p:spPr>
            <a:xfrm>
              <a:off x="4165914" y="7733632"/>
              <a:ext cx="276522" cy="229166"/>
            </a:xfrm>
            <a:custGeom>
              <a:avLst/>
              <a:gdLst/>
              <a:ahLst/>
              <a:cxnLst/>
              <a:rect l="l" t="t" r="r" b="b"/>
              <a:pathLst>
                <a:path w="7813" h="6475" extrusionOk="0">
                  <a:moveTo>
                    <a:pt x="0" y="0"/>
                  </a:moveTo>
                  <a:cubicBezTo>
                    <a:pt x="92" y="91"/>
                    <a:pt x="183" y="183"/>
                    <a:pt x="274" y="274"/>
                  </a:cubicBezTo>
                  <a:cubicBezTo>
                    <a:pt x="456" y="456"/>
                    <a:pt x="730" y="730"/>
                    <a:pt x="1064" y="1034"/>
                  </a:cubicBezTo>
                  <a:cubicBezTo>
                    <a:pt x="1733" y="1672"/>
                    <a:pt x="2675" y="2523"/>
                    <a:pt x="3769" y="3435"/>
                  </a:cubicBezTo>
                  <a:cubicBezTo>
                    <a:pt x="4833" y="4316"/>
                    <a:pt x="5836" y="5107"/>
                    <a:pt x="6596" y="5623"/>
                  </a:cubicBezTo>
                  <a:cubicBezTo>
                    <a:pt x="6961" y="5897"/>
                    <a:pt x="7265" y="6140"/>
                    <a:pt x="7478" y="6262"/>
                  </a:cubicBezTo>
                  <a:cubicBezTo>
                    <a:pt x="7599" y="6353"/>
                    <a:pt x="7691" y="6414"/>
                    <a:pt x="7812" y="6474"/>
                  </a:cubicBezTo>
                  <a:cubicBezTo>
                    <a:pt x="7721" y="6383"/>
                    <a:pt x="7630" y="6292"/>
                    <a:pt x="7508" y="6231"/>
                  </a:cubicBezTo>
                  <a:lnTo>
                    <a:pt x="6657" y="5532"/>
                  </a:lnTo>
                  <a:cubicBezTo>
                    <a:pt x="5928" y="4985"/>
                    <a:pt x="4955" y="4195"/>
                    <a:pt x="3861" y="3283"/>
                  </a:cubicBezTo>
                  <a:cubicBezTo>
                    <a:pt x="2797" y="2401"/>
                    <a:pt x="1824" y="1581"/>
                    <a:pt x="1155" y="973"/>
                  </a:cubicBezTo>
                  <a:lnTo>
                    <a:pt x="335" y="243"/>
                  </a:lnTo>
                  <a:cubicBezTo>
                    <a:pt x="213" y="152"/>
                    <a:pt x="122" y="6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0" name="Google Shape;1870;p60"/>
          <p:cNvGrpSpPr/>
          <p:nvPr/>
        </p:nvGrpSpPr>
        <p:grpSpPr>
          <a:xfrm>
            <a:off x="311688" y="4278168"/>
            <a:ext cx="668104" cy="895218"/>
            <a:chOff x="122038" y="7256930"/>
            <a:chExt cx="668104" cy="895218"/>
          </a:xfrm>
        </p:grpSpPr>
        <p:sp>
          <p:nvSpPr>
            <p:cNvPr id="1871" name="Google Shape;1871;p60"/>
            <p:cNvSpPr/>
            <p:nvPr/>
          </p:nvSpPr>
          <p:spPr>
            <a:xfrm>
              <a:off x="522256" y="7780173"/>
              <a:ext cx="267886" cy="162204"/>
            </a:xfrm>
            <a:custGeom>
              <a:avLst/>
              <a:gdLst/>
              <a:ahLst/>
              <a:cxnLst/>
              <a:rect l="l" t="t" r="r" b="b"/>
              <a:pathLst>
                <a:path w="7569" h="4583" extrusionOk="0">
                  <a:moveTo>
                    <a:pt x="4002" y="1"/>
                  </a:moveTo>
                  <a:cubicBezTo>
                    <a:pt x="3122" y="1"/>
                    <a:pt x="2254" y="184"/>
                    <a:pt x="1459" y="539"/>
                  </a:cubicBezTo>
                  <a:cubicBezTo>
                    <a:pt x="760" y="904"/>
                    <a:pt x="304" y="1542"/>
                    <a:pt x="152" y="2302"/>
                  </a:cubicBezTo>
                  <a:cubicBezTo>
                    <a:pt x="0" y="2849"/>
                    <a:pt x="61" y="3427"/>
                    <a:pt x="335" y="3913"/>
                  </a:cubicBezTo>
                  <a:cubicBezTo>
                    <a:pt x="536" y="4342"/>
                    <a:pt x="968" y="4582"/>
                    <a:pt x="1439" y="4582"/>
                  </a:cubicBezTo>
                  <a:cubicBezTo>
                    <a:pt x="1536" y="4582"/>
                    <a:pt x="1634" y="4572"/>
                    <a:pt x="1733" y="4552"/>
                  </a:cubicBezTo>
                  <a:cubicBezTo>
                    <a:pt x="2249" y="4400"/>
                    <a:pt x="2553" y="3822"/>
                    <a:pt x="3009" y="3488"/>
                  </a:cubicBezTo>
                  <a:cubicBezTo>
                    <a:pt x="3474" y="3130"/>
                    <a:pt x="4044" y="3056"/>
                    <a:pt x="4639" y="3056"/>
                  </a:cubicBezTo>
                  <a:cubicBezTo>
                    <a:pt x="5055" y="3056"/>
                    <a:pt x="5484" y="3093"/>
                    <a:pt x="5897" y="3093"/>
                  </a:cubicBezTo>
                  <a:cubicBezTo>
                    <a:pt x="5937" y="3096"/>
                    <a:pt x="5978" y="3097"/>
                    <a:pt x="6019" y="3097"/>
                  </a:cubicBezTo>
                  <a:cubicBezTo>
                    <a:pt x="6378" y="3097"/>
                    <a:pt x="6752" y="2980"/>
                    <a:pt x="7052" y="2789"/>
                  </a:cubicBezTo>
                  <a:cubicBezTo>
                    <a:pt x="7569" y="2333"/>
                    <a:pt x="7508" y="1451"/>
                    <a:pt x="7022" y="934"/>
                  </a:cubicBezTo>
                  <a:cubicBezTo>
                    <a:pt x="6535" y="479"/>
                    <a:pt x="5867" y="175"/>
                    <a:pt x="5198" y="114"/>
                  </a:cubicBezTo>
                  <a:cubicBezTo>
                    <a:pt x="4800" y="38"/>
                    <a:pt x="4400" y="1"/>
                    <a:pt x="4002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60"/>
            <p:cNvSpPr/>
            <p:nvPr/>
          </p:nvSpPr>
          <p:spPr>
            <a:xfrm>
              <a:off x="457701" y="7256930"/>
              <a:ext cx="196888" cy="387442"/>
            </a:xfrm>
            <a:custGeom>
              <a:avLst/>
              <a:gdLst/>
              <a:ahLst/>
              <a:cxnLst/>
              <a:rect l="l" t="t" r="r" b="b"/>
              <a:pathLst>
                <a:path w="5563" h="10947" extrusionOk="0">
                  <a:moveTo>
                    <a:pt x="3124" y="1"/>
                  </a:moveTo>
                  <a:cubicBezTo>
                    <a:pt x="3014" y="1"/>
                    <a:pt x="2905" y="12"/>
                    <a:pt x="2797" y="34"/>
                  </a:cubicBezTo>
                  <a:cubicBezTo>
                    <a:pt x="2098" y="217"/>
                    <a:pt x="1672" y="885"/>
                    <a:pt x="1368" y="1524"/>
                  </a:cubicBezTo>
                  <a:cubicBezTo>
                    <a:pt x="487" y="3378"/>
                    <a:pt x="0" y="5445"/>
                    <a:pt x="0" y="7512"/>
                  </a:cubicBezTo>
                  <a:cubicBezTo>
                    <a:pt x="0" y="8484"/>
                    <a:pt x="122" y="9487"/>
                    <a:pt x="669" y="10308"/>
                  </a:cubicBezTo>
                  <a:cubicBezTo>
                    <a:pt x="990" y="10768"/>
                    <a:pt x="1445" y="10947"/>
                    <a:pt x="1902" y="10947"/>
                  </a:cubicBezTo>
                  <a:cubicBezTo>
                    <a:pt x="2442" y="10947"/>
                    <a:pt x="2984" y="10698"/>
                    <a:pt x="3314" y="10369"/>
                  </a:cubicBezTo>
                  <a:cubicBezTo>
                    <a:pt x="3952" y="9761"/>
                    <a:pt x="4225" y="8879"/>
                    <a:pt x="4469" y="8028"/>
                  </a:cubicBezTo>
                  <a:cubicBezTo>
                    <a:pt x="5016" y="6144"/>
                    <a:pt x="5563" y="4107"/>
                    <a:pt x="5168" y="2162"/>
                  </a:cubicBezTo>
                  <a:cubicBezTo>
                    <a:pt x="5046" y="1585"/>
                    <a:pt x="4803" y="1037"/>
                    <a:pt x="4408" y="581"/>
                  </a:cubicBezTo>
                  <a:cubicBezTo>
                    <a:pt x="4086" y="211"/>
                    <a:pt x="3604" y="1"/>
                    <a:pt x="3124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60"/>
            <p:cNvSpPr/>
            <p:nvPr/>
          </p:nvSpPr>
          <p:spPr>
            <a:xfrm>
              <a:off x="122038" y="7369797"/>
              <a:ext cx="324939" cy="320550"/>
            </a:xfrm>
            <a:custGeom>
              <a:avLst/>
              <a:gdLst/>
              <a:ahLst/>
              <a:cxnLst/>
              <a:rect l="l" t="t" r="r" b="b"/>
              <a:pathLst>
                <a:path w="9181" h="9057" extrusionOk="0">
                  <a:moveTo>
                    <a:pt x="1929" y="1"/>
                  </a:moveTo>
                  <a:cubicBezTo>
                    <a:pt x="1863" y="1"/>
                    <a:pt x="1798" y="3"/>
                    <a:pt x="1734" y="6"/>
                  </a:cubicBezTo>
                  <a:cubicBezTo>
                    <a:pt x="1156" y="37"/>
                    <a:pt x="670" y="341"/>
                    <a:pt x="396" y="827"/>
                  </a:cubicBezTo>
                  <a:cubicBezTo>
                    <a:pt x="1" y="1526"/>
                    <a:pt x="396" y="2377"/>
                    <a:pt x="761" y="3107"/>
                  </a:cubicBezTo>
                  <a:cubicBezTo>
                    <a:pt x="1430" y="4323"/>
                    <a:pt x="2220" y="5508"/>
                    <a:pt x="3071" y="6633"/>
                  </a:cubicBezTo>
                  <a:cubicBezTo>
                    <a:pt x="3770" y="7514"/>
                    <a:pt x="4560" y="8396"/>
                    <a:pt x="5624" y="8791"/>
                  </a:cubicBezTo>
                  <a:cubicBezTo>
                    <a:pt x="6057" y="8964"/>
                    <a:pt x="6494" y="9056"/>
                    <a:pt x="6900" y="9056"/>
                  </a:cubicBezTo>
                  <a:cubicBezTo>
                    <a:pt x="7492" y="9056"/>
                    <a:pt x="8017" y="8859"/>
                    <a:pt x="8360" y="8426"/>
                  </a:cubicBezTo>
                  <a:lnTo>
                    <a:pt x="8360" y="8426"/>
                  </a:lnTo>
                  <a:lnTo>
                    <a:pt x="8238" y="8548"/>
                  </a:lnTo>
                  <a:cubicBezTo>
                    <a:pt x="8968" y="7605"/>
                    <a:pt x="9180" y="6359"/>
                    <a:pt x="8816" y="5204"/>
                  </a:cubicBezTo>
                  <a:cubicBezTo>
                    <a:pt x="8421" y="4110"/>
                    <a:pt x="7752" y="3107"/>
                    <a:pt x="6840" y="2347"/>
                  </a:cubicBezTo>
                  <a:cubicBezTo>
                    <a:pt x="5807" y="1435"/>
                    <a:pt x="4591" y="736"/>
                    <a:pt x="3314" y="280"/>
                  </a:cubicBezTo>
                  <a:cubicBezTo>
                    <a:pt x="2862" y="94"/>
                    <a:pt x="2387" y="1"/>
                    <a:pt x="1929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60"/>
            <p:cNvSpPr/>
            <p:nvPr/>
          </p:nvSpPr>
          <p:spPr>
            <a:xfrm>
              <a:off x="478122" y="7828554"/>
              <a:ext cx="185067" cy="323594"/>
            </a:xfrm>
            <a:custGeom>
              <a:avLst/>
              <a:gdLst/>
              <a:ahLst/>
              <a:cxnLst/>
              <a:rect l="l" t="t" r="r" b="b"/>
              <a:pathLst>
                <a:path w="5229" h="9143" extrusionOk="0">
                  <a:moveTo>
                    <a:pt x="5001" y="1"/>
                  </a:moveTo>
                  <a:cubicBezTo>
                    <a:pt x="4925" y="1"/>
                    <a:pt x="4849" y="8"/>
                    <a:pt x="4773" y="23"/>
                  </a:cubicBezTo>
                  <a:cubicBezTo>
                    <a:pt x="4348" y="54"/>
                    <a:pt x="3952" y="145"/>
                    <a:pt x="3557" y="327"/>
                  </a:cubicBezTo>
                  <a:cubicBezTo>
                    <a:pt x="3010" y="601"/>
                    <a:pt x="2493" y="996"/>
                    <a:pt x="2098" y="1482"/>
                  </a:cubicBezTo>
                  <a:cubicBezTo>
                    <a:pt x="1642" y="2060"/>
                    <a:pt x="1247" y="2729"/>
                    <a:pt x="974" y="3428"/>
                  </a:cubicBezTo>
                  <a:cubicBezTo>
                    <a:pt x="700" y="4127"/>
                    <a:pt x="487" y="4856"/>
                    <a:pt x="335" y="5616"/>
                  </a:cubicBezTo>
                  <a:cubicBezTo>
                    <a:pt x="214" y="6224"/>
                    <a:pt x="123" y="6832"/>
                    <a:pt x="92" y="7440"/>
                  </a:cubicBezTo>
                  <a:cubicBezTo>
                    <a:pt x="31" y="7957"/>
                    <a:pt x="31" y="8382"/>
                    <a:pt x="31" y="8686"/>
                  </a:cubicBezTo>
                  <a:cubicBezTo>
                    <a:pt x="1" y="8838"/>
                    <a:pt x="31" y="8990"/>
                    <a:pt x="31" y="9142"/>
                  </a:cubicBezTo>
                  <a:cubicBezTo>
                    <a:pt x="62" y="8990"/>
                    <a:pt x="92" y="8838"/>
                    <a:pt x="92" y="8686"/>
                  </a:cubicBezTo>
                  <a:cubicBezTo>
                    <a:pt x="123" y="8352"/>
                    <a:pt x="183" y="7957"/>
                    <a:pt x="214" y="7440"/>
                  </a:cubicBezTo>
                  <a:cubicBezTo>
                    <a:pt x="274" y="6832"/>
                    <a:pt x="366" y="6254"/>
                    <a:pt x="487" y="5647"/>
                  </a:cubicBezTo>
                  <a:cubicBezTo>
                    <a:pt x="670" y="4917"/>
                    <a:pt x="882" y="4218"/>
                    <a:pt x="1156" y="3519"/>
                  </a:cubicBezTo>
                  <a:cubicBezTo>
                    <a:pt x="1430" y="2820"/>
                    <a:pt x="1794" y="2181"/>
                    <a:pt x="2250" y="1574"/>
                  </a:cubicBezTo>
                  <a:cubicBezTo>
                    <a:pt x="2615" y="1118"/>
                    <a:pt x="3071" y="722"/>
                    <a:pt x="3618" y="449"/>
                  </a:cubicBezTo>
                  <a:cubicBezTo>
                    <a:pt x="3983" y="267"/>
                    <a:pt x="4378" y="145"/>
                    <a:pt x="4773" y="84"/>
                  </a:cubicBezTo>
                  <a:cubicBezTo>
                    <a:pt x="4925" y="84"/>
                    <a:pt x="5077" y="54"/>
                    <a:pt x="5229" y="23"/>
                  </a:cubicBezTo>
                  <a:cubicBezTo>
                    <a:pt x="5153" y="8"/>
                    <a:pt x="5077" y="1"/>
                    <a:pt x="50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60"/>
            <p:cNvSpPr/>
            <p:nvPr/>
          </p:nvSpPr>
          <p:spPr>
            <a:xfrm>
              <a:off x="479219" y="7397969"/>
              <a:ext cx="83951" cy="720804"/>
            </a:xfrm>
            <a:custGeom>
              <a:avLst/>
              <a:gdLst/>
              <a:ahLst/>
              <a:cxnLst/>
              <a:rect l="l" t="t" r="r" b="b"/>
              <a:pathLst>
                <a:path w="2372" h="20366" extrusionOk="0">
                  <a:moveTo>
                    <a:pt x="2371" y="1"/>
                  </a:moveTo>
                  <a:cubicBezTo>
                    <a:pt x="2371" y="62"/>
                    <a:pt x="2341" y="122"/>
                    <a:pt x="2310" y="183"/>
                  </a:cubicBezTo>
                  <a:cubicBezTo>
                    <a:pt x="2280" y="335"/>
                    <a:pt x="2219" y="517"/>
                    <a:pt x="2128" y="761"/>
                  </a:cubicBezTo>
                  <a:cubicBezTo>
                    <a:pt x="2067" y="1004"/>
                    <a:pt x="1976" y="1308"/>
                    <a:pt x="1885" y="1673"/>
                  </a:cubicBezTo>
                  <a:cubicBezTo>
                    <a:pt x="1794" y="2037"/>
                    <a:pt x="1702" y="2432"/>
                    <a:pt x="1611" y="2888"/>
                  </a:cubicBezTo>
                  <a:cubicBezTo>
                    <a:pt x="1095" y="5290"/>
                    <a:pt x="730" y="7660"/>
                    <a:pt x="456" y="10092"/>
                  </a:cubicBezTo>
                  <a:cubicBezTo>
                    <a:pt x="152" y="12919"/>
                    <a:pt x="0" y="15472"/>
                    <a:pt x="0" y="17326"/>
                  </a:cubicBezTo>
                  <a:cubicBezTo>
                    <a:pt x="0" y="18269"/>
                    <a:pt x="0" y="19028"/>
                    <a:pt x="31" y="19545"/>
                  </a:cubicBezTo>
                  <a:cubicBezTo>
                    <a:pt x="31" y="19788"/>
                    <a:pt x="61" y="20001"/>
                    <a:pt x="61" y="20153"/>
                  </a:cubicBezTo>
                  <a:cubicBezTo>
                    <a:pt x="61" y="20214"/>
                    <a:pt x="92" y="20275"/>
                    <a:pt x="92" y="20366"/>
                  </a:cubicBezTo>
                  <a:cubicBezTo>
                    <a:pt x="92" y="20275"/>
                    <a:pt x="92" y="20214"/>
                    <a:pt x="92" y="20153"/>
                  </a:cubicBezTo>
                  <a:lnTo>
                    <a:pt x="92" y="19545"/>
                  </a:lnTo>
                  <a:cubicBezTo>
                    <a:pt x="92" y="19028"/>
                    <a:pt x="92" y="18269"/>
                    <a:pt x="122" y="17326"/>
                  </a:cubicBezTo>
                  <a:cubicBezTo>
                    <a:pt x="152" y="15503"/>
                    <a:pt x="335" y="13496"/>
                    <a:pt x="639" y="10670"/>
                  </a:cubicBezTo>
                  <a:cubicBezTo>
                    <a:pt x="912" y="7995"/>
                    <a:pt x="1307" y="4925"/>
                    <a:pt x="1733" y="2919"/>
                  </a:cubicBezTo>
                  <a:cubicBezTo>
                    <a:pt x="1824" y="2463"/>
                    <a:pt x="1915" y="2068"/>
                    <a:pt x="2006" y="1703"/>
                  </a:cubicBezTo>
                  <a:cubicBezTo>
                    <a:pt x="2067" y="1338"/>
                    <a:pt x="2128" y="1034"/>
                    <a:pt x="2219" y="791"/>
                  </a:cubicBezTo>
                  <a:cubicBezTo>
                    <a:pt x="2280" y="517"/>
                    <a:pt x="2310" y="366"/>
                    <a:pt x="2341" y="214"/>
                  </a:cubicBezTo>
                  <a:cubicBezTo>
                    <a:pt x="2371" y="122"/>
                    <a:pt x="2371" y="62"/>
                    <a:pt x="237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60"/>
            <p:cNvSpPr/>
            <p:nvPr/>
          </p:nvSpPr>
          <p:spPr>
            <a:xfrm>
              <a:off x="247929" y="7451766"/>
              <a:ext cx="235608" cy="490575"/>
            </a:xfrm>
            <a:custGeom>
              <a:avLst/>
              <a:gdLst/>
              <a:ahLst/>
              <a:cxnLst/>
              <a:rect l="l" t="t" r="r" b="b"/>
              <a:pathLst>
                <a:path w="6657" h="13861" extrusionOk="0">
                  <a:moveTo>
                    <a:pt x="0" y="1"/>
                  </a:moveTo>
                  <a:lnTo>
                    <a:pt x="0" y="1"/>
                  </a:lnTo>
                  <a:cubicBezTo>
                    <a:pt x="608" y="456"/>
                    <a:pt x="1186" y="973"/>
                    <a:pt x="1733" y="1520"/>
                  </a:cubicBezTo>
                  <a:cubicBezTo>
                    <a:pt x="2979" y="2919"/>
                    <a:pt x="3982" y="4499"/>
                    <a:pt x="4681" y="6232"/>
                  </a:cubicBezTo>
                  <a:cubicBezTo>
                    <a:pt x="5107" y="7174"/>
                    <a:pt x="5441" y="8147"/>
                    <a:pt x="5715" y="9119"/>
                  </a:cubicBezTo>
                  <a:cubicBezTo>
                    <a:pt x="5988" y="10031"/>
                    <a:pt x="6171" y="10882"/>
                    <a:pt x="6323" y="11581"/>
                  </a:cubicBezTo>
                  <a:cubicBezTo>
                    <a:pt x="6444" y="12280"/>
                    <a:pt x="6505" y="12858"/>
                    <a:pt x="6566" y="13253"/>
                  </a:cubicBezTo>
                  <a:cubicBezTo>
                    <a:pt x="6566" y="13466"/>
                    <a:pt x="6596" y="13679"/>
                    <a:pt x="6657" y="13861"/>
                  </a:cubicBezTo>
                  <a:cubicBezTo>
                    <a:pt x="6657" y="13679"/>
                    <a:pt x="6657" y="13466"/>
                    <a:pt x="6657" y="13253"/>
                  </a:cubicBezTo>
                  <a:cubicBezTo>
                    <a:pt x="6627" y="12858"/>
                    <a:pt x="6566" y="12280"/>
                    <a:pt x="6444" y="11551"/>
                  </a:cubicBezTo>
                  <a:cubicBezTo>
                    <a:pt x="6323" y="10730"/>
                    <a:pt x="6140" y="9879"/>
                    <a:pt x="5897" y="9089"/>
                  </a:cubicBezTo>
                  <a:cubicBezTo>
                    <a:pt x="5623" y="8086"/>
                    <a:pt x="5289" y="7113"/>
                    <a:pt x="4864" y="6171"/>
                  </a:cubicBezTo>
                  <a:cubicBezTo>
                    <a:pt x="4134" y="4408"/>
                    <a:pt x="3131" y="2827"/>
                    <a:pt x="1824" y="1429"/>
                  </a:cubicBezTo>
                  <a:cubicBezTo>
                    <a:pt x="1611" y="1216"/>
                    <a:pt x="1368" y="973"/>
                    <a:pt x="1125" y="791"/>
                  </a:cubicBezTo>
                  <a:cubicBezTo>
                    <a:pt x="1003" y="700"/>
                    <a:pt x="912" y="608"/>
                    <a:pt x="821" y="517"/>
                  </a:cubicBezTo>
                  <a:lnTo>
                    <a:pt x="547" y="335"/>
                  </a:lnTo>
                  <a:cubicBezTo>
                    <a:pt x="365" y="213"/>
                    <a:pt x="183" y="92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788DF0A4-8FD3-4749-8BF0-B5EDF7B973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586" t="28356" r="21416" b="14904"/>
          <a:stretch/>
        </p:blipFill>
        <p:spPr>
          <a:xfrm>
            <a:off x="1675118" y="760470"/>
            <a:ext cx="6200002" cy="3658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2" name="مربع نص 31">
            <a:extLst>
              <a:ext uri="{FF2B5EF4-FFF2-40B4-BE49-F238E27FC236}">
                <a16:creationId xmlns:a16="http://schemas.microsoft.com/office/drawing/2014/main" id="{459913B7-2860-44F9-936D-73B90635DDA4}"/>
              </a:ext>
            </a:extLst>
          </p:cNvPr>
          <p:cNvSpPr txBox="1"/>
          <p:nvPr/>
        </p:nvSpPr>
        <p:spPr>
          <a:xfrm>
            <a:off x="2222607" y="2835200"/>
            <a:ext cx="162709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networking, virtual, </a:t>
            </a:r>
          </a:p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cyber, posted</a:t>
            </a:r>
            <a:endParaRPr lang="ar-SA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FF3511BA-D89C-411E-B5E2-F4E716F1BD9A}"/>
              </a:ext>
            </a:extLst>
          </p:cNvPr>
          <p:cNvSpPr txBox="1"/>
          <p:nvPr/>
        </p:nvSpPr>
        <p:spPr>
          <a:xfrm>
            <a:off x="4179655" y="2942922"/>
            <a:ext cx="16270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unique, extraordinary</a:t>
            </a:r>
            <a:endParaRPr lang="ar-SA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349345F4-2248-491F-888A-40B6DF3FD143}"/>
              </a:ext>
            </a:extLst>
          </p:cNvPr>
          <p:cNvSpPr txBox="1"/>
          <p:nvPr/>
        </p:nvSpPr>
        <p:spPr>
          <a:xfrm>
            <a:off x="5806749" y="2942922"/>
            <a:ext cx="14469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305DBF"/>
                </a:solidFill>
              </a:rPr>
              <a:t>asthma, paramedics</a:t>
            </a:r>
            <a:endParaRPr lang="ar-SA" b="1" dirty="0">
              <a:solidFill>
                <a:srgbClr val="305D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41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  <p:bldP spid="3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0" name="Google Shape;2420;p67"/>
          <p:cNvSpPr txBox="1">
            <a:spLocks noGrp="1"/>
          </p:cNvSpPr>
          <p:nvPr>
            <p:ph type="title"/>
          </p:nvPr>
        </p:nvSpPr>
        <p:spPr>
          <a:xfrm>
            <a:off x="5061849" y="1584300"/>
            <a:ext cx="3978783" cy="8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From The Holy Qura’an</a:t>
            </a:r>
            <a:endParaRPr sz="3600" dirty="0"/>
          </a:p>
        </p:txBody>
      </p:sp>
      <p:grpSp>
        <p:nvGrpSpPr>
          <p:cNvPr id="2422" name="Google Shape;2422;p67"/>
          <p:cNvGrpSpPr/>
          <p:nvPr/>
        </p:nvGrpSpPr>
        <p:grpSpPr>
          <a:xfrm>
            <a:off x="685808" y="980900"/>
            <a:ext cx="3872779" cy="3181704"/>
            <a:chOff x="719991" y="980900"/>
            <a:chExt cx="3872779" cy="3181704"/>
          </a:xfrm>
        </p:grpSpPr>
        <p:grpSp>
          <p:nvGrpSpPr>
            <p:cNvPr id="2423" name="Google Shape;2423;p67"/>
            <p:cNvGrpSpPr/>
            <p:nvPr/>
          </p:nvGrpSpPr>
          <p:grpSpPr>
            <a:xfrm>
              <a:off x="719991" y="980900"/>
              <a:ext cx="3872779" cy="3181704"/>
              <a:chOff x="1377550" y="921425"/>
              <a:chExt cx="4891725" cy="4018825"/>
            </a:xfrm>
          </p:grpSpPr>
          <p:sp>
            <p:nvSpPr>
              <p:cNvPr id="2424" name="Google Shape;2424;p67"/>
              <p:cNvSpPr/>
              <p:nvPr/>
            </p:nvSpPr>
            <p:spPr>
              <a:xfrm>
                <a:off x="3046475" y="4166875"/>
                <a:ext cx="1555050" cy="725075"/>
              </a:xfrm>
              <a:custGeom>
                <a:avLst/>
                <a:gdLst/>
                <a:ahLst/>
                <a:cxnLst/>
                <a:rect l="l" t="t" r="r" b="b"/>
                <a:pathLst>
                  <a:path w="62202" h="29003" extrusionOk="0">
                    <a:moveTo>
                      <a:pt x="58720" y="1"/>
                    </a:moveTo>
                    <a:lnTo>
                      <a:pt x="3291" y="120"/>
                    </a:lnTo>
                    <a:lnTo>
                      <a:pt x="0" y="29003"/>
                    </a:lnTo>
                    <a:lnTo>
                      <a:pt x="62202" y="28860"/>
                    </a:lnTo>
                    <a:lnTo>
                      <a:pt x="5872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5" name="Google Shape;2425;p67"/>
              <p:cNvSpPr/>
              <p:nvPr/>
            </p:nvSpPr>
            <p:spPr>
              <a:xfrm>
                <a:off x="3046475" y="4793550"/>
                <a:ext cx="155505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62202" h="3936" extrusionOk="0">
                    <a:moveTo>
                      <a:pt x="61773" y="0"/>
                    </a:moveTo>
                    <a:lnTo>
                      <a:pt x="406" y="24"/>
                    </a:lnTo>
                    <a:lnTo>
                      <a:pt x="0" y="3936"/>
                    </a:lnTo>
                    <a:lnTo>
                      <a:pt x="0" y="3936"/>
                    </a:lnTo>
                    <a:lnTo>
                      <a:pt x="62202" y="3793"/>
                    </a:lnTo>
                    <a:lnTo>
                      <a:pt x="61773" y="0"/>
                    </a:lnTo>
                    <a:close/>
                  </a:path>
                </a:pathLst>
              </a:custGeom>
              <a:solidFill>
                <a:srgbClr val="455A64">
                  <a:alpha val="6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6" name="Google Shape;2426;p67"/>
              <p:cNvSpPr/>
              <p:nvPr/>
            </p:nvSpPr>
            <p:spPr>
              <a:xfrm>
                <a:off x="2810350" y="4858550"/>
                <a:ext cx="2026100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81044" h="3268" extrusionOk="0">
                    <a:moveTo>
                      <a:pt x="81044" y="0"/>
                    </a:moveTo>
                    <a:lnTo>
                      <a:pt x="0" y="215"/>
                    </a:lnTo>
                    <a:lnTo>
                      <a:pt x="24" y="3268"/>
                    </a:lnTo>
                    <a:lnTo>
                      <a:pt x="81044" y="3053"/>
                    </a:lnTo>
                    <a:lnTo>
                      <a:pt x="810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7" name="Google Shape;2427;p67"/>
              <p:cNvSpPr/>
              <p:nvPr/>
            </p:nvSpPr>
            <p:spPr>
              <a:xfrm>
                <a:off x="1377550" y="921425"/>
                <a:ext cx="4891725" cy="2879375"/>
              </a:xfrm>
              <a:custGeom>
                <a:avLst/>
                <a:gdLst/>
                <a:ahLst/>
                <a:cxnLst/>
                <a:rect l="l" t="t" r="r" b="b"/>
                <a:pathLst>
                  <a:path w="195669" h="115175" extrusionOk="0">
                    <a:moveTo>
                      <a:pt x="7918" y="1"/>
                    </a:moveTo>
                    <a:cubicBezTo>
                      <a:pt x="3554" y="1"/>
                      <a:pt x="0" y="3554"/>
                      <a:pt x="0" y="7943"/>
                    </a:cubicBezTo>
                    <a:lnTo>
                      <a:pt x="0" y="115174"/>
                    </a:lnTo>
                    <a:lnTo>
                      <a:pt x="195668" y="115174"/>
                    </a:lnTo>
                    <a:lnTo>
                      <a:pt x="195668" y="7943"/>
                    </a:lnTo>
                    <a:cubicBezTo>
                      <a:pt x="195668" y="3554"/>
                      <a:pt x="192115" y="1"/>
                      <a:pt x="1877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8" name="Google Shape;2428;p67"/>
              <p:cNvSpPr/>
              <p:nvPr/>
            </p:nvSpPr>
            <p:spPr>
              <a:xfrm>
                <a:off x="1377550" y="3800775"/>
                <a:ext cx="4891725" cy="499700"/>
              </a:xfrm>
              <a:custGeom>
                <a:avLst/>
                <a:gdLst/>
                <a:ahLst/>
                <a:cxnLst/>
                <a:rect l="l" t="t" r="r" b="b"/>
                <a:pathLst>
                  <a:path w="195669" h="19988" extrusionOk="0">
                    <a:moveTo>
                      <a:pt x="0" y="0"/>
                    </a:moveTo>
                    <a:lnTo>
                      <a:pt x="0" y="12045"/>
                    </a:lnTo>
                    <a:cubicBezTo>
                      <a:pt x="0" y="16433"/>
                      <a:pt x="3554" y="19987"/>
                      <a:pt x="7918" y="19987"/>
                    </a:cubicBezTo>
                    <a:lnTo>
                      <a:pt x="187726" y="19987"/>
                    </a:lnTo>
                    <a:cubicBezTo>
                      <a:pt x="192115" y="19987"/>
                      <a:pt x="195668" y="16433"/>
                      <a:pt x="195668" y="12045"/>
                    </a:cubicBezTo>
                    <a:lnTo>
                      <a:pt x="19566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9" name="Google Shape;2429;p67"/>
              <p:cNvSpPr/>
              <p:nvPr/>
            </p:nvSpPr>
            <p:spPr>
              <a:xfrm>
                <a:off x="3727400" y="3947450"/>
                <a:ext cx="190825" cy="190825"/>
              </a:xfrm>
              <a:custGeom>
                <a:avLst/>
                <a:gdLst/>
                <a:ahLst/>
                <a:cxnLst/>
                <a:rect l="l" t="t" r="r" b="b"/>
                <a:pathLst>
                  <a:path w="7633" h="7633" extrusionOk="0">
                    <a:moveTo>
                      <a:pt x="3816" y="1"/>
                    </a:moveTo>
                    <a:cubicBezTo>
                      <a:pt x="1694" y="1"/>
                      <a:pt x="0" y="1694"/>
                      <a:pt x="0" y="3817"/>
                    </a:cubicBezTo>
                    <a:cubicBezTo>
                      <a:pt x="0" y="5939"/>
                      <a:pt x="1694" y="7633"/>
                      <a:pt x="3816" y="7633"/>
                    </a:cubicBezTo>
                    <a:cubicBezTo>
                      <a:pt x="5939" y="7633"/>
                      <a:pt x="7632" y="5939"/>
                      <a:pt x="7632" y="3817"/>
                    </a:cubicBezTo>
                    <a:cubicBezTo>
                      <a:pt x="7632" y="1742"/>
                      <a:pt x="5939" y="1"/>
                      <a:pt x="3816" y="1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30" name="Google Shape;2430;p67"/>
            <p:cNvSpPr/>
            <p:nvPr/>
          </p:nvSpPr>
          <p:spPr>
            <a:xfrm>
              <a:off x="2574294" y="3371695"/>
              <a:ext cx="164700" cy="1647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ED991FED-D5BD-457D-9F03-231E5691B0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937"/>
          <a:stretch/>
        </p:blipFill>
        <p:spPr>
          <a:xfrm>
            <a:off x="850789" y="1190678"/>
            <a:ext cx="3546281" cy="21212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8" name="Google Shape;2448;p69"/>
          <p:cNvSpPr txBox="1">
            <a:spLocks noGrp="1"/>
          </p:cNvSpPr>
          <p:nvPr>
            <p:ph type="title"/>
          </p:nvPr>
        </p:nvSpPr>
        <p:spPr>
          <a:xfrm>
            <a:off x="5061850" y="1393469"/>
            <a:ext cx="4145760" cy="8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Homework </a:t>
            </a:r>
            <a:endParaRPr sz="5400" dirty="0"/>
          </a:p>
        </p:txBody>
      </p:sp>
      <p:pic>
        <p:nvPicPr>
          <p:cNvPr id="2450" name="Google Shape;2450;p69"/>
          <p:cNvPicPr preferRelativeResize="0"/>
          <p:nvPr/>
        </p:nvPicPr>
        <p:blipFill rotWithShape="1">
          <a:blip r:embed="rId3">
            <a:alphaModFix/>
          </a:blip>
          <a:srcRect t="-1219" b="14729"/>
          <a:stretch/>
        </p:blipFill>
        <p:spPr>
          <a:xfrm>
            <a:off x="1559950" y="604980"/>
            <a:ext cx="2023200" cy="3784800"/>
          </a:xfrm>
          <a:prstGeom prst="roundRect">
            <a:avLst>
              <a:gd name="adj" fmla="val 9772"/>
            </a:avLst>
          </a:prstGeom>
          <a:noFill/>
          <a:ln>
            <a:noFill/>
          </a:ln>
        </p:spPr>
      </p:pic>
      <p:sp>
        <p:nvSpPr>
          <p:cNvPr id="2451" name="Google Shape;2451;p69"/>
          <p:cNvSpPr/>
          <p:nvPr/>
        </p:nvSpPr>
        <p:spPr>
          <a:xfrm>
            <a:off x="1457961" y="517686"/>
            <a:ext cx="2227187" cy="4007750"/>
          </a:xfrm>
          <a:custGeom>
            <a:avLst/>
            <a:gdLst/>
            <a:ahLst/>
            <a:cxnLst/>
            <a:rect l="l" t="t" r="r" b="b"/>
            <a:pathLst>
              <a:path w="107399" h="193261" extrusionOk="0">
                <a:moveTo>
                  <a:pt x="91085" y="7179"/>
                </a:moveTo>
                <a:cubicBezTo>
                  <a:pt x="96141" y="7179"/>
                  <a:pt x="100243" y="11282"/>
                  <a:pt x="100243" y="16314"/>
                </a:cubicBezTo>
                <a:lnTo>
                  <a:pt x="100243" y="176995"/>
                </a:lnTo>
                <a:cubicBezTo>
                  <a:pt x="100243" y="182027"/>
                  <a:pt x="96117" y="186129"/>
                  <a:pt x="91085" y="186129"/>
                </a:cubicBezTo>
                <a:lnTo>
                  <a:pt x="16314" y="186129"/>
                </a:lnTo>
                <a:cubicBezTo>
                  <a:pt x="11281" y="186129"/>
                  <a:pt x="7179" y="182027"/>
                  <a:pt x="7179" y="176995"/>
                </a:cubicBezTo>
                <a:lnTo>
                  <a:pt x="7179" y="16314"/>
                </a:lnTo>
                <a:cubicBezTo>
                  <a:pt x="7179" y="11282"/>
                  <a:pt x="11281" y="7179"/>
                  <a:pt x="16314" y="7179"/>
                </a:cubicBezTo>
                <a:close/>
                <a:moveTo>
                  <a:pt x="16314" y="0"/>
                </a:moveTo>
                <a:cubicBezTo>
                  <a:pt x="7322" y="0"/>
                  <a:pt x="0" y="7322"/>
                  <a:pt x="0" y="16314"/>
                </a:cubicBezTo>
                <a:lnTo>
                  <a:pt x="0" y="176947"/>
                </a:lnTo>
                <a:cubicBezTo>
                  <a:pt x="0" y="185962"/>
                  <a:pt x="7322" y="193261"/>
                  <a:pt x="16314" y="193261"/>
                </a:cubicBezTo>
                <a:lnTo>
                  <a:pt x="91061" y="193261"/>
                </a:lnTo>
                <a:cubicBezTo>
                  <a:pt x="100076" y="193261"/>
                  <a:pt x="107374" y="185962"/>
                  <a:pt x="107398" y="176995"/>
                </a:cubicBezTo>
                <a:lnTo>
                  <a:pt x="107398" y="16314"/>
                </a:lnTo>
                <a:cubicBezTo>
                  <a:pt x="107398" y="7322"/>
                  <a:pt x="100100" y="0"/>
                  <a:pt x="9108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2" name="Google Shape;2452;p69"/>
          <p:cNvSpPr/>
          <p:nvPr/>
        </p:nvSpPr>
        <p:spPr>
          <a:xfrm>
            <a:off x="1604950" y="654400"/>
            <a:ext cx="1933200" cy="3735300"/>
          </a:xfrm>
          <a:prstGeom prst="roundRect">
            <a:avLst>
              <a:gd name="adj" fmla="val 11427"/>
            </a:avLst>
          </a:prstGeom>
          <a:solidFill>
            <a:srgbClr val="305DBF">
              <a:alpha val="13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3" name="Google Shape;2453;p69"/>
          <p:cNvSpPr/>
          <p:nvPr/>
        </p:nvSpPr>
        <p:spPr>
          <a:xfrm>
            <a:off x="2051975" y="577489"/>
            <a:ext cx="1039177" cy="158361"/>
          </a:xfrm>
          <a:custGeom>
            <a:avLst/>
            <a:gdLst/>
            <a:ahLst/>
            <a:cxnLst/>
            <a:rect l="l" t="t" r="r" b="b"/>
            <a:pathLst>
              <a:path w="50111" h="11927" extrusionOk="0">
                <a:moveTo>
                  <a:pt x="0" y="1"/>
                </a:moveTo>
                <a:lnTo>
                  <a:pt x="0" y="5677"/>
                </a:lnTo>
                <a:cubicBezTo>
                  <a:pt x="0" y="9136"/>
                  <a:pt x="2791" y="11926"/>
                  <a:pt x="6225" y="11926"/>
                </a:cubicBezTo>
                <a:lnTo>
                  <a:pt x="43885" y="11926"/>
                </a:lnTo>
                <a:cubicBezTo>
                  <a:pt x="47343" y="11926"/>
                  <a:pt x="50110" y="9136"/>
                  <a:pt x="50110" y="5725"/>
                </a:cubicBezTo>
                <a:lnTo>
                  <a:pt x="5011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0334BE16-26D1-82B4-3DAD-C36D366A4B8C}"/>
              </a:ext>
            </a:extLst>
          </p:cNvPr>
          <p:cNvSpPr txBox="1"/>
          <p:nvPr/>
        </p:nvSpPr>
        <p:spPr>
          <a:xfrm>
            <a:off x="5122888" y="2370759"/>
            <a:ext cx="40211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238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lawik Semibold" panose="020B0702040204020203" pitchFamily="34" charset="0"/>
                <a:sym typeface="Raleway"/>
              </a:rPr>
              <a:t>Workbook, P.(85),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238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lawik Semibold" panose="020B0702040204020203" pitchFamily="34" charset="0"/>
                <a:sym typeface="Raleway"/>
              </a:rPr>
              <a:t> exercise ( E)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05DBF"/>
                </a:solidFill>
                <a:effectLst/>
                <a:uLnTx/>
                <a:uFillTx/>
                <a:latin typeface="Selawik Semibold" panose="020B0702040204020203" pitchFamily="34" charset="0"/>
                <a:sym typeface="Raleway"/>
              </a:rPr>
              <a:t>(</a:t>
            </a:r>
          </a:p>
        </p:txBody>
      </p:sp>
      <p:pic>
        <p:nvPicPr>
          <p:cNvPr id="1026" name="Picture 2" descr="تنزيل تطبيق منصة مدرستي للطلاب Madrasati بالسعودية - أندرويد">
            <a:extLst>
              <a:ext uri="{FF2B5EF4-FFF2-40B4-BE49-F238E27FC236}">
                <a16:creationId xmlns:a16="http://schemas.microsoft.com/office/drawing/2014/main" id="{4C550D66-326B-7655-9D24-D51D66E6B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2" t="4729" r="12230" b="3598"/>
          <a:stretch/>
        </p:blipFill>
        <p:spPr bwMode="auto">
          <a:xfrm>
            <a:off x="1611442" y="674558"/>
            <a:ext cx="1926237" cy="3747540"/>
          </a:xfrm>
          <a:prstGeom prst="roundRect">
            <a:avLst>
              <a:gd name="adj" fmla="val 16667"/>
            </a:avLst>
          </a:prstGeom>
          <a:ln w="76200">
            <a:solidFill>
              <a:srgbClr val="305DB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7" name="Google Shape;2747;p75"/>
          <p:cNvSpPr txBox="1">
            <a:spLocks noGrp="1"/>
          </p:cNvSpPr>
          <p:nvPr>
            <p:ph type="title"/>
          </p:nvPr>
        </p:nvSpPr>
        <p:spPr>
          <a:xfrm>
            <a:off x="257700" y="199762"/>
            <a:ext cx="4314300" cy="9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Thanks</a:t>
            </a:r>
            <a:endParaRPr sz="6600" dirty="0"/>
          </a:p>
        </p:txBody>
      </p:sp>
      <p:sp>
        <p:nvSpPr>
          <p:cNvPr id="2749" name="Google Shape;2749;p75"/>
          <p:cNvSpPr/>
          <p:nvPr/>
        </p:nvSpPr>
        <p:spPr>
          <a:xfrm>
            <a:off x="1496861" y="3299111"/>
            <a:ext cx="192320" cy="156857"/>
          </a:xfrm>
          <a:custGeom>
            <a:avLst/>
            <a:gdLst/>
            <a:ahLst/>
            <a:cxnLst/>
            <a:rect l="l" t="t" r="r" b="b"/>
            <a:pathLst>
              <a:path w="19122" h="15596" extrusionOk="0">
                <a:moveTo>
                  <a:pt x="12981" y="0"/>
                </a:moveTo>
                <a:cubicBezTo>
                  <a:pt x="12091" y="0"/>
                  <a:pt x="10821" y="352"/>
                  <a:pt x="9915" y="1352"/>
                </a:cubicBezTo>
                <a:cubicBezTo>
                  <a:pt x="9203" y="2141"/>
                  <a:pt x="8847" y="3174"/>
                  <a:pt x="8856" y="4430"/>
                </a:cubicBezTo>
                <a:cubicBezTo>
                  <a:pt x="6243" y="4110"/>
                  <a:pt x="4101" y="2933"/>
                  <a:pt x="2323" y="846"/>
                </a:cubicBezTo>
                <a:cubicBezTo>
                  <a:pt x="2216" y="723"/>
                  <a:pt x="2064" y="650"/>
                  <a:pt x="1902" y="650"/>
                </a:cubicBezTo>
                <a:cubicBezTo>
                  <a:pt x="1875" y="650"/>
                  <a:pt x="1848" y="652"/>
                  <a:pt x="1820" y="656"/>
                </a:cubicBezTo>
                <a:cubicBezTo>
                  <a:pt x="1631" y="683"/>
                  <a:pt x="1468" y="805"/>
                  <a:pt x="1391" y="977"/>
                </a:cubicBezTo>
                <a:cubicBezTo>
                  <a:pt x="695" y="2512"/>
                  <a:pt x="701" y="3895"/>
                  <a:pt x="1403" y="5113"/>
                </a:cubicBezTo>
                <a:cubicBezTo>
                  <a:pt x="1389" y="5111"/>
                  <a:pt x="1374" y="5111"/>
                  <a:pt x="1360" y="5111"/>
                </a:cubicBezTo>
                <a:cubicBezTo>
                  <a:pt x="1076" y="5111"/>
                  <a:pt x="803" y="5375"/>
                  <a:pt x="824" y="5707"/>
                </a:cubicBezTo>
                <a:cubicBezTo>
                  <a:pt x="916" y="7101"/>
                  <a:pt x="1428" y="8182"/>
                  <a:pt x="2351" y="8934"/>
                </a:cubicBezTo>
                <a:cubicBezTo>
                  <a:pt x="2176" y="9073"/>
                  <a:pt x="2102" y="9307"/>
                  <a:pt x="2164" y="9524"/>
                </a:cubicBezTo>
                <a:cubicBezTo>
                  <a:pt x="2456" y="10535"/>
                  <a:pt x="3310" y="11633"/>
                  <a:pt x="4615" y="12155"/>
                </a:cubicBezTo>
                <a:cubicBezTo>
                  <a:pt x="3657" y="12655"/>
                  <a:pt x="2516" y="12903"/>
                  <a:pt x="1345" y="12903"/>
                </a:cubicBezTo>
                <a:cubicBezTo>
                  <a:pt x="1111" y="12903"/>
                  <a:pt x="876" y="12893"/>
                  <a:pt x="641" y="12873"/>
                </a:cubicBezTo>
                <a:cubicBezTo>
                  <a:pt x="628" y="12872"/>
                  <a:pt x="615" y="12872"/>
                  <a:pt x="603" y="12872"/>
                </a:cubicBezTo>
                <a:cubicBezTo>
                  <a:pt x="362" y="12872"/>
                  <a:pt x="155" y="13031"/>
                  <a:pt x="78" y="13266"/>
                </a:cubicBezTo>
                <a:cubicBezTo>
                  <a:pt x="0" y="13512"/>
                  <a:pt x="113" y="13788"/>
                  <a:pt x="334" y="13922"/>
                </a:cubicBezTo>
                <a:cubicBezTo>
                  <a:pt x="1162" y="14423"/>
                  <a:pt x="3243" y="15596"/>
                  <a:pt x="6294" y="15596"/>
                </a:cubicBezTo>
                <a:cubicBezTo>
                  <a:pt x="14568" y="15596"/>
                  <a:pt x="17244" y="8279"/>
                  <a:pt x="17244" y="4736"/>
                </a:cubicBezTo>
                <a:cubicBezTo>
                  <a:pt x="17241" y="4515"/>
                  <a:pt x="17243" y="4541"/>
                  <a:pt x="17230" y="4426"/>
                </a:cubicBezTo>
                <a:cubicBezTo>
                  <a:pt x="17250" y="4403"/>
                  <a:pt x="17326" y="4347"/>
                  <a:pt x="17386" y="4301"/>
                </a:cubicBezTo>
                <a:cubicBezTo>
                  <a:pt x="17696" y="4067"/>
                  <a:pt x="18237" y="3680"/>
                  <a:pt x="18983" y="2590"/>
                </a:cubicBezTo>
                <a:cubicBezTo>
                  <a:pt x="19121" y="2386"/>
                  <a:pt x="19111" y="2118"/>
                  <a:pt x="18957" y="1925"/>
                </a:cubicBezTo>
                <a:cubicBezTo>
                  <a:pt x="18840" y="1779"/>
                  <a:pt x="18708" y="1722"/>
                  <a:pt x="18558" y="1722"/>
                </a:cubicBezTo>
                <a:cubicBezTo>
                  <a:pt x="18451" y="1722"/>
                  <a:pt x="18336" y="1751"/>
                  <a:pt x="18212" y="1799"/>
                </a:cubicBezTo>
                <a:cubicBezTo>
                  <a:pt x="18352" y="1553"/>
                  <a:pt x="18467" y="1291"/>
                  <a:pt x="18559" y="1014"/>
                </a:cubicBezTo>
                <a:cubicBezTo>
                  <a:pt x="18631" y="800"/>
                  <a:pt x="18553" y="614"/>
                  <a:pt x="18382" y="465"/>
                </a:cubicBezTo>
                <a:cubicBezTo>
                  <a:pt x="18282" y="379"/>
                  <a:pt x="18151" y="335"/>
                  <a:pt x="18020" y="335"/>
                </a:cubicBezTo>
                <a:cubicBezTo>
                  <a:pt x="17928" y="335"/>
                  <a:pt x="17837" y="356"/>
                  <a:pt x="17754" y="398"/>
                </a:cubicBezTo>
                <a:cubicBezTo>
                  <a:pt x="16848" y="856"/>
                  <a:pt x="16172" y="1054"/>
                  <a:pt x="15873" y="1113"/>
                </a:cubicBezTo>
                <a:cubicBezTo>
                  <a:pt x="15090" y="395"/>
                  <a:pt x="14251" y="0"/>
                  <a:pt x="12981" y="0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51" name="Google Shape;2751;p75"/>
          <p:cNvGrpSpPr/>
          <p:nvPr/>
        </p:nvGrpSpPr>
        <p:grpSpPr>
          <a:xfrm>
            <a:off x="4695081" y="1528023"/>
            <a:ext cx="423688" cy="422904"/>
            <a:chOff x="1693050" y="1546550"/>
            <a:chExt cx="446175" cy="445350"/>
          </a:xfrm>
        </p:grpSpPr>
        <p:sp>
          <p:nvSpPr>
            <p:cNvPr id="2752" name="Google Shape;2752;p75"/>
            <p:cNvSpPr/>
            <p:nvPr/>
          </p:nvSpPr>
          <p:spPr>
            <a:xfrm>
              <a:off x="1693050" y="1546550"/>
              <a:ext cx="446175" cy="445350"/>
            </a:xfrm>
            <a:custGeom>
              <a:avLst/>
              <a:gdLst/>
              <a:ahLst/>
              <a:cxnLst/>
              <a:rect l="l" t="t" r="r" b="b"/>
              <a:pathLst>
                <a:path w="17847" h="17814" extrusionOk="0">
                  <a:moveTo>
                    <a:pt x="8907" y="0"/>
                  </a:moveTo>
                  <a:cubicBezTo>
                    <a:pt x="4003" y="0"/>
                    <a:pt x="0" y="3970"/>
                    <a:pt x="0" y="8907"/>
                  </a:cubicBezTo>
                  <a:cubicBezTo>
                    <a:pt x="0" y="13810"/>
                    <a:pt x="4003" y="17813"/>
                    <a:pt x="8907" y="17813"/>
                  </a:cubicBezTo>
                  <a:cubicBezTo>
                    <a:pt x="13844" y="17813"/>
                    <a:pt x="17846" y="13810"/>
                    <a:pt x="17846" y="8907"/>
                  </a:cubicBezTo>
                  <a:cubicBezTo>
                    <a:pt x="17846" y="3970"/>
                    <a:pt x="13844" y="0"/>
                    <a:pt x="89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75"/>
            <p:cNvSpPr/>
            <p:nvPr/>
          </p:nvSpPr>
          <p:spPr>
            <a:xfrm>
              <a:off x="1797300" y="1672200"/>
              <a:ext cx="237675" cy="193125"/>
            </a:xfrm>
            <a:custGeom>
              <a:avLst/>
              <a:gdLst/>
              <a:ahLst/>
              <a:cxnLst/>
              <a:rect l="l" t="t" r="r" b="b"/>
              <a:pathLst>
                <a:path w="9507" h="7725" extrusionOk="0">
                  <a:moveTo>
                    <a:pt x="6577" y="0"/>
                  </a:moveTo>
                  <a:cubicBezTo>
                    <a:pt x="5423" y="0"/>
                    <a:pt x="4310" y="1068"/>
                    <a:pt x="4637" y="2446"/>
                  </a:cubicBezTo>
                  <a:cubicBezTo>
                    <a:pt x="3069" y="2346"/>
                    <a:pt x="1635" y="1613"/>
                    <a:pt x="634" y="378"/>
                  </a:cubicBezTo>
                  <a:lnTo>
                    <a:pt x="634" y="378"/>
                  </a:lnTo>
                  <a:cubicBezTo>
                    <a:pt x="133" y="1279"/>
                    <a:pt x="400" y="2413"/>
                    <a:pt x="1234" y="2980"/>
                  </a:cubicBezTo>
                  <a:cubicBezTo>
                    <a:pt x="934" y="2980"/>
                    <a:pt x="634" y="2913"/>
                    <a:pt x="367" y="2747"/>
                  </a:cubicBezTo>
                  <a:lnTo>
                    <a:pt x="367" y="2747"/>
                  </a:lnTo>
                  <a:cubicBezTo>
                    <a:pt x="334" y="3681"/>
                    <a:pt x="1001" y="4515"/>
                    <a:pt x="1935" y="4681"/>
                  </a:cubicBezTo>
                  <a:cubicBezTo>
                    <a:pt x="1749" y="4723"/>
                    <a:pt x="1564" y="4751"/>
                    <a:pt x="1378" y="4751"/>
                  </a:cubicBezTo>
                  <a:cubicBezTo>
                    <a:pt x="1263" y="4751"/>
                    <a:pt x="1149" y="4740"/>
                    <a:pt x="1034" y="4715"/>
                  </a:cubicBezTo>
                  <a:lnTo>
                    <a:pt x="1034" y="4715"/>
                  </a:lnTo>
                  <a:cubicBezTo>
                    <a:pt x="1301" y="5515"/>
                    <a:pt x="2035" y="6049"/>
                    <a:pt x="2869" y="6082"/>
                  </a:cubicBezTo>
                  <a:cubicBezTo>
                    <a:pt x="2166" y="6588"/>
                    <a:pt x="1346" y="6881"/>
                    <a:pt x="486" y="6881"/>
                  </a:cubicBezTo>
                  <a:cubicBezTo>
                    <a:pt x="325" y="6881"/>
                    <a:pt x="163" y="6871"/>
                    <a:pt x="0" y="6850"/>
                  </a:cubicBezTo>
                  <a:lnTo>
                    <a:pt x="0" y="6850"/>
                  </a:lnTo>
                  <a:cubicBezTo>
                    <a:pt x="953" y="7452"/>
                    <a:pt x="1978" y="7725"/>
                    <a:pt x="2975" y="7725"/>
                  </a:cubicBezTo>
                  <a:cubicBezTo>
                    <a:pt x="5955" y="7725"/>
                    <a:pt x="8689" y="5287"/>
                    <a:pt x="8539" y="1913"/>
                  </a:cubicBezTo>
                  <a:cubicBezTo>
                    <a:pt x="8906" y="1646"/>
                    <a:pt x="9240" y="1312"/>
                    <a:pt x="9507" y="945"/>
                  </a:cubicBezTo>
                  <a:lnTo>
                    <a:pt x="9507" y="945"/>
                  </a:lnTo>
                  <a:cubicBezTo>
                    <a:pt x="9140" y="1079"/>
                    <a:pt x="8740" y="1179"/>
                    <a:pt x="8373" y="1246"/>
                  </a:cubicBezTo>
                  <a:cubicBezTo>
                    <a:pt x="8773" y="1012"/>
                    <a:pt x="9073" y="612"/>
                    <a:pt x="9240" y="178"/>
                  </a:cubicBezTo>
                  <a:lnTo>
                    <a:pt x="9240" y="178"/>
                  </a:lnTo>
                  <a:cubicBezTo>
                    <a:pt x="8840" y="412"/>
                    <a:pt x="8439" y="578"/>
                    <a:pt x="7972" y="645"/>
                  </a:cubicBezTo>
                  <a:cubicBezTo>
                    <a:pt x="7573" y="196"/>
                    <a:pt x="7071" y="0"/>
                    <a:pt x="65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4" name="Google Shape;2754;p75"/>
          <p:cNvGrpSpPr/>
          <p:nvPr/>
        </p:nvGrpSpPr>
        <p:grpSpPr>
          <a:xfrm>
            <a:off x="6341384" y="982385"/>
            <a:ext cx="415475" cy="415955"/>
            <a:chOff x="2254275" y="841050"/>
            <a:chExt cx="713875" cy="714700"/>
          </a:xfrm>
        </p:grpSpPr>
        <p:sp>
          <p:nvSpPr>
            <p:cNvPr id="2755" name="Google Shape;2755;p75"/>
            <p:cNvSpPr/>
            <p:nvPr/>
          </p:nvSpPr>
          <p:spPr>
            <a:xfrm>
              <a:off x="2254275" y="841050"/>
              <a:ext cx="713875" cy="714700"/>
            </a:xfrm>
            <a:custGeom>
              <a:avLst/>
              <a:gdLst/>
              <a:ahLst/>
              <a:cxnLst/>
              <a:rect l="l" t="t" r="r" b="b"/>
              <a:pathLst>
                <a:path w="28555" h="28588" extrusionOk="0">
                  <a:moveTo>
                    <a:pt x="14278" y="0"/>
                  </a:moveTo>
                  <a:cubicBezTo>
                    <a:pt x="6372" y="0"/>
                    <a:pt x="1" y="6405"/>
                    <a:pt x="1" y="14277"/>
                  </a:cubicBezTo>
                  <a:cubicBezTo>
                    <a:pt x="1" y="22183"/>
                    <a:pt x="6372" y="28587"/>
                    <a:pt x="14278" y="28587"/>
                  </a:cubicBezTo>
                  <a:cubicBezTo>
                    <a:pt x="22150" y="28587"/>
                    <a:pt x="28554" y="22183"/>
                    <a:pt x="28554" y="14277"/>
                  </a:cubicBezTo>
                  <a:cubicBezTo>
                    <a:pt x="28554" y="6405"/>
                    <a:pt x="22150" y="0"/>
                    <a:pt x="142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75"/>
            <p:cNvSpPr/>
            <p:nvPr/>
          </p:nvSpPr>
          <p:spPr>
            <a:xfrm>
              <a:off x="2449425" y="1118750"/>
              <a:ext cx="73400" cy="238525"/>
            </a:xfrm>
            <a:custGeom>
              <a:avLst/>
              <a:gdLst/>
              <a:ahLst/>
              <a:cxnLst/>
              <a:rect l="l" t="t" r="r" b="b"/>
              <a:pathLst>
                <a:path w="2936" h="9541" extrusionOk="0">
                  <a:moveTo>
                    <a:pt x="0" y="0"/>
                  </a:moveTo>
                  <a:lnTo>
                    <a:pt x="0" y="9540"/>
                  </a:lnTo>
                  <a:lnTo>
                    <a:pt x="2936" y="9540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75"/>
            <p:cNvSpPr/>
            <p:nvPr/>
          </p:nvSpPr>
          <p:spPr>
            <a:xfrm>
              <a:off x="2441925" y="999075"/>
              <a:ext cx="103425" cy="88825"/>
            </a:xfrm>
            <a:custGeom>
              <a:avLst/>
              <a:gdLst/>
              <a:ahLst/>
              <a:cxnLst/>
              <a:rect l="l" t="t" r="r" b="b"/>
              <a:pathLst>
                <a:path w="4137" h="3553" extrusionOk="0">
                  <a:moveTo>
                    <a:pt x="1784" y="1"/>
                  </a:moveTo>
                  <a:cubicBezTo>
                    <a:pt x="870" y="1"/>
                    <a:pt x="0" y="702"/>
                    <a:pt x="0" y="1785"/>
                  </a:cubicBezTo>
                  <a:cubicBezTo>
                    <a:pt x="0" y="2752"/>
                    <a:pt x="767" y="3520"/>
                    <a:pt x="1768" y="3553"/>
                  </a:cubicBezTo>
                  <a:cubicBezTo>
                    <a:pt x="3336" y="3553"/>
                    <a:pt x="4136" y="1652"/>
                    <a:pt x="3036" y="517"/>
                  </a:cubicBezTo>
                  <a:cubicBezTo>
                    <a:pt x="2669" y="161"/>
                    <a:pt x="2221" y="1"/>
                    <a:pt x="17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75"/>
            <p:cNvSpPr/>
            <p:nvPr/>
          </p:nvSpPr>
          <p:spPr>
            <a:xfrm>
              <a:off x="2570350" y="1111250"/>
              <a:ext cx="229350" cy="246025"/>
            </a:xfrm>
            <a:custGeom>
              <a:avLst/>
              <a:gdLst/>
              <a:ahLst/>
              <a:cxnLst/>
              <a:rect l="l" t="t" r="r" b="b"/>
              <a:pathLst>
                <a:path w="9174" h="9841" extrusionOk="0">
                  <a:moveTo>
                    <a:pt x="5704" y="0"/>
                  </a:moveTo>
                  <a:cubicBezTo>
                    <a:pt x="4537" y="0"/>
                    <a:pt x="3436" y="600"/>
                    <a:pt x="2835" y="1601"/>
                  </a:cubicBezTo>
                  <a:lnTo>
                    <a:pt x="2835" y="300"/>
                  </a:lnTo>
                  <a:lnTo>
                    <a:pt x="0" y="300"/>
                  </a:lnTo>
                  <a:lnTo>
                    <a:pt x="0" y="9840"/>
                  </a:lnTo>
                  <a:lnTo>
                    <a:pt x="2835" y="9840"/>
                  </a:lnTo>
                  <a:lnTo>
                    <a:pt x="2835" y="4837"/>
                  </a:lnTo>
                  <a:cubicBezTo>
                    <a:pt x="2835" y="3503"/>
                    <a:pt x="3436" y="2702"/>
                    <a:pt x="4637" y="2702"/>
                  </a:cubicBezTo>
                  <a:cubicBezTo>
                    <a:pt x="5704" y="2702"/>
                    <a:pt x="6238" y="3469"/>
                    <a:pt x="6238" y="4837"/>
                  </a:cubicBezTo>
                  <a:lnTo>
                    <a:pt x="6238" y="9840"/>
                  </a:lnTo>
                  <a:lnTo>
                    <a:pt x="9173" y="9840"/>
                  </a:lnTo>
                  <a:lnTo>
                    <a:pt x="9173" y="3803"/>
                  </a:lnTo>
                  <a:cubicBezTo>
                    <a:pt x="9173" y="1234"/>
                    <a:pt x="7739" y="0"/>
                    <a:pt x="57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9" name="Google Shape;2759;p75"/>
          <p:cNvGrpSpPr/>
          <p:nvPr/>
        </p:nvGrpSpPr>
        <p:grpSpPr>
          <a:xfrm>
            <a:off x="5540984" y="1237647"/>
            <a:ext cx="415291" cy="413721"/>
            <a:chOff x="3350800" y="2398963"/>
            <a:chExt cx="202650" cy="201825"/>
          </a:xfrm>
        </p:grpSpPr>
        <p:sp>
          <p:nvSpPr>
            <p:cNvPr id="2760" name="Google Shape;2760;p75"/>
            <p:cNvSpPr/>
            <p:nvPr/>
          </p:nvSpPr>
          <p:spPr>
            <a:xfrm>
              <a:off x="3350800" y="2398963"/>
              <a:ext cx="202650" cy="201825"/>
            </a:xfrm>
            <a:custGeom>
              <a:avLst/>
              <a:gdLst/>
              <a:ahLst/>
              <a:cxnLst/>
              <a:rect l="l" t="t" r="r" b="b"/>
              <a:pathLst>
                <a:path w="8106" h="8073" extrusionOk="0">
                  <a:moveTo>
                    <a:pt x="3976" y="0"/>
                  </a:moveTo>
                  <a:cubicBezTo>
                    <a:pt x="1769" y="0"/>
                    <a:pt x="0" y="1822"/>
                    <a:pt x="0" y="4037"/>
                  </a:cubicBezTo>
                  <a:cubicBezTo>
                    <a:pt x="0" y="6272"/>
                    <a:pt x="1801" y="8073"/>
                    <a:pt x="4036" y="8073"/>
                  </a:cubicBezTo>
                  <a:cubicBezTo>
                    <a:pt x="6271" y="8073"/>
                    <a:pt x="8106" y="6272"/>
                    <a:pt x="8106" y="4037"/>
                  </a:cubicBezTo>
                  <a:cubicBezTo>
                    <a:pt x="8106" y="1802"/>
                    <a:pt x="6271" y="0"/>
                    <a:pt x="4036" y="0"/>
                  </a:cubicBezTo>
                  <a:cubicBezTo>
                    <a:pt x="4016" y="0"/>
                    <a:pt x="3996" y="0"/>
                    <a:pt x="39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75"/>
            <p:cNvSpPr/>
            <p:nvPr/>
          </p:nvSpPr>
          <p:spPr>
            <a:xfrm>
              <a:off x="3423350" y="2438163"/>
              <a:ext cx="57550" cy="122600"/>
            </a:xfrm>
            <a:custGeom>
              <a:avLst/>
              <a:gdLst/>
              <a:ahLst/>
              <a:cxnLst/>
              <a:rect l="l" t="t" r="r" b="b"/>
              <a:pathLst>
                <a:path w="2302" h="4904" extrusionOk="0">
                  <a:moveTo>
                    <a:pt x="1601" y="0"/>
                  </a:moveTo>
                  <a:cubicBezTo>
                    <a:pt x="868" y="0"/>
                    <a:pt x="534" y="334"/>
                    <a:pt x="534" y="968"/>
                  </a:cubicBezTo>
                  <a:lnTo>
                    <a:pt x="534" y="1601"/>
                  </a:lnTo>
                  <a:lnTo>
                    <a:pt x="0" y="1601"/>
                  </a:lnTo>
                  <a:lnTo>
                    <a:pt x="0" y="2435"/>
                  </a:lnTo>
                  <a:lnTo>
                    <a:pt x="534" y="2435"/>
                  </a:lnTo>
                  <a:lnTo>
                    <a:pt x="534" y="4904"/>
                  </a:lnTo>
                  <a:lnTo>
                    <a:pt x="1501" y="4904"/>
                  </a:lnTo>
                  <a:lnTo>
                    <a:pt x="1501" y="2435"/>
                  </a:lnTo>
                  <a:lnTo>
                    <a:pt x="2235" y="2435"/>
                  </a:lnTo>
                  <a:lnTo>
                    <a:pt x="2302" y="1601"/>
                  </a:lnTo>
                  <a:lnTo>
                    <a:pt x="1535" y="1601"/>
                  </a:lnTo>
                  <a:lnTo>
                    <a:pt x="1535" y="1134"/>
                  </a:lnTo>
                  <a:cubicBezTo>
                    <a:pt x="1535" y="934"/>
                    <a:pt x="1568" y="868"/>
                    <a:pt x="1768" y="868"/>
                  </a:cubicBezTo>
                  <a:lnTo>
                    <a:pt x="2302" y="868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مربع نص 5">
            <a:extLst>
              <a:ext uri="{FF2B5EF4-FFF2-40B4-BE49-F238E27FC236}">
                <a16:creationId xmlns:a16="http://schemas.microsoft.com/office/drawing/2014/main" id="{E0860815-A9CB-4B03-BDE1-5BFC4875C0D0}"/>
              </a:ext>
            </a:extLst>
          </p:cNvPr>
          <p:cNvSpPr txBox="1"/>
          <p:nvPr/>
        </p:nvSpPr>
        <p:spPr>
          <a:xfrm>
            <a:off x="4810205" y="3884852"/>
            <a:ext cx="3842017" cy="77935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endParaRPr lang="ar-SA" dirty="0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2BFC90C2-3171-425F-92CA-2B7E5BBBD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46" y="1528023"/>
            <a:ext cx="3407834" cy="2869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5" name="Google Shape;1065;p49"/>
          <p:cNvGrpSpPr/>
          <p:nvPr/>
        </p:nvGrpSpPr>
        <p:grpSpPr>
          <a:xfrm>
            <a:off x="5314241" y="1250140"/>
            <a:ext cx="3367272" cy="3097376"/>
            <a:chOff x="4495621" y="738354"/>
            <a:chExt cx="4343747" cy="3995583"/>
          </a:xfrm>
        </p:grpSpPr>
        <p:sp>
          <p:nvSpPr>
            <p:cNvPr id="1066" name="Google Shape;1066;p49"/>
            <p:cNvSpPr/>
            <p:nvPr/>
          </p:nvSpPr>
          <p:spPr>
            <a:xfrm>
              <a:off x="7641175" y="2499425"/>
              <a:ext cx="251700" cy="251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67" name="Google Shape;1067;p49"/>
            <p:cNvGrpSpPr/>
            <p:nvPr/>
          </p:nvGrpSpPr>
          <p:grpSpPr>
            <a:xfrm>
              <a:off x="4495621" y="738354"/>
              <a:ext cx="4343747" cy="3995583"/>
              <a:chOff x="1477050" y="841050"/>
              <a:chExt cx="4671700" cy="4297250"/>
            </a:xfrm>
          </p:grpSpPr>
          <p:sp>
            <p:nvSpPr>
              <p:cNvPr id="1068" name="Google Shape;1068;p49"/>
              <p:cNvSpPr/>
              <p:nvPr/>
            </p:nvSpPr>
            <p:spPr>
              <a:xfrm>
                <a:off x="2254275" y="841050"/>
                <a:ext cx="713875" cy="714700"/>
              </a:xfrm>
              <a:custGeom>
                <a:avLst/>
                <a:gdLst/>
                <a:ahLst/>
                <a:cxnLst/>
                <a:rect l="l" t="t" r="r" b="b"/>
                <a:pathLst>
                  <a:path w="28555" h="28588" extrusionOk="0">
                    <a:moveTo>
                      <a:pt x="14278" y="0"/>
                    </a:moveTo>
                    <a:cubicBezTo>
                      <a:pt x="6372" y="0"/>
                      <a:pt x="1" y="6405"/>
                      <a:pt x="1" y="14277"/>
                    </a:cubicBezTo>
                    <a:cubicBezTo>
                      <a:pt x="1" y="22183"/>
                      <a:pt x="6372" y="28587"/>
                      <a:pt x="14278" y="28587"/>
                    </a:cubicBezTo>
                    <a:cubicBezTo>
                      <a:pt x="22150" y="28587"/>
                      <a:pt x="28554" y="22183"/>
                      <a:pt x="28554" y="14277"/>
                    </a:cubicBezTo>
                    <a:cubicBezTo>
                      <a:pt x="28554" y="6405"/>
                      <a:pt x="22150" y="0"/>
                      <a:pt x="14278" y="0"/>
                    </a:cubicBez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49"/>
              <p:cNvSpPr/>
              <p:nvPr/>
            </p:nvSpPr>
            <p:spPr>
              <a:xfrm>
                <a:off x="2449425" y="1118750"/>
                <a:ext cx="73400" cy="238525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9541" extrusionOk="0">
                    <a:moveTo>
                      <a:pt x="0" y="0"/>
                    </a:moveTo>
                    <a:lnTo>
                      <a:pt x="0" y="9540"/>
                    </a:lnTo>
                    <a:lnTo>
                      <a:pt x="2936" y="9540"/>
                    </a:lnTo>
                    <a:lnTo>
                      <a:pt x="293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49"/>
              <p:cNvSpPr/>
              <p:nvPr/>
            </p:nvSpPr>
            <p:spPr>
              <a:xfrm>
                <a:off x="2441925" y="999075"/>
                <a:ext cx="103425" cy="88825"/>
              </a:xfrm>
              <a:custGeom>
                <a:avLst/>
                <a:gdLst/>
                <a:ahLst/>
                <a:cxnLst/>
                <a:rect l="l" t="t" r="r" b="b"/>
                <a:pathLst>
                  <a:path w="4137" h="3553" extrusionOk="0">
                    <a:moveTo>
                      <a:pt x="1784" y="1"/>
                    </a:moveTo>
                    <a:cubicBezTo>
                      <a:pt x="870" y="1"/>
                      <a:pt x="0" y="702"/>
                      <a:pt x="0" y="1785"/>
                    </a:cubicBezTo>
                    <a:cubicBezTo>
                      <a:pt x="0" y="2752"/>
                      <a:pt x="767" y="3520"/>
                      <a:pt x="1768" y="3553"/>
                    </a:cubicBezTo>
                    <a:cubicBezTo>
                      <a:pt x="3336" y="3553"/>
                      <a:pt x="4136" y="1652"/>
                      <a:pt x="3036" y="517"/>
                    </a:cubicBezTo>
                    <a:cubicBezTo>
                      <a:pt x="2669" y="161"/>
                      <a:pt x="2221" y="1"/>
                      <a:pt x="178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49"/>
              <p:cNvSpPr/>
              <p:nvPr/>
            </p:nvSpPr>
            <p:spPr>
              <a:xfrm>
                <a:off x="2570350" y="1111250"/>
                <a:ext cx="229350" cy="24602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9841" extrusionOk="0">
                    <a:moveTo>
                      <a:pt x="5704" y="0"/>
                    </a:moveTo>
                    <a:cubicBezTo>
                      <a:pt x="4537" y="0"/>
                      <a:pt x="3436" y="600"/>
                      <a:pt x="2835" y="1601"/>
                    </a:cubicBezTo>
                    <a:lnTo>
                      <a:pt x="2835" y="300"/>
                    </a:lnTo>
                    <a:lnTo>
                      <a:pt x="0" y="300"/>
                    </a:lnTo>
                    <a:lnTo>
                      <a:pt x="0" y="9840"/>
                    </a:lnTo>
                    <a:lnTo>
                      <a:pt x="2835" y="9840"/>
                    </a:lnTo>
                    <a:lnTo>
                      <a:pt x="2835" y="4837"/>
                    </a:lnTo>
                    <a:cubicBezTo>
                      <a:pt x="2835" y="3503"/>
                      <a:pt x="3436" y="2702"/>
                      <a:pt x="4637" y="2702"/>
                    </a:cubicBezTo>
                    <a:cubicBezTo>
                      <a:pt x="5704" y="2702"/>
                      <a:pt x="6238" y="3469"/>
                      <a:pt x="6238" y="4837"/>
                    </a:cubicBezTo>
                    <a:lnTo>
                      <a:pt x="6238" y="9840"/>
                    </a:lnTo>
                    <a:lnTo>
                      <a:pt x="9173" y="9840"/>
                    </a:lnTo>
                    <a:lnTo>
                      <a:pt x="9173" y="3803"/>
                    </a:lnTo>
                    <a:cubicBezTo>
                      <a:pt x="9173" y="1234"/>
                      <a:pt x="7739" y="0"/>
                      <a:pt x="57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49"/>
              <p:cNvSpPr/>
              <p:nvPr/>
            </p:nvSpPr>
            <p:spPr>
              <a:xfrm>
                <a:off x="1681375" y="3123500"/>
                <a:ext cx="384475" cy="404500"/>
              </a:xfrm>
              <a:custGeom>
                <a:avLst/>
                <a:gdLst/>
                <a:ahLst/>
                <a:cxnLst/>
                <a:rect l="l" t="t" r="r" b="b"/>
                <a:pathLst>
                  <a:path w="15379" h="16180" extrusionOk="0">
                    <a:moveTo>
                      <a:pt x="7663" y="1"/>
                    </a:moveTo>
                    <a:cubicBezTo>
                      <a:pt x="7644" y="1"/>
                      <a:pt x="7625" y="1"/>
                      <a:pt x="7606" y="1"/>
                    </a:cubicBezTo>
                    <a:cubicBezTo>
                      <a:pt x="5371" y="1"/>
                      <a:pt x="3570" y="1969"/>
                      <a:pt x="3603" y="4371"/>
                    </a:cubicBezTo>
                    <a:cubicBezTo>
                      <a:pt x="3570" y="6105"/>
                      <a:pt x="4637" y="7673"/>
                      <a:pt x="6238" y="8374"/>
                    </a:cubicBezTo>
                    <a:cubicBezTo>
                      <a:pt x="0" y="9374"/>
                      <a:pt x="367" y="16179"/>
                      <a:pt x="367" y="16179"/>
                    </a:cubicBezTo>
                    <a:lnTo>
                      <a:pt x="15111" y="16046"/>
                    </a:lnTo>
                    <a:cubicBezTo>
                      <a:pt x="15111" y="16046"/>
                      <a:pt x="15378" y="9174"/>
                      <a:pt x="9174" y="8340"/>
                    </a:cubicBezTo>
                    <a:cubicBezTo>
                      <a:pt x="10741" y="7606"/>
                      <a:pt x="11742" y="6005"/>
                      <a:pt x="11709" y="4304"/>
                    </a:cubicBezTo>
                    <a:cubicBezTo>
                      <a:pt x="11709" y="1923"/>
                      <a:pt x="9872" y="1"/>
                      <a:pt x="7663" y="1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49"/>
              <p:cNvSpPr/>
              <p:nvPr/>
            </p:nvSpPr>
            <p:spPr>
              <a:xfrm>
                <a:off x="5220575" y="4402425"/>
                <a:ext cx="231850" cy="199675"/>
              </a:xfrm>
              <a:custGeom>
                <a:avLst/>
                <a:gdLst/>
                <a:ahLst/>
                <a:cxnLst/>
                <a:rect l="l" t="t" r="r" b="b"/>
                <a:pathLst>
                  <a:path w="9274" h="7987" extrusionOk="0">
                    <a:moveTo>
                      <a:pt x="6913" y="0"/>
                    </a:moveTo>
                    <a:cubicBezTo>
                      <a:pt x="5859" y="0"/>
                      <a:pt x="4807" y="668"/>
                      <a:pt x="4637" y="1982"/>
                    </a:cubicBezTo>
                    <a:cubicBezTo>
                      <a:pt x="4450" y="673"/>
                      <a:pt x="3405" y="5"/>
                      <a:pt x="2359" y="5"/>
                    </a:cubicBezTo>
                    <a:cubicBezTo>
                      <a:pt x="1352" y="5"/>
                      <a:pt x="346" y="623"/>
                      <a:pt x="100" y="1882"/>
                    </a:cubicBezTo>
                    <a:cubicBezTo>
                      <a:pt x="0" y="2682"/>
                      <a:pt x="200" y="3483"/>
                      <a:pt x="667" y="4117"/>
                    </a:cubicBezTo>
                    <a:cubicBezTo>
                      <a:pt x="1134" y="4751"/>
                      <a:pt x="1668" y="5318"/>
                      <a:pt x="2268" y="5818"/>
                    </a:cubicBezTo>
                    <a:cubicBezTo>
                      <a:pt x="3102" y="6585"/>
                      <a:pt x="3870" y="7252"/>
                      <a:pt x="4703" y="7986"/>
                    </a:cubicBezTo>
                    <a:cubicBezTo>
                      <a:pt x="5537" y="7252"/>
                      <a:pt x="6205" y="6552"/>
                      <a:pt x="7038" y="5818"/>
                    </a:cubicBezTo>
                    <a:cubicBezTo>
                      <a:pt x="7639" y="5318"/>
                      <a:pt x="8173" y="4717"/>
                      <a:pt x="8640" y="4083"/>
                    </a:cubicBezTo>
                    <a:cubicBezTo>
                      <a:pt x="9107" y="3450"/>
                      <a:pt x="9273" y="2649"/>
                      <a:pt x="9173" y="1849"/>
                    </a:cubicBezTo>
                    <a:cubicBezTo>
                      <a:pt x="8929" y="610"/>
                      <a:pt x="7920" y="0"/>
                      <a:pt x="6913" y="0"/>
                    </a:cubicBez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49"/>
              <p:cNvSpPr/>
              <p:nvPr/>
            </p:nvSpPr>
            <p:spPr>
              <a:xfrm>
                <a:off x="5690075" y="2026875"/>
                <a:ext cx="381125" cy="472875"/>
              </a:xfrm>
              <a:custGeom>
                <a:avLst/>
                <a:gdLst/>
                <a:ahLst/>
                <a:cxnLst/>
                <a:rect l="l" t="t" r="r" b="b"/>
                <a:pathLst>
                  <a:path w="15245" h="18915" extrusionOk="0">
                    <a:moveTo>
                      <a:pt x="3807" y="0"/>
                    </a:moveTo>
                    <a:cubicBezTo>
                      <a:pt x="3600" y="0"/>
                      <a:pt x="3469" y="35"/>
                      <a:pt x="3469" y="35"/>
                    </a:cubicBezTo>
                    <a:lnTo>
                      <a:pt x="4103" y="3170"/>
                    </a:lnTo>
                    <a:lnTo>
                      <a:pt x="1601" y="8674"/>
                    </a:lnTo>
                    <a:lnTo>
                      <a:pt x="0" y="8974"/>
                    </a:lnTo>
                    <a:lnTo>
                      <a:pt x="1968" y="18915"/>
                    </a:lnTo>
                    <a:lnTo>
                      <a:pt x="4704" y="18381"/>
                    </a:lnTo>
                    <a:cubicBezTo>
                      <a:pt x="4704" y="18381"/>
                      <a:pt x="11542" y="18114"/>
                      <a:pt x="12809" y="17847"/>
                    </a:cubicBezTo>
                    <a:cubicBezTo>
                      <a:pt x="13010" y="17814"/>
                      <a:pt x="13210" y="17747"/>
                      <a:pt x="13376" y="17681"/>
                    </a:cubicBezTo>
                    <a:cubicBezTo>
                      <a:pt x="14611" y="17013"/>
                      <a:pt x="15244" y="15579"/>
                      <a:pt x="14911" y="14178"/>
                    </a:cubicBezTo>
                    <a:cubicBezTo>
                      <a:pt x="14310" y="11409"/>
                      <a:pt x="13143" y="6272"/>
                      <a:pt x="12743" y="6006"/>
                    </a:cubicBezTo>
                    <a:cubicBezTo>
                      <a:pt x="12667" y="5950"/>
                      <a:pt x="12485" y="5927"/>
                      <a:pt x="12230" y="5927"/>
                    </a:cubicBezTo>
                    <a:cubicBezTo>
                      <a:pt x="10792" y="5927"/>
                      <a:pt x="7039" y="6673"/>
                      <a:pt x="7039" y="6673"/>
                    </a:cubicBezTo>
                    <a:cubicBezTo>
                      <a:pt x="7039" y="6673"/>
                      <a:pt x="7027" y="6803"/>
                      <a:pt x="6990" y="6803"/>
                    </a:cubicBezTo>
                    <a:cubicBezTo>
                      <a:pt x="6919" y="6803"/>
                      <a:pt x="6755" y="6329"/>
                      <a:pt x="6405" y="3570"/>
                    </a:cubicBezTo>
                    <a:cubicBezTo>
                      <a:pt x="5995" y="373"/>
                      <a:pt x="4488" y="0"/>
                      <a:pt x="3807" y="0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49"/>
              <p:cNvSpPr/>
              <p:nvPr/>
            </p:nvSpPr>
            <p:spPr>
              <a:xfrm>
                <a:off x="5572475" y="2239550"/>
                <a:ext cx="145975" cy="278550"/>
              </a:xfrm>
              <a:custGeom>
                <a:avLst/>
                <a:gdLst/>
                <a:ahLst/>
                <a:cxnLst/>
                <a:rect l="l" t="t" r="r" b="b"/>
                <a:pathLst>
                  <a:path w="5839" h="11142" extrusionOk="0">
                    <a:moveTo>
                      <a:pt x="3737" y="0"/>
                    </a:moveTo>
                    <a:lnTo>
                      <a:pt x="1" y="501"/>
                    </a:lnTo>
                    <a:lnTo>
                      <a:pt x="3136" y="11142"/>
                    </a:lnTo>
                    <a:lnTo>
                      <a:pt x="5838" y="10608"/>
                    </a:lnTo>
                    <a:lnTo>
                      <a:pt x="3737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49"/>
              <p:cNvSpPr/>
              <p:nvPr/>
            </p:nvSpPr>
            <p:spPr>
              <a:xfrm>
                <a:off x="1477050" y="5127450"/>
                <a:ext cx="4617500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184700" h="234" extrusionOk="0">
                    <a:moveTo>
                      <a:pt x="92367" y="0"/>
                    </a:moveTo>
                    <a:cubicBezTo>
                      <a:pt x="41330" y="0"/>
                      <a:pt x="1" y="67"/>
                      <a:pt x="1" y="134"/>
                    </a:cubicBezTo>
                    <a:cubicBezTo>
                      <a:pt x="1" y="167"/>
                      <a:pt x="41364" y="234"/>
                      <a:pt x="92367" y="234"/>
                    </a:cubicBezTo>
                    <a:cubicBezTo>
                      <a:pt x="143337" y="234"/>
                      <a:pt x="184699" y="167"/>
                      <a:pt x="184699" y="134"/>
                    </a:cubicBezTo>
                    <a:cubicBezTo>
                      <a:pt x="184699" y="67"/>
                      <a:pt x="143370" y="0"/>
                      <a:pt x="92367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49"/>
              <p:cNvSpPr/>
              <p:nvPr/>
            </p:nvSpPr>
            <p:spPr>
              <a:xfrm>
                <a:off x="4622650" y="1342675"/>
                <a:ext cx="966525" cy="847250"/>
              </a:xfrm>
              <a:custGeom>
                <a:avLst/>
                <a:gdLst/>
                <a:ahLst/>
                <a:cxnLst/>
                <a:rect l="l" t="t" r="r" b="b"/>
                <a:pathLst>
                  <a:path w="38661" h="33890" extrusionOk="0">
                    <a:moveTo>
                      <a:pt x="19342" y="1"/>
                    </a:moveTo>
                    <a:cubicBezTo>
                      <a:pt x="16854" y="1"/>
                      <a:pt x="14328" y="553"/>
                      <a:pt x="11942" y="1718"/>
                    </a:cubicBezTo>
                    <a:cubicBezTo>
                      <a:pt x="3503" y="5820"/>
                      <a:pt x="0" y="15928"/>
                      <a:pt x="4103" y="24367"/>
                    </a:cubicBezTo>
                    <a:cubicBezTo>
                      <a:pt x="7040" y="30385"/>
                      <a:pt x="13072" y="33890"/>
                      <a:pt x="19347" y="33890"/>
                    </a:cubicBezTo>
                    <a:cubicBezTo>
                      <a:pt x="21837" y="33890"/>
                      <a:pt x="24365" y="33338"/>
                      <a:pt x="26752" y="32173"/>
                    </a:cubicBezTo>
                    <a:cubicBezTo>
                      <a:pt x="35158" y="28103"/>
                      <a:pt x="38661" y="17962"/>
                      <a:pt x="34591" y="9556"/>
                    </a:cubicBezTo>
                    <a:cubicBezTo>
                      <a:pt x="31653" y="3513"/>
                      <a:pt x="25619" y="1"/>
                      <a:pt x="19342" y="1"/>
                    </a:cubicBez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78" name="Google Shape;1078;p49"/>
              <p:cNvSpPr/>
              <p:nvPr/>
            </p:nvSpPr>
            <p:spPr>
              <a:xfrm>
                <a:off x="4864475" y="1513824"/>
                <a:ext cx="429499" cy="526225"/>
              </a:xfrm>
              <a:custGeom>
                <a:avLst/>
                <a:gdLst/>
                <a:ahLst/>
                <a:cxnLst/>
                <a:rect l="l" t="t" r="r" b="b"/>
                <a:pathLst>
                  <a:path w="17180" h="21049" extrusionOk="0">
                    <a:moveTo>
                      <a:pt x="9211" y="1"/>
                    </a:moveTo>
                    <a:cubicBezTo>
                      <a:pt x="8084" y="1"/>
                      <a:pt x="6893" y="263"/>
                      <a:pt x="5705" y="842"/>
                    </a:cubicBezTo>
                    <a:cubicBezTo>
                      <a:pt x="768" y="3244"/>
                      <a:pt x="1" y="8014"/>
                      <a:pt x="1435" y="10950"/>
                    </a:cubicBezTo>
                    <a:cubicBezTo>
                      <a:pt x="2260" y="12664"/>
                      <a:pt x="3599" y="13895"/>
                      <a:pt x="5222" y="13895"/>
                    </a:cubicBezTo>
                    <a:cubicBezTo>
                      <a:pt x="5304" y="13895"/>
                      <a:pt x="5387" y="13892"/>
                      <a:pt x="5471" y="13885"/>
                    </a:cubicBezTo>
                    <a:cubicBezTo>
                      <a:pt x="5738" y="13885"/>
                      <a:pt x="5938" y="13618"/>
                      <a:pt x="5871" y="13385"/>
                    </a:cubicBezTo>
                    <a:cubicBezTo>
                      <a:pt x="5838" y="13185"/>
                      <a:pt x="5738" y="12651"/>
                      <a:pt x="5671" y="12451"/>
                    </a:cubicBezTo>
                    <a:cubicBezTo>
                      <a:pt x="5638" y="12151"/>
                      <a:pt x="5538" y="12084"/>
                      <a:pt x="5271" y="11950"/>
                    </a:cubicBezTo>
                    <a:cubicBezTo>
                      <a:pt x="4504" y="11583"/>
                      <a:pt x="3937" y="10983"/>
                      <a:pt x="3603" y="10216"/>
                    </a:cubicBezTo>
                    <a:cubicBezTo>
                      <a:pt x="2336" y="7614"/>
                      <a:pt x="3136" y="4312"/>
                      <a:pt x="6305" y="2777"/>
                    </a:cubicBezTo>
                    <a:cubicBezTo>
                      <a:pt x="7184" y="2343"/>
                      <a:pt x="8023" y="2141"/>
                      <a:pt x="8794" y="2141"/>
                    </a:cubicBezTo>
                    <a:cubicBezTo>
                      <a:pt x="10450" y="2141"/>
                      <a:pt x="11792" y="3074"/>
                      <a:pt x="12543" y="4645"/>
                    </a:cubicBezTo>
                    <a:cubicBezTo>
                      <a:pt x="14011" y="7647"/>
                      <a:pt x="13911" y="10816"/>
                      <a:pt x="11942" y="11784"/>
                    </a:cubicBezTo>
                    <a:cubicBezTo>
                      <a:pt x="11665" y="11931"/>
                      <a:pt x="11371" y="12000"/>
                      <a:pt x="11084" y="12000"/>
                    </a:cubicBezTo>
                    <a:cubicBezTo>
                      <a:pt x="10270" y="12000"/>
                      <a:pt x="9513" y="11446"/>
                      <a:pt x="9341" y="10583"/>
                    </a:cubicBezTo>
                    <a:cubicBezTo>
                      <a:pt x="9007" y="9082"/>
                      <a:pt x="8907" y="7380"/>
                      <a:pt x="8440" y="6446"/>
                    </a:cubicBezTo>
                    <a:cubicBezTo>
                      <a:pt x="8141" y="5823"/>
                      <a:pt x="7618" y="5386"/>
                      <a:pt x="6983" y="5386"/>
                    </a:cubicBezTo>
                    <a:cubicBezTo>
                      <a:pt x="6769" y="5386"/>
                      <a:pt x="6541" y="5436"/>
                      <a:pt x="6305" y="5546"/>
                    </a:cubicBezTo>
                    <a:cubicBezTo>
                      <a:pt x="5171" y="6113"/>
                      <a:pt x="4837" y="7681"/>
                      <a:pt x="5605" y="9215"/>
                    </a:cubicBezTo>
                    <a:cubicBezTo>
                      <a:pt x="5871" y="9782"/>
                      <a:pt x="6238" y="10283"/>
                      <a:pt x="6739" y="10716"/>
                    </a:cubicBezTo>
                    <a:cubicBezTo>
                      <a:pt x="6739" y="10716"/>
                      <a:pt x="7940" y="16087"/>
                      <a:pt x="8140" y="17021"/>
                    </a:cubicBezTo>
                    <a:cubicBezTo>
                      <a:pt x="8540" y="18889"/>
                      <a:pt x="9908" y="20757"/>
                      <a:pt x="10041" y="20990"/>
                    </a:cubicBezTo>
                    <a:cubicBezTo>
                      <a:pt x="10067" y="21030"/>
                      <a:pt x="10109" y="21048"/>
                      <a:pt x="10152" y="21048"/>
                    </a:cubicBezTo>
                    <a:cubicBezTo>
                      <a:pt x="10219" y="21048"/>
                      <a:pt x="10288" y="21004"/>
                      <a:pt x="10308" y="20924"/>
                    </a:cubicBezTo>
                    <a:cubicBezTo>
                      <a:pt x="10341" y="20723"/>
                      <a:pt x="10875" y="18455"/>
                      <a:pt x="10541" y="16620"/>
                    </a:cubicBezTo>
                    <a:cubicBezTo>
                      <a:pt x="10441" y="16087"/>
                      <a:pt x="9874" y="13385"/>
                      <a:pt x="9874" y="13385"/>
                    </a:cubicBezTo>
                    <a:lnTo>
                      <a:pt x="9874" y="13385"/>
                    </a:lnTo>
                    <a:cubicBezTo>
                      <a:pt x="10246" y="13668"/>
                      <a:pt x="10797" y="13820"/>
                      <a:pt x="11402" y="13820"/>
                    </a:cubicBezTo>
                    <a:cubicBezTo>
                      <a:pt x="11936" y="13820"/>
                      <a:pt x="12512" y="13702"/>
                      <a:pt x="13043" y="13451"/>
                    </a:cubicBezTo>
                    <a:cubicBezTo>
                      <a:pt x="16379" y="11817"/>
                      <a:pt x="17180" y="7681"/>
                      <a:pt x="15178" y="3611"/>
                    </a:cubicBezTo>
                    <a:cubicBezTo>
                      <a:pt x="14126" y="1438"/>
                      <a:pt x="11847" y="1"/>
                      <a:pt x="92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79" name="Google Shape;1079;p49"/>
              <p:cNvSpPr/>
              <p:nvPr/>
            </p:nvSpPr>
            <p:spPr>
              <a:xfrm>
                <a:off x="5488250" y="2776925"/>
                <a:ext cx="660500" cy="584450"/>
              </a:xfrm>
              <a:custGeom>
                <a:avLst/>
                <a:gdLst/>
                <a:ahLst/>
                <a:cxnLst/>
                <a:rect l="l" t="t" r="r" b="b"/>
                <a:pathLst>
                  <a:path w="26420" h="23378" extrusionOk="0">
                    <a:moveTo>
                      <a:pt x="13184" y="0"/>
                    </a:moveTo>
                    <a:cubicBezTo>
                      <a:pt x="8489" y="0"/>
                      <a:pt x="4077" y="2871"/>
                      <a:pt x="2302" y="7526"/>
                    </a:cubicBezTo>
                    <a:cubicBezTo>
                      <a:pt x="1" y="13530"/>
                      <a:pt x="3003" y="20302"/>
                      <a:pt x="9041" y="22604"/>
                    </a:cubicBezTo>
                    <a:cubicBezTo>
                      <a:pt x="10418" y="23129"/>
                      <a:pt x="11831" y="23378"/>
                      <a:pt x="13221" y="23378"/>
                    </a:cubicBezTo>
                    <a:cubicBezTo>
                      <a:pt x="17921" y="23378"/>
                      <a:pt x="22341" y="20526"/>
                      <a:pt x="24118" y="15865"/>
                    </a:cubicBezTo>
                    <a:cubicBezTo>
                      <a:pt x="26420" y="9828"/>
                      <a:pt x="23418" y="3056"/>
                      <a:pt x="17380" y="788"/>
                    </a:cubicBezTo>
                    <a:cubicBezTo>
                      <a:pt x="15998" y="253"/>
                      <a:pt x="14579" y="0"/>
                      <a:pt x="13184" y="0"/>
                    </a:cubicBez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80" name="Google Shape;1080;p49"/>
              <p:cNvSpPr/>
              <p:nvPr/>
            </p:nvSpPr>
            <p:spPr>
              <a:xfrm>
                <a:off x="5611675" y="2890850"/>
                <a:ext cx="386125" cy="366950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14678" extrusionOk="0">
                    <a:moveTo>
                      <a:pt x="14378" y="9107"/>
                    </a:moveTo>
                    <a:cubicBezTo>
                      <a:pt x="15445" y="5938"/>
                      <a:pt x="13844" y="2469"/>
                      <a:pt x="10708" y="1235"/>
                    </a:cubicBezTo>
                    <a:cubicBezTo>
                      <a:pt x="7573" y="0"/>
                      <a:pt x="4037" y="1468"/>
                      <a:pt x="2669" y="4537"/>
                    </a:cubicBezTo>
                    <a:cubicBezTo>
                      <a:pt x="2636" y="4604"/>
                      <a:pt x="2602" y="4704"/>
                      <a:pt x="2569" y="4770"/>
                    </a:cubicBezTo>
                    <a:cubicBezTo>
                      <a:pt x="2169" y="5838"/>
                      <a:pt x="2069" y="7005"/>
                      <a:pt x="2269" y="8106"/>
                    </a:cubicBezTo>
                    <a:lnTo>
                      <a:pt x="1" y="10841"/>
                    </a:lnTo>
                    <a:lnTo>
                      <a:pt x="3670" y="11042"/>
                    </a:lnTo>
                    <a:cubicBezTo>
                      <a:pt x="6739" y="14677"/>
                      <a:pt x="12576" y="13710"/>
                      <a:pt x="14311" y="9274"/>
                    </a:cubicBezTo>
                    <a:cubicBezTo>
                      <a:pt x="14344" y="9207"/>
                      <a:pt x="14378" y="9174"/>
                      <a:pt x="14378" y="9107"/>
                    </a:cubicBezTo>
                    <a:close/>
                    <a:moveTo>
                      <a:pt x="6572" y="11909"/>
                    </a:moveTo>
                    <a:cubicBezTo>
                      <a:pt x="5605" y="11542"/>
                      <a:pt x="4771" y="10908"/>
                      <a:pt x="4170" y="10074"/>
                    </a:cubicBezTo>
                    <a:lnTo>
                      <a:pt x="2035" y="9941"/>
                    </a:lnTo>
                    <a:lnTo>
                      <a:pt x="3336" y="8373"/>
                    </a:lnTo>
                    <a:cubicBezTo>
                      <a:pt x="3069" y="7306"/>
                      <a:pt x="3103" y="6171"/>
                      <a:pt x="3503" y="5137"/>
                    </a:cubicBezTo>
                    <a:cubicBezTo>
                      <a:pt x="3570" y="4971"/>
                      <a:pt x="3637" y="4804"/>
                      <a:pt x="3703" y="4670"/>
                    </a:cubicBezTo>
                    <a:cubicBezTo>
                      <a:pt x="4937" y="2235"/>
                      <a:pt x="7840" y="1134"/>
                      <a:pt x="10375" y="2135"/>
                    </a:cubicBezTo>
                    <a:cubicBezTo>
                      <a:pt x="12910" y="3136"/>
                      <a:pt x="14278" y="5905"/>
                      <a:pt x="13510" y="8506"/>
                    </a:cubicBezTo>
                    <a:cubicBezTo>
                      <a:pt x="13477" y="8640"/>
                      <a:pt x="13444" y="8773"/>
                      <a:pt x="13377" y="8907"/>
                    </a:cubicBezTo>
                    <a:cubicBezTo>
                      <a:pt x="12343" y="11609"/>
                      <a:pt x="9274" y="12976"/>
                      <a:pt x="6572" y="1190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81" name="Google Shape;1081;p49"/>
              <p:cNvSpPr/>
              <p:nvPr/>
            </p:nvSpPr>
            <p:spPr>
              <a:xfrm>
                <a:off x="5760126" y="2980076"/>
                <a:ext cx="125100" cy="175150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7006" extrusionOk="0">
                    <a:moveTo>
                      <a:pt x="4770" y="5671"/>
                    </a:moveTo>
                    <a:cubicBezTo>
                      <a:pt x="4637" y="5538"/>
                      <a:pt x="4070" y="4904"/>
                      <a:pt x="3936" y="4837"/>
                    </a:cubicBezTo>
                    <a:cubicBezTo>
                      <a:pt x="3836" y="4737"/>
                      <a:pt x="3736" y="4671"/>
                      <a:pt x="3603" y="4771"/>
                    </a:cubicBezTo>
                    <a:cubicBezTo>
                      <a:pt x="3436" y="4871"/>
                      <a:pt x="3036" y="5104"/>
                      <a:pt x="2936" y="5171"/>
                    </a:cubicBezTo>
                    <a:cubicBezTo>
                      <a:pt x="2802" y="5204"/>
                      <a:pt x="2702" y="5204"/>
                      <a:pt x="2602" y="5071"/>
                    </a:cubicBezTo>
                    <a:cubicBezTo>
                      <a:pt x="2235" y="4737"/>
                      <a:pt x="1935" y="4337"/>
                      <a:pt x="1701" y="3903"/>
                    </a:cubicBezTo>
                    <a:cubicBezTo>
                      <a:pt x="1501" y="3503"/>
                      <a:pt x="1368" y="3069"/>
                      <a:pt x="1301" y="2636"/>
                    </a:cubicBezTo>
                    <a:cubicBezTo>
                      <a:pt x="1268" y="2436"/>
                      <a:pt x="1368" y="2402"/>
                      <a:pt x="1468" y="2369"/>
                    </a:cubicBezTo>
                    <a:cubicBezTo>
                      <a:pt x="1568" y="2302"/>
                      <a:pt x="1668" y="2235"/>
                      <a:pt x="1768" y="2202"/>
                    </a:cubicBezTo>
                    <a:lnTo>
                      <a:pt x="1868" y="2135"/>
                    </a:lnTo>
                    <a:cubicBezTo>
                      <a:pt x="1902" y="2102"/>
                      <a:pt x="1968" y="2035"/>
                      <a:pt x="2002" y="2002"/>
                    </a:cubicBezTo>
                    <a:cubicBezTo>
                      <a:pt x="2102" y="1935"/>
                      <a:pt x="2135" y="1835"/>
                      <a:pt x="2102" y="1735"/>
                    </a:cubicBezTo>
                    <a:cubicBezTo>
                      <a:pt x="2102" y="1668"/>
                      <a:pt x="2068" y="834"/>
                      <a:pt x="2068" y="534"/>
                    </a:cubicBezTo>
                    <a:cubicBezTo>
                      <a:pt x="2035" y="201"/>
                      <a:pt x="1902" y="201"/>
                      <a:pt x="1835" y="167"/>
                    </a:cubicBezTo>
                    <a:cubicBezTo>
                      <a:pt x="1735" y="134"/>
                      <a:pt x="1668" y="67"/>
                      <a:pt x="1568" y="34"/>
                    </a:cubicBezTo>
                    <a:cubicBezTo>
                      <a:pt x="1401" y="1"/>
                      <a:pt x="1234" y="1"/>
                      <a:pt x="1101" y="67"/>
                    </a:cubicBezTo>
                    <a:cubicBezTo>
                      <a:pt x="667" y="267"/>
                      <a:pt x="300" y="634"/>
                      <a:pt x="134" y="1068"/>
                    </a:cubicBezTo>
                    <a:cubicBezTo>
                      <a:pt x="67" y="1235"/>
                      <a:pt x="34" y="1402"/>
                      <a:pt x="34" y="1602"/>
                    </a:cubicBezTo>
                    <a:cubicBezTo>
                      <a:pt x="0" y="2002"/>
                      <a:pt x="67" y="2402"/>
                      <a:pt x="167" y="2769"/>
                    </a:cubicBezTo>
                    <a:cubicBezTo>
                      <a:pt x="200" y="2903"/>
                      <a:pt x="567" y="4737"/>
                      <a:pt x="1801" y="5871"/>
                    </a:cubicBezTo>
                    <a:cubicBezTo>
                      <a:pt x="3036" y="7006"/>
                      <a:pt x="3136" y="6805"/>
                      <a:pt x="3403" y="6905"/>
                    </a:cubicBezTo>
                    <a:cubicBezTo>
                      <a:pt x="3836" y="6972"/>
                      <a:pt x="4303" y="6872"/>
                      <a:pt x="4637" y="6572"/>
                    </a:cubicBezTo>
                    <a:cubicBezTo>
                      <a:pt x="4837" y="6405"/>
                      <a:pt x="4937" y="6172"/>
                      <a:pt x="5004" y="5938"/>
                    </a:cubicBezTo>
                    <a:cubicBezTo>
                      <a:pt x="4937" y="5871"/>
                      <a:pt x="4870" y="5771"/>
                      <a:pt x="4770" y="56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82" name="Google Shape;1082;p49"/>
              <p:cNvSpPr/>
              <p:nvPr/>
            </p:nvSpPr>
            <p:spPr>
              <a:xfrm>
                <a:off x="1693052" y="1546087"/>
                <a:ext cx="446174" cy="445350"/>
              </a:xfrm>
              <a:custGeom>
                <a:avLst/>
                <a:gdLst/>
                <a:ahLst/>
                <a:cxnLst/>
                <a:rect l="l" t="t" r="r" b="b"/>
                <a:pathLst>
                  <a:path w="17847" h="17814" extrusionOk="0">
                    <a:moveTo>
                      <a:pt x="8907" y="0"/>
                    </a:moveTo>
                    <a:cubicBezTo>
                      <a:pt x="4003" y="0"/>
                      <a:pt x="0" y="3970"/>
                      <a:pt x="0" y="8907"/>
                    </a:cubicBezTo>
                    <a:cubicBezTo>
                      <a:pt x="0" y="13810"/>
                      <a:pt x="4003" y="17813"/>
                      <a:pt x="8907" y="17813"/>
                    </a:cubicBezTo>
                    <a:cubicBezTo>
                      <a:pt x="13844" y="17813"/>
                      <a:pt x="17846" y="13810"/>
                      <a:pt x="17846" y="8907"/>
                    </a:cubicBezTo>
                    <a:cubicBezTo>
                      <a:pt x="17846" y="3970"/>
                      <a:pt x="13844" y="0"/>
                      <a:pt x="8907" y="0"/>
                    </a:cubicBez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49"/>
              <p:cNvSpPr/>
              <p:nvPr/>
            </p:nvSpPr>
            <p:spPr>
              <a:xfrm>
                <a:off x="1797300" y="1672200"/>
                <a:ext cx="237675" cy="193125"/>
              </a:xfrm>
              <a:custGeom>
                <a:avLst/>
                <a:gdLst/>
                <a:ahLst/>
                <a:cxnLst/>
                <a:rect l="l" t="t" r="r" b="b"/>
                <a:pathLst>
                  <a:path w="9507" h="7725" extrusionOk="0">
                    <a:moveTo>
                      <a:pt x="6577" y="0"/>
                    </a:moveTo>
                    <a:cubicBezTo>
                      <a:pt x="5423" y="0"/>
                      <a:pt x="4310" y="1068"/>
                      <a:pt x="4637" y="2446"/>
                    </a:cubicBezTo>
                    <a:cubicBezTo>
                      <a:pt x="3069" y="2346"/>
                      <a:pt x="1635" y="1613"/>
                      <a:pt x="634" y="378"/>
                    </a:cubicBezTo>
                    <a:lnTo>
                      <a:pt x="634" y="378"/>
                    </a:lnTo>
                    <a:cubicBezTo>
                      <a:pt x="133" y="1279"/>
                      <a:pt x="400" y="2413"/>
                      <a:pt x="1234" y="2980"/>
                    </a:cubicBezTo>
                    <a:cubicBezTo>
                      <a:pt x="934" y="2980"/>
                      <a:pt x="634" y="2913"/>
                      <a:pt x="367" y="2747"/>
                    </a:cubicBezTo>
                    <a:lnTo>
                      <a:pt x="367" y="2747"/>
                    </a:lnTo>
                    <a:cubicBezTo>
                      <a:pt x="334" y="3681"/>
                      <a:pt x="1001" y="4515"/>
                      <a:pt x="1935" y="4681"/>
                    </a:cubicBezTo>
                    <a:cubicBezTo>
                      <a:pt x="1749" y="4723"/>
                      <a:pt x="1564" y="4751"/>
                      <a:pt x="1378" y="4751"/>
                    </a:cubicBezTo>
                    <a:cubicBezTo>
                      <a:pt x="1263" y="4751"/>
                      <a:pt x="1149" y="4740"/>
                      <a:pt x="1034" y="4715"/>
                    </a:cubicBezTo>
                    <a:lnTo>
                      <a:pt x="1034" y="4715"/>
                    </a:lnTo>
                    <a:cubicBezTo>
                      <a:pt x="1301" y="5515"/>
                      <a:pt x="2035" y="6049"/>
                      <a:pt x="2869" y="6082"/>
                    </a:cubicBezTo>
                    <a:cubicBezTo>
                      <a:pt x="2166" y="6588"/>
                      <a:pt x="1346" y="6881"/>
                      <a:pt x="486" y="6881"/>
                    </a:cubicBezTo>
                    <a:cubicBezTo>
                      <a:pt x="325" y="6881"/>
                      <a:pt x="163" y="6871"/>
                      <a:pt x="0" y="6850"/>
                    </a:cubicBezTo>
                    <a:lnTo>
                      <a:pt x="0" y="6850"/>
                    </a:lnTo>
                    <a:cubicBezTo>
                      <a:pt x="953" y="7452"/>
                      <a:pt x="1978" y="7725"/>
                      <a:pt x="2975" y="7725"/>
                    </a:cubicBezTo>
                    <a:cubicBezTo>
                      <a:pt x="5955" y="7725"/>
                      <a:pt x="8689" y="5287"/>
                      <a:pt x="8539" y="1913"/>
                    </a:cubicBezTo>
                    <a:cubicBezTo>
                      <a:pt x="8906" y="1646"/>
                      <a:pt x="9240" y="1312"/>
                      <a:pt x="9507" y="945"/>
                    </a:cubicBezTo>
                    <a:lnTo>
                      <a:pt x="9507" y="945"/>
                    </a:lnTo>
                    <a:cubicBezTo>
                      <a:pt x="9140" y="1079"/>
                      <a:pt x="8740" y="1179"/>
                      <a:pt x="8373" y="1246"/>
                    </a:cubicBezTo>
                    <a:cubicBezTo>
                      <a:pt x="8773" y="1012"/>
                      <a:pt x="9073" y="612"/>
                      <a:pt x="9240" y="178"/>
                    </a:cubicBezTo>
                    <a:lnTo>
                      <a:pt x="9240" y="178"/>
                    </a:lnTo>
                    <a:cubicBezTo>
                      <a:pt x="8840" y="412"/>
                      <a:pt x="8439" y="578"/>
                      <a:pt x="7972" y="645"/>
                    </a:cubicBezTo>
                    <a:cubicBezTo>
                      <a:pt x="7573" y="196"/>
                      <a:pt x="7071" y="0"/>
                      <a:pt x="65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84" name="Google Shape;1084;p49"/>
              <p:cNvSpPr/>
              <p:nvPr/>
            </p:nvSpPr>
            <p:spPr>
              <a:xfrm>
                <a:off x="1804800" y="3730075"/>
                <a:ext cx="845625" cy="767500"/>
              </a:xfrm>
              <a:custGeom>
                <a:avLst/>
                <a:gdLst/>
                <a:ahLst/>
                <a:cxnLst/>
                <a:rect l="l" t="t" r="r" b="b"/>
                <a:pathLst>
                  <a:path w="33825" h="30700" extrusionOk="0">
                    <a:moveTo>
                      <a:pt x="16943" y="0"/>
                    </a:moveTo>
                    <a:cubicBezTo>
                      <a:pt x="15767" y="0"/>
                      <a:pt x="14571" y="137"/>
                      <a:pt x="13376" y="422"/>
                    </a:cubicBezTo>
                    <a:cubicBezTo>
                      <a:pt x="5104" y="2390"/>
                      <a:pt x="0" y="10663"/>
                      <a:pt x="1968" y="18902"/>
                    </a:cubicBezTo>
                    <a:cubicBezTo>
                      <a:pt x="3651" y="25947"/>
                      <a:pt x="9942" y="30699"/>
                      <a:pt x="16881" y="30699"/>
                    </a:cubicBezTo>
                    <a:cubicBezTo>
                      <a:pt x="18058" y="30699"/>
                      <a:pt x="19253" y="30562"/>
                      <a:pt x="20448" y="30277"/>
                    </a:cubicBezTo>
                    <a:cubicBezTo>
                      <a:pt x="28721" y="28342"/>
                      <a:pt x="33824" y="20036"/>
                      <a:pt x="31856" y="11797"/>
                    </a:cubicBezTo>
                    <a:cubicBezTo>
                      <a:pt x="30174" y="4753"/>
                      <a:pt x="23882" y="0"/>
                      <a:pt x="16943" y="0"/>
                    </a:cubicBez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49"/>
              <p:cNvSpPr/>
              <p:nvPr/>
            </p:nvSpPr>
            <p:spPr>
              <a:xfrm>
                <a:off x="1999925" y="3887600"/>
                <a:ext cx="455350" cy="453225"/>
              </a:xfrm>
              <a:custGeom>
                <a:avLst/>
                <a:gdLst/>
                <a:ahLst/>
                <a:cxnLst/>
                <a:rect l="l" t="t" r="r" b="b"/>
                <a:pathLst>
                  <a:path w="18214" h="18129" extrusionOk="0">
                    <a:moveTo>
                      <a:pt x="11859" y="1492"/>
                    </a:moveTo>
                    <a:cubicBezTo>
                      <a:pt x="12047" y="1492"/>
                      <a:pt x="12232" y="1503"/>
                      <a:pt x="12410" y="1527"/>
                    </a:cubicBezTo>
                    <a:cubicBezTo>
                      <a:pt x="12810" y="1560"/>
                      <a:pt x="13177" y="1693"/>
                      <a:pt x="13510" y="1927"/>
                    </a:cubicBezTo>
                    <a:cubicBezTo>
                      <a:pt x="13844" y="2127"/>
                      <a:pt x="14111" y="2394"/>
                      <a:pt x="14344" y="2694"/>
                    </a:cubicBezTo>
                    <a:cubicBezTo>
                      <a:pt x="14645" y="3161"/>
                      <a:pt x="14845" y="3628"/>
                      <a:pt x="14978" y="4162"/>
                    </a:cubicBezTo>
                    <a:cubicBezTo>
                      <a:pt x="15245" y="5029"/>
                      <a:pt x="15312" y="5263"/>
                      <a:pt x="15812" y="7464"/>
                    </a:cubicBezTo>
                    <a:cubicBezTo>
                      <a:pt x="16346" y="9632"/>
                      <a:pt x="16379" y="9899"/>
                      <a:pt x="16546" y="10800"/>
                    </a:cubicBezTo>
                    <a:cubicBezTo>
                      <a:pt x="16679" y="11300"/>
                      <a:pt x="16713" y="11834"/>
                      <a:pt x="16646" y="12368"/>
                    </a:cubicBezTo>
                    <a:cubicBezTo>
                      <a:pt x="16579" y="12768"/>
                      <a:pt x="16446" y="13135"/>
                      <a:pt x="16246" y="13468"/>
                    </a:cubicBezTo>
                    <a:cubicBezTo>
                      <a:pt x="16046" y="13802"/>
                      <a:pt x="15779" y="14069"/>
                      <a:pt x="15445" y="14302"/>
                    </a:cubicBezTo>
                    <a:cubicBezTo>
                      <a:pt x="15012" y="14603"/>
                      <a:pt x="14511" y="14803"/>
                      <a:pt x="14011" y="14936"/>
                    </a:cubicBezTo>
                    <a:cubicBezTo>
                      <a:pt x="13177" y="15203"/>
                      <a:pt x="12910" y="15270"/>
                      <a:pt x="10708" y="15770"/>
                    </a:cubicBezTo>
                    <a:cubicBezTo>
                      <a:pt x="8507" y="16304"/>
                      <a:pt x="8273" y="16337"/>
                      <a:pt x="7373" y="16504"/>
                    </a:cubicBezTo>
                    <a:cubicBezTo>
                      <a:pt x="7017" y="16593"/>
                      <a:pt x="6661" y="16637"/>
                      <a:pt x="6305" y="16637"/>
                    </a:cubicBezTo>
                    <a:cubicBezTo>
                      <a:pt x="6127" y="16637"/>
                      <a:pt x="5949" y="16626"/>
                      <a:pt x="5772" y="16604"/>
                    </a:cubicBezTo>
                    <a:cubicBezTo>
                      <a:pt x="5405" y="16537"/>
                      <a:pt x="5038" y="16404"/>
                      <a:pt x="4704" y="16204"/>
                    </a:cubicBezTo>
                    <a:cubicBezTo>
                      <a:pt x="4371" y="16004"/>
                      <a:pt x="4104" y="15703"/>
                      <a:pt x="3904" y="15403"/>
                    </a:cubicBezTo>
                    <a:cubicBezTo>
                      <a:pt x="3603" y="14936"/>
                      <a:pt x="3370" y="14469"/>
                      <a:pt x="3236" y="13935"/>
                    </a:cubicBezTo>
                    <a:cubicBezTo>
                      <a:pt x="3003" y="13068"/>
                      <a:pt x="2936" y="12835"/>
                      <a:pt x="2403" y="10633"/>
                    </a:cubicBezTo>
                    <a:cubicBezTo>
                      <a:pt x="1902" y="8465"/>
                      <a:pt x="1835" y="8198"/>
                      <a:pt x="1669" y="7297"/>
                    </a:cubicBezTo>
                    <a:cubicBezTo>
                      <a:pt x="1535" y="6797"/>
                      <a:pt x="1535" y="6263"/>
                      <a:pt x="1602" y="5730"/>
                    </a:cubicBezTo>
                    <a:cubicBezTo>
                      <a:pt x="1702" y="4929"/>
                      <a:pt x="2136" y="4229"/>
                      <a:pt x="2769" y="3795"/>
                    </a:cubicBezTo>
                    <a:cubicBezTo>
                      <a:pt x="3203" y="3495"/>
                      <a:pt x="3703" y="3295"/>
                      <a:pt x="4237" y="3161"/>
                    </a:cubicBezTo>
                    <a:cubicBezTo>
                      <a:pt x="5071" y="2894"/>
                      <a:pt x="5338" y="2828"/>
                      <a:pt x="7506" y="2327"/>
                    </a:cubicBezTo>
                    <a:lnTo>
                      <a:pt x="7506" y="2361"/>
                    </a:lnTo>
                    <a:cubicBezTo>
                      <a:pt x="9674" y="1827"/>
                      <a:pt x="9941" y="1760"/>
                      <a:pt x="10842" y="1593"/>
                    </a:cubicBezTo>
                    <a:cubicBezTo>
                      <a:pt x="11165" y="1529"/>
                      <a:pt x="11516" y="1492"/>
                      <a:pt x="11859" y="1492"/>
                    </a:cubicBezTo>
                    <a:close/>
                    <a:moveTo>
                      <a:pt x="11848" y="1"/>
                    </a:moveTo>
                    <a:cubicBezTo>
                      <a:pt x="11423" y="1"/>
                      <a:pt x="10999" y="45"/>
                      <a:pt x="10575" y="126"/>
                    </a:cubicBezTo>
                    <a:cubicBezTo>
                      <a:pt x="9674" y="292"/>
                      <a:pt x="9408" y="359"/>
                      <a:pt x="7173" y="893"/>
                    </a:cubicBezTo>
                    <a:lnTo>
                      <a:pt x="7173" y="826"/>
                    </a:lnTo>
                    <a:cubicBezTo>
                      <a:pt x="4938" y="1360"/>
                      <a:pt x="4671" y="1427"/>
                      <a:pt x="3804" y="1693"/>
                    </a:cubicBezTo>
                    <a:cubicBezTo>
                      <a:pt x="3136" y="1860"/>
                      <a:pt x="2503" y="2127"/>
                      <a:pt x="1902" y="2527"/>
                    </a:cubicBezTo>
                    <a:cubicBezTo>
                      <a:pt x="901" y="3228"/>
                      <a:pt x="234" y="4295"/>
                      <a:pt x="101" y="5496"/>
                    </a:cubicBezTo>
                    <a:cubicBezTo>
                      <a:pt x="1" y="6197"/>
                      <a:pt x="34" y="6897"/>
                      <a:pt x="168" y="7564"/>
                    </a:cubicBezTo>
                    <a:cubicBezTo>
                      <a:pt x="334" y="8465"/>
                      <a:pt x="401" y="8732"/>
                      <a:pt x="935" y="10967"/>
                    </a:cubicBezTo>
                    <a:cubicBezTo>
                      <a:pt x="1469" y="13168"/>
                      <a:pt x="1535" y="13468"/>
                      <a:pt x="1769" y="14336"/>
                    </a:cubicBezTo>
                    <a:cubicBezTo>
                      <a:pt x="1936" y="15003"/>
                      <a:pt x="2202" y="15637"/>
                      <a:pt x="2603" y="16204"/>
                    </a:cubicBezTo>
                    <a:cubicBezTo>
                      <a:pt x="2936" y="16737"/>
                      <a:pt x="3370" y="17171"/>
                      <a:pt x="3904" y="17471"/>
                    </a:cubicBezTo>
                    <a:cubicBezTo>
                      <a:pt x="4404" y="17805"/>
                      <a:pt x="4971" y="18005"/>
                      <a:pt x="5571" y="18072"/>
                    </a:cubicBezTo>
                    <a:cubicBezTo>
                      <a:pt x="5834" y="18109"/>
                      <a:pt x="6097" y="18128"/>
                      <a:pt x="6360" y="18128"/>
                    </a:cubicBezTo>
                    <a:cubicBezTo>
                      <a:pt x="6797" y="18128"/>
                      <a:pt x="7235" y="18076"/>
                      <a:pt x="7673" y="17972"/>
                    </a:cubicBezTo>
                    <a:cubicBezTo>
                      <a:pt x="8540" y="17805"/>
                      <a:pt x="8840" y="17738"/>
                      <a:pt x="11042" y="17238"/>
                    </a:cubicBezTo>
                    <a:cubicBezTo>
                      <a:pt x="13277" y="16704"/>
                      <a:pt x="13544" y="16604"/>
                      <a:pt x="14411" y="16404"/>
                    </a:cubicBezTo>
                    <a:cubicBezTo>
                      <a:pt x="15078" y="16204"/>
                      <a:pt x="15712" y="15937"/>
                      <a:pt x="16312" y="15570"/>
                    </a:cubicBezTo>
                    <a:cubicBezTo>
                      <a:pt x="16813" y="15203"/>
                      <a:pt x="17213" y="14769"/>
                      <a:pt x="17547" y="14269"/>
                    </a:cubicBezTo>
                    <a:cubicBezTo>
                      <a:pt x="17847" y="13769"/>
                      <a:pt x="18047" y="13202"/>
                      <a:pt x="18147" y="12601"/>
                    </a:cubicBezTo>
                    <a:cubicBezTo>
                      <a:pt x="18214" y="11901"/>
                      <a:pt x="18180" y="11200"/>
                      <a:pt x="18047" y="10500"/>
                    </a:cubicBezTo>
                    <a:cubicBezTo>
                      <a:pt x="17880" y="9632"/>
                      <a:pt x="17814" y="9366"/>
                      <a:pt x="17280" y="7131"/>
                    </a:cubicBezTo>
                    <a:cubicBezTo>
                      <a:pt x="16746" y="4896"/>
                      <a:pt x="16679" y="4629"/>
                      <a:pt x="16446" y="3762"/>
                    </a:cubicBezTo>
                    <a:cubicBezTo>
                      <a:pt x="16279" y="3094"/>
                      <a:pt x="16012" y="2461"/>
                      <a:pt x="15612" y="1860"/>
                    </a:cubicBezTo>
                    <a:cubicBezTo>
                      <a:pt x="15278" y="1360"/>
                      <a:pt x="14845" y="960"/>
                      <a:pt x="14344" y="659"/>
                    </a:cubicBezTo>
                    <a:cubicBezTo>
                      <a:pt x="13811" y="326"/>
                      <a:pt x="13244" y="126"/>
                      <a:pt x="12677" y="59"/>
                    </a:cubicBezTo>
                    <a:cubicBezTo>
                      <a:pt x="12400" y="19"/>
                      <a:pt x="12124" y="1"/>
                      <a:pt x="118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49"/>
              <p:cNvSpPr/>
              <p:nvPr/>
            </p:nvSpPr>
            <p:spPr>
              <a:xfrm>
                <a:off x="2089175" y="4006050"/>
                <a:ext cx="260350" cy="216125"/>
              </a:xfrm>
              <a:custGeom>
                <a:avLst/>
                <a:gdLst/>
                <a:ahLst/>
                <a:cxnLst/>
                <a:rect l="l" t="t" r="r" b="b"/>
                <a:pathLst>
                  <a:path w="10414" h="8645" extrusionOk="0">
                    <a:moveTo>
                      <a:pt x="5537" y="1505"/>
                    </a:moveTo>
                    <a:cubicBezTo>
                      <a:pt x="6748" y="1505"/>
                      <a:pt x="7948" y="2265"/>
                      <a:pt x="8273" y="3660"/>
                    </a:cubicBezTo>
                    <a:cubicBezTo>
                      <a:pt x="8640" y="5161"/>
                      <a:pt x="7706" y="6696"/>
                      <a:pt x="6204" y="7063"/>
                    </a:cubicBezTo>
                    <a:cubicBezTo>
                      <a:pt x="5979" y="7115"/>
                      <a:pt x="5758" y="7140"/>
                      <a:pt x="5544" y="7140"/>
                    </a:cubicBezTo>
                    <a:cubicBezTo>
                      <a:pt x="3445" y="7140"/>
                      <a:pt x="1989" y="4763"/>
                      <a:pt x="3169" y="2826"/>
                    </a:cubicBezTo>
                    <a:cubicBezTo>
                      <a:pt x="3725" y="1928"/>
                      <a:pt x="4634" y="1505"/>
                      <a:pt x="5537" y="1505"/>
                    </a:cubicBezTo>
                    <a:close/>
                    <a:moveTo>
                      <a:pt x="5553" y="0"/>
                    </a:moveTo>
                    <a:cubicBezTo>
                      <a:pt x="5217" y="0"/>
                      <a:pt x="4876" y="41"/>
                      <a:pt x="4537" y="124"/>
                    </a:cubicBezTo>
                    <a:cubicBezTo>
                      <a:pt x="801" y="992"/>
                      <a:pt x="0" y="5962"/>
                      <a:pt x="3269" y="7997"/>
                    </a:cubicBezTo>
                    <a:cubicBezTo>
                      <a:pt x="4000" y="8444"/>
                      <a:pt x="4771" y="8645"/>
                      <a:pt x="5518" y="8645"/>
                    </a:cubicBezTo>
                    <a:cubicBezTo>
                      <a:pt x="8111" y="8645"/>
                      <a:pt x="10414" y="6227"/>
                      <a:pt x="9740" y="3327"/>
                    </a:cubicBezTo>
                    <a:cubicBezTo>
                      <a:pt x="9257" y="1336"/>
                      <a:pt x="7489" y="0"/>
                      <a:pt x="55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49"/>
              <p:cNvSpPr/>
              <p:nvPr/>
            </p:nvSpPr>
            <p:spPr>
              <a:xfrm>
                <a:off x="2278475" y="3953375"/>
                <a:ext cx="60600" cy="50475"/>
              </a:xfrm>
              <a:custGeom>
                <a:avLst/>
                <a:gdLst/>
                <a:ahLst/>
                <a:cxnLst/>
                <a:rect l="l" t="t" r="r" b="b"/>
                <a:pathLst>
                  <a:path w="2424" h="2019" extrusionOk="0">
                    <a:moveTo>
                      <a:pt x="1304" y="0"/>
                    </a:moveTo>
                    <a:cubicBezTo>
                      <a:pt x="1226" y="0"/>
                      <a:pt x="1147" y="10"/>
                      <a:pt x="1068" y="30"/>
                    </a:cubicBezTo>
                    <a:cubicBezTo>
                      <a:pt x="167" y="230"/>
                      <a:pt x="0" y="1397"/>
                      <a:pt x="767" y="1864"/>
                    </a:cubicBezTo>
                    <a:cubicBezTo>
                      <a:pt x="942" y="1970"/>
                      <a:pt x="1124" y="2018"/>
                      <a:pt x="1301" y="2018"/>
                    </a:cubicBezTo>
                    <a:cubicBezTo>
                      <a:pt x="1900" y="2018"/>
                      <a:pt x="2423" y="1467"/>
                      <a:pt x="2268" y="797"/>
                    </a:cubicBezTo>
                    <a:cubicBezTo>
                      <a:pt x="2155" y="314"/>
                      <a:pt x="1751" y="0"/>
                      <a:pt x="13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49"/>
              <p:cNvSpPr/>
              <p:nvPr/>
            </p:nvSpPr>
            <p:spPr>
              <a:xfrm>
                <a:off x="5042950" y="3791500"/>
                <a:ext cx="358600" cy="357775"/>
              </a:xfrm>
              <a:custGeom>
                <a:avLst/>
                <a:gdLst/>
                <a:ahLst/>
                <a:cxnLst/>
                <a:rect l="l" t="t" r="r" b="b"/>
                <a:pathLst>
                  <a:path w="14344" h="14311" extrusionOk="0">
                    <a:moveTo>
                      <a:pt x="7172" y="0"/>
                    </a:moveTo>
                    <a:cubicBezTo>
                      <a:pt x="3236" y="0"/>
                      <a:pt x="0" y="3202"/>
                      <a:pt x="33" y="7172"/>
                    </a:cubicBezTo>
                    <a:cubicBezTo>
                      <a:pt x="0" y="11108"/>
                      <a:pt x="3236" y="14310"/>
                      <a:pt x="7172" y="14310"/>
                    </a:cubicBezTo>
                    <a:cubicBezTo>
                      <a:pt x="11141" y="14310"/>
                      <a:pt x="14344" y="11108"/>
                      <a:pt x="14344" y="7172"/>
                    </a:cubicBezTo>
                    <a:cubicBezTo>
                      <a:pt x="14344" y="3202"/>
                      <a:pt x="11141" y="0"/>
                      <a:pt x="7172" y="0"/>
                    </a:cubicBez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49"/>
              <p:cNvSpPr/>
              <p:nvPr/>
            </p:nvSpPr>
            <p:spPr>
              <a:xfrm>
                <a:off x="5172200" y="3862375"/>
                <a:ext cx="100925" cy="216000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8640" extrusionOk="0">
                    <a:moveTo>
                      <a:pt x="2802" y="0"/>
                    </a:moveTo>
                    <a:cubicBezTo>
                      <a:pt x="1501" y="0"/>
                      <a:pt x="934" y="601"/>
                      <a:pt x="934" y="1668"/>
                    </a:cubicBezTo>
                    <a:lnTo>
                      <a:pt x="934" y="2836"/>
                    </a:lnTo>
                    <a:lnTo>
                      <a:pt x="0" y="2836"/>
                    </a:lnTo>
                    <a:lnTo>
                      <a:pt x="0" y="4304"/>
                    </a:lnTo>
                    <a:lnTo>
                      <a:pt x="901" y="4304"/>
                    </a:lnTo>
                    <a:lnTo>
                      <a:pt x="901" y="8640"/>
                    </a:lnTo>
                    <a:lnTo>
                      <a:pt x="2669" y="8640"/>
                    </a:lnTo>
                    <a:lnTo>
                      <a:pt x="2669" y="4304"/>
                    </a:lnTo>
                    <a:lnTo>
                      <a:pt x="3870" y="4304"/>
                    </a:lnTo>
                    <a:lnTo>
                      <a:pt x="4003" y="2836"/>
                    </a:lnTo>
                    <a:lnTo>
                      <a:pt x="2669" y="2836"/>
                    </a:lnTo>
                    <a:lnTo>
                      <a:pt x="2669" y="2002"/>
                    </a:lnTo>
                    <a:cubicBezTo>
                      <a:pt x="2669" y="1668"/>
                      <a:pt x="2736" y="1535"/>
                      <a:pt x="3069" y="1535"/>
                    </a:cubicBezTo>
                    <a:lnTo>
                      <a:pt x="4037" y="1535"/>
                    </a:lnTo>
                    <a:lnTo>
                      <a:pt x="403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49"/>
              <p:cNvSpPr/>
              <p:nvPr/>
            </p:nvSpPr>
            <p:spPr>
              <a:xfrm>
                <a:off x="2862225" y="908600"/>
                <a:ext cx="2064000" cy="4229700"/>
              </a:xfrm>
              <a:custGeom>
                <a:avLst/>
                <a:gdLst/>
                <a:ahLst/>
                <a:cxnLst/>
                <a:rect l="l" t="t" r="r" b="b"/>
                <a:pathLst>
                  <a:path w="82560" h="169188" extrusionOk="0">
                    <a:moveTo>
                      <a:pt x="12542" y="0"/>
                    </a:moveTo>
                    <a:cubicBezTo>
                      <a:pt x="5637" y="0"/>
                      <a:pt x="0" y="5604"/>
                      <a:pt x="33" y="12509"/>
                    </a:cubicBezTo>
                    <a:lnTo>
                      <a:pt x="0" y="156646"/>
                    </a:lnTo>
                    <a:cubicBezTo>
                      <a:pt x="0" y="163551"/>
                      <a:pt x="5604" y="169155"/>
                      <a:pt x="12509" y="169155"/>
                    </a:cubicBezTo>
                    <a:lnTo>
                      <a:pt x="69983" y="169188"/>
                    </a:lnTo>
                    <a:cubicBezTo>
                      <a:pt x="76922" y="169188"/>
                      <a:pt x="82526" y="163584"/>
                      <a:pt x="82526" y="156646"/>
                    </a:cubicBezTo>
                    <a:lnTo>
                      <a:pt x="82559" y="12543"/>
                    </a:lnTo>
                    <a:cubicBezTo>
                      <a:pt x="82559" y="5638"/>
                      <a:pt x="76955" y="34"/>
                      <a:pt x="70050" y="34"/>
                    </a:cubicBezTo>
                    <a:lnTo>
                      <a:pt x="12542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49"/>
              <p:cNvSpPr/>
              <p:nvPr/>
            </p:nvSpPr>
            <p:spPr>
              <a:xfrm>
                <a:off x="2957275" y="1035350"/>
                <a:ext cx="1873025" cy="3955350"/>
              </a:xfrm>
              <a:custGeom>
                <a:avLst/>
                <a:gdLst/>
                <a:ahLst/>
                <a:cxnLst/>
                <a:rect l="l" t="t" r="r" b="b"/>
                <a:pathLst>
                  <a:path w="74921" h="158214" extrusionOk="0">
                    <a:moveTo>
                      <a:pt x="8746" y="0"/>
                    </a:moveTo>
                    <a:cubicBezTo>
                      <a:pt x="3904" y="0"/>
                      <a:pt x="1" y="3924"/>
                      <a:pt x="34" y="8740"/>
                    </a:cubicBezTo>
                    <a:lnTo>
                      <a:pt x="1" y="149441"/>
                    </a:lnTo>
                    <a:cubicBezTo>
                      <a:pt x="1" y="154278"/>
                      <a:pt x="3904" y="158180"/>
                      <a:pt x="8740" y="158180"/>
                    </a:cubicBezTo>
                    <a:lnTo>
                      <a:pt x="66115" y="158214"/>
                    </a:lnTo>
                    <a:cubicBezTo>
                      <a:pt x="70951" y="158214"/>
                      <a:pt x="74888" y="154311"/>
                      <a:pt x="74888" y="149474"/>
                    </a:cubicBezTo>
                    <a:lnTo>
                      <a:pt x="74921" y="8773"/>
                    </a:lnTo>
                    <a:cubicBezTo>
                      <a:pt x="74921" y="3937"/>
                      <a:pt x="71018" y="34"/>
                      <a:pt x="66181" y="34"/>
                    </a:cubicBezTo>
                    <a:lnTo>
                      <a:pt x="55040" y="34"/>
                    </a:lnTo>
                    <a:cubicBezTo>
                      <a:pt x="53506" y="67"/>
                      <a:pt x="52305" y="1301"/>
                      <a:pt x="52338" y="2836"/>
                    </a:cubicBezTo>
                    <a:lnTo>
                      <a:pt x="52338" y="4871"/>
                    </a:lnTo>
                    <a:cubicBezTo>
                      <a:pt x="52372" y="6372"/>
                      <a:pt x="51137" y="7639"/>
                      <a:pt x="49603" y="7673"/>
                    </a:cubicBezTo>
                    <a:lnTo>
                      <a:pt x="27887" y="7673"/>
                    </a:lnTo>
                    <a:cubicBezTo>
                      <a:pt x="26353" y="7639"/>
                      <a:pt x="25152" y="6372"/>
                      <a:pt x="25185" y="4837"/>
                    </a:cubicBezTo>
                    <a:lnTo>
                      <a:pt x="25185" y="2836"/>
                    </a:lnTo>
                    <a:cubicBezTo>
                      <a:pt x="25219" y="1301"/>
                      <a:pt x="24018" y="34"/>
                      <a:pt x="22484" y="0"/>
                    </a:cubicBezTo>
                    <a:lnTo>
                      <a:pt x="8807" y="0"/>
                    </a:lnTo>
                    <a:cubicBezTo>
                      <a:pt x="8787" y="0"/>
                      <a:pt x="8766" y="0"/>
                      <a:pt x="87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49"/>
              <p:cNvSpPr/>
              <p:nvPr/>
            </p:nvSpPr>
            <p:spPr>
              <a:xfrm>
                <a:off x="4470875" y="1320550"/>
                <a:ext cx="16180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135" extrusionOk="0">
                    <a:moveTo>
                      <a:pt x="3236" y="1"/>
                    </a:moveTo>
                    <a:cubicBezTo>
                      <a:pt x="1434" y="1"/>
                      <a:pt x="0" y="67"/>
                      <a:pt x="0" y="101"/>
                    </a:cubicBezTo>
                    <a:cubicBezTo>
                      <a:pt x="0" y="134"/>
                      <a:pt x="1468" y="134"/>
                      <a:pt x="3236" y="134"/>
                    </a:cubicBezTo>
                    <a:cubicBezTo>
                      <a:pt x="5037" y="134"/>
                      <a:pt x="6471" y="67"/>
                      <a:pt x="6471" y="34"/>
                    </a:cubicBezTo>
                    <a:cubicBezTo>
                      <a:pt x="6471" y="1"/>
                      <a:pt x="5037" y="1"/>
                      <a:pt x="3236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49"/>
              <p:cNvSpPr/>
              <p:nvPr/>
            </p:nvSpPr>
            <p:spPr>
              <a:xfrm>
                <a:off x="4470875" y="1361900"/>
                <a:ext cx="161800" cy="3700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148" extrusionOk="0">
                    <a:moveTo>
                      <a:pt x="4697" y="1"/>
                    </a:moveTo>
                    <a:cubicBezTo>
                      <a:pt x="4259" y="1"/>
                      <a:pt x="3763" y="5"/>
                      <a:pt x="3236" y="15"/>
                    </a:cubicBezTo>
                    <a:cubicBezTo>
                      <a:pt x="1468" y="15"/>
                      <a:pt x="0" y="48"/>
                      <a:pt x="0" y="81"/>
                    </a:cubicBezTo>
                    <a:cubicBezTo>
                      <a:pt x="0" y="148"/>
                      <a:pt x="1468" y="148"/>
                      <a:pt x="3236" y="148"/>
                    </a:cubicBezTo>
                    <a:cubicBezTo>
                      <a:pt x="5037" y="115"/>
                      <a:pt x="6471" y="81"/>
                      <a:pt x="6471" y="48"/>
                    </a:cubicBezTo>
                    <a:cubicBezTo>
                      <a:pt x="6471" y="24"/>
                      <a:pt x="5754" y="1"/>
                      <a:pt x="4697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49"/>
              <p:cNvSpPr/>
              <p:nvPr/>
            </p:nvSpPr>
            <p:spPr>
              <a:xfrm>
                <a:off x="4471700" y="1403125"/>
                <a:ext cx="161800" cy="3700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148" extrusionOk="0">
                    <a:moveTo>
                      <a:pt x="3236" y="0"/>
                    </a:moveTo>
                    <a:cubicBezTo>
                      <a:pt x="1435" y="33"/>
                      <a:pt x="0" y="67"/>
                      <a:pt x="0" y="100"/>
                    </a:cubicBezTo>
                    <a:cubicBezTo>
                      <a:pt x="0" y="124"/>
                      <a:pt x="718" y="147"/>
                      <a:pt x="1775" y="147"/>
                    </a:cubicBezTo>
                    <a:cubicBezTo>
                      <a:pt x="2212" y="147"/>
                      <a:pt x="2708" y="143"/>
                      <a:pt x="3236" y="133"/>
                    </a:cubicBezTo>
                    <a:cubicBezTo>
                      <a:pt x="5004" y="133"/>
                      <a:pt x="6472" y="100"/>
                      <a:pt x="6472" y="33"/>
                    </a:cubicBezTo>
                    <a:cubicBezTo>
                      <a:pt x="6472" y="0"/>
                      <a:pt x="5004" y="0"/>
                      <a:pt x="3236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49"/>
              <p:cNvSpPr/>
              <p:nvPr/>
            </p:nvSpPr>
            <p:spPr>
              <a:xfrm>
                <a:off x="3108225" y="1276525"/>
                <a:ext cx="165150" cy="171650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6866" extrusionOk="0">
                    <a:moveTo>
                      <a:pt x="134" y="2862"/>
                    </a:moveTo>
                    <a:lnTo>
                      <a:pt x="134" y="2862"/>
                    </a:lnTo>
                    <a:cubicBezTo>
                      <a:pt x="34" y="2996"/>
                      <a:pt x="0" y="3129"/>
                      <a:pt x="0" y="3296"/>
                    </a:cubicBezTo>
                    <a:lnTo>
                      <a:pt x="0" y="3730"/>
                    </a:lnTo>
                    <a:lnTo>
                      <a:pt x="0" y="4530"/>
                    </a:lnTo>
                    <a:cubicBezTo>
                      <a:pt x="34" y="4997"/>
                      <a:pt x="34" y="5464"/>
                      <a:pt x="34" y="5765"/>
                    </a:cubicBezTo>
                    <a:lnTo>
                      <a:pt x="34" y="5731"/>
                    </a:lnTo>
                    <a:lnTo>
                      <a:pt x="34" y="4497"/>
                    </a:lnTo>
                    <a:lnTo>
                      <a:pt x="34" y="3696"/>
                    </a:lnTo>
                    <a:cubicBezTo>
                      <a:pt x="0" y="3430"/>
                      <a:pt x="34" y="3129"/>
                      <a:pt x="134" y="2862"/>
                    </a:cubicBezTo>
                    <a:close/>
                    <a:moveTo>
                      <a:pt x="3169" y="1"/>
                    </a:moveTo>
                    <a:cubicBezTo>
                      <a:pt x="3013" y="1"/>
                      <a:pt x="2849" y="63"/>
                      <a:pt x="2702" y="161"/>
                    </a:cubicBezTo>
                    <a:cubicBezTo>
                      <a:pt x="2536" y="294"/>
                      <a:pt x="2436" y="427"/>
                      <a:pt x="2302" y="561"/>
                    </a:cubicBezTo>
                    <a:lnTo>
                      <a:pt x="1502" y="1395"/>
                    </a:lnTo>
                    <a:cubicBezTo>
                      <a:pt x="1001" y="1895"/>
                      <a:pt x="534" y="2362"/>
                      <a:pt x="134" y="2862"/>
                    </a:cubicBezTo>
                    <a:cubicBezTo>
                      <a:pt x="501" y="2429"/>
                      <a:pt x="1035" y="1962"/>
                      <a:pt x="1535" y="1461"/>
                    </a:cubicBezTo>
                    <a:lnTo>
                      <a:pt x="2302" y="661"/>
                    </a:lnTo>
                    <a:cubicBezTo>
                      <a:pt x="2469" y="494"/>
                      <a:pt x="2602" y="361"/>
                      <a:pt x="2736" y="227"/>
                    </a:cubicBezTo>
                    <a:cubicBezTo>
                      <a:pt x="2836" y="152"/>
                      <a:pt x="2973" y="115"/>
                      <a:pt x="3106" y="115"/>
                    </a:cubicBezTo>
                    <a:cubicBezTo>
                      <a:pt x="3151" y="115"/>
                      <a:pt x="3194" y="119"/>
                      <a:pt x="3236" y="127"/>
                    </a:cubicBezTo>
                    <a:cubicBezTo>
                      <a:pt x="3403" y="161"/>
                      <a:pt x="3536" y="327"/>
                      <a:pt x="3703" y="494"/>
                    </a:cubicBezTo>
                    <a:lnTo>
                      <a:pt x="4137" y="928"/>
                    </a:lnTo>
                    <a:lnTo>
                      <a:pt x="5071" y="1828"/>
                    </a:lnTo>
                    <a:lnTo>
                      <a:pt x="6038" y="2796"/>
                    </a:lnTo>
                    <a:cubicBezTo>
                      <a:pt x="6205" y="2896"/>
                      <a:pt x="6305" y="3096"/>
                      <a:pt x="6338" y="3296"/>
                    </a:cubicBezTo>
                    <a:lnTo>
                      <a:pt x="6338" y="3997"/>
                    </a:lnTo>
                    <a:cubicBezTo>
                      <a:pt x="6371" y="4907"/>
                      <a:pt x="6372" y="5817"/>
                      <a:pt x="6372" y="6665"/>
                    </a:cubicBezTo>
                    <a:lnTo>
                      <a:pt x="4333" y="6665"/>
                    </a:lnTo>
                    <a:cubicBezTo>
                      <a:pt x="4304" y="6056"/>
                      <a:pt x="4304" y="5477"/>
                      <a:pt x="4304" y="4897"/>
                    </a:cubicBezTo>
                    <a:cubicBezTo>
                      <a:pt x="4304" y="4564"/>
                      <a:pt x="4070" y="4263"/>
                      <a:pt x="3736" y="4230"/>
                    </a:cubicBezTo>
                    <a:lnTo>
                      <a:pt x="2903" y="4230"/>
                    </a:lnTo>
                    <a:cubicBezTo>
                      <a:pt x="2602" y="4263"/>
                      <a:pt x="2369" y="4464"/>
                      <a:pt x="2302" y="4764"/>
                    </a:cubicBezTo>
                    <a:lnTo>
                      <a:pt x="2302" y="5498"/>
                    </a:lnTo>
                    <a:cubicBezTo>
                      <a:pt x="2334" y="5919"/>
                      <a:pt x="2335" y="6340"/>
                      <a:pt x="2335" y="6700"/>
                    </a:cubicBezTo>
                    <a:lnTo>
                      <a:pt x="2335" y="6700"/>
                    </a:lnTo>
                    <a:lnTo>
                      <a:pt x="634" y="6732"/>
                    </a:lnTo>
                    <a:lnTo>
                      <a:pt x="0" y="6732"/>
                    </a:lnTo>
                    <a:cubicBezTo>
                      <a:pt x="67" y="6765"/>
                      <a:pt x="101" y="6799"/>
                      <a:pt x="167" y="6832"/>
                    </a:cubicBezTo>
                    <a:lnTo>
                      <a:pt x="2469" y="6832"/>
                    </a:lnTo>
                    <a:lnTo>
                      <a:pt x="2469" y="6765"/>
                    </a:lnTo>
                    <a:lnTo>
                      <a:pt x="2469" y="5531"/>
                    </a:lnTo>
                    <a:lnTo>
                      <a:pt x="2469" y="4831"/>
                    </a:lnTo>
                    <a:cubicBezTo>
                      <a:pt x="2502" y="4597"/>
                      <a:pt x="2702" y="4430"/>
                      <a:pt x="2936" y="4397"/>
                    </a:cubicBezTo>
                    <a:lnTo>
                      <a:pt x="3736" y="4397"/>
                    </a:lnTo>
                    <a:cubicBezTo>
                      <a:pt x="4003" y="4464"/>
                      <a:pt x="4170" y="4664"/>
                      <a:pt x="4170" y="4931"/>
                    </a:cubicBezTo>
                    <a:lnTo>
                      <a:pt x="4170" y="6799"/>
                    </a:lnTo>
                    <a:lnTo>
                      <a:pt x="4170" y="6865"/>
                    </a:lnTo>
                    <a:lnTo>
                      <a:pt x="6605" y="6865"/>
                    </a:lnTo>
                    <a:lnTo>
                      <a:pt x="6605" y="6799"/>
                    </a:lnTo>
                    <a:cubicBezTo>
                      <a:pt x="6572" y="5898"/>
                      <a:pt x="6572" y="4997"/>
                      <a:pt x="6572" y="4030"/>
                    </a:cubicBezTo>
                    <a:lnTo>
                      <a:pt x="6572" y="3329"/>
                    </a:lnTo>
                    <a:cubicBezTo>
                      <a:pt x="6572" y="3196"/>
                      <a:pt x="6538" y="3096"/>
                      <a:pt x="6472" y="2963"/>
                    </a:cubicBezTo>
                    <a:cubicBezTo>
                      <a:pt x="6405" y="2862"/>
                      <a:pt x="6305" y="2796"/>
                      <a:pt x="6238" y="2696"/>
                    </a:cubicBezTo>
                    <a:lnTo>
                      <a:pt x="5271" y="1762"/>
                    </a:lnTo>
                    <a:lnTo>
                      <a:pt x="4337" y="861"/>
                    </a:lnTo>
                    <a:lnTo>
                      <a:pt x="3870" y="394"/>
                    </a:lnTo>
                    <a:cubicBezTo>
                      <a:pt x="3736" y="227"/>
                      <a:pt x="3570" y="94"/>
                      <a:pt x="3336" y="27"/>
                    </a:cubicBezTo>
                    <a:cubicBezTo>
                      <a:pt x="3283" y="9"/>
                      <a:pt x="3227" y="1"/>
                      <a:pt x="3169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49"/>
              <p:cNvSpPr/>
              <p:nvPr/>
            </p:nvSpPr>
            <p:spPr>
              <a:xfrm>
                <a:off x="3673625" y="4190100"/>
                <a:ext cx="383625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15345" h="235" extrusionOk="0">
                    <a:moveTo>
                      <a:pt x="7673" y="1"/>
                    </a:moveTo>
                    <a:cubicBezTo>
                      <a:pt x="5538" y="1"/>
                      <a:pt x="3637" y="34"/>
                      <a:pt x="2236" y="34"/>
                    </a:cubicBezTo>
                    <a:lnTo>
                      <a:pt x="601" y="68"/>
                    </a:lnTo>
                    <a:cubicBezTo>
                      <a:pt x="401" y="68"/>
                      <a:pt x="201" y="101"/>
                      <a:pt x="1" y="134"/>
                    </a:cubicBezTo>
                    <a:cubicBezTo>
                      <a:pt x="201" y="168"/>
                      <a:pt x="401" y="168"/>
                      <a:pt x="601" y="168"/>
                    </a:cubicBezTo>
                    <a:lnTo>
                      <a:pt x="2236" y="201"/>
                    </a:lnTo>
                    <a:cubicBezTo>
                      <a:pt x="3637" y="234"/>
                      <a:pt x="5538" y="234"/>
                      <a:pt x="7673" y="234"/>
                    </a:cubicBezTo>
                    <a:cubicBezTo>
                      <a:pt x="9774" y="234"/>
                      <a:pt x="11709" y="234"/>
                      <a:pt x="13077" y="201"/>
                    </a:cubicBezTo>
                    <a:lnTo>
                      <a:pt x="14711" y="168"/>
                    </a:lnTo>
                    <a:cubicBezTo>
                      <a:pt x="14911" y="168"/>
                      <a:pt x="15145" y="168"/>
                      <a:pt x="15345" y="134"/>
                    </a:cubicBezTo>
                    <a:cubicBezTo>
                      <a:pt x="15145" y="101"/>
                      <a:pt x="14911" y="68"/>
                      <a:pt x="14711" y="68"/>
                    </a:cubicBezTo>
                    <a:lnTo>
                      <a:pt x="13077" y="34"/>
                    </a:lnTo>
                    <a:cubicBezTo>
                      <a:pt x="11709" y="1"/>
                      <a:pt x="9774" y="1"/>
                      <a:pt x="7673" y="1"/>
                    </a:cubicBez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49"/>
              <p:cNvSpPr/>
              <p:nvPr/>
            </p:nvSpPr>
            <p:spPr>
              <a:xfrm>
                <a:off x="3673625" y="4284350"/>
                <a:ext cx="98572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39429" h="234" extrusionOk="0">
                    <a:moveTo>
                      <a:pt x="19715" y="0"/>
                    </a:moveTo>
                    <a:cubicBezTo>
                      <a:pt x="8807" y="0"/>
                      <a:pt x="1" y="67"/>
                      <a:pt x="1" y="134"/>
                    </a:cubicBezTo>
                    <a:cubicBezTo>
                      <a:pt x="1" y="200"/>
                      <a:pt x="8807" y="234"/>
                      <a:pt x="19715" y="234"/>
                    </a:cubicBezTo>
                    <a:cubicBezTo>
                      <a:pt x="30589" y="234"/>
                      <a:pt x="39429" y="200"/>
                      <a:pt x="39429" y="134"/>
                    </a:cubicBezTo>
                    <a:cubicBezTo>
                      <a:pt x="39429" y="67"/>
                      <a:pt x="30589" y="0"/>
                      <a:pt x="19715" y="0"/>
                    </a:cubicBez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49"/>
              <p:cNvSpPr/>
              <p:nvPr/>
            </p:nvSpPr>
            <p:spPr>
              <a:xfrm>
                <a:off x="3673625" y="4373575"/>
                <a:ext cx="6771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087" h="234" extrusionOk="0">
                    <a:moveTo>
                      <a:pt x="13544" y="0"/>
                    </a:moveTo>
                    <a:cubicBezTo>
                      <a:pt x="6072" y="0"/>
                      <a:pt x="1" y="67"/>
                      <a:pt x="1" y="134"/>
                    </a:cubicBezTo>
                    <a:cubicBezTo>
                      <a:pt x="1" y="167"/>
                      <a:pt x="6072" y="234"/>
                      <a:pt x="13544" y="234"/>
                    </a:cubicBezTo>
                    <a:cubicBezTo>
                      <a:pt x="21016" y="234"/>
                      <a:pt x="27087" y="167"/>
                      <a:pt x="27087" y="134"/>
                    </a:cubicBezTo>
                    <a:cubicBezTo>
                      <a:pt x="27087" y="34"/>
                      <a:pt x="21049" y="0"/>
                      <a:pt x="13544" y="0"/>
                    </a:cubicBez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49"/>
              <p:cNvSpPr/>
              <p:nvPr/>
            </p:nvSpPr>
            <p:spPr>
              <a:xfrm>
                <a:off x="4618475" y="4459475"/>
                <a:ext cx="60050" cy="89250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570" extrusionOk="0">
                    <a:moveTo>
                      <a:pt x="2302" y="100"/>
                    </a:moveTo>
                    <a:lnTo>
                      <a:pt x="2302" y="3303"/>
                    </a:lnTo>
                    <a:lnTo>
                      <a:pt x="1201" y="2235"/>
                    </a:lnTo>
                    <a:lnTo>
                      <a:pt x="1168" y="2202"/>
                    </a:lnTo>
                    <a:lnTo>
                      <a:pt x="134" y="3236"/>
                    </a:lnTo>
                    <a:lnTo>
                      <a:pt x="134" y="100"/>
                    </a:lnTo>
                    <a:close/>
                    <a:moveTo>
                      <a:pt x="0" y="0"/>
                    </a:moveTo>
                    <a:lnTo>
                      <a:pt x="0" y="3503"/>
                    </a:lnTo>
                    <a:lnTo>
                      <a:pt x="1168" y="2335"/>
                    </a:lnTo>
                    <a:lnTo>
                      <a:pt x="2402" y="3569"/>
                    </a:lnTo>
                    <a:lnTo>
                      <a:pt x="2402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49"/>
              <p:cNvSpPr/>
              <p:nvPr/>
            </p:nvSpPr>
            <p:spPr>
              <a:xfrm>
                <a:off x="3803450" y="4478650"/>
                <a:ext cx="75825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3033" h="2336" extrusionOk="0">
                    <a:moveTo>
                      <a:pt x="1379" y="0"/>
                    </a:moveTo>
                    <a:lnTo>
                      <a:pt x="1379" y="0"/>
                    </a:lnTo>
                    <a:cubicBezTo>
                      <a:pt x="157" y="88"/>
                      <a:pt x="1" y="1672"/>
                      <a:pt x="933" y="2120"/>
                    </a:cubicBezTo>
                    <a:lnTo>
                      <a:pt x="933" y="2120"/>
                    </a:lnTo>
                    <a:cubicBezTo>
                      <a:pt x="334" y="1741"/>
                      <a:pt x="120" y="788"/>
                      <a:pt x="845" y="267"/>
                    </a:cubicBezTo>
                    <a:cubicBezTo>
                      <a:pt x="1047" y="120"/>
                      <a:pt x="1255" y="50"/>
                      <a:pt x="1454" y="39"/>
                    </a:cubicBezTo>
                    <a:lnTo>
                      <a:pt x="1454" y="39"/>
                    </a:lnTo>
                    <a:cubicBezTo>
                      <a:pt x="2352" y="119"/>
                      <a:pt x="2821" y="1196"/>
                      <a:pt x="2180" y="1902"/>
                    </a:cubicBezTo>
                    <a:lnTo>
                      <a:pt x="2246" y="2202"/>
                    </a:lnTo>
                    <a:lnTo>
                      <a:pt x="1946" y="2069"/>
                    </a:lnTo>
                    <a:cubicBezTo>
                      <a:pt x="1779" y="2169"/>
                      <a:pt x="1579" y="2235"/>
                      <a:pt x="1412" y="2235"/>
                    </a:cubicBezTo>
                    <a:cubicBezTo>
                      <a:pt x="1229" y="2227"/>
                      <a:pt x="1069" y="2186"/>
                      <a:pt x="933" y="2120"/>
                    </a:cubicBezTo>
                    <a:lnTo>
                      <a:pt x="933" y="2120"/>
                    </a:lnTo>
                    <a:cubicBezTo>
                      <a:pt x="1093" y="2222"/>
                      <a:pt x="1281" y="2282"/>
                      <a:pt x="1486" y="2282"/>
                    </a:cubicBezTo>
                    <a:cubicBezTo>
                      <a:pt x="1643" y="2282"/>
                      <a:pt x="1808" y="2247"/>
                      <a:pt x="1979" y="2169"/>
                    </a:cubicBezTo>
                    <a:lnTo>
                      <a:pt x="2380" y="2335"/>
                    </a:lnTo>
                    <a:lnTo>
                      <a:pt x="2380" y="2335"/>
                    </a:lnTo>
                    <a:lnTo>
                      <a:pt x="2313" y="1902"/>
                    </a:lnTo>
                    <a:cubicBezTo>
                      <a:pt x="3032" y="1129"/>
                      <a:pt x="2368" y="37"/>
                      <a:pt x="1511" y="37"/>
                    </a:cubicBezTo>
                    <a:cubicBezTo>
                      <a:pt x="1492" y="37"/>
                      <a:pt x="1473" y="38"/>
                      <a:pt x="1454" y="39"/>
                    </a:cubicBezTo>
                    <a:lnTo>
                      <a:pt x="1454" y="39"/>
                    </a:lnTo>
                    <a:cubicBezTo>
                      <a:pt x="1418" y="35"/>
                      <a:pt x="1382" y="34"/>
                      <a:pt x="1346" y="34"/>
                    </a:cubicBezTo>
                    <a:lnTo>
                      <a:pt x="1379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49"/>
              <p:cNvSpPr/>
              <p:nvPr/>
            </p:nvSpPr>
            <p:spPr>
              <a:xfrm>
                <a:off x="3897125" y="4481975"/>
                <a:ext cx="55900" cy="50900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2036" extrusionOk="0">
                    <a:moveTo>
                      <a:pt x="2102" y="34"/>
                    </a:moveTo>
                    <a:lnTo>
                      <a:pt x="1401" y="1836"/>
                    </a:lnTo>
                    <a:lnTo>
                      <a:pt x="1001" y="801"/>
                    </a:lnTo>
                    <a:lnTo>
                      <a:pt x="200" y="68"/>
                    </a:lnTo>
                    <a:lnTo>
                      <a:pt x="2102" y="34"/>
                    </a:lnTo>
                    <a:close/>
                    <a:moveTo>
                      <a:pt x="0" y="1"/>
                    </a:moveTo>
                    <a:lnTo>
                      <a:pt x="934" y="835"/>
                    </a:lnTo>
                    <a:lnTo>
                      <a:pt x="1401" y="2036"/>
                    </a:lnTo>
                    <a:lnTo>
                      <a:pt x="2235" y="1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49"/>
              <p:cNvSpPr/>
              <p:nvPr/>
            </p:nvSpPr>
            <p:spPr>
              <a:xfrm>
                <a:off x="3921300" y="4481150"/>
                <a:ext cx="3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868" extrusionOk="0">
                    <a:moveTo>
                      <a:pt x="1235" y="0"/>
                    </a:moveTo>
                    <a:lnTo>
                      <a:pt x="1" y="801"/>
                    </a:lnTo>
                    <a:lnTo>
                      <a:pt x="34" y="868"/>
                    </a:lnTo>
                    <a:lnTo>
                      <a:pt x="1268" y="67"/>
                    </a:lnTo>
                    <a:lnTo>
                      <a:pt x="1235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49"/>
              <p:cNvSpPr/>
              <p:nvPr/>
            </p:nvSpPr>
            <p:spPr>
              <a:xfrm>
                <a:off x="3704475" y="4473550"/>
                <a:ext cx="70925" cy="61000"/>
              </a:xfrm>
              <a:custGeom>
                <a:avLst/>
                <a:gdLst/>
                <a:ahLst/>
                <a:cxnLst/>
                <a:rect l="l" t="t" r="r" b="b"/>
                <a:pathLst>
                  <a:path w="2837" h="2440" extrusionOk="0">
                    <a:moveTo>
                      <a:pt x="725" y="0"/>
                    </a:moveTo>
                    <a:cubicBezTo>
                      <a:pt x="411" y="0"/>
                      <a:pt x="100" y="192"/>
                      <a:pt x="34" y="571"/>
                    </a:cubicBezTo>
                    <a:cubicBezTo>
                      <a:pt x="1" y="838"/>
                      <a:pt x="68" y="1072"/>
                      <a:pt x="234" y="1272"/>
                    </a:cubicBezTo>
                    <a:cubicBezTo>
                      <a:pt x="368" y="1472"/>
                      <a:pt x="535" y="1639"/>
                      <a:pt x="701" y="1772"/>
                    </a:cubicBezTo>
                    <a:cubicBezTo>
                      <a:pt x="968" y="2006"/>
                      <a:pt x="1202" y="2206"/>
                      <a:pt x="1435" y="2439"/>
                    </a:cubicBezTo>
                    <a:cubicBezTo>
                      <a:pt x="1702" y="2206"/>
                      <a:pt x="1902" y="2006"/>
                      <a:pt x="2169" y="1772"/>
                    </a:cubicBezTo>
                    <a:cubicBezTo>
                      <a:pt x="2336" y="1605"/>
                      <a:pt x="2503" y="1439"/>
                      <a:pt x="2636" y="1238"/>
                    </a:cubicBezTo>
                    <a:cubicBezTo>
                      <a:pt x="2769" y="1038"/>
                      <a:pt x="2836" y="805"/>
                      <a:pt x="2803" y="571"/>
                    </a:cubicBezTo>
                    <a:cubicBezTo>
                      <a:pt x="2721" y="196"/>
                      <a:pt x="2416" y="12"/>
                      <a:pt x="2114" y="12"/>
                    </a:cubicBezTo>
                    <a:cubicBezTo>
                      <a:pt x="1799" y="12"/>
                      <a:pt x="1486" y="213"/>
                      <a:pt x="1435" y="605"/>
                    </a:cubicBezTo>
                    <a:cubicBezTo>
                      <a:pt x="1368" y="200"/>
                      <a:pt x="1045" y="0"/>
                      <a:pt x="725" y="0"/>
                    </a:cubicBez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49"/>
              <p:cNvSpPr/>
              <p:nvPr/>
            </p:nvSpPr>
            <p:spPr>
              <a:xfrm>
                <a:off x="3072375" y="4065850"/>
                <a:ext cx="1672050" cy="562100"/>
              </a:xfrm>
              <a:custGeom>
                <a:avLst/>
                <a:gdLst/>
                <a:ahLst/>
                <a:cxnLst/>
                <a:rect l="l" t="t" r="r" b="b"/>
                <a:pathLst>
                  <a:path w="66882" h="22484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0" y="22450"/>
                    </a:lnTo>
                    <a:lnTo>
                      <a:pt x="0" y="22483"/>
                    </a:lnTo>
                    <a:lnTo>
                      <a:pt x="100" y="22483"/>
                    </a:lnTo>
                    <a:lnTo>
                      <a:pt x="47901" y="22450"/>
                    </a:lnTo>
                    <a:lnTo>
                      <a:pt x="61811" y="22417"/>
                    </a:lnTo>
                    <a:lnTo>
                      <a:pt x="61744" y="22417"/>
                    </a:lnTo>
                    <a:lnTo>
                      <a:pt x="47801" y="22383"/>
                    </a:lnTo>
                    <a:lnTo>
                      <a:pt x="200" y="22317"/>
                    </a:lnTo>
                    <a:lnTo>
                      <a:pt x="200" y="22317"/>
                    </a:lnTo>
                    <a:lnTo>
                      <a:pt x="200" y="201"/>
                    </a:lnTo>
                    <a:lnTo>
                      <a:pt x="200" y="201"/>
                    </a:lnTo>
                    <a:lnTo>
                      <a:pt x="66714" y="167"/>
                    </a:lnTo>
                    <a:lnTo>
                      <a:pt x="66714" y="167"/>
                    </a:lnTo>
                    <a:cubicBezTo>
                      <a:pt x="66715" y="7141"/>
                      <a:pt x="66748" y="12689"/>
                      <a:pt x="66748" y="16512"/>
                    </a:cubicBezTo>
                    <a:cubicBezTo>
                      <a:pt x="66748" y="18414"/>
                      <a:pt x="66748" y="19882"/>
                      <a:pt x="66748" y="20916"/>
                    </a:cubicBezTo>
                    <a:lnTo>
                      <a:pt x="66748" y="22050"/>
                    </a:lnTo>
                    <a:lnTo>
                      <a:pt x="66748" y="22450"/>
                    </a:lnTo>
                    <a:cubicBezTo>
                      <a:pt x="66748" y="22450"/>
                      <a:pt x="66814" y="22317"/>
                      <a:pt x="66814" y="22050"/>
                    </a:cubicBezTo>
                    <a:lnTo>
                      <a:pt x="66814" y="20916"/>
                    </a:lnTo>
                    <a:lnTo>
                      <a:pt x="66814" y="16546"/>
                    </a:lnTo>
                    <a:cubicBezTo>
                      <a:pt x="66848" y="12710"/>
                      <a:pt x="66881" y="7106"/>
                      <a:pt x="66881" y="101"/>
                    </a:cubicBezTo>
                    <a:lnTo>
                      <a:pt x="66881" y="34"/>
                    </a:lnTo>
                    <a:lnTo>
                      <a:pt x="66781" y="34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49"/>
              <p:cNvSpPr/>
              <p:nvPr/>
            </p:nvSpPr>
            <p:spPr>
              <a:xfrm>
                <a:off x="3141575" y="4161750"/>
                <a:ext cx="463700" cy="37195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4878" extrusionOk="0">
                    <a:moveTo>
                      <a:pt x="101" y="1"/>
                    </a:moveTo>
                    <a:lnTo>
                      <a:pt x="1" y="14778"/>
                    </a:lnTo>
                    <a:lnTo>
                      <a:pt x="18481" y="14878"/>
                    </a:lnTo>
                    <a:lnTo>
                      <a:pt x="18547" y="10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49"/>
              <p:cNvSpPr/>
              <p:nvPr/>
            </p:nvSpPr>
            <p:spPr>
              <a:xfrm>
                <a:off x="3137400" y="4158425"/>
                <a:ext cx="467875" cy="376125"/>
              </a:xfrm>
              <a:custGeom>
                <a:avLst/>
                <a:gdLst/>
                <a:ahLst/>
                <a:cxnLst/>
                <a:rect l="l" t="t" r="r" b="b"/>
                <a:pathLst>
                  <a:path w="18715" h="15045" extrusionOk="0">
                    <a:moveTo>
                      <a:pt x="101" y="0"/>
                    </a:moveTo>
                    <a:lnTo>
                      <a:pt x="101" y="100"/>
                    </a:lnTo>
                    <a:cubicBezTo>
                      <a:pt x="68" y="4503"/>
                      <a:pt x="34" y="9540"/>
                      <a:pt x="1" y="14844"/>
                    </a:cubicBezTo>
                    <a:lnTo>
                      <a:pt x="101" y="14978"/>
                    </a:lnTo>
                    <a:lnTo>
                      <a:pt x="5138" y="14978"/>
                    </a:lnTo>
                    <a:lnTo>
                      <a:pt x="9941" y="15011"/>
                    </a:lnTo>
                    <a:lnTo>
                      <a:pt x="18581" y="15044"/>
                    </a:lnTo>
                    <a:lnTo>
                      <a:pt x="18681" y="15044"/>
                    </a:lnTo>
                    <a:lnTo>
                      <a:pt x="18681" y="14944"/>
                    </a:lnTo>
                    <a:lnTo>
                      <a:pt x="18681" y="4203"/>
                    </a:lnTo>
                    <a:lnTo>
                      <a:pt x="18681" y="1234"/>
                    </a:lnTo>
                    <a:cubicBezTo>
                      <a:pt x="18648" y="1935"/>
                      <a:pt x="18648" y="2969"/>
                      <a:pt x="18648" y="4237"/>
                    </a:cubicBezTo>
                    <a:cubicBezTo>
                      <a:pt x="18615" y="6819"/>
                      <a:pt x="18581" y="10452"/>
                      <a:pt x="18516" y="14843"/>
                    </a:cubicBezTo>
                    <a:lnTo>
                      <a:pt x="18516" y="14843"/>
                    </a:lnTo>
                    <a:lnTo>
                      <a:pt x="9975" y="14778"/>
                    </a:lnTo>
                    <a:lnTo>
                      <a:pt x="5171" y="14744"/>
                    </a:lnTo>
                    <a:lnTo>
                      <a:pt x="268" y="14744"/>
                    </a:lnTo>
                    <a:cubicBezTo>
                      <a:pt x="268" y="9497"/>
                      <a:pt x="301" y="4543"/>
                      <a:pt x="334" y="201"/>
                    </a:cubicBezTo>
                    <a:lnTo>
                      <a:pt x="334" y="201"/>
                    </a:lnTo>
                    <a:lnTo>
                      <a:pt x="13577" y="234"/>
                    </a:lnTo>
                    <a:lnTo>
                      <a:pt x="18714" y="234"/>
                    </a:lnTo>
                    <a:lnTo>
                      <a:pt x="18581" y="167"/>
                    </a:lnTo>
                    <a:lnTo>
                      <a:pt x="17347" y="167"/>
                    </a:lnTo>
                    <a:lnTo>
                      <a:pt x="13577" y="100"/>
                    </a:lnTo>
                    <a:lnTo>
                      <a:pt x="201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49"/>
              <p:cNvSpPr/>
              <p:nvPr/>
            </p:nvSpPr>
            <p:spPr>
              <a:xfrm>
                <a:off x="3157425" y="4185100"/>
                <a:ext cx="431175" cy="325250"/>
              </a:xfrm>
              <a:custGeom>
                <a:avLst/>
                <a:gdLst/>
                <a:ahLst/>
                <a:cxnLst/>
                <a:rect l="l" t="t" r="r" b="b"/>
                <a:pathLst>
                  <a:path w="17247" h="13010" extrusionOk="0">
                    <a:moveTo>
                      <a:pt x="67" y="1"/>
                    </a:moveTo>
                    <a:lnTo>
                      <a:pt x="1" y="12910"/>
                    </a:lnTo>
                    <a:lnTo>
                      <a:pt x="17179" y="13010"/>
                    </a:lnTo>
                    <a:lnTo>
                      <a:pt x="17246" y="101"/>
                    </a:lnTo>
                    <a:lnTo>
                      <a:pt x="67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49"/>
              <p:cNvSpPr/>
              <p:nvPr/>
            </p:nvSpPr>
            <p:spPr>
              <a:xfrm>
                <a:off x="3157425" y="4307700"/>
                <a:ext cx="429500" cy="202650"/>
              </a:xfrm>
              <a:custGeom>
                <a:avLst/>
                <a:gdLst/>
                <a:ahLst/>
                <a:cxnLst/>
                <a:rect l="l" t="t" r="r" b="b"/>
                <a:pathLst>
                  <a:path w="17180" h="8106" extrusionOk="0">
                    <a:moveTo>
                      <a:pt x="6038" y="0"/>
                    </a:moveTo>
                    <a:lnTo>
                      <a:pt x="1" y="8006"/>
                    </a:lnTo>
                    <a:lnTo>
                      <a:pt x="17179" y="8106"/>
                    </a:lnTo>
                    <a:lnTo>
                      <a:pt x="12276" y="2369"/>
                    </a:lnTo>
                    <a:lnTo>
                      <a:pt x="9741" y="5037"/>
                    </a:lnTo>
                    <a:lnTo>
                      <a:pt x="6038" y="0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49"/>
              <p:cNvSpPr/>
              <p:nvPr/>
            </p:nvSpPr>
            <p:spPr>
              <a:xfrm>
                <a:off x="3361750" y="4250150"/>
                <a:ext cx="79225" cy="67825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2713" extrusionOk="0">
                    <a:moveTo>
                      <a:pt x="1835" y="1"/>
                    </a:moveTo>
                    <a:cubicBezTo>
                      <a:pt x="634" y="1"/>
                      <a:pt x="0" y="1435"/>
                      <a:pt x="867" y="2302"/>
                    </a:cubicBezTo>
                    <a:cubicBezTo>
                      <a:pt x="1140" y="2586"/>
                      <a:pt x="1481" y="2713"/>
                      <a:pt x="1815" y="2713"/>
                    </a:cubicBezTo>
                    <a:cubicBezTo>
                      <a:pt x="2504" y="2713"/>
                      <a:pt x="3169" y="2176"/>
                      <a:pt x="3169" y="1368"/>
                    </a:cubicBezTo>
                    <a:cubicBezTo>
                      <a:pt x="3169" y="601"/>
                      <a:pt x="2569" y="1"/>
                      <a:pt x="1835" y="1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49"/>
              <p:cNvSpPr/>
              <p:nvPr/>
            </p:nvSpPr>
            <p:spPr>
              <a:xfrm>
                <a:off x="3436800" y="1766700"/>
                <a:ext cx="485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9415" h="201" extrusionOk="0">
                    <a:moveTo>
                      <a:pt x="9707" y="1"/>
                    </a:moveTo>
                    <a:cubicBezTo>
                      <a:pt x="7005" y="1"/>
                      <a:pt x="4603" y="34"/>
                      <a:pt x="2836" y="34"/>
                    </a:cubicBezTo>
                    <a:lnTo>
                      <a:pt x="767" y="67"/>
                    </a:lnTo>
                    <a:lnTo>
                      <a:pt x="200" y="67"/>
                    </a:lnTo>
                    <a:cubicBezTo>
                      <a:pt x="134" y="67"/>
                      <a:pt x="67" y="67"/>
                      <a:pt x="0" y="101"/>
                    </a:cubicBezTo>
                    <a:lnTo>
                      <a:pt x="200" y="101"/>
                    </a:lnTo>
                    <a:lnTo>
                      <a:pt x="767" y="134"/>
                    </a:lnTo>
                    <a:lnTo>
                      <a:pt x="2836" y="168"/>
                    </a:lnTo>
                    <a:cubicBezTo>
                      <a:pt x="4603" y="201"/>
                      <a:pt x="7005" y="201"/>
                      <a:pt x="9707" y="201"/>
                    </a:cubicBezTo>
                    <a:cubicBezTo>
                      <a:pt x="12409" y="201"/>
                      <a:pt x="14811" y="168"/>
                      <a:pt x="16579" y="168"/>
                    </a:cubicBezTo>
                    <a:lnTo>
                      <a:pt x="18647" y="134"/>
                    </a:lnTo>
                    <a:lnTo>
                      <a:pt x="19214" y="101"/>
                    </a:lnTo>
                    <a:lnTo>
                      <a:pt x="19414" y="101"/>
                    </a:lnTo>
                    <a:cubicBezTo>
                      <a:pt x="19347" y="67"/>
                      <a:pt x="19281" y="67"/>
                      <a:pt x="19214" y="67"/>
                    </a:cubicBezTo>
                    <a:lnTo>
                      <a:pt x="18647" y="67"/>
                    </a:lnTo>
                    <a:lnTo>
                      <a:pt x="16579" y="34"/>
                    </a:lnTo>
                    <a:cubicBezTo>
                      <a:pt x="14811" y="1"/>
                      <a:pt x="12409" y="1"/>
                      <a:pt x="9707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49"/>
              <p:cNvSpPr/>
              <p:nvPr/>
            </p:nvSpPr>
            <p:spPr>
              <a:xfrm>
                <a:off x="4515900" y="3677250"/>
                <a:ext cx="88425" cy="132600"/>
              </a:xfrm>
              <a:custGeom>
                <a:avLst/>
                <a:gdLst/>
                <a:ahLst/>
                <a:cxnLst/>
                <a:rect l="l" t="t" r="r" b="b"/>
                <a:pathLst>
                  <a:path w="3537" h="5304" extrusionOk="0">
                    <a:moveTo>
                      <a:pt x="3369" y="167"/>
                    </a:moveTo>
                    <a:lnTo>
                      <a:pt x="3369" y="4937"/>
                    </a:lnTo>
                    <a:lnTo>
                      <a:pt x="1768" y="3303"/>
                    </a:lnTo>
                    <a:lnTo>
                      <a:pt x="1735" y="3269"/>
                    </a:lnTo>
                    <a:lnTo>
                      <a:pt x="134" y="4837"/>
                    </a:lnTo>
                    <a:lnTo>
                      <a:pt x="134" y="167"/>
                    </a:lnTo>
                    <a:close/>
                    <a:moveTo>
                      <a:pt x="0" y="0"/>
                    </a:moveTo>
                    <a:lnTo>
                      <a:pt x="0" y="5204"/>
                    </a:lnTo>
                    <a:lnTo>
                      <a:pt x="1735" y="3469"/>
                    </a:lnTo>
                    <a:lnTo>
                      <a:pt x="3536" y="5304"/>
                    </a:lnTo>
                    <a:lnTo>
                      <a:pt x="3536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49"/>
              <p:cNvSpPr/>
              <p:nvPr/>
            </p:nvSpPr>
            <p:spPr>
              <a:xfrm>
                <a:off x="3326700" y="3681400"/>
                <a:ext cx="147625" cy="11512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4605" extrusionOk="0">
                    <a:moveTo>
                      <a:pt x="2945" y="1"/>
                    </a:moveTo>
                    <a:cubicBezTo>
                      <a:pt x="2931" y="1"/>
                      <a:pt x="2917" y="1"/>
                      <a:pt x="2903" y="1"/>
                    </a:cubicBezTo>
                    <a:cubicBezTo>
                      <a:pt x="31" y="1"/>
                      <a:pt x="1" y="4216"/>
                      <a:pt x="2751" y="4398"/>
                    </a:cubicBezTo>
                    <a:lnTo>
                      <a:pt x="2750" y="4398"/>
                    </a:lnTo>
                    <a:cubicBezTo>
                      <a:pt x="1088" y="4114"/>
                      <a:pt x="177" y="1741"/>
                      <a:pt x="1902" y="501"/>
                    </a:cubicBezTo>
                    <a:cubicBezTo>
                      <a:pt x="2315" y="206"/>
                      <a:pt x="2744" y="79"/>
                      <a:pt x="3152" y="79"/>
                    </a:cubicBezTo>
                    <a:cubicBezTo>
                      <a:pt x="3437" y="79"/>
                      <a:pt x="3712" y="141"/>
                      <a:pt x="3965" y="251"/>
                    </a:cubicBezTo>
                    <a:lnTo>
                      <a:pt x="3965" y="251"/>
                    </a:lnTo>
                    <a:cubicBezTo>
                      <a:pt x="3668" y="93"/>
                      <a:pt x="3324" y="1"/>
                      <a:pt x="2945" y="1"/>
                    </a:cubicBezTo>
                    <a:close/>
                    <a:moveTo>
                      <a:pt x="3965" y="251"/>
                    </a:moveTo>
                    <a:cubicBezTo>
                      <a:pt x="5134" y="876"/>
                      <a:pt x="5568" y="2535"/>
                      <a:pt x="4538" y="3670"/>
                    </a:cubicBezTo>
                    <a:lnTo>
                      <a:pt x="4504" y="3704"/>
                    </a:lnTo>
                    <a:lnTo>
                      <a:pt x="4638" y="4304"/>
                    </a:lnTo>
                    <a:lnTo>
                      <a:pt x="4037" y="4037"/>
                    </a:lnTo>
                    <a:lnTo>
                      <a:pt x="4004" y="4071"/>
                    </a:lnTo>
                    <a:cubicBezTo>
                      <a:pt x="3670" y="4237"/>
                      <a:pt x="3303" y="4371"/>
                      <a:pt x="2936" y="4404"/>
                    </a:cubicBezTo>
                    <a:cubicBezTo>
                      <a:pt x="2873" y="4404"/>
                      <a:pt x="2811" y="4402"/>
                      <a:pt x="2751" y="4398"/>
                    </a:cubicBezTo>
                    <a:lnTo>
                      <a:pt x="2750" y="4398"/>
                    </a:lnTo>
                    <a:cubicBezTo>
                      <a:pt x="2858" y="4416"/>
                      <a:pt x="2969" y="4426"/>
                      <a:pt x="3083" y="4426"/>
                    </a:cubicBezTo>
                    <a:cubicBezTo>
                      <a:pt x="3385" y="4426"/>
                      <a:pt x="3707" y="4358"/>
                      <a:pt x="4037" y="4204"/>
                    </a:cubicBezTo>
                    <a:lnTo>
                      <a:pt x="4871" y="4604"/>
                    </a:lnTo>
                    <a:lnTo>
                      <a:pt x="4871" y="4604"/>
                    </a:lnTo>
                    <a:lnTo>
                      <a:pt x="4704" y="3737"/>
                    </a:lnTo>
                    <a:cubicBezTo>
                      <a:pt x="5905" y="2470"/>
                      <a:pt x="5194" y="789"/>
                      <a:pt x="3965" y="25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49"/>
              <p:cNvSpPr/>
              <p:nvPr/>
            </p:nvSpPr>
            <p:spPr>
              <a:xfrm>
                <a:off x="3515175" y="3684750"/>
                <a:ext cx="110950" cy="102600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104" extrusionOk="0">
                    <a:moveTo>
                      <a:pt x="4204" y="167"/>
                    </a:moveTo>
                    <a:lnTo>
                      <a:pt x="2836" y="3670"/>
                    </a:lnTo>
                    <a:lnTo>
                      <a:pt x="2002" y="1635"/>
                    </a:lnTo>
                    <a:lnTo>
                      <a:pt x="434" y="201"/>
                    </a:lnTo>
                    <a:lnTo>
                      <a:pt x="4204" y="167"/>
                    </a:lnTo>
                    <a:close/>
                    <a:moveTo>
                      <a:pt x="4437" y="0"/>
                    </a:moveTo>
                    <a:lnTo>
                      <a:pt x="1" y="34"/>
                    </a:lnTo>
                    <a:lnTo>
                      <a:pt x="1835" y="1702"/>
                    </a:lnTo>
                    <a:lnTo>
                      <a:pt x="2803" y="4103"/>
                    </a:lnTo>
                    <a:lnTo>
                      <a:pt x="4437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49"/>
              <p:cNvSpPr/>
              <p:nvPr/>
            </p:nvSpPr>
            <p:spPr>
              <a:xfrm>
                <a:off x="3563550" y="3684750"/>
                <a:ext cx="62575" cy="4255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702" extrusionOk="0">
                    <a:moveTo>
                      <a:pt x="2436" y="0"/>
                    </a:moveTo>
                    <a:lnTo>
                      <a:pt x="0" y="1568"/>
                    </a:lnTo>
                    <a:lnTo>
                      <a:pt x="101" y="1702"/>
                    </a:lnTo>
                    <a:lnTo>
                      <a:pt x="2502" y="134"/>
                    </a:lnTo>
                    <a:lnTo>
                      <a:pt x="2436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49"/>
              <p:cNvSpPr/>
              <p:nvPr/>
            </p:nvSpPr>
            <p:spPr>
              <a:xfrm>
                <a:off x="3137400" y="3671075"/>
                <a:ext cx="138475" cy="119600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4784" extrusionOk="0">
                    <a:moveTo>
                      <a:pt x="4132" y="0"/>
                    </a:moveTo>
                    <a:cubicBezTo>
                      <a:pt x="3503" y="0"/>
                      <a:pt x="2872" y="410"/>
                      <a:pt x="2770" y="1215"/>
                    </a:cubicBezTo>
                    <a:cubicBezTo>
                      <a:pt x="2651" y="435"/>
                      <a:pt x="2024" y="43"/>
                      <a:pt x="1401" y="43"/>
                    </a:cubicBezTo>
                    <a:cubicBezTo>
                      <a:pt x="798" y="43"/>
                      <a:pt x="199" y="410"/>
                      <a:pt x="68" y="1148"/>
                    </a:cubicBezTo>
                    <a:cubicBezTo>
                      <a:pt x="1" y="1615"/>
                      <a:pt x="134" y="2115"/>
                      <a:pt x="401" y="2482"/>
                    </a:cubicBezTo>
                    <a:cubicBezTo>
                      <a:pt x="668" y="2882"/>
                      <a:pt x="1002" y="3216"/>
                      <a:pt x="1369" y="3516"/>
                    </a:cubicBezTo>
                    <a:cubicBezTo>
                      <a:pt x="1869" y="3916"/>
                      <a:pt x="2336" y="4350"/>
                      <a:pt x="2836" y="4784"/>
                    </a:cubicBezTo>
                    <a:cubicBezTo>
                      <a:pt x="3303" y="4350"/>
                      <a:pt x="3737" y="3916"/>
                      <a:pt x="4204" y="3483"/>
                    </a:cubicBezTo>
                    <a:cubicBezTo>
                      <a:pt x="4571" y="3183"/>
                      <a:pt x="4904" y="2849"/>
                      <a:pt x="5171" y="2449"/>
                    </a:cubicBezTo>
                    <a:cubicBezTo>
                      <a:pt x="5438" y="2048"/>
                      <a:pt x="5538" y="1581"/>
                      <a:pt x="5472" y="1114"/>
                    </a:cubicBezTo>
                    <a:cubicBezTo>
                      <a:pt x="5325" y="368"/>
                      <a:pt x="4729" y="0"/>
                      <a:pt x="4132" y="0"/>
                    </a:cubicBez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49"/>
              <p:cNvSpPr/>
              <p:nvPr/>
            </p:nvSpPr>
            <p:spPr>
              <a:xfrm>
                <a:off x="3189125" y="1694150"/>
                <a:ext cx="150125" cy="150125"/>
              </a:xfrm>
              <a:custGeom>
                <a:avLst/>
                <a:gdLst/>
                <a:ahLst/>
                <a:cxnLst/>
                <a:rect l="l" t="t" r="r" b="b"/>
                <a:pathLst>
                  <a:path w="6005" h="6005" extrusionOk="0">
                    <a:moveTo>
                      <a:pt x="3002" y="1"/>
                    </a:moveTo>
                    <a:cubicBezTo>
                      <a:pt x="1334" y="1"/>
                      <a:pt x="0" y="1335"/>
                      <a:pt x="0" y="3003"/>
                    </a:cubicBezTo>
                    <a:cubicBezTo>
                      <a:pt x="0" y="4671"/>
                      <a:pt x="1334" y="6005"/>
                      <a:pt x="3002" y="6005"/>
                    </a:cubicBezTo>
                    <a:cubicBezTo>
                      <a:pt x="4670" y="6005"/>
                      <a:pt x="6004" y="4671"/>
                      <a:pt x="6004" y="3003"/>
                    </a:cubicBezTo>
                    <a:cubicBezTo>
                      <a:pt x="6004" y="1335"/>
                      <a:pt x="4670" y="1"/>
                      <a:pt x="3002" y="1"/>
                    </a:cubicBez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49"/>
              <p:cNvSpPr/>
              <p:nvPr/>
            </p:nvSpPr>
            <p:spPr>
              <a:xfrm>
                <a:off x="3167425" y="3375350"/>
                <a:ext cx="14085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56342" h="235" extrusionOk="0">
                    <a:moveTo>
                      <a:pt x="28154" y="1"/>
                    </a:moveTo>
                    <a:cubicBezTo>
                      <a:pt x="12610" y="1"/>
                      <a:pt x="1" y="68"/>
                      <a:pt x="1" y="134"/>
                    </a:cubicBezTo>
                    <a:cubicBezTo>
                      <a:pt x="1" y="168"/>
                      <a:pt x="12610" y="234"/>
                      <a:pt x="28154" y="234"/>
                    </a:cubicBezTo>
                    <a:cubicBezTo>
                      <a:pt x="43732" y="234"/>
                      <a:pt x="56341" y="168"/>
                      <a:pt x="56341" y="134"/>
                    </a:cubicBezTo>
                    <a:cubicBezTo>
                      <a:pt x="56341" y="68"/>
                      <a:pt x="43732" y="1"/>
                      <a:pt x="28154" y="1"/>
                    </a:cubicBez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49"/>
              <p:cNvSpPr/>
              <p:nvPr/>
            </p:nvSpPr>
            <p:spPr>
              <a:xfrm>
                <a:off x="3167425" y="3258600"/>
                <a:ext cx="14085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56342" h="201" extrusionOk="0">
                    <a:moveTo>
                      <a:pt x="28154" y="1"/>
                    </a:moveTo>
                    <a:cubicBezTo>
                      <a:pt x="12610" y="1"/>
                      <a:pt x="1" y="34"/>
                      <a:pt x="1" y="101"/>
                    </a:cubicBezTo>
                    <a:cubicBezTo>
                      <a:pt x="1" y="168"/>
                      <a:pt x="12610" y="201"/>
                      <a:pt x="28154" y="201"/>
                    </a:cubicBezTo>
                    <a:cubicBezTo>
                      <a:pt x="43732" y="201"/>
                      <a:pt x="56341" y="168"/>
                      <a:pt x="56341" y="101"/>
                    </a:cubicBezTo>
                    <a:cubicBezTo>
                      <a:pt x="56341" y="34"/>
                      <a:pt x="43732" y="1"/>
                      <a:pt x="28154" y="1"/>
                    </a:cubicBez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49"/>
              <p:cNvSpPr/>
              <p:nvPr/>
            </p:nvSpPr>
            <p:spPr>
              <a:xfrm>
                <a:off x="3167425" y="3494600"/>
                <a:ext cx="766425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30657" h="235" extrusionOk="0">
                    <a:moveTo>
                      <a:pt x="15312" y="1"/>
                    </a:moveTo>
                    <a:cubicBezTo>
                      <a:pt x="6839" y="1"/>
                      <a:pt x="1" y="68"/>
                      <a:pt x="1" y="101"/>
                    </a:cubicBezTo>
                    <a:cubicBezTo>
                      <a:pt x="1" y="168"/>
                      <a:pt x="6839" y="234"/>
                      <a:pt x="15312" y="234"/>
                    </a:cubicBezTo>
                    <a:cubicBezTo>
                      <a:pt x="23784" y="234"/>
                      <a:pt x="30656" y="168"/>
                      <a:pt x="30656" y="101"/>
                    </a:cubicBezTo>
                    <a:cubicBezTo>
                      <a:pt x="30656" y="68"/>
                      <a:pt x="23784" y="1"/>
                      <a:pt x="15312" y="1"/>
                    </a:cubicBez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49"/>
              <p:cNvSpPr/>
              <p:nvPr/>
            </p:nvSpPr>
            <p:spPr>
              <a:xfrm>
                <a:off x="3769750" y="4745500"/>
                <a:ext cx="69850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398" extrusionOk="0">
                    <a:moveTo>
                      <a:pt x="1553" y="0"/>
                    </a:moveTo>
                    <a:cubicBezTo>
                      <a:pt x="512" y="0"/>
                      <a:pt x="1" y="1278"/>
                      <a:pt x="726" y="2036"/>
                    </a:cubicBezTo>
                    <a:cubicBezTo>
                      <a:pt x="965" y="2286"/>
                      <a:pt x="1265" y="2398"/>
                      <a:pt x="1561" y="2398"/>
                    </a:cubicBezTo>
                    <a:cubicBezTo>
                      <a:pt x="2173" y="2398"/>
                      <a:pt x="2771" y="1921"/>
                      <a:pt x="2794" y="1202"/>
                    </a:cubicBezTo>
                    <a:cubicBezTo>
                      <a:pt x="2794" y="534"/>
                      <a:pt x="2260" y="1"/>
                      <a:pt x="1593" y="1"/>
                    </a:cubicBezTo>
                    <a:cubicBezTo>
                      <a:pt x="1579" y="0"/>
                      <a:pt x="1566" y="0"/>
                      <a:pt x="1553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49"/>
              <p:cNvSpPr/>
              <p:nvPr/>
            </p:nvSpPr>
            <p:spPr>
              <a:xfrm>
                <a:off x="3862100" y="4745500"/>
                <a:ext cx="70075" cy="5997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2399" extrusionOk="0">
                    <a:moveTo>
                      <a:pt x="1601" y="1"/>
                    </a:moveTo>
                    <a:cubicBezTo>
                      <a:pt x="534" y="1"/>
                      <a:pt x="0" y="1268"/>
                      <a:pt x="734" y="2036"/>
                    </a:cubicBezTo>
                    <a:cubicBezTo>
                      <a:pt x="975" y="2287"/>
                      <a:pt x="1277" y="2399"/>
                      <a:pt x="1574" y="2399"/>
                    </a:cubicBezTo>
                    <a:cubicBezTo>
                      <a:pt x="2185" y="2399"/>
                      <a:pt x="2780" y="1930"/>
                      <a:pt x="2802" y="1235"/>
                    </a:cubicBezTo>
                    <a:cubicBezTo>
                      <a:pt x="2802" y="568"/>
                      <a:pt x="2269" y="1"/>
                      <a:pt x="1601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49"/>
              <p:cNvSpPr/>
              <p:nvPr/>
            </p:nvSpPr>
            <p:spPr>
              <a:xfrm>
                <a:off x="3954900" y="4746325"/>
                <a:ext cx="69825" cy="59350"/>
              </a:xfrm>
              <a:custGeom>
                <a:avLst/>
                <a:gdLst/>
                <a:ahLst/>
                <a:cxnLst/>
                <a:rect l="l" t="t" r="r" b="b"/>
                <a:pathLst>
                  <a:path w="2793" h="2374" extrusionOk="0">
                    <a:moveTo>
                      <a:pt x="1553" y="0"/>
                    </a:moveTo>
                    <a:cubicBezTo>
                      <a:pt x="544" y="0"/>
                      <a:pt x="1" y="1278"/>
                      <a:pt x="758" y="2003"/>
                    </a:cubicBezTo>
                    <a:cubicBezTo>
                      <a:pt x="1003" y="2258"/>
                      <a:pt x="1307" y="2373"/>
                      <a:pt x="1604" y="2373"/>
                    </a:cubicBezTo>
                    <a:cubicBezTo>
                      <a:pt x="2200" y="2373"/>
                      <a:pt x="2771" y="1914"/>
                      <a:pt x="2793" y="1202"/>
                    </a:cubicBezTo>
                    <a:cubicBezTo>
                      <a:pt x="2793" y="535"/>
                      <a:pt x="2259" y="1"/>
                      <a:pt x="1592" y="1"/>
                    </a:cubicBezTo>
                    <a:cubicBezTo>
                      <a:pt x="1579" y="1"/>
                      <a:pt x="1566" y="0"/>
                      <a:pt x="1553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49"/>
              <p:cNvSpPr/>
              <p:nvPr/>
            </p:nvSpPr>
            <p:spPr>
              <a:xfrm>
                <a:off x="3084050" y="1917650"/>
                <a:ext cx="1667050" cy="1019925"/>
              </a:xfrm>
              <a:custGeom>
                <a:avLst/>
                <a:gdLst/>
                <a:ahLst/>
                <a:cxnLst/>
                <a:rect l="l" t="t" r="r" b="b"/>
                <a:pathLst>
                  <a:path w="66682" h="40797" extrusionOk="0">
                    <a:moveTo>
                      <a:pt x="0" y="0"/>
                    </a:moveTo>
                    <a:lnTo>
                      <a:pt x="0" y="40796"/>
                    </a:lnTo>
                    <a:lnTo>
                      <a:pt x="66681" y="40796"/>
                    </a:lnTo>
                    <a:lnTo>
                      <a:pt x="66681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49"/>
              <p:cNvSpPr/>
              <p:nvPr/>
            </p:nvSpPr>
            <p:spPr>
              <a:xfrm>
                <a:off x="3238325" y="2298750"/>
                <a:ext cx="1368500" cy="638825"/>
              </a:xfrm>
              <a:custGeom>
                <a:avLst/>
                <a:gdLst/>
                <a:ahLst/>
                <a:cxnLst/>
                <a:rect l="l" t="t" r="r" b="b"/>
                <a:pathLst>
                  <a:path w="54740" h="25553" extrusionOk="0">
                    <a:moveTo>
                      <a:pt x="19114" y="1"/>
                    </a:moveTo>
                    <a:lnTo>
                      <a:pt x="0" y="25552"/>
                    </a:lnTo>
                    <a:lnTo>
                      <a:pt x="54739" y="25552"/>
                    </a:lnTo>
                    <a:lnTo>
                      <a:pt x="38961" y="7439"/>
                    </a:lnTo>
                    <a:lnTo>
                      <a:pt x="30956" y="15979"/>
                    </a:lnTo>
                    <a:lnTo>
                      <a:pt x="19114" y="1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49"/>
              <p:cNvSpPr/>
              <p:nvPr/>
            </p:nvSpPr>
            <p:spPr>
              <a:xfrm>
                <a:off x="3885450" y="2111950"/>
                <a:ext cx="251875" cy="215975"/>
              </a:xfrm>
              <a:custGeom>
                <a:avLst/>
                <a:gdLst/>
                <a:ahLst/>
                <a:cxnLst/>
                <a:rect l="l" t="t" r="r" b="b"/>
                <a:pathLst>
                  <a:path w="10075" h="8639" extrusionOk="0">
                    <a:moveTo>
                      <a:pt x="5771" y="1"/>
                    </a:moveTo>
                    <a:cubicBezTo>
                      <a:pt x="1935" y="1"/>
                      <a:pt x="0" y="4671"/>
                      <a:pt x="2736" y="7373"/>
                    </a:cubicBezTo>
                    <a:cubicBezTo>
                      <a:pt x="3609" y="8246"/>
                      <a:pt x="4686" y="8639"/>
                      <a:pt x="5742" y="8639"/>
                    </a:cubicBezTo>
                    <a:cubicBezTo>
                      <a:pt x="7952" y="8639"/>
                      <a:pt x="10074" y="6922"/>
                      <a:pt x="10074" y="4304"/>
                    </a:cubicBezTo>
                    <a:cubicBezTo>
                      <a:pt x="10074" y="1935"/>
                      <a:pt x="8139" y="1"/>
                      <a:pt x="5771" y="1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49"/>
              <p:cNvSpPr/>
              <p:nvPr/>
            </p:nvSpPr>
            <p:spPr>
              <a:xfrm>
                <a:off x="3077375" y="1575725"/>
                <a:ext cx="1672875" cy="2311700"/>
              </a:xfrm>
              <a:custGeom>
                <a:avLst/>
                <a:gdLst/>
                <a:ahLst/>
                <a:cxnLst/>
                <a:rect l="l" t="t" r="r" b="b"/>
                <a:pathLst>
                  <a:path w="66915" h="92468" extrusionOk="0">
                    <a:moveTo>
                      <a:pt x="0" y="1"/>
                    </a:moveTo>
                    <a:lnTo>
                      <a:pt x="0" y="101"/>
                    </a:lnTo>
                    <a:cubicBezTo>
                      <a:pt x="34" y="34626"/>
                      <a:pt x="34" y="66549"/>
                      <a:pt x="34" y="92367"/>
                    </a:cubicBezTo>
                    <a:lnTo>
                      <a:pt x="34" y="92467"/>
                    </a:lnTo>
                    <a:lnTo>
                      <a:pt x="134" y="92467"/>
                    </a:lnTo>
                    <a:lnTo>
                      <a:pt x="66815" y="92367"/>
                    </a:lnTo>
                    <a:lnTo>
                      <a:pt x="200" y="92267"/>
                    </a:lnTo>
                    <a:lnTo>
                      <a:pt x="200" y="92267"/>
                    </a:lnTo>
                    <a:lnTo>
                      <a:pt x="200" y="234"/>
                    </a:lnTo>
                    <a:lnTo>
                      <a:pt x="66681" y="234"/>
                    </a:lnTo>
                    <a:cubicBezTo>
                      <a:pt x="66748" y="54717"/>
                      <a:pt x="66781" y="91499"/>
                      <a:pt x="66781" y="92367"/>
                    </a:cubicBezTo>
                    <a:lnTo>
                      <a:pt x="66781" y="92367"/>
                    </a:lnTo>
                    <a:cubicBezTo>
                      <a:pt x="66782" y="92364"/>
                      <a:pt x="66815" y="92198"/>
                      <a:pt x="66815" y="91933"/>
                    </a:cubicBezTo>
                    <a:lnTo>
                      <a:pt x="66815" y="90633"/>
                    </a:lnTo>
                    <a:lnTo>
                      <a:pt x="66815" y="85629"/>
                    </a:lnTo>
                    <a:cubicBezTo>
                      <a:pt x="66848" y="81259"/>
                      <a:pt x="66848" y="74855"/>
                      <a:pt x="66848" y="66715"/>
                    </a:cubicBezTo>
                    <a:cubicBezTo>
                      <a:pt x="66881" y="50470"/>
                      <a:pt x="66881" y="27387"/>
                      <a:pt x="66915" y="101"/>
                    </a:cubicBezTo>
                    <a:lnTo>
                      <a:pt x="66915" y="1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49"/>
              <p:cNvSpPr/>
              <p:nvPr/>
            </p:nvSpPr>
            <p:spPr>
              <a:xfrm>
                <a:off x="3288350" y="3605000"/>
                <a:ext cx="920550" cy="1385700"/>
              </a:xfrm>
              <a:custGeom>
                <a:avLst/>
                <a:gdLst/>
                <a:ahLst/>
                <a:cxnLst/>
                <a:rect l="l" t="t" r="r" b="b"/>
                <a:pathLst>
                  <a:path w="36822" h="55428" extrusionOk="0">
                    <a:moveTo>
                      <a:pt x="20493" y="0"/>
                    </a:moveTo>
                    <a:cubicBezTo>
                      <a:pt x="20169" y="0"/>
                      <a:pt x="19838" y="60"/>
                      <a:pt x="19515" y="188"/>
                    </a:cubicBezTo>
                    <a:lnTo>
                      <a:pt x="10908" y="4224"/>
                    </a:lnTo>
                    <a:cubicBezTo>
                      <a:pt x="10518" y="4115"/>
                      <a:pt x="10119" y="4057"/>
                      <a:pt x="9724" y="4057"/>
                    </a:cubicBezTo>
                    <a:cubicBezTo>
                      <a:pt x="9276" y="4057"/>
                      <a:pt x="8832" y="4132"/>
                      <a:pt x="8407" y="4291"/>
                    </a:cubicBezTo>
                    <a:cubicBezTo>
                      <a:pt x="7139" y="4725"/>
                      <a:pt x="6439" y="6059"/>
                      <a:pt x="6739" y="7327"/>
                    </a:cubicBezTo>
                    <a:lnTo>
                      <a:pt x="10241" y="21270"/>
                    </a:lnTo>
                    <a:lnTo>
                      <a:pt x="1" y="55428"/>
                    </a:lnTo>
                    <a:lnTo>
                      <a:pt x="22116" y="55428"/>
                    </a:lnTo>
                    <a:lnTo>
                      <a:pt x="26987" y="22638"/>
                    </a:lnTo>
                    <a:lnTo>
                      <a:pt x="28454" y="17701"/>
                    </a:lnTo>
                    <a:cubicBezTo>
                      <a:pt x="28721" y="16600"/>
                      <a:pt x="29055" y="15332"/>
                      <a:pt x="29522" y="13898"/>
                    </a:cubicBezTo>
                    <a:cubicBezTo>
                      <a:pt x="29955" y="12597"/>
                      <a:pt x="30989" y="11229"/>
                      <a:pt x="31957" y="10262"/>
                    </a:cubicBezTo>
                    <a:cubicBezTo>
                      <a:pt x="33458" y="8728"/>
                      <a:pt x="34192" y="8694"/>
                      <a:pt x="35192" y="7894"/>
                    </a:cubicBezTo>
                    <a:cubicBezTo>
                      <a:pt x="35292" y="7827"/>
                      <a:pt x="35393" y="7760"/>
                      <a:pt x="35493" y="7694"/>
                    </a:cubicBezTo>
                    <a:cubicBezTo>
                      <a:pt x="35659" y="7594"/>
                      <a:pt x="35826" y="7460"/>
                      <a:pt x="35960" y="7293"/>
                    </a:cubicBezTo>
                    <a:cubicBezTo>
                      <a:pt x="36822" y="6399"/>
                      <a:pt x="36064" y="5017"/>
                      <a:pt x="34448" y="5017"/>
                    </a:cubicBezTo>
                    <a:cubicBezTo>
                      <a:pt x="34375" y="5017"/>
                      <a:pt x="34301" y="5019"/>
                      <a:pt x="34225" y="5025"/>
                    </a:cubicBezTo>
                    <a:cubicBezTo>
                      <a:pt x="32891" y="5125"/>
                      <a:pt x="30723" y="5492"/>
                      <a:pt x="27187" y="9161"/>
                    </a:cubicBezTo>
                    <a:cubicBezTo>
                      <a:pt x="27153" y="9228"/>
                      <a:pt x="27087" y="9261"/>
                      <a:pt x="27053" y="9328"/>
                    </a:cubicBezTo>
                    <a:cubicBezTo>
                      <a:pt x="26788" y="9675"/>
                      <a:pt x="26525" y="9828"/>
                      <a:pt x="26267" y="9828"/>
                    </a:cubicBezTo>
                    <a:cubicBezTo>
                      <a:pt x="24739" y="9828"/>
                      <a:pt x="23407" y="4459"/>
                      <a:pt x="23150" y="2290"/>
                    </a:cubicBezTo>
                    <a:cubicBezTo>
                      <a:pt x="22938" y="933"/>
                      <a:pt x="21769" y="0"/>
                      <a:pt x="20493" y="0"/>
                    </a:cubicBezTo>
                    <a:close/>
                  </a:path>
                </a:pathLst>
              </a:custGeom>
              <a:solidFill>
                <a:srgbClr val="FFBE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49"/>
              <p:cNvSpPr/>
              <p:nvPr/>
            </p:nvSpPr>
            <p:spPr>
              <a:xfrm>
                <a:off x="3417600" y="3266950"/>
                <a:ext cx="970725" cy="800575"/>
              </a:xfrm>
              <a:custGeom>
                <a:avLst/>
                <a:gdLst/>
                <a:ahLst/>
                <a:cxnLst/>
                <a:rect l="l" t="t" r="r" b="b"/>
                <a:pathLst>
                  <a:path w="38829" h="32023" extrusionOk="0">
                    <a:moveTo>
                      <a:pt x="21483" y="0"/>
                    </a:moveTo>
                    <a:lnTo>
                      <a:pt x="15279" y="7039"/>
                    </a:lnTo>
                    <a:cubicBezTo>
                      <a:pt x="15279" y="7039"/>
                      <a:pt x="18081" y="8140"/>
                      <a:pt x="15645" y="12843"/>
                    </a:cubicBezTo>
                    <a:cubicBezTo>
                      <a:pt x="13210" y="17546"/>
                      <a:pt x="1" y="23217"/>
                      <a:pt x="1" y="23217"/>
                    </a:cubicBezTo>
                    <a:lnTo>
                      <a:pt x="6572" y="30822"/>
                    </a:lnTo>
                    <a:cubicBezTo>
                      <a:pt x="7256" y="31617"/>
                      <a:pt x="8215" y="32022"/>
                      <a:pt x="9185" y="32022"/>
                    </a:cubicBezTo>
                    <a:cubicBezTo>
                      <a:pt x="9966" y="32022"/>
                      <a:pt x="10754" y="31759"/>
                      <a:pt x="11409" y="31223"/>
                    </a:cubicBezTo>
                    <a:lnTo>
                      <a:pt x="28588" y="17246"/>
                    </a:lnTo>
                    <a:lnTo>
                      <a:pt x="31990" y="18213"/>
                    </a:lnTo>
                    <a:lnTo>
                      <a:pt x="38829" y="4804"/>
                    </a:lnTo>
                    <a:lnTo>
                      <a:pt x="21483" y="0"/>
                    </a:ln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49"/>
              <p:cNvSpPr/>
              <p:nvPr/>
            </p:nvSpPr>
            <p:spPr>
              <a:xfrm>
                <a:off x="2057450" y="1521000"/>
                <a:ext cx="2109050" cy="1742625"/>
              </a:xfrm>
              <a:custGeom>
                <a:avLst/>
                <a:gdLst/>
                <a:ahLst/>
                <a:cxnLst/>
                <a:rect l="l" t="t" r="r" b="b"/>
                <a:pathLst>
                  <a:path w="84362" h="69705" extrusionOk="0">
                    <a:moveTo>
                      <a:pt x="36406" y="0"/>
                    </a:moveTo>
                    <a:cubicBezTo>
                      <a:pt x="33281" y="0"/>
                      <a:pt x="26085" y="2163"/>
                      <a:pt x="14278" y="27808"/>
                    </a:cubicBezTo>
                    <a:cubicBezTo>
                      <a:pt x="1" y="58892"/>
                      <a:pt x="5580" y="66136"/>
                      <a:pt x="8421" y="66136"/>
                    </a:cubicBezTo>
                    <a:cubicBezTo>
                      <a:pt x="8428" y="66136"/>
                      <a:pt x="8434" y="66136"/>
                      <a:pt x="8441" y="66136"/>
                    </a:cubicBezTo>
                    <a:cubicBezTo>
                      <a:pt x="10981" y="66077"/>
                      <a:pt x="26436" y="61834"/>
                      <a:pt x="38327" y="61834"/>
                    </a:cubicBezTo>
                    <a:cubicBezTo>
                      <a:pt x="39867" y="61834"/>
                      <a:pt x="41347" y="61906"/>
                      <a:pt x="42732" y="62066"/>
                    </a:cubicBezTo>
                    <a:cubicBezTo>
                      <a:pt x="54807" y="63434"/>
                      <a:pt x="70352" y="69705"/>
                      <a:pt x="70352" y="69705"/>
                    </a:cubicBezTo>
                    <a:lnTo>
                      <a:pt x="84362" y="47289"/>
                    </a:lnTo>
                    <a:cubicBezTo>
                      <a:pt x="84362" y="47289"/>
                      <a:pt x="74355" y="45054"/>
                      <a:pt x="60278" y="31511"/>
                    </a:cubicBezTo>
                    <a:cubicBezTo>
                      <a:pt x="46207" y="18005"/>
                      <a:pt x="39600" y="88"/>
                      <a:pt x="37876" y="88"/>
                    </a:cubicBezTo>
                    <a:cubicBezTo>
                      <a:pt x="37871" y="88"/>
                      <a:pt x="37867" y="88"/>
                      <a:pt x="37862" y="88"/>
                    </a:cubicBezTo>
                    <a:cubicBezTo>
                      <a:pt x="37845" y="89"/>
                      <a:pt x="37828" y="89"/>
                      <a:pt x="37810" y="89"/>
                    </a:cubicBezTo>
                    <a:cubicBezTo>
                      <a:pt x="37506" y="89"/>
                      <a:pt x="37040" y="0"/>
                      <a:pt x="36406" y="0"/>
                    </a:cubicBez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49"/>
              <p:cNvSpPr/>
              <p:nvPr/>
            </p:nvSpPr>
            <p:spPr>
              <a:xfrm>
                <a:off x="3762025" y="2556450"/>
                <a:ext cx="989900" cy="919450"/>
              </a:xfrm>
              <a:custGeom>
                <a:avLst/>
                <a:gdLst/>
                <a:ahLst/>
                <a:cxnLst/>
                <a:rect l="l" t="t" r="r" b="b"/>
                <a:pathLst>
                  <a:path w="39596" h="36778" extrusionOk="0">
                    <a:moveTo>
                      <a:pt x="12509" y="0"/>
                    </a:moveTo>
                    <a:lnTo>
                      <a:pt x="0" y="28520"/>
                    </a:lnTo>
                    <a:lnTo>
                      <a:pt x="21449" y="35992"/>
                    </a:lnTo>
                    <a:cubicBezTo>
                      <a:pt x="22598" y="36525"/>
                      <a:pt x="23803" y="36777"/>
                      <a:pt x="24991" y="36777"/>
                    </a:cubicBezTo>
                    <a:cubicBezTo>
                      <a:pt x="28045" y="36777"/>
                      <a:pt x="30977" y="35106"/>
                      <a:pt x="32490" y="32223"/>
                    </a:cubicBezTo>
                    <a:lnTo>
                      <a:pt x="34025" y="29321"/>
                    </a:lnTo>
                    <a:lnTo>
                      <a:pt x="37461" y="22816"/>
                    </a:lnTo>
                    <a:cubicBezTo>
                      <a:pt x="39595" y="18713"/>
                      <a:pt x="38061" y="13610"/>
                      <a:pt x="33925" y="11408"/>
                    </a:cubicBezTo>
                    <a:lnTo>
                      <a:pt x="12509" y="0"/>
                    </a:ln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49"/>
              <p:cNvSpPr/>
              <p:nvPr/>
            </p:nvSpPr>
            <p:spPr>
              <a:xfrm>
                <a:off x="3762025" y="2556450"/>
                <a:ext cx="989900" cy="919450"/>
              </a:xfrm>
              <a:custGeom>
                <a:avLst/>
                <a:gdLst/>
                <a:ahLst/>
                <a:cxnLst/>
                <a:rect l="l" t="t" r="r" b="b"/>
                <a:pathLst>
                  <a:path w="39596" h="36778" extrusionOk="0">
                    <a:moveTo>
                      <a:pt x="12509" y="0"/>
                    </a:moveTo>
                    <a:lnTo>
                      <a:pt x="0" y="28520"/>
                    </a:lnTo>
                    <a:lnTo>
                      <a:pt x="21449" y="35992"/>
                    </a:lnTo>
                    <a:cubicBezTo>
                      <a:pt x="22598" y="36525"/>
                      <a:pt x="23803" y="36777"/>
                      <a:pt x="24991" y="36777"/>
                    </a:cubicBezTo>
                    <a:cubicBezTo>
                      <a:pt x="28045" y="36777"/>
                      <a:pt x="30977" y="35106"/>
                      <a:pt x="32490" y="32223"/>
                    </a:cubicBezTo>
                    <a:lnTo>
                      <a:pt x="34025" y="29321"/>
                    </a:lnTo>
                    <a:lnTo>
                      <a:pt x="37461" y="22816"/>
                    </a:lnTo>
                    <a:cubicBezTo>
                      <a:pt x="39595" y="18713"/>
                      <a:pt x="38061" y="13610"/>
                      <a:pt x="33925" y="11408"/>
                    </a:cubicBezTo>
                    <a:lnTo>
                      <a:pt x="1250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49"/>
              <p:cNvSpPr/>
              <p:nvPr/>
            </p:nvSpPr>
            <p:spPr>
              <a:xfrm>
                <a:off x="2173400" y="1538600"/>
                <a:ext cx="874800" cy="1535350"/>
              </a:xfrm>
              <a:custGeom>
                <a:avLst/>
                <a:gdLst/>
                <a:ahLst/>
                <a:cxnLst/>
                <a:rect l="l" t="t" r="r" b="b"/>
                <a:pathLst>
                  <a:path w="34992" h="61414" extrusionOk="0">
                    <a:moveTo>
                      <a:pt x="30553" y="0"/>
                    </a:moveTo>
                    <a:cubicBezTo>
                      <a:pt x="26475" y="0"/>
                      <a:pt x="17950" y="11821"/>
                      <a:pt x="10808" y="27671"/>
                    </a:cubicBezTo>
                    <a:cubicBezTo>
                      <a:pt x="3169" y="44550"/>
                      <a:pt x="0" y="59594"/>
                      <a:pt x="3703" y="61262"/>
                    </a:cubicBezTo>
                    <a:cubicBezTo>
                      <a:pt x="3928" y="61363"/>
                      <a:pt x="4173" y="61413"/>
                      <a:pt x="4437" y="61413"/>
                    </a:cubicBezTo>
                    <a:cubicBezTo>
                      <a:pt x="8519" y="61413"/>
                      <a:pt x="17074" y="49564"/>
                      <a:pt x="24217" y="33742"/>
                    </a:cubicBezTo>
                    <a:cubicBezTo>
                      <a:pt x="31823" y="16864"/>
                      <a:pt x="34992" y="1820"/>
                      <a:pt x="31289" y="152"/>
                    </a:cubicBezTo>
                    <a:cubicBezTo>
                      <a:pt x="31064" y="50"/>
                      <a:pt x="30818" y="0"/>
                      <a:pt x="30553" y="0"/>
                    </a:cubicBez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49"/>
              <p:cNvSpPr/>
              <p:nvPr/>
            </p:nvSpPr>
            <p:spPr>
              <a:xfrm>
                <a:off x="2173400" y="1538600"/>
                <a:ext cx="874800" cy="1535350"/>
              </a:xfrm>
              <a:custGeom>
                <a:avLst/>
                <a:gdLst/>
                <a:ahLst/>
                <a:cxnLst/>
                <a:rect l="l" t="t" r="r" b="b"/>
                <a:pathLst>
                  <a:path w="34992" h="61414" extrusionOk="0">
                    <a:moveTo>
                      <a:pt x="30553" y="0"/>
                    </a:moveTo>
                    <a:cubicBezTo>
                      <a:pt x="26475" y="0"/>
                      <a:pt x="17950" y="11821"/>
                      <a:pt x="10808" y="27671"/>
                    </a:cubicBezTo>
                    <a:cubicBezTo>
                      <a:pt x="3169" y="44550"/>
                      <a:pt x="0" y="59594"/>
                      <a:pt x="3703" y="61262"/>
                    </a:cubicBezTo>
                    <a:cubicBezTo>
                      <a:pt x="3928" y="61363"/>
                      <a:pt x="4173" y="61413"/>
                      <a:pt x="4437" y="61413"/>
                    </a:cubicBezTo>
                    <a:cubicBezTo>
                      <a:pt x="8519" y="61413"/>
                      <a:pt x="17074" y="49564"/>
                      <a:pt x="24217" y="33742"/>
                    </a:cubicBezTo>
                    <a:cubicBezTo>
                      <a:pt x="31823" y="16864"/>
                      <a:pt x="34992" y="1820"/>
                      <a:pt x="31289" y="152"/>
                    </a:cubicBezTo>
                    <a:cubicBezTo>
                      <a:pt x="31064" y="50"/>
                      <a:pt x="30818" y="0"/>
                      <a:pt x="3055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49"/>
              <p:cNvSpPr/>
              <p:nvPr/>
            </p:nvSpPr>
            <p:spPr>
              <a:xfrm>
                <a:off x="4598450" y="3145200"/>
                <a:ext cx="199350" cy="216850"/>
              </a:xfrm>
              <a:custGeom>
                <a:avLst/>
                <a:gdLst/>
                <a:ahLst/>
                <a:cxnLst/>
                <a:rect l="l" t="t" r="r" b="b"/>
                <a:pathLst>
                  <a:path w="7974" h="8674" extrusionOk="0">
                    <a:moveTo>
                      <a:pt x="3603" y="0"/>
                    </a:moveTo>
                    <a:lnTo>
                      <a:pt x="1" y="6838"/>
                    </a:lnTo>
                    <a:lnTo>
                      <a:pt x="5838" y="8673"/>
                    </a:lnTo>
                    <a:lnTo>
                      <a:pt x="7973" y="2702"/>
                    </a:lnTo>
                    <a:lnTo>
                      <a:pt x="3603" y="0"/>
                    </a:ln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49"/>
              <p:cNvSpPr/>
              <p:nvPr/>
            </p:nvSpPr>
            <p:spPr>
              <a:xfrm>
                <a:off x="4598450" y="3145200"/>
                <a:ext cx="103425" cy="180150"/>
              </a:xfrm>
              <a:custGeom>
                <a:avLst/>
                <a:gdLst/>
                <a:ahLst/>
                <a:cxnLst/>
                <a:rect l="l" t="t" r="r" b="b"/>
                <a:pathLst>
                  <a:path w="4137" h="7206" extrusionOk="0">
                    <a:moveTo>
                      <a:pt x="3603" y="0"/>
                    </a:moveTo>
                    <a:lnTo>
                      <a:pt x="1" y="6838"/>
                    </a:lnTo>
                    <a:lnTo>
                      <a:pt x="1202" y="7205"/>
                    </a:lnTo>
                    <a:lnTo>
                      <a:pt x="4137" y="334"/>
                    </a:lnTo>
                    <a:lnTo>
                      <a:pt x="360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49"/>
              <p:cNvSpPr/>
              <p:nvPr/>
            </p:nvSpPr>
            <p:spPr>
              <a:xfrm>
                <a:off x="4269875" y="3041375"/>
                <a:ext cx="321100" cy="14360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5744" extrusionOk="0">
                    <a:moveTo>
                      <a:pt x="152" y="0"/>
                    </a:moveTo>
                    <a:cubicBezTo>
                      <a:pt x="123" y="0"/>
                      <a:pt x="106" y="6"/>
                      <a:pt x="101" y="17"/>
                    </a:cubicBezTo>
                    <a:cubicBezTo>
                      <a:pt x="1" y="217"/>
                      <a:pt x="2770" y="1651"/>
                      <a:pt x="6272" y="3219"/>
                    </a:cubicBezTo>
                    <a:cubicBezTo>
                      <a:pt x="9474" y="4666"/>
                      <a:pt x="12221" y="5744"/>
                      <a:pt x="12678" y="5744"/>
                    </a:cubicBezTo>
                    <a:cubicBezTo>
                      <a:pt x="12716" y="5744"/>
                      <a:pt x="12738" y="5736"/>
                      <a:pt x="12743" y="5721"/>
                    </a:cubicBezTo>
                    <a:cubicBezTo>
                      <a:pt x="12843" y="5554"/>
                      <a:pt x="10075" y="4120"/>
                      <a:pt x="6572" y="2552"/>
                    </a:cubicBezTo>
                    <a:cubicBezTo>
                      <a:pt x="3305" y="1058"/>
                      <a:pt x="560" y="0"/>
                      <a:pt x="152" y="0"/>
                    </a:cubicBez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49"/>
              <p:cNvSpPr/>
              <p:nvPr/>
            </p:nvSpPr>
            <p:spPr>
              <a:xfrm>
                <a:off x="4345775" y="2941950"/>
                <a:ext cx="290225" cy="141300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5652" extrusionOk="0">
                    <a:moveTo>
                      <a:pt x="170" y="1"/>
                    </a:moveTo>
                    <a:cubicBezTo>
                      <a:pt x="132" y="1"/>
                      <a:pt x="108" y="9"/>
                      <a:pt x="101" y="24"/>
                    </a:cubicBezTo>
                    <a:cubicBezTo>
                      <a:pt x="0" y="191"/>
                      <a:pt x="2502" y="1592"/>
                      <a:pt x="5638" y="3160"/>
                    </a:cubicBezTo>
                    <a:cubicBezTo>
                      <a:pt x="8532" y="4576"/>
                      <a:pt x="10999" y="5651"/>
                      <a:pt x="11441" y="5651"/>
                    </a:cubicBezTo>
                    <a:cubicBezTo>
                      <a:pt x="11478" y="5651"/>
                      <a:pt x="11501" y="5644"/>
                      <a:pt x="11509" y="5628"/>
                    </a:cubicBezTo>
                    <a:cubicBezTo>
                      <a:pt x="11609" y="5428"/>
                      <a:pt x="9107" y="4027"/>
                      <a:pt x="5971" y="2493"/>
                    </a:cubicBezTo>
                    <a:cubicBezTo>
                      <a:pt x="3053" y="1049"/>
                      <a:pt x="615" y="1"/>
                      <a:pt x="170" y="1"/>
                    </a:cubicBez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49"/>
              <p:cNvSpPr/>
              <p:nvPr/>
            </p:nvSpPr>
            <p:spPr>
              <a:xfrm>
                <a:off x="4241525" y="3162300"/>
                <a:ext cx="291075" cy="129650"/>
              </a:xfrm>
              <a:custGeom>
                <a:avLst/>
                <a:gdLst/>
                <a:ahLst/>
                <a:cxnLst/>
                <a:rect l="l" t="t" r="r" b="b"/>
                <a:pathLst>
                  <a:path w="11643" h="5186" extrusionOk="0">
                    <a:moveTo>
                      <a:pt x="146" y="0"/>
                    </a:moveTo>
                    <a:cubicBezTo>
                      <a:pt x="121" y="0"/>
                      <a:pt x="105" y="6"/>
                      <a:pt x="101" y="17"/>
                    </a:cubicBezTo>
                    <a:cubicBezTo>
                      <a:pt x="1" y="184"/>
                      <a:pt x="2436" y="1651"/>
                      <a:pt x="5638" y="3119"/>
                    </a:cubicBezTo>
                    <a:cubicBezTo>
                      <a:pt x="6405" y="3486"/>
                      <a:pt x="7173" y="3853"/>
                      <a:pt x="7873" y="4120"/>
                    </a:cubicBezTo>
                    <a:cubicBezTo>
                      <a:pt x="8607" y="4353"/>
                      <a:pt x="9241" y="4587"/>
                      <a:pt x="9808" y="4753"/>
                    </a:cubicBezTo>
                    <a:cubicBezTo>
                      <a:pt x="10673" y="5042"/>
                      <a:pt x="11291" y="5186"/>
                      <a:pt x="11532" y="5186"/>
                    </a:cubicBezTo>
                    <a:cubicBezTo>
                      <a:pt x="11598" y="5186"/>
                      <a:pt x="11635" y="5175"/>
                      <a:pt x="11642" y="5154"/>
                    </a:cubicBezTo>
                    <a:cubicBezTo>
                      <a:pt x="11642" y="5054"/>
                      <a:pt x="11009" y="4720"/>
                      <a:pt x="9975" y="4253"/>
                    </a:cubicBezTo>
                    <a:cubicBezTo>
                      <a:pt x="9441" y="4020"/>
                      <a:pt x="8840" y="3753"/>
                      <a:pt x="8140" y="3486"/>
                    </a:cubicBezTo>
                    <a:cubicBezTo>
                      <a:pt x="7439" y="3186"/>
                      <a:pt x="6706" y="2785"/>
                      <a:pt x="5938" y="2452"/>
                    </a:cubicBezTo>
                    <a:cubicBezTo>
                      <a:pt x="2978" y="1081"/>
                      <a:pt x="512" y="0"/>
                      <a:pt x="146" y="0"/>
                    </a:cubicBez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49"/>
              <p:cNvSpPr/>
              <p:nvPr/>
            </p:nvSpPr>
            <p:spPr>
              <a:xfrm>
                <a:off x="2376025" y="2105950"/>
                <a:ext cx="455350" cy="532250"/>
              </a:xfrm>
              <a:custGeom>
                <a:avLst/>
                <a:gdLst/>
                <a:ahLst/>
                <a:cxnLst/>
                <a:rect l="l" t="t" r="r" b="b"/>
                <a:pathLst>
                  <a:path w="18214" h="21290" extrusionOk="0">
                    <a:moveTo>
                      <a:pt x="13622" y="0"/>
                    </a:moveTo>
                    <a:cubicBezTo>
                      <a:pt x="10797" y="0"/>
                      <a:pt x="7255" y="1465"/>
                      <a:pt x="4771" y="7579"/>
                    </a:cubicBezTo>
                    <a:cubicBezTo>
                      <a:pt x="1" y="19354"/>
                      <a:pt x="9174" y="21289"/>
                      <a:pt x="9174" y="21289"/>
                    </a:cubicBezTo>
                    <a:cubicBezTo>
                      <a:pt x="13110" y="15051"/>
                      <a:pt x="16146" y="8313"/>
                      <a:pt x="18214" y="1241"/>
                    </a:cubicBezTo>
                    <a:cubicBezTo>
                      <a:pt x="18214" y="1241"/>
                      <a:pt x="16222" y="0"/>
                      <a:pt x="13622" y="0"/>
                    </a:cubicBez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49"/>
              <p:cNvSpPr/>
              <p:nvPr/>
            </p:nvSpPr>
            <p:spPr>
              <a:xfrm>
                <a:off x="2439425" y="1786725"/>
                <a:ext cx="624625" cy="1282600"/>
              </a:xfrm>
              <a:custGeom>
                <a:avLst/>
                <a:gdLst/>
                <a:ahLst/>
                <a:cxnLst/>
                <a:rect l="l" t="t" r="r" b="b"/>
                <a:pathLst>
                  <a:path w="24985" h="51304" extrusionOk="0">
                    <a:moveTo>
                      <a:pt x="24951" y="0"/>
                    </a:moveTo>
                    <a:lnTo>
                      <a:pt x="24951" y="0"/>
                    </a:lnTo>
                    <a:cubicBezTo>
                      <a:pt x="24651" y="701"/>
                      <a:pt x="24451" y="1435"/>
                      <a:pt x="24317" y="2202"/>
                    </a:cubicBezTo>
                    <a:lnTo>
                      <a:pt x="22883" y="8206"/>
                    </a:lnTo>
                    <a:lnTo>
                      <a:pt x="21582" y="12276"/>
                    </a:lnTo>
                    <a:lnTo>
                      <a:pt x="20882" y="14544"/>
                    </a:lnTo>
                    <a:cubicBezTo>
                      <a:pt x="20748" y="14911"/>
                      <a:pt x="20648" y="15311"/>
                      <a:pt x="20515" y="15712"/>
                    </a:cubicBezTo>
                    <a:cubicBezTo>
                      <a:pt x="20381" y="16112"/>
                      <a:pt x="20214" y="16479"/>
                      <a:pt x="20048" y="16912"/>
                    </a:cubicBezTo>
                    <a:lnTo>
                      <a:pt x="18046" y="21916"/>
                    </a:lnTo>
                    <a:lnTo>
                      <a:pt x="17546" y="23217"/>
                    </a:lnTo>
                    <a:cubicBezTo>
                      <a:pt x="17379" y="23684"/>
                      <a:pt x="17112" y="24118"/>
                      <a:pt x="16912" y="24518"/>
                    </a:cubicBezTo>
                    <a:cubicBezTo>
                      <a:pt x="16512" y="25385"/>
                      <a:pt x="16045" y="26286"/>
                      <a:pt x="15645" y="27186"/>
                    </a:cubicBezTo>
                    <a:lnTo>
                      <a:pt x="14344" y="29822"/>
                    </a:lnTo>
                    <a:cubicBezTo>
                      <a:pt x="14110" y="30289"/>
                      <a:pt x="13943" y="30689"/>
                      <a:pt x="13710" y="31123"/>
                    </a:cubicBezTo>
                    <a:lnTo>
                      <a:pt x="13009" y="32323"/>
                    </a:lnTo>
                    <a:lnTo>
                      <a:pt x="10241" y="36993"/>
                    </a:lnTo>
                    <a:cubicBezTo>
                      <a:pt x="10041" y="37394"/>
                      <a:pt x="9840" y="37761"/>
                      <a:pt x="9607" y="38094"/>
                    </a:cubicBezTo>
                    <a:cubicBezTo>
                      <a:pt x="9373" y="38461"/>
                      <a:pt x="9140" y="38795"/>
                      <a:pt x="8906" y="39128"/>
                    </a:cubicBezTo>
                    <a:lnTo>
                      <a:pt x="7572" y="41096"/>
                    </a:lnTo>
                    <a:lnTo>
                      <a:pt x="5170" y="44599"/>
                    </a:lnTo>
                    <a:cubicBezTo>
                      <a:pt x="3569" y="46634"/>
                      <a:pt x="2268" y="48268"/>
                      <a:pt x="1334" y="49469"/>
                    </a:cubicBezTo>
                    <a:cubicBezTo>
                      <a:pt x="834" y="50036"/>
                      <a:pt x="400" y="50637"/>
                      <a:pt x="0" y="51304"/>
                    </a:cubicBezTo>
                    <a:cubicBezTo>
                      <a:pt x="567" y="50803"/>
                      <a:pt x="1067" y="50236"/>
                      <a:pt x="1534" y="49636"/>
                    </a:cubicBezTo>
                    <a:cubicBezTo>
                      <a:pt x="2502" y="48535"/>
                      <a:pt x="3903" y="46934"/>
                      <a:pt x="5571" y="44933"/>
                    </a:cubicBezTo>
                    <a:lnTo>
                      <a:pt x="8072" y="41430"/>
                    </a:lnTo>
                    <a:lnTo>
                      <a:pt x="9440" y="39495"/>
                    </a:lnTo>
                    <a:lnTo>
                      <a:pt x="10174" y="38461"/>
                    </a:lnTo>
                    <a:cubicBezTo>
                      <a:pt x="10441" y="38128"/>
                      <a:pt x="10608" y="37727"/>
                      <a:pt x="10841" y="37360"/>
                    </a:cubicBezTo>
                    <a:lnTo>
                      <a:pt x="13610" y="32690"/>
                    </a:lnTo>
                    <a:cubicBezTo>
                      <a:pt x="13843" y="32290"/>
                      <a:pt x="14110" y="31856"/>
                      <a:pt x="14344" y="31456"/>
                    </a:cubicBezTo>
                    <a:cubicBezTo>
                      <a:pt x="14577" y="31056"/>
                      <a:pt x="14777" y="30589"/>
                      <a:pt x="15011" y="30155"/>
                    </a:cubicBezTo>
                    <a:lnTo>
                      <a:pt x="16278" y="27487"/>
                    </a:lnTo>
                    <a:lnTo>
                      <a:pt x="17579" y="24818"/>
                    </a:lnTo>
                    <a:cubicBezTo>
                      <a:pt x="17779" y="24384"/>
                      <a:pt x="18013" y="23951"/>
                      <a:pt x="18213" y="23517"/>
                    </a:cubicBezTo>
                    <a:cubicBezTo>
                      <a:pt x="18380" y="23084"/>
                      <a:pt x="18547" y="22617"/>
                      <a:pt x="18713" y="22183"/>
                    </a:cubicBezTo>
                    <a:lnTo>
                      <a:pt x="20681" y="17113"/>
                    </a:lnTo>
                    <a:cubicBezTo>
                      <a:pt x="20848" y="16712"/>
                      <a:pt x="21015" y="16345"/>
                      <a:pt x="21148" y="15912"/>
                    </a:cubicBezTo>
                    <a:lnTo>
                      <a:pt x="21482" y="14711"/>
                    </a:lnTo>
                    <a:cubicBezTo>
                      <a:pt x="21716" y="13944"/>
                      <a:pt x="21949" y="13176"/>
                      <a:pt x="22183" y="12443"/>
                    </a:cubicBezTo>
                    <a:lnTo>
                      <a:pt x="23383" y="8306"/>
                    </a:lnTo>
                    <a:cubicBezTo>
                      <a:pt x="23950" y="5738"/>
                      <a:pt x="24351" y="3670"/>
                      <a:pt x="24618" y="2235"/>
                    </a:cubicBezTo>
                    <a:cubicBezTo>
                      <a:pt x="24884" y="801"/>
                      <a:pt x="24985" y="0"/>
                      <a:pt x="249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49"/>
              <p:cNvSpPr/>
              <p:nvPr/>
            </p:nvSpPr>
            <p:spPr>
              <a:xfrm>
                <a:off x="3470150" y="3525500"/>
                <a:ext cx="491200" cy="445025"/>
              </a:xfrm>
              <a:custGeom>
                <a:avLst/>
                <a:gdLst/>
                <a:ahLst/>
                <a:cxnLst/>
                <a:rect l="l" t="t" r="r" b="b"/>
                <a:pathLst>
                  <a:path w="19648" h="17801" extrusionOk="0">
                    <a:moveTo>
                      <a:pt x="15103" y="0"/>
                    </a:moveTo>
                    <a:cubicBezTo>
                      <a:pt x="14904" y="0"/>
                      <a:pt x="14697" y="11"/>
                      <a:pt x="14477" y="32"/>
                    </a:cubicBezTo>
                    <a:cubicBezTo>
                      <a:pt x="14144" y="32"/>
                      <a:pt x="15011" y="3568"/>
                      <a:pt x="6605" y="8405"/>
                    </a:cubicBezTo>
                    <a:cubicBezTo>
                      <a:pt x="1602" y="11274"/>
                      <a:pt x="0" y="11941"/>
                      <a:pt x="0" y="11941"/>
                    </a:cubicBezTo>
                    <a:cubicBezTo>
                      <a:pt x="801" y="13375"/>
                      <a:pt x="1602" y="14876"/>
                      <a:pt x="2769" y="16011"/>
                    </a:cubicBezTo>
                    <a:cubicBezTo>
                      <a:pt x="3833" y="17044"/>
                      <a:pt x="5257" y="17801"/>
                      <a:pt x="6763" y="17801"/>
                    </a:cubicBezTo>
                    <a:cubicBezTo>
                      <a:pt x="6910" y="17801"/>
                      <a:pt x="7058" y="17793"/>
                      <a:pt x="7206" y="17779"/>
                    </a:cubicBezTo>
                    <a:cubicBezTo>
                      <a:pt x="8873" y="17612"/>
                      <a:pt x="10408" y="16244"/>
                      <a:pt x="10408" y="14610"/>
                    </a:cubicBezTo>
                    <a:cubicBezTo>
                      <a:pt x="10695" y="14825"/>
                      <a:pt x="11033" y="14920"/>
                      <a:pt x="11377" y="14920"/>
                    </a:cubicBezTo>
                    <a:cubicBezTo>
                      <a:pt x="11996" y="14920"/>
                      <a:pt x="12636" y="14614"/>
                      <a:pt x="13043" y="14143"/>
                    </a:cubicBezTo>
                    <a:cubicBezTo>
                      <a:pt x="13710" y="13409"/>
                      <a:pt x="13910" y="12375"/>
                      <a:pt x="13977" y="11407"/>
                    </a:cubicBezTo>
                    <a:cubicBezTo>
                      <a:pt x="14303" y="11601"/>
                      <a:pt x="14670" y="11689"/>
                      <a:pt x="15042" y="11689"/>
                    </a:cubicBezTo>
                    <a:cubicBezTo>
                      <a:pt x="15887" y="11689"/>
                      <a:pt x="16760" y="11235"/>
                      <a:pt x="17246" y="10540"/>
                    </a:cubicBezTo>
                    <a:cubicBezTo>
                      <a:pt x="17913" y="9439"/>
                      <a:pt x="18080" y="8138"/>
                      <a:pt x="17680" y="6971"/>
                    </a:cubicBezTo>
                    <a:cubicBezTo>
                      <a:pt x="17279" y="5770"/>
                      <a:pt x="16679" y="4669"/>
                      <a:pt x="15945" y="3668"/>
                    </a:cubicBezTo>
                    <a:lnTo>
                      <a:pt x="15945" y="3668"/>
                    </a:lnTo>
                    <a:cubicBezTo>
                      <a:pt x="16272" y="3695"/>
                      <a:pt x="16605" y="3721"/>
                      <a:pt x="16932" y="3721"/>
                    </a:cubicBezTo>
                    <a:cubicBezTo>
                      <a:pt x="17439" y="3721"/>
                      <a:pt x="17934" y="3658"/>
                      <a:pt x="18380" y="3435"/>
                    </a:cubicBezTo>
                    <a:cubicBezTo>
                      <a:pt x="19114" y="3068"/>
                      <a:pt x="19648" y="2067"/>
                      <a:pt x="19181" y="1367"/>
                    </a:cubicBezTo>
                    <a:cubicBezTo>
                      <a:pt x="18881" y="1000"/>
                      <a:pt x="18480" y="733"/>
                      <a:pt x="17980" y="600"/>
                    </a:cubicBezTo>
                    <a:cubicBezTo>
                      <a:pt x="16921" y="265"/>
                      <a:pt x="16117" y="0"/>
                      <a:pt x="151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49"/>
              <p:cNvSpPr/>
              <p:nvPr/>
            </p:nvSpPr>
            <p:spPr>
              <a:xfrm>
                <a:off x="3729500" y="3946575"/>
                <a:ext cx="213500" cy="106825"/>
              </a:xfrm>
              <a:custGeom>
                <a:avLst/>
                <a:gdLst/>
                <a:ahLst/>
                <a:cxnLst/>
                <a:rect l="l" t="t" r="r" b="b"/>
                <a:pathLst>
                  <a:path w="8540" h="4273" extrusionOk="0">
                    <a:moveTo>
                      <a:pt x="6965" y="1"/>
                    </a:moveTo>
                    <a:cubicBezTo>
                      <a:pt x="4569" y="1"/>
                      <a:pt x="2280" y="1097"/>
                      <a:pt x="768" y="3004"/>
                    </a:cubicBezTo>
                    <a:cubicBezTo>
                      <a:pt x="568" y="3304"/>
                      <a:pt x="367" y="3604"/>
                      <a:pt x="167" y="3904"/>
                    </a:cubicBezTo>
                    <a:cubicBezTo>
                      <a:pt x="101" y="4038"/>
                      <a:pt x="34" y="4138"/>
                      <a:pt x="1" y="4271"/>
                    </a:cubicBezTo>
                    <a:cubicBezTo>
                      <a:pt x="3" y="4272"/>
                      <a:pt x="5" y="4273"/>
                      <a:pt x="7" y="4273"/>
                    </a:cubicBezTo>
                    <a:cubicBezTo>
                      <a:pt x="82" y="4273"/>
                      <a:pt x="320" y="3782"/>
                      <a:pt x="901" y="3104"/>
                    </a:cubicBezTo>
                    <a:cubicBezTo>
                      <a:pt x="2436" y="1269"/>
                      <a:pt x="4704" y="202"/>
                      <a:pt x="7072" y="135"/>
                    </a:cubicBezTo>
                    <a:cubicBezTo>
                      <a:pt x="7178" y="131"/>
                      <a:pt x="7278" y="130"/>
                      <a:pt x="7373" y="130"/>
                    </a:cubicBezTo>
                    <a:cubicBezTo>
                      <a:pt x="8025" y="130"/>
                      <a:pt x="8428" y="207"/>
                      <a:pt x="8520" y="207"/>
                    </a:cubicBezTo>
                    <a:cubicBezTo>
                      <a:pt x="8533" y="207"/>
                      <a:pt x="8540" y="205"/>
                      <a:pt x="8540" y="202"/>
                    </a:cubicBezTo>
                    <a:cubicBezTo>
                      <a:pt x="8440" y="135"/>
                      <a:pt x="8306" y="102"/>
                      <a:pt x="8173" y="102"/>
                    </a:cubicBezTo>
                    <a:cubicBezTo>
                      <a:pt x="7806" y="35"/>
                      <a:pt x="7439" y="2"/>
                      <a:pt x="7072" y="2"/>
                    </a:cubicBezTo>
                    <a:cubicBezTo>
                      <a:pt x="7036" y="1"/>
                      <a:pt x="7001" y="1"/>
                      <a:pt x="6965" y="1"/>
                    </a:cubicBezTo>
                    <a:close/>
                  </a:path>
                </a:pathLst>
              </a:custGeom>
              <a:solidFill>
                <a:srgbClr val="EB9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49"/>
              <p:cNvSpPr/>
              <p:nvPr/>
            </p:nvSpPr>
            <p:spPr>
              <a:xfrm>
                <a:off x="3483500" y="3582175"/>
                <a:ext cx="405300" cy="334825"/>
              </a:xfrm>
              <a:custGeom>
                <a:avLst/>
                <a:gdLst/>
                <a:ahLst/>
                <a:cxnLst/>
                <a:rect l="l" t="t" r="r" b="b"/>
                <a:pathLst>
                  <a:path w="16212" h="13393" extrusionOk="0">
                    <a:moveTo>
                      <a:pt x="9740" y="0"/>
                    </a:moveTo>
                    <a:cubicBezTo>
                      <a:pt x="9007" y="0"/>
                      <a:pt x="8073" y="134"/>
                      <a:pt x="7639" y="768"/>
                    </a:cubicBezTo>
                    <a:cubicBezTo>
                      <a:pt x="7172" y="1401"/>
                      <a:pt x="6972" y="2202"/>
                      <a:pt x="7072" y="2969"/>
                    </a:cubicBezTo>
                    <a:cubicBezTo>
                      <a:pt x="7072" y="2969"/>
                      <a:pt x="6276" y="2564"/>
                      <a:pt x="5312" y="2564"/>
                    </a:cubicBezTo>
                    <a:cubicBezTo>
                      <a:pt x="4814" y="2564"/>
                      <a:pt x="4270" y="2673"/>
                      <a:pt x="3770" y="3003"/>
                    </a:cubicBezTo>
                    <a:cubicBezTo>
                      <a:pt x="2869" y="3636"/>
                      <a:pt x="2202" y="4570"/>
                      <a:pt x="1935" y="5671"/>
                    </a:cubicBezTo>
                    <a:lnTo>
                      <a:pt x="0" y="7406"/>
                    </a:lnTo>
                    <a:cubicBezTo>
                      <a:pt x="1368" y="8707"/>
                      <a:pt x="2268" y="10174"/>
                      <a:pt x="3703" y="11475"/>
                    </a:cubicBezTo>
                    <a:cubicBezTo>
                      <a:pt x="4337" y="12076"/>
                      <a:pt x="5371" y="13177"/>
                      <a:pt x="6205" y="13343"/>
                    </a:cubicBezTo>
                    <a:cubicBezTo>
                      <a:pt x="6398" y="13374"/>
                      <a:pt x="6579" y="13393"/>
                      <a:pt x="6747" y="13393"/>
                    </a:cubicBezTo>
                    <a:cubicBezTo>
                      <a:pt x="7303" y="13393"/>
                      <a:pt x="7716" y="13191"/>
                      <a:pt x="7973" y="12576"/>
                    </a:cubicBezTo>
                    <a:cubicBezTo>
                      <a:pt x="8239" y="11909"/>
                      <a:pt x="7739" y="11008"/>
                      <a:pt x="7405" y="10475"/>
                    </a:cubicBezTo>
                    <a:cubicBezTo>
                      <a:pt x="6505" y="9074"/>
                      <a:pt x="5638" y="7939"/>
                      <a:pt x="4970" y="6839"/>
                    </a:cubicBezTo>
                    <a:cubicBezTo>
                      <a:pt x="4750" y="6507"/>
                      <a:pt x="4850" y="6337"/>
                      <a:pt x="4992" y="6337"/>
                    </a:cubicBezTo>
                    <a:cubicBezTo>
                      <a:pt x="5064" y="6337"/>
                      <a:pt x="5148" y="6381"/>
                      <a:pt x="5204" y="6472"/>
                    </a:cubicBezTo>
                    <a:cubicBezTo>
                      <a:pt x="5838" y="7139"/>
                      <a:pt x="6838" y="7706"/>
                      <a:pt x="7405" y="8473"/>
                    </a:cubicBezTo>
                    <a:cubicBezTo>
                      <a:pt x="8099" y="9341"/>
                      <a:pt x="8292" y="10459"/>
                      <a:pt x="9700" y="10459"/>
                    </a:cubicBezTo>
                    <a:cubicBezTo>
                      <a:pt x="9916" y="10459"/>
                      <a:pt x="10161" y="10432"/>
                      <a:pt x="10441" y="10375"/>
                    </a:cubicBezTo>
                    <a:cubicBezTo>
                      <a:pt x="10708" y="10341"/>
                      <a:pt x="10975" y="10208"/>
                      <a:pt x="11208" y="10041"/>
                    </a:cubicBezTo>
                    <a:cubicBezTo>
                      <a:pt x="12009" y="9441"/>
                      <a:pt x="12042" y="8373"/>
                      <a:pt x="11709" y="7539"/>
                    </a:cubicBezTo>
                    <a:cubicBezTo>
                      <a:pt x="11439" y="6970"/>
                      <a:pt x="11089" y="6428"/>
                      <a:pt x="10682" y="5961"/>
                    </a:cubicBezTo>
                    <a:lnTo>
                      <a:pt x="10682" y="5961"/>
                    </a:lnTo>
                    <a:cubicBezTo>
                      <a:pt x="11543" y="6914"/>
                      <a:pt x="12482" y="7878"/>
                      <a:pt x="13810" y="7973"/>
                    </a:cubicBezTo>
                    <a:cubicBezTo>
                      <a:pt x="13890" y="7982"/>
                      <a:pt x="13969" y="7987"/>
                      <a:pt x="14048" y="7987"/>
                    </a:cubicBezTo>
                    <a:cubicBezTo>
                      <a:pt x="14793" y="7987"/>
                      <a:pt x="15480" y="7569"/>
                      <a:pt x="15811" y="6905"/>
                    </a:cubicBezTo>
                    <a:cubicBezTo>
                      <a:pt x="16212" y="5938"/>
                      <a:pt x="15611" y="5037"/>
                      <a:pt x="15011" y="4304"/>
                    </a:cubicBezTo>
                    <a:cubicBezTo>
                      <a:pt x="13943" y="2969"/>
                      <a:pt x="12743" y="1735"/>
                      <a:pt x="11475" y="634"/>
                    </a:cubicBezTo>
                    <a:cubicBezTo>
                      <a:pt x="10975" y="234"/>
                      <a:pt x="10374" y="34"/>
                      <a:pt x="9740" y="0"/>
                    </a:cubicBezTo>
                    <a:close/>
                  </a:path>
                </a:pathLst>
              </a:custGeom>
              <a:solidFill>
                <a:srgbClr val="FFBE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49"/>
              <p:cNvSpPr/>
              <p:nvPr/>
            </p:nvSpPr>
            <p:spPr>
              <a:xfrm>
                <a:off x="3710325" y="3472600"/>
                <a:ext cx="273275" cy="143800"/>
              </a:xfrm>
              <a:custGeom>
                <a:avLst/>
                <a:gdLst/>
                <a:ahLst/>
                <a:cxnLst/>
                <a:rect l="l" t="t" r="r" b="b"/>
                <a:pathLst>
                  <a:path w="10931" h="5752" extrusionOk="0">
                    <a:moveTo>
                      <a:pt x="2862" y="1"/>
                    </a:moveTo>
                    <a:cubicBezTo>
                      <a:pt x="2309" y="1"/>
                      <a:pt x="1857" y="47"/>
                      <a:pt x="1568" y="147"/>
                    </a:cubicBezTo>
                    <a:cubicBezTo>
                      <a:pt x="1168" y="280"/>
                      <a:pt x="768" y="881"/>
                      <a:pt x="434" y="1481"/>
                    </a:cubicBezTo>
                    <a:cubicBezTo>
                      <a:pt x="0" y="2315"/>
                      <a:pt x="100" y="3283"/>
                      <a:pt x="701" y="3983"/>
                    </a:cubicBezTo>
                    <a:lnTo>
                      <a:pt x="3236" y="5751"/>
                    </a:lnTo>
                    <a:lnTo>
                      <a:pt x="4237" y="4250"/>
                    </a:lnTo>
                    <a:cubicBezTo>
                      <a:pt x="4237" y="4250"/>
                      <a:pt x="5371" y="4383"/>
                      <a:pt x="6105" y="4483"/>
                    </a:cubicBezTo>
                    <a:cubicBezTo>
                      <a:pt x="7028" y="4617"/>
                      <a:pt x="7773" y="4682"/>
                      <a:pt x="8375" y="4682"/>
                    </a:cubicBezTo>
                    <a:cubicBezTo>
                      <a:pt x="10469" y="4682"/>
                      <a:pt x="10823" y="3904"/>
                      <a:pt x="10875" y="2582"/>
                    </a:cubicBezTo>
                    <a:cubicBezTo>
                      <a:pt x="10930" y="1164"/>
                      <a:pt x="5631" y="1"/>
                      <a:pt x="2862" y="1"/>
                    </a:cubicBezTo>
                    <a:close/>
                  </a:path>
                </a:pathLst>
              </a:custGeom>
              <a:solidFill>
                <a:srgbClr val="FFBE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49"/>
              <p:cNvSpPr/>
              <p:nvPr/>
            </p:nvSpPr>
            <p:spPr>
              <a:xfrm>
                <a:off x="3656950" y="3654725"/>
                <a:ext cx="1051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380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735" y="834"/>
                      <a:pt x="3203" y="2169"/>
                      <a:pt x="4203" y="3803"/>
                    </a:cubicBezTo>
                    <a:cubicBezTo>
                      <a:pt x="4137" y="3536"/>
                      <a:pt x="4003" y="3270"/>
                      <a:pt x="3837" y="3036"/>
                    </a:cubicBezTo>
                    <a:cubicBezTo>
                      <a:pt x="3103" y="1835"/>
                      <a:pt x="2069" y="868"/>
                      <a:pt x="801" y="267"/>
                    </a:cubicBezTo>
                    <a:cubicBezTo>
                      <a:pt x="568" y="134"/>
                      <a:pt x="301" y="34"/>
                      <a:pt x="0" y="1"/>
                    </a:cubicBezTo>
                    <a:close/>
                  </a:path>
                </a:pathLst>
              </a:custGeom>
              <a:solidFill>
                <a:srgbClr val="EB9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49"/>
              <p:cNvSpPr/>
              <p:nvPr/>
            </p:nvSpPr>
            <p:spPr>
              <a:xfrm>
                <a:off x="3731175" y="3582450"/>
                <a:ext cx="64225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1493" extrusionOk="0">
                    <a:moveTo>
                      <a:pt x="94" y="1"/>
                    </a:moveTo>
                    <a:cubicBezTo>
                      <a:pt x="35" y="1"/>
                      <a:pt x="0" y="9"/>
                      <a:pt x="0" y="23"/>
                    </a:cubicBezTo>
                    <a:cubicBezTo>
                      <a:pt x="0" y="56"/>
                      <a:pt x="167" y="89"/>
                      <a:pt x="401" y="190"/>
                    </a:cubicBezTo>
                    <a:cubicBezTo>
                      <a:pt x="701" y="356"/>
                      <a:pt x="1001" y="523"/>
                      <a:pt x="1301" y="690"/>
                    </a:cubicBezTo>
                    <a:cubicBezTo>
                      <a:pt x="1942" y="1107"/>
                      <a:pt x="2460" y="1492"/>
                      <a:pt x="2529" y="1492"/>
                    </a:cubicBezTo>
                    <a:cubicBezTo>
                      <a:pt x="2532" y="1492"/>
                      <a:pt x="2534" y="1492"/>
                      <a:pt x="2535" y="1490"/>
                    </a:cubicBezTo>
                    <a:cubicBezTo>
                      <a:pt x="2569" y="1457"/>
                      <a:pt x="2102" y="957"/>
                      <a:pt x="1401" y="523"/>
                    </a:cubicBezTo>
                    <a:cubicBezTo>
                      <a:pt x="1101" y="323"/>
                      <a:pt x="801" y="156"/>
                      <a:pt x="467" y="56"/>
                    </a:cubicBezTo>
                    <a:cubicBezTo>
                      <a:pt x="311" y="17"/>
                      <a:pt x="178" y="1"/>
                      <a:pt x="94" y="1"/>
                    </a:cubicBezTo>
                    <a:close/>
                  </a:path>
                </a:pathLst>
              </a:custGeom>
              <a:solidFill>
                <a:srgbClr val="EB9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49"/>
              <p:cNvSpPr/>
              <p:nvPr/>
            </p:nvSpPr>
            <p:spPr>
              <a:xfrm>
                <a:off x="3758700" y="3554650"/>
                <a:ext cx="67550" cy="26175"/>
              </a:xfrm>
              <a:custGeom>
                <a:avLst/>
                <a:gdLst/>
                <a:ahLst/>
                <a:cxnLst/>
                <a:rect l="l" t="t" r="r" b="b"/>
                <a:pathLst>
                  <a:path w="2702" h="1047" extrusionOk="0">
                    <a:moveTo>
                      <a:pt x="33" y="1"/>
                    </a:moveTo>
                    <a:cubicBezTo>
                      <a:pt x="0" y="34"/>
                      <a:pt x="100" y="167"/>
                      <a:pt x="300" y="368"/>
                    </a:cubicBezTo>
                    <a:cubicBezTo>
                      <a:pt x="567" y="568"/>
                      <a:pt x="901" y="768"/>
                      <a:pt x="1234" y="868"/>
                    </a:cubicBezTo>
                    <a:cubicBezTo>
                      <a:pt x="1596" y="997"/>
                      <a:pt x="1978" y="1046"/>
                      <a:pt x="2365" y="1046"/>
                    </a:cubicBezTo>
                    <a:cubicBezTo>
                      <a:pt x="2477" y="1046"/>
                      <a:pt x="2590" y="1042"/>
                      <a:pt x="2702" y="1035"/>
                    </a:cubicBezTo>
                    <a:cubicBezTo>
                      <a:pt x="2235" y="868"/>
                      <a:pt x="1768" y="734"/>
                      <a:pt x="1301" y="634"/>
                    </a:cubicBezTo>
                    <a:cubicBezTo>
                      <a:pt x="834" y="468"/>
                      <a:pt x="434" y="267"/>
                      <a:pt x="33" y="1"/>
                    </a:cubicBezTo>
                    <a:close/>
                  </a:path>
                </a:pathLst>
              </a:custGeom>
              <a:solidFill>
                <a:srgbClr val="EB9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49"/>
              <p:cNvSpPr/>
              <p:nvPr/>
            </p:nvSpPr>
            <p:spPr>
              <a:xfrm>
                <a:off x="3489325" y="3707175"/>
                <a:ext cx="151800" cy="95175"/>
              </a:xfrm>
              <a:custGeom>
                <a:avLst/>
                <a:gdLst/>
                <a:ahLst/>
                <a:cxnLst/>
                <a:rect l="l" t="t" r="r" b="b"/>
                <a:pathLst>
                  <a:path w="6072" h="3807" extrusionOk="0">
                    <a:moveTo>
                      <a:pt x="1550" y="1"/>
                    </a:moveTo>
                    <a:cubicBezTo>
                      <a:pt x="1378" y="1"/>
                      <a:pt x="1206" y="13"/>
                      <a:pt x="1035" y="37"/>
                    </a:cubicBezTo>
                    <a:cubicBezTo>
                      <a:pt x="735" y="104"/>
                      <a:pt x="468" y="204"/>
                      <a:pt x="234" y="371"/>
                    </a:cubicBezTo>
                    <a:cubicBezTo>
                      <a:pt x="67" y="471"/>
                      <a:pt x="1" y="538"/>
                      <a:pt x="1" y="538"/>
                    </a:cubicBezTo>
                    <a:cubicBezTo>
                      <a:pt x="334" y="404"/>
                      <a:pt x="701" y="271"/>
                      <a:pt x="1068" y="204"/>
                    </a:cubicBezTo>
                    <a:cubicBezTo>
                      <a:pt x="1199" y="189"/>
                      <a:pt x="1332" y="182"/>
                      <a:pt x="1465" y="182"/>
                    </a:cubicBezTo>
                    <a:cubicBezTo>
                      <a:pt x="2212" y="182"/>
                      <a:pt x="2975" y="418"/>
                      <a:pt x="3570" y="871"/>
                    </a:cubicBezTo>
                    <a:cubicBezTo>
                      <a:pt x="4270" y="1438"/>
                      <a:pt x="4871" y="2139"/>
                      <a:pt x="5371" y="2906"/>
                    </a:cubicBezTo>
                    <a:cubicBezTo>
                      <a:pt x="5571" y="3240"/>
                      <a:pt x="5805" y="3540"/>
                      <a:pt x="6072" y="3807"/>
                    </a:cubicBezTo>
                    <a:cubicBezTo>
                      <a:pt x="5905" y="3473"/>
                      <a:pt x="5705" y="3140"/>
                      <a:pt x="5505" y="2806"/>
                    </a:cubicBezTo>
                    <a:cubicBezTo>
                      <a:pt x="5038" y="2005"/>
                      <a:pt x="4437" y="1272"/>
                      <a:pt x="3703" y="705"/>
                    </a:cubicBezTo>
                    <a:cubicBezTo>
                      <a:pt x="3077" y="241"/>
                      <a:pt x="2317" y="1"/>
                      <a:pt x="1550" y="1"/>
                    </a:cubicBezTo>
                    <a:close/>
                  </a:path>
                </a:pathLst>
              </a:custGeom>
              <a:solidFill>
                <a:srgbClr val="EB9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49"/>
              <p:cNvSpPr/>
              <p:nvPr/>
            </p:nvSpPr>
            <p:spPr>
              <a:xfrm>
                <a:off x="3630275" y="4224300"/>
                <a:ext cx="15680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6272" h="701" extrusionOk="0">
                    <a:moveTo>
                      <a:pt x="6271" y="0"/>
                    </a:moveTo>
                    <a:cubicBezTo>
                      <a:pt x="5204" y="0"/>
                      <a:pt x="4170" y="101"/>
                      <a:pt x="3136" y="234"/>
                    </a:cubicBezTo>
                    <a:cubicBezTo>
                      <a:pt x="2068" y="334"/>
                      <a:pt x="1034" y="467"/>
                      <a:pt x="0" y="701"/>
                    </a:cubicBezTo>
                    <a:cubicBezTo>
                      <a:pt x="1034" y="668"/>
                      <a:pt x="2102" y="601"/>
                      <a:pt x="3136" y="467"/>
                    </a:cubicBezTo>
                    <a:cubicBezTo>
                      <a:pt x="4203" y="367"/>
                      <a:pt x="5237" y="234"/>
                      <a:pt x="6271" y="0"/>
                    </a:cubicBezTo>
                    <a:close/>
                  </a:path>
                </a:pathLst>
              </a:custGeom>
              <a:solidFill>
                <a:srgbClr val="EB9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50" name="Google Shape;1150;p49"/>
            <p:cNvSpPr/>
            <p:nvPr/>
          </p:nvSpPr>
          <p:spPr>
            <a:xfrm>
              <a:off x="7952875" y="2325750"/>
              <a:ext cx="94200" cy="94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49"/>
            <p:cNvSpPr/>
            <p:nvPr/>
          </p:nvSpPr>
          <p:spPr>
            <a:xfrm>
              <a:off x="4899250" y="775750"/>
              <a:ext cx="155700" cy="155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9"/>
            <p:cNvSpPr/>
            <p:nvPr/>
          </p:nvSpPr>
          <p:spPr>
            <a:xfrm>
              <a:off x="5477900" y="3066200"/>
              <a:ext cx="52200" cy="52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9"/>
            <p:cNvSpPr/>
            <p:nvPr/>
          </p:nvSpPr>
          <p:spPr>
            <a:xfrm>
              <a:off x="5054950" y="2053575"/>
              <a:ext cx="52200" cy="5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9"/>
            <p:cNvSpPr/>
            <p:nvPr/>
          </p:nvSpPr>
          <p:spPr>
            <a:xfrm>
              <a:off x="7840675" y="827500"/>
              <a:ext cx="52200" cy="5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49"/>
            <p:cNvSpPr/>
            <p:nvPr/>
          </p:nvSpPr>
          <p:spPr>
            <a:xfrm>
              <a:off x="7922125" y="884725"/>
              <a:ext cx="155700" cy="1557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7A888B95-D542-484C-9501-3AF9FB4E1C10}"/>
              </a:ext>
            </a:extLst>
          </p:cNvPr>
          <p:cNvSpPr/>
          <p:nvPr/>
        </p:nvSpPr>
        <p:spPr>
          <a:xfrm>
            <a:off x="855274" y="1106627"/>
            <a:ext cx="3401958" cy="1194216"/>
          </a:xfrm>
          <a:prstGeom prst="wedgeRoundRectCallout">
            <a:avLst>
              <a:gd name="adj1" fmla="val 77647"/>
              <a:gd name="adj2" fmla="val 44484"/>
              <a:gd name="adj3" fmla="val 16667"/>
            </a:avLst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63" name="Google Shape;1063;p49"/>
          <p:cNvSpPr txBox="1">
            <a:spLocks noGrp="1"/>
          </p:cNvSpPr>
          <p:nvPr>
            <p:ph type="title"/>
          </p:nvPr>
        </p:nvSpPr>
        <p:spPr>
          <a:xfrm>
            <a:off x="1006434" y="1247095"/>
            <a:ext cx="3114300" cy="8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305DBF"/>
                </a:solidFill>
              </a:rPr>
              <a:t>Warm Up</a:t>
            </a:r>
            <a:endParaRPr sz="4400" dirty="0">
              <a:solidFill>
                <a:srgbClr val="305DBF"/>
              </a:solidFill>
            </a:endParaRPr>
          </a:p>
        </p:txBody>
      </p:sp>
      <p:sp>
        <p:nvSpPr>
          <p:cNvPr id="96" name="Google Shape;1083;p49">
            <a:extLst>
              <a:ext uri="{FF2B5EF4-FFF2-40B4-BE49-F238E27FC236}">
                <a16:creationId xmlns:a16="http://schemas.microsoft.com/office/drawing/2014/main" id="{396CD4F7-3C32-46AF-97CA-DDDDF0A27F54}"/>
              </a:ext>
            </a:extLst>
          </p:cNvPr>
          <p:cNvSpPr/>
          <p:nvPr/>
        </p:nvSpPr>
        <p:spPr>
          <a:xfrm>
            <a:off x="769618" y="500185"/>
            <a:ext cx="171312" cy="139201"/>
          </a:xfrm>
          <a:custGeom>
            <a:avLst/>
            <a:gdLst/>
            <a:ahLst/>
            <a:cxnLst/>
            <a:rect l="l" t="t" r="r" b="b"/>
            <a:pathLst>
              <a:path w="9507" h="7725" extrusionOk="0">
                <a:moveTo>
                  <a:pt x="6577" y="0"/>
                </a:moveTo>
                <a:cubicBezTo>
                  <a:pt x="5423" y="0"/>
                  <a:pt x="4310" y="1068"/>
                  <a:pt x="4637" y="2446"/>
                </a:cubicBezTo>
                <a:cubicBezTo>
                  <a:pt x="3069" y="2346"/>
                  <a:pt x="1635" y="1613"/>
                  <a:pt x="634" y="378"/>
                </a:cubicBezTo>
                <a:lnTo>
                  <a:pt x="634" y="378"/>
                </a:lnTo>
                <a:cubicBezTo>
                  <a:pt x="133" y="1279"/>
                  <a:pt x="400" y="2413"/>
                  <a:pt x="1234" y="2980"/>
                </a:cubicBezTo>
                <a:cubicBezTo>
                  <a:pt x="934" y="2980"/>
                  <a:pt x="634" y="2913"/>
                  <a:pt x="367" y="2747"/>
                </a:cubicBezTo>
                <a:lnTo>
                  <a:pt x="367" y="2747"/>
                </a:lnTo>
                <a:cubicBezTo>
                  <a:pt x="334" y="3681"/>
                  <a:pt x="1001" y="4515"/>
                  <a:pt x="1935" y="4681"/>
                </a:cubicBezTo>
                <a:cubicBezTo>
                  <a:pt x="1749" y="4723"/>
                  <a:pt x="1564" y="4751"/>
                  <a:pt x="1378" y="4751"/>
                </a:cubicBezTo>
                <a:cubicBezTo>
                  <a:pt x="1263" y="4751"/>
                  <a:pt x="1149" y="4740"/>
                  <a:pt x="1034" y="4715"/>
                </a:cubicBezTo>
                <a:lnTo>
                  <a:pt x="1034" y="4715"/>
                </a:lnTo>
                <a:cubicBezTo>
                  <a:pt x="1301" y="5515"/>
                  <a:pt x="2035" y="6049"/>
                  <a:pt x="2869" y="6082"/>
                </a:cubicBezTo>
                <a:cubicBezTo>
                  <a:pt x="2166" y="6588"/>
                  <a:pt x="1346" y="6881"/>
                  <a:pt x="486" y="6881"/>
                </a:cubicBezTo>
                <a:cubicBezTo>
                  <a:pt x="325" y="6881"/>
                  <a:pt x="163" y="6871"/>
                  <a:pt x="0" y="6850"/>
                </a:cubicBezTo>
                <a:lnTo>
                  <a:pt x="0" y="6850"/>
                </a:lnTo>
                <a:cubicBezTo>
                  <a:pt x="953" y="7452"/>
                  <a:pt x="1978" y="7725"/>
                  <a:pt x="2975" y="7725"/>
                </a:cubicBezTo>
                <a:cubicBezTo>
                  <a:pt x="5955" y="7725"/>
                  <a:pt x="8689" y="5287"/>
                  <a:pt x="8539" y="1913"/>
                </a:cubicBezTo>
                <a:cubicBezTo>
                  <a:pt x="8906" y="1646"/>
                  <a:pt x="9240" y="1312"/>
                  <a:pt x="9507" y="945"/>
                </a:cubicBezTo>
                <a:lnTo>
                  <a:pt x="9507" y="945"/>
                </a:lnTo>
                <a:cubicBezTo>
                  <a:pt x="9140" y="1079"/>
                  <a:pt x="8740" y="1179"/>
                  <a:pt x="8373" y="1246"/>
                </a:cubicBezTo>
                <a:cubicBezTo>
                  <a:pt x="8773" y="1012"/>
                  <a:pt x="9073" y="612"/>
                  <a:pt x="9240" y="178"/>
                </a:cubicBezTo>
                <a:lnTo>
                  <a:pt x="9240" y="178"/>
                </a:lnTo>
                <a:cubicBezTo>
                  <a:pt x="8840" y="412"/>
                  <a:pt x="8439" y="578"/>
                  <a:pt x="7972" y="645"/>
                </a:cubicBezTo>
                <a:cubicBezTo>
                  <a:pt x="7573" y="196"/>
                  <a:pt x="7071" y="0"/>
                  <a:pt x="65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1;p49">
            <a:extLst>
              <a:ext uri="{FF2B5EF4-FFF2-40B4-BE49-F238E27FC236}">
                <a16:creationId xmlns:a16="http://schemas.microsoft.com/office/drawing/2014/main" id="{045B054F-BAA8-43A5-96E7-6D0F79285E3E}"/>
              </a:ext>
            </a:extLst>
          </p:cNvPr>
          <p:cNvSpPr/>
          <p:nvPr/>
        </p:nvSpPr>
        <p:spPr>
          <a:xfrm rot="21439501">
            <a:off x="1967113" y="639387"/>
            <a:ext cx="192100" cy="198174"/>
          </a:xfrm>
          <a:custGeom>
            <a:avLst/>
            <a:gdLst/>
            <a:ahLst/>
            <a:cxnLst/>
            <a:rect l="l" t="t" r="r" b="b"/>
            <a:pathLst>
              <a:path w="5004" h="7006" extrusionOk="0">
                <a:moveTo>
                  <a:pt x="4770" y="5671"/>
                </a:moveTo>
                <a:cubicBezTo>
                  <a:pt x="4637" y="5538"/>
                  <a:pt x="4070" y="4904"/>
                  <a:pt x="3936" y="4837"/>
                </a:cubicBezTo>
                <a:cubicBezTo>
                  <a:pt x="3836" y="4737"/>
                  <a:pt x="3736" y="4671"/>
                  <a:pt x="3603" y="4771"/>
                </a:cubicBezTo>
                <a:cubicBezTo>
                  <a:pt x="3436" y="4871"/>
                  <a:pt x="3036" y="5104"/>
                  <a:pt x="2936" y="5171"/>
                </a:cubicBezTo>
                <a:cubicBezTo>
                  <a:pt x="2802" y="5204"/>
                  <a:pt x="2702" y="5204"/>
                  <a:pt x="2602" y="5071"/>
                </a:cubicBezTo>
                <a:cubicBezTo>
                  <a:pt x="2235" y="4737"/>
                  <a:pt x="1935" y="4337"/>
                  <a:pt x="1701" y="3903"/>
                </a:cubicBezTo>
                <a:cubicBezTo>
                  <a:pt x="1501" y="3503"/>
                  <a:pt x="1368" y="3069"/>
                  <a:pt x="1301" y="2636"/>
                </a:cubicBezTo>
                <a:cubicBezTo>
                  <a:pt x="1268" y="2436"/>
                  <a:pt x="1368" y="2402"/>
                  <a:pt x="1468" y="2369"/>
                </a:cubicBezTo>
                <a:cubicBezTo>
                  <a:pt x="1568" y="2302"/>
                  <a:pt x="1668" y="2235"/>
                  <a:pt x="1768" y="2202"/>
                </a:cubicBezTo>
                <a:lnTo>
                  <a:pt x="1868" y="2135"/>
                </a:lnTo>
                <a:cubicBezTo>
                  <a:pt x="1902" y="2102"/>
                  <a:pt x="1968" y="2035"/>
                  <a:pt x="2002" y="2002"/>
                </a:cubicBezTo>
                <a:cubicBezTo>
                  <a:pt x="2102" y="1935"/>
                  <a:pt x="2135" y="1835"/>
                  <a:pt x="2102" y="1735"/>
                </a:cubicBezTo>
                <a:cubicBezTo>
                  <a:pt x="2102" y="1668"/>
                  <a:pt x="2068" y="834"/>
                  <a:pt x="2068" y="534"/>
                </a:cubicBezTo>
                <a:cubicBezTo>
                  <a:pt x="2035" y="201"/>
                  <a:pt x="1902" y="201"/>
                  <a:pt x="1835" y="167"/>
                </a:cubicBezTo>
                <a:cubicBezTo>
                  <a:pt x="1735" y="134"/>
                  <a:pt x="1668" y="67"/>
                  <a:pt x="1568" y="34"/>
                </a:cubicBezTo>
                <a:cubicBezTo>
                  <a:pt x="1401" y="1"/>
                  <a:pt x="1234" y="1"/>
                  <a:pt x="1101" y="67"/>
                </a:cubicBezTo>
                <a:cubicBezTo>
                  <a:pt x="667" y="267"/>
                  <a:pt x="300" y="634"/>
                  <a:pt x="134" y="1068"/>
                </a:cubicBezTo>
                <a:cubicBezTo>
                  <a:pt x="67" y="1235"/>
                  <a:pt x="34" y="1402"/>
                  <a:pt x="34" y="1602"/>
                </a:cubicBezTo>
                <a:cubicBezTo>
                  <a:pt x="0" y="2002"/>
                  <a:pt x="67" y="2402"/>
                  <a:pt x="167" y="2769"/>
                </a:cubicBezTo>
                <a:cubicBezTo>
                  <a:pt x="200" y="2903"/>
                  <a:pt x="567" y="4737"/>
                  <a:pt x="1801" y="5871"/>
                </a:cubicBezTo>
                <a:cubicBezTo>
                  <a:pt x="3036" y="7006"/>
                  <a:pt x="3136" y="6805"/>
                  <a:pt x="3403" y="6905"/>
                </a:cubicBezTo>
                <a:cubicBezTo>
                  <a:pt x="3836" y="6972"/>
                  <a:pt x="4303" y="6872"/>
                  <a:pt x="4637" y="6572"/>
                </a:cubicBezTo>
                <a:cubicBezTo>
                  <a:pt x="4837" y="6405"/>
                  <a:pt x="4937" y="6172"/>
                  <a:pt x="5004" y="5938"/>
                </a:cubicBezTo>
                <a:cubicBezTo>
                  <a:pt x="4937" y="5871"/>
                  <a:pt x="4870" y="5771"/>
                  <a:pt x="4770" y="56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" name="Google Shape;921;p47"/>
          <p:cNvGrpSpPr/>
          <p:nvPr/>
        </p:nvGrpSpPr>
        <p:grpSpPr>
          <a:xfrm rot="-6901726">
            <a:off x="-3148222" y="1224340"/>
            <a:ext cx="10526452" cy="10365738"/>
            <a:chOff x="1132290" y="467842"/>
            <a:chExt cx="5085019" cy="4954098"/>
          </a:xfrm>
        </p:grpSpPr>
        <p:sp>
          <p:nvSpPr>
            <p:cNvPr id="922" name="Google Shape;922;p47"/>
            <p:cNvSpPr/>
            <p:nvPr/>
          </p:nvSpPr>
          <p:spPr>
            <a:xfrm rot="-1172623">
              <a:off x="1674207" y="1021347"/>
              <a:ext cx="4001184" cy="3847088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47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47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7" name="Google Shape;927;p47"/>
          <p:cNvGrpSpPr/>
          <p:nvPr/>
        </p:nvGrpSpPr>
        <p:grpSpPr>
          <a:xfrm>
            <a:off x="5" y="3079321"/>
            <a:ext cx="5522000" cy="2154276"/>
            <a:chOff x="545100" y="1812650"/>
            <a:chExt cx="6575375" cy="2565225"/>
          </a:xfrm>
        </p:grpSpPr>
        <p:sp>
          <p:nvSpPr>
            <p:cNvPr id="928" name="Google Shape;928;p47"/>
            <p:cNvSpPr/>
            <p:nvPr/>
          </p:nvSpPr>
          <p:spPr>
            <a:xfrm>
              <a:off x="6037625" y="2472975"/>
              <a:ext cx="1082850" cy="1110225"/>
            </a:xfrm>
            <a:custGeom>
              <a:avLst/>
              <a:gdLst/>
              <a:ahLst/>
              <a:cxnLst/>
              <a:rect l="l" t="t" r="r" b="b"/>
              <a:pathLst>
                <a:path w="43314" h="44409" extrusionOk="0">
                  <a:moveTo>
                    <a:pt x="21251" y="12609"/>
                  </a:moveTo>
                  <a:cubicBezTo>
                    <a:pt x="24472" y="12609"/>
                    <a:pt x="27712" y="14174"/>
                    <a:pt x="29605" y="17478"/>
                  </a:cubicBezTo>
                  <a:cubicBezTo>
                    <a:pt x="32280" y="22098"/>
                    <a:pt x="30669" y="28025"/>
                    <a:pt x="26049" y="30669"/>
                  </a:cubicBezTo>
                  <a:cubicBezTo>
                    <a:pt x="24467" y="31576"/>
                    <a:pt x="22820" y="31984"/>
                    <a:pt x="21228" y="31984"/>
                  </a:cubicBezTo>
                  <a:cubicBezTo>
                    <a:pt x="15291" y="31984"/>
                    <a:pt x="10111" y="26324"/>
                    <a:pt x="11885" y="19757"/>
                  </a:cubicBezTo>
                  <a:cubicBezTo>
                    <a:pt x="13140" y="15108"/>
                    <a:pt x="17181" y="12609"/>
                    <a:pt x="21251" y="12609"/>
                  </a:cubicBezTo>
                  <a:close/>
                  <a:moveTo>
                    <a:pt x="22341" y="0"/>
                  </a:moveTo>
                  <a:lnTo>
                    <a:pt x="17417" y="547"/>
                  </a:lnTo>
                  <a:lnTo>
                    <a:pt x="17143" y="4681"/>
                  </a:lnTo>
                  <a:lnTo>
                    <a:pt x="13465" y="6535"/>
                  </a:lnTo>
                  <a:lnTo>
                    <a:pt x="9575" y="3800"/>
                  </a:lnTo>
                  <a:lnTo>
                    <a:pt x="5654" y="6657"/>
                  </a:lnTo>
                  <a:lnTo>
                    <a:pt x="7690" y="11064"/>
                  </a:lnTo>
                  <a:lnTo>
                    <a:pt x="5350" y="14590"/>
                  </a:lnTo>
                  <a:lnTo>
                    <a:pt x="1094" y="14377"/>
                  </a:lnTo>
                  <a:lnTo>
                    <a:pt x="0" y="19605"/>
                  </a:lnTo>
                  <a:lnTo>
                    <a:pt x="4043" y="21156"/>
                  </a:lnTo>
                  <a:lnTo>
                    <a:pt x="4377" y="25563"/>
                  </a:lnTo>
                  <a:lnTo>
                    <a:pt x="213" y="27995"/>
                  </a:lnTo>
                  <a:lnTo>
                    <a:pt x="2219" y="32554"/>
                  </a:lnTo>
                  <a:lnTo>
                    <a:pt x="6565" y="31885"/>
                  </a:lnTo>
                  <a:lnTo>
                    <a:pt x="9423" y="35198"/>
                  </a:lnTo>
                  <a:lnTo>
                    <a:pt x="7903" y="39332"/>
                  </a:lnTo>
                  <a:lnTo>
                    <a:pt x="11885" y="42129"/>
                  </a:lnTo>
                  <a:lnTo>
                    <a:pt x="14985" y="38785"/>
                  </a:lnTo>
                  <a:lnTo>
                    <a:pt x="19301" y="39940"/>
                  </a:lnTo>
                  <a:lnTo>
                    <a:pt x="20639" y="44408"/>
                  </a:lnTo>
                  <a:lnTo>
                    <a:pt x="25441" y="44074"/>
                  </a:lnTo>
                  <a:lnTo>
                    <a:pt x="26049" y="40092"/>
                  </a:lnTo>
                  <a:lnTo>
                    <a:pt x="30153" y="37721"/>
                  </a:lnTo>
                  <a:lnTo>
                    <a:pt x="33496" y="40396"/>
                  </a:lnTo>
                  <a:lnTo>
                    <a:pt x="37751" y="37235"/>
                  </a:lnTo>
                  <a:lnTo>
                    <a:pt x="35593" y="33527"/>
                  </a:lnTo>
                  <a:lnTo>
                    <a:pt x="37691" y="29758"/>
                  </a:lnTo>
                  <a:lnTo>
                    <a:pt x="42007" y="30062"/>
                  </a:lnTo>
                  <a:lnTo>
                    <a:pt x="43314" y="25198"/>
                  </a:lnTo>
                  <a:lnTo>
                    <a:pt x="39636" y="23192"/>
                  </a:lnTo>
                  <a:lnTo>
                    <a:pt x="39150" y="18754"/>
                  </a:lnTo>
                  <a:lnTo>
                    <a:pt x="42736" y="16323"/>
                  </a:lnTo>
                  <a:lnTo>
                    <a:pt x="40366" y="12219"/>
                  </a:lnTo>
                  <a:lnTo>
                    <a:pt x="36688" y="12736"/>
                  </a:lnTo>
                  <a:lnTo>
                    <a:pt x="33648" y="8906"/>
                  </a:lnTo>
                  <a:lnTo>
                    <a:pt x="35198" y="5107"/>
                  </a:lnTo>
                  <a:lnTo>
                    <a:pt x="31095" y="2402"/>
                  </a:lnTo>
                  <a:lnTo>
                    <a:pt x="28025" y="5472"/>
                  </a:lnTo>
                  <a:lnTo>
                    <a:pt x="23952" y="4772"/>
                  </a:lnTo>
                  <a:lnTo>
                    <a:pt x="2234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47"/>
            <p:cNvSpPr/>
            <p:nvPr/>
          </p:nvSpPr>
          <p:spPr>
            <a:xfrm>
              <a:off x="545100" y="2811650"/>
              <a:ext cx="1155075" cy="1327850"/>
            </a:xfrm>
            <a:custGeom>
              <a:avLst/>
              <a:gdLst/>
              <a:ahLst/>
              <a:cxnLst/>
              <a:rect l="l" t="t" r="r" b="b"/>
              <a:pathLst>
                <a:path w="46203" h="53114" extrusionOk="0">
                  <a:moveTo>
                    <a:pt x="5341" y="1"/>
                  </a:moveTo>
                  <a:cubicBezTo>
                    <a:pt x="5233" y="1"/>
                    <a:pt x="5125" y="4"/>
                    <a:pt x="5016" y="10"/>
                  </a:cubicBezTo>
                  <a:cubicBezTo>
                    <a:pt x="2828" y="131"/>
                    <a:pt x="639" y="1682"/>
                    <a:pt x="305" y="3870"/>
                  </a:cubicBezTo>
                  <a:cubicBezTo>
                    <a:pt x="1" y="6058"/>
                    <a:pt x="1460" y="8125"/>
                    <a:pt x="2980" y="9706"/>
                  </a:cubicBezTo>
                  <a:cubicBezTo>
                    <a:pt x="5290" y="12077"/>
                    <a:pt x="7873" y="14083"/>
                    <a:pt x="10731" y="15694"/>
                  </a:cubicBezTo>
                  <a:cubicBezTo>
                    <a:pt x="11247" y="15998"/>
                    <a:pt x="11825" y="16302"/>
                    <a:pt x="12068" y="16849"/>
                  </a:cubicBezTo>
                  <a:cubicBezTo>
                    <a:pt x="12493" y="17822"/>
                    <a:pt x="11642" y="18916"/>
                    <a:pt x="10670" y="19372"/>
                  </a:cubicBezTo>
                  <a:cubicBezTo>
                    <a:pt x="9576" y="19858"/>
                    <a:pt x="8329" y="19858"/>
                    <a:pt x="7174" y="20132"/>
                  </a:cubicBezTo>
                  <a:cubicBezTo>
                    <a:pt x="5989" y="20375"/>
                    <a:pt x="4773" y="21044"/>
                    <a:pt x="4439" y="22199"/>
                  </a:cubicBezTo>
                  <a:cubicBezTo>
                    <a:pt x="3983" y="23810"/>
                    <a:pt x="5442" y="25299"/>
                    <a:pt x="6840" y="26241"/>
                  </a:cubicBezTo>
                  <a:cubicBezTo>
                    <a:pt x="9606" y="28126"/>
                    <a:pt x="12706" y="29493"/>
                    <a:pt x="15959" y="30314"/>
                  </a:cubicBezTo>
                  <a:cubicBezTo>
                    <a:pt x="17083" y="30618"/>
                    <a:pt x="18329" y="30861"/>
                    <a:pt x="19302" y="31530"/>
                  </a:cubicBezTo>
                  <a:cubicBezTo>
                    <a:pt x="20275" y="32229"/>
                    <a:pt x="20974" y="33536"/>
                    <a:pt x="20518" y="34661"/>
                  </a:cubicBezTo>
                  <a:cubicBezTo>
                    <a:pt x="20126" y="35697"/>
                    <a:pt x="18934" y="36191"/>
                    <a:pt x="17822" y="36191"/>
                  </a:cubicBezTo>
                  <a:cubicBezTo>
                    <a:pt x="17727" y="36191"/>
                    <a:pt x="17632" y="36188"/>
                    <a:pt x="17539" y="36181"/>
                  </a:cubicBezTo>
                  <a:cubicBezTo>
                    <a:pt x="16354" y="36089"/>
                    <a:pt x="15229" y="35573"/>
                    <a:pt x="14074" y="35269"/>
                  </a:cubicBezTo>
                  <a:cubicBezTo>
                    <a:pt x="13493" y="35113"/>
                    <a:pt x="12875" y="35030"/>
                    <a:pt x="12259" y="35030"/>
                  </a:cubicBezTo>
                  <a:cubicBezTo>
                    <a:pt x="10586" y="35030"/>
                    <a:pt x="8930" y="35640"/>
                    <a:pt x="8086" y="37062"/>
                  </a:cubicBezTo>
                  <a:cubicBezTo>
                    <a:pt x="7326" y="38339"/>
                    <a:pt x="7417" y="39980"/>
                    <a:pt x="7995" y="41348"/>
                  </a:cubicBezTo>
                  <a:cubicBezTo>
                    <a:pt x="8603" y="42716"/>
                    <a:pt x="9636" y="43840"/>
                    <a:pt x="10700" y="44874"/>
                  </a:cubicBezTo>
                  <a:cubicBezTo>
                    <a:pt x="14439" y="48430"/>
                    <a:pt x="19059" y="51166"/>
                    <a:pt x="24074" y="52351"/>
                  </a:cubicBezTo>
                  <a:cubicBezTo>
                    <a:pt x="26155" y="52833"/>
                    <a:pt x="28162" y="53114"/>
                    <a:pt x="30130" y="53114"/>
                  </a:cubicBezTo>
                  <a:cubicBezTo>
                    <a:pt x="32876" y="53114"/>
                    <a:pt x="35547" y="52567"/>
                    <a:pt x="38239" y="51257"/>
                  </a:cubicBezTo>
                  <a:lnTo>
                    <a:pt x="38208" y="51257"/>
                  </a:lnTo>
                  <a:cubicBezTo>
                    <a:pt x="45473" y="44965"/>
                    <a:pt x="46202" y="34600"/>
                    <a:pt x="44956" y="25481"/>
                  </a:cubicBezTo>
                  <a:cubicBezTo>
                    <a:pt x="44743" y="23961"/>
                    <a:pt x="44743" y="22351"/>
                    <a:pt x="43892" y="21074"/>
                  </a:cubicBezTo>
                  <a:cubicBezTo>
                    <a:pt x="43263" y="20163"/>
                    <a:pt x="42169" y="19530"/>
                    <a:pt x="41130" y="19530"/>
                  </a:cubicBezTo>
                  <a:cubicBezTo>
                    <a:pt x="40714" y="19530"/>
                    <a:pt x="40306" y="19632"/>
                    <a:pt x="39941" y="19858"/>
                  </a:cubicBezTo>
                  <a:cubicBezTo>
                    <a:pt x="38847" y="20496"/>
                    <a:pt x="38482" y="21864"/>
                    <a:pt x="37965" y="23019"/>
                  </a:cubicBezTo>
                  <a:cubicBezTo>
                    <a:pt x="37266" y="24569"/>
                    <a:pt x="36141" y="25876"/>
                    <a:pt x="34743" y="26819"/>
                  </a:cubicBezTo>
                  <a:cubicBezTo>
                    <a:pt x="34088" y="27256"/>
                    <a:pt x="33291" y="27599"/>
                    <a:pt x="32522" y="27599"/>
                  </a:cubicBezTo>
                  <a:cubicBezTo>
                    <a:pt x="32221" y="27599"/>
                    <a:pt x="31925" y="27546"/>
                    <a:pt x="31643" y="27427"/>
                  </a:cubicBezTo>
                  <a:cubicBezTo>
                    <a:pt x="30245" y="26849"/>
                    <a:pt x="29910" y="25056"/>
                    <a:pt x="29728" y="23536"/>
                  </a:cubicBezTo>
                  <a:lnTo>
                    <a:pt x="28938" y="15025"/>
                  </a:lnTo>
                  <a:cubicBezTo>
                    <a:pt x="28786" y="13505"/>
                    <a:pt x="28634" y="11955"/>
                    <a:pt x="28026" y="10557"/>
                  </a:cubicBezTo>
                  <a:cubicBezTo>
                    <a:pt x="27387" y="9159"/>
                    <a:pt x="26202" y="7943"/>
                    <a:pt x="24713" y="7700"/>
                  </a:cubicBezTo>
                  <a:cubicBezTo>
                    <a:pt x="24551" y="7670"/>
                    <a:pt x="24388" y="7656"/>
                    <a:pt x="24224" y="7656"/>
                  </a:cubicBezTo>
                  <a:cubicBezTo>
                    <a:pt x="22879" y="7656"/>
                    <a:pt x="21535" y="8624"/>
                    <a:pt x="21399" y="9980"/>
                  </a:cubicBezTo>
                  <a:cubicBezTo>
                    <a:pt x="21308" y="10618"/>
                    <a:pt x="21521" y="11226"/>
                    <a:pt x="21551" y="11864"/>
                  </a:cubicBezTo>
                  <a:cubicBezTo>
                    <a:pt x="21551" y="12502"/>
                    <a:pt x="21339" y="13232"/>
                    <a:pt x="20792" y="13475"/>
                  </a:cubicBezTo>
                  <a:cubicBezTo>
                    <a:pt x="20662" y="13529"/>
                    <a:pt x="20528" y="13553"/>
                    <a:pt x="20393" y="13553"/>
                  </a:cubicBezTo>
                  <a:cubicBezTo>
                    <a:pt x="19922" y="13553"/>
                    <a:pt x="19430" y="13265"/>
                    <a:pt x="19029" y="12958"/>
                  </a:cubicBezTo>
                  <a:cubicBezTo>
                    <a:pt x="17326" y="11560"/>
                    <a:pt x="16050" y="9706"/>
                    <a:pt x="14864" y="7852"/>
                  </a:cubicBezTo>
                  <a:cubicBezTo>
                    <a:pt x="13679" y="5967"/>
                    <a:pt x="12493" y="4083"/>
                    <a:pt x="10883" y="2533"/>
                  </a:cubicBezTo>
                  <a:cubicBezTo>
                    <a:pt x="9380" y="1088"/>
                    <a:pt x="7412" y="1"/>
                    <a:pt x="53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47"/>
            <p:cNvSpPr/>
            <p:nvPr/>
          </p:nvSpPr>
          <p:spPr>
            <a:xfrm>
              <a:off x="602100" y="2850625"/>
              <a:ext cx="918725" cy="1412675"/>
            </a:xfrm>
            <a:custGeom>
              <a:avLst/>
              <a:gdLst/>
              <a:ahLst/>
              <a:cxnLst/>
              <a:rect l="l" t="t" r="r" b="b"/>
              <a:pathLst>
                <a:path w="36749" h="56507" extrusionOk="0">
                  <a:moveTo>
                    <a:pt x="1" y="1"/>
                  </a:moveTo>
                  <a:cubicBezTo>
                    <a:pt x="61" y="31"/>
                    <a:pt x="92" y="92"/>
                    <a:pt x="153" y="123"/>
                  </a:cubicBezTo>
                  <a:lnTo>
                    <a:pt x="669" y="487"/>
                  </a:lnTo>
                  <a:cubicBezTo>
                    <a:pt x="1095" y="791"/>
                    <a:pt x="1733" y="1247"/>
                    <a:pt x="2554" y="1855"/>
                  </a:cubicBezTo>
                  <a:cubicBezTo>
                    <a:pt x="4864" y="3588"/>
                    <a:pt x="7022" y="5472"/>
                    <a:pt x="9028" y="7509"/>
                  </a:cubicBezTo>
                  <a:cubicBezTo>
                    <a:pt x="10274" y="8816"/>
                    <a:pt x="11642" y="10275"/>
                    <a:pt x="13040" y="11886"/>
                  </a:cubicBezTo>
                  <a:cubicBezTo>
                    <a:pt x="14439" y="13497"/>
                    <a:pt x="15928" y="15229"/>
                    <a:pt x="17417" y="17114"/>
                  </a:cubicBezTo>
                  <a:cubicBezTo>
                    <a:pt x="19028" y="19059"/>
                    <a:pt x="20487" y="21095"/>
                    <a:pt x="21855" y="23193"/>
                  </a:cubicBezTo>
                  <a:cubicBezTo>
                    <a:pt x="22554" y="24287"/>
                    <a:pt x="23192" y="25472"/>
                    <a:pt x="23861" y="26658"/>
                  </a:cubicBezTo>
                  <a:cubicBezTo>
                    <a:pt x="24530" y="27813"/>
                    <a:pt x="25199" y="29029"/>
                    <a:pt x="25867" y="30245"/>
                  </a:cubicBezTo>
                  <a:cubicBezTo>
                    <a:pt x="28421" y="34804"/>
                    <a:pt x="30731" y="39485"/>
                    <a:pt x="32767" y="44287"/>
                  </a:cubicBezTo>
                  <a:cubicBezTo>
                    <a:pt x="34408" y="48239"/>
                    <a:pt x="35685" y="52312"/>
                    <a:pt x="36567" y="56506"/>
                  </a:cubicBezTo>
                  <a:lnTo>
                    <a:pt x="36749" y="56446"/>
                  </a:lnTo>
                  <a:cubicBezTo>
                    <a:pt x="35867" y="52251"/>
                    <a:pt x="34621" y="48148"/>
                    <a:pt x="32980" y="44196"/>
                  </a:cubicBezTo>
                  <a:cubicBezTo>
                    <a:pt x="30943" y="39363"/>
                    <a:pt x="28633" y="34652"/>
                    <a:pt x="26050" y="30093"/>
                  </a:cubicBezTo>
                  <a:cubicBezTo>
                    <a:pt x="25381" y="28877"/>
                    <a:pt x="24712" y="27691"/>
                    <a:pt x="24044" y="26506"/>
                  </a:cubicBezTo>
                  <a:cubicBezTo>
                    <a:pt x="23405" y="25320"/>
                    <a:pt x="22737" y="24165"/>
                    <a:pt x="22037" y="23041"/>
                  </a:cubicBezTo>
                  <a:cubicBezTo>
                    <a:pt x="20670" y="20943"/>
                    <a:pt x="19180" y="18877"/>
                    <a:pt x="17600" y="16931"/>
                  </a:cubicBezTo>
                  <a:cubicBezTo>
                    <a:pt x="16080" y="15047"/>
                    <a:pt x="14590" y="13345"/>
                    <a:pt x="13162" y="11734"/>
                  </a:cubicBezTo>
                  <a:cubicBezTo>
                    <a:pt x="11764" y="10123"/>
                    <a:pt x="10396" y="8664"/>
                    <a:pt x="9119" y="7387"/>
                  </a:cubicBezTo>
                  <a:cubicBezTo>
                    <a:pt x="7083" y="5351"/>
                    <a:pt x="4894" y="3466"/>
                    <a:pt x="2584" y="1764"/>
                  </a:cubicBezTo>
                  <a:cubicBezTo>
                    <a:pt x="1763" y="1156"/>
                    <a:pt x="1125" y="730"/>
                    <a:pt x="700" y="426"/>
                  </a:cubicBezTo>
                  <a:cubicBezTo>
                    <a:pt x="487" y="275"/>
                    <a:pt x="304" y="183"/>
                    <a:pt x="183" y="92"/>
                  </a:cubicBezTo>
                  <a:cubicBezTo>
                    <a:pt x="122" y="62"/>
                    <a:pt x="61" y="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47"/>
            <p:cNvSpPr/>
            <p:nvPr/>
          </p:nvSpPr>
          <p:spPr>
            <a:xfrm>
              <a:off x="1149225" y="3003375"/>
              <a:ext cx="14450" cy="423275"/>
            </a:xfrm>
            <a:custGeom>
              <a:avLst/>
              <a:gdLst/>
              <a:ahLst/>
              <a:cxnLst/>
              <a:rect l="l" t="t" r="r" b="b"/>
              <a:pathLst>
                <a:path w="578" h="16931" extrusionOk="0">
                  <a:moveTo>
                    <a:pt x="548" y="0"/>
                  </a:moveTo>
                  <a:cubicBezTo>
                    <a:pt x="487" y="213"/>
                    <a:pt x="426" y="426"/>
                    <a:pt x="426" y="669"/>
                  </a:cubicBezTo>
                  <a:cubicBezTo>
                    <a:pt x="365" y="1095"/>
                    <a:pt x="274" y="1703"/>
                    <a:pt x="213" y="2462"/>
                  </a:cubicBezTo>
                  <a:cubicBezTo>
                    <a:pt x="92" y="3982"/>
                    <a:pt x="31" y="6140"/>
                    <a:pt x="31" y="8481"/>
                  </a:cubicBezTo>
                  <a:lnTo>
                    <a:pt x="31" y="14469"/>
                  </a:lnTo>
                  <a:lnTo>
                    <a:pt x="31" y="16262"/>
                  </a:lnTo>
                  <a:cubicBezTo>
                    <a:pt x="0" y="16505"/>
                    <a:pt x="31" y="16718"/>
                    <a:pt x="61" y="16931"/>
                  </a:cubicBezTo>
                  <a:cubicBezTo>
                    <a:pt x="122" y="16718"/>
                    <a:pt x="152" y="16505"/>
                    <a:pt x="152" y="16262"/>
                  </a:cubicBezTo>
                  <a:cubicBezTo>
                    <a:pt x="183" y="15837"/>
                    <a:pt x="213" y="15229"/>
                    <a:pt x="244" y="14469"/>
                  </a:cubicBezTo>
                  <a:cubicBezTo>
                    <a:pt x="304" y="12949"/>
                    <a:pt x="304" y="10821"/>
                    <a:pt x="304" y="8481"/>
                  </a:cubicBezTo>
                  <a:cubicBezTo>
                    <a:pt x="304" y="6140"/>
                    <a:pt x="365" y="4013"/>
                    <a:pt x="426" y="2493"/>
                  </a:cubicBezTo>
                  <a:cubicBezTo>
                    <a:pt x="487" y="1733"/>
                    <a:pt x="517" y="1095"/>
                    <a:pt x="548" y="669"/>
                  </a:cubicBezTo>
                  <a:cubicBezTo>
                    <a:pt x="578" y="456"/>
                    <a:pt x="578" y="244"/>
                    <a:pt x="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47"/>
            <p:cNvSpPr/>
            <p:nvPr/>
          </p:nvSpPr>
          <p:spPr>
            <a:xfrm>
              <a:off x="653775" y="3380850"/>
              <a:ext cx="496225" cy="45800"/>
            </a:xfrm>
            <a:custGeom>
              <a:avLst/>
              <a:gdLst/>
              <a:ahLst/>
              <a:cxnLst/>
              <a:rect l="l" t="t" r="r" b="b"/>
              <a:pathLst>
                <a:path w="19849" h="1832" extrusionOk="0">
                  <a:moveTo>
                    <a:pt x="4014" y="1"/>
                  </a:moveTo>
                  <a:cubicBezTo>
                    <a:pt x="3639" y="1"/>
                    <a:pt x="3263" y="3"/>
                    <a:pt x="2888" y="8"/>
                  </a:cubicBezTo>
                  <a:cubicBezTo>
                    <a:pt x="1976" y="8"/>
                    <a:pt x="1247" y="69"/>
                    <a:pt x="760" y="99"/>
                  </a:cubicBezTo>
                  <a:cubicBezTo>
                    <a:pt x="487" y="130"/>
                    <a:pt x="244" y="160"/>
                    <a:pt x="0" y="190"/>
                  </a:cubicBezTo>
                  <a:cubicBezTo>
                    <a:pt x="122" y="206"/>
                    <a:pt x="251" y="213"/>
                    <a:pt x="384" y="213"/>
                  </a:cubicBezTo>
                  <a:cubicBezTo>
                    <a:pt x="517" y="213"/>
                    <a:pt x="654" y="206"/>
                    <a:pt x="791" y="190"/>
                  </a:cubicBezTo>
                  <a:lnTo>
                    <a:pt x="2918" y="190"/>
                  </a:lnTo>
                  <a:cubicBezTo>
                    <a:pt x="4712" y="190"/>
                    <a:pt x="7235" y="312"/>
                    <a:pt x="9970" y="555"/>
                  </a:cubicBezTo>
                  <a:cubicBezTo>
                    <a:pt x="12736" y="768"/>
                    <a:pt x="15198" y="1102"/>
                    <a:pt x="16992" y="1376"/>
                  </a:cubicBezTo>
                  <a:cubicBezTo>
                    <a:pt x="17873" y="1528"/>
                    <a:pt x="18603" y="1649"/>
                    <a:pt x="19089" y="1741"/>
                  </a:cubicBezTo>
                  <a:cubicBezTo>
                    <a:pt x="19363" y="1771"/>
                    <a:pt x="19606" y="1832"/>
                    <a:pt x="19849" y="1832"/>
                  </a:cubicBezTo>
                  <a:cubicBezTo>
                    <a:pt x="19606" y="1741"/>
                    <a:pt x="19363" y="1649"/>
                    <a:pt x="19089" y="1619"/>
                  </a:cubicBezTo>
                  <a:cubicBezTo>
                    <a:pt x="18603" y="1497"/>
                    <a:pt x="17904" y="1345"/>
                    <a:pt x="16992" y="1193"/>
                  </a:cubicBezTo>
                  <a:cubicBezTo>
                    <a:pt x="15198" y="859"/>
                    <a:pt x="12736" y="494"/>
                    <a:pt x="9970" y="251"/>
                  </a:cubicBezTo>
                  <a:cubicBezTo>
                    <a:pt x="8000" y="72"/>
                    <a:pt x="6009" y="1"/>
                    <a:pt x="40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47"/>
            <p:cNvSpPr/>
            <p:nvPr/>
          </p:nvSpPr>
          <p:spPr>
            <a:xfrm>
              <a:off x="1418975" y="3298200"/>
              <a:ext cx="181650" cy="648975"/>
            </a:xfrm>
            <a:custGeom>
              <a:avLst/>
              <a:gdLst/>
              <a:ahLst/>
              <a:cxnLst/>
              <a:rect l="l" t="t" r="r" b="b"/>
              <a:pathLst>
                <a:path w="7266" h="25959" extrusionOk="0">
                  <a:moveTo>
                    <a:pt x="7265" y="1"/>
                  </a:moveTo>
                  <a:cubicBezTo>
                    <a:pt x="7235" y="92"/>
                    <a:pt x="7174" y="183"/>
                    <a:pt x="7174" y="275"/>
                  </a:cubicBezTo>
                  <a:cubicBezTo>
                    <a:pt x="7083" y="457"/>
                    <a:pt x="6992" y="730"/>
                    <a:pt x="6901" y="1004"/>
                  </a:cubicBezTo>
                  <a:cubicBezTo>
                    <a:pt x="6688" y="1642"/>
                    <a:pt x="6384" y="2585"/>
                    <a:pt x="6019" y="3770"/>
                  </a:cubicBezTo>
                  <a:cubicBezTo>
                    <a:pt x="5320" y="6080"/>
                    <a:pt x="4439" y="9332"/>
                    <a:pt x="3496" y="12949"/>
                  </a:cubicBezTo>
                  <a:cubicBezTo>
                    <a:pt x="2585" y="16567"/>
                    <a:pt x="1733" y="19819"/>
                    <a:pt x="1065" y="22159"/>
                  </a:cubicBezTo>
                  <a:cubicBezTo>
                    <a:pt x="761" y="23314"/>
                    <a:pt x="487" y="24226"/>
                    <a:pt x="274" y="24925"/>
                  </a:cubicBezTo>
                  <a:lnTo>
                    <a:pt x="62" y="25685"/>
                  </a:lnTo>
                  <a:cubicBezTo>
                    <a:pt x="31" y="25776"/>
                    <a:pt x="31" y="25868"/>
                    <a:pt x="1" y="25959"/>
                  </a:cubicBezTo>
                  <a:cubicBezTo>
                    <a:pt x="62" y="25868"/>
                    <a:pt x="92" y="25807"/>
                    <a:pt x="123" y="25716"/>
                  </a:cubicBezTo>
                  <a:cubicBezTo>
                    <a:pt x="183" y="25503"/>
                    <a:pt x="274" y="25260"/>
                    <a:pt x="396" y="24956"/>
                  </a:cubicBezTo>
                  <a:cubicBezTo>
                    <a:pt x="609" y="24317"/>
                    <a:pt x="913" y="23375"/>
                    <a:pt x="1247" y="22220"/>
                  </a:cubicBezTo>
                  <a:cubicBezTo>
                    <a:pt x="1977" y="19880"/>
                    <a:pt x="2858" y="16627"/>
                    <a:pt x="3770" y="13041"/>
                  </a:cubicBezTo>
                  <a:cubicBezTo>
                    <a:pt x="4682" y="9424"/>
                    <a:pt x="5533" y="6171"/>
                    <a:pt x="6202" y="3831"/>
                  </a:cubicBezTo>
                  <a:cubicBezTo>
                    <a:pt x="6536" y="2676"/>
                    <a:pt x="6810" y="1733"/>
                    <a:pt x="6992" y="1034"/>
                  </a:cubicBezTo>
                  <a:cubicBezTo>
                    <a:pt x="7083" y="730"/>
                    <a:pt x="7144" y="487"/>
                    <a:pt x="7205" y="275"/>
                  </a:cubicBezTo>
                  <a:cubicBezTo>
                    <a:pt x="7235" y="214"/>
                    <a:pt x="7265" y="123"/>
                    <a:pt x="726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47"/>
            <p:cNvSpPr/>
            <p:nvPr/>
          </p:nvSpPr>
          <p:spPr>
            <a:xfrm>
              <a:off x="749525" y="3805050"/>
              <a:ext cx="669475" cy="141700"/>
            </a:xfrm>
            <a:custGeom>
              <a:avLst/>
              <a:gdLst/>
              <a:ahLst/>
              <a:cxnLst/>
              <a:rect l="l" t="t" r="r" b="b"/>
              <a:pathLst>
                <a:path w="26779" h="5668" extrusionOk="0">
                  <a:moveTo>
                    <a:pt x="0" y="1"/>
                  </a:moveTo>
                  <a:cubicBezTo>
                    <a:pt x="91" y="31"/>
                    <a:pt x="152" y="62"/>
                    <a:pt x="274" y="62"/>
                  </a:cubicBezTo>
                  <a:lnTo>
                    <a:pt x="1034" y="244"/>
                  </a:lnTo>
                  <a:lnTo>
                    <a:pt x="3921" y="852"/>
                  </a:lnTo>
                  <a:cubicBezTo>
                    <a:pt x="6323" y="1369"/>
                    <a:pt x="9666" y="2128"/>
                    <a:pt x="13374" y="2980"/>
                  </a:cubicBezTo>
                  <a:cubicBezTo>
                    <a:pt x="17052" y="3800"/>
                    <a:pt x="20396" y="4530"/>
                    <a:pt x="22827" y="4986"/>
                  </a:cubicBezTo>
                  <a:cubicBezTo>
                    <a:pt x="24043" y="5229"/>
                    <a:pt x="25046" y="5411"/>
                    <a:pt x="25715" y="5533"/>
                  </a:cubicBezTo>
                  <a:lnTo>
                    <a:pt x="26505" y="5654"/>
                  </a:lnTo>
                  <a:cubicBezTo>
                    <a:pt x="26566" y="5654"/>
                    <a:pt x="26627" y="5668"/>
                    <a:pt x="26688" y="5668"/>
                  </a:cubicBezTo>
                  <a:cubicBezTo>
                    <a:pt x="26718" y="5668"/>
                    <a:pt x="26749" y="5664"/>
                    <a:pt x="26779" y="5654"/>
                  </a:cubicBezTo>
                  <a:cubicBezTo>
                    <a:pt x="26718" y="5624"/>
                    <a:pt x="26627" y="5594"/>
                    <a:pt x="26536" y="5594"/>
                  </a:cubicBezTo>
                  <a:lnTo>
                    <a:pt x="25776" y="5411"/>
                  </a:lnTo>
                  <a:lnTo>
                    <a:pt x="22858" y="4803"/>
                  </a:lnTo>
                  <a:cubicBezTo>
                    <a:pt x="20426" y="4287"/>
                    <a:pt x="17083" y="3527"/>
                    <a:pt x="13405" y="2706"/>
                  </a:cubicBezTo>
                  <a:cubicBezTo>
                    <a:pt x="9727" y="1855"/>
                    <a:pt x="6383" y="1125"/>
                    <a:pt x="3952" y="669"/>
                  </a:cubicBezTo>
                  <a:cubicBezTo>
                    <a:pt x="2736" y="426"/>
                    <a:pt x="1733" y="244"/>
                    <a:pt x="1064" y="153"/>
                  </a:cubicBezTo>
                  <a:lnTo>
                    <a:pt x="274" y="31"/>
                  </a:lnTo>
                  <a:cubicBezTo>
                    <a:pt x="183" y="1"/>
                    <a:pt x="91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47"/>
            <p:cNvSpPr/>
            <p:nvPr/>
          </p:nvSpPr>
          <p:spPr>
            <a:xfrm>
              <a:off x="5594600" y="2244725"/>
              <a:ext cx="303975" cy="291350"/>
            </a:xfrm>
            <a:custGeom>
              <a:avLst/>
              <a:gdLst/>
              <a:ahLst/>
              <a:cxnLst/>
              <a:rect l="l" t="t" r="r" b="b"/>
              <a:pathLst>
                <a:path w="12159" h="11654" extrusionOk="0">
                  <a:moveTo>
                    <a:pt x="5841" y="1"/>
                  </a:moveTo>
                  <a:cubicBezTo>
                    <a:pt x="3551" y="1"/>
                    <a:pt x="1459" y="1350"/>
                    <a:pt x="547" y="3477"/>
                  </a:cubicBezTo>
                  <a:cubicBezTo>
                    <a:pt x="304" y="4024"/>
                    <a:pt x="122" y="4601"/>
                    <a:pt x="92" y="5179"/>
                  </a:cubicBezTo>
                  <a:cubicBezTo>
                    <a:pt x="0" y="5726"/>
                    <a:pt x="31" y="6304"/>
                    <a:pt x="122" y="6851"/>
                  </a:cubicBezTo>
                  <a:cubicBezTo>
                    <a:pt x="304" y="7884"/>
                    <a:pt x="760" y="8857"/>
                    <a:pt x="1459" y="9647"/>
                  </a:cubicBezTo>
                  <a:cubicBezTo>
                    <a:pt x="2523" y="10893"/>
                    <a:pt x="4134" y="11653"/>
                    <a:pt x="5806" y="11653"/>
                  </a:cubicBezTo>
                  <a:cubicBezTo>
                    <a:pt x="6353" y="11653"/>
                    <a:pt x="6900" y="11592"/>
                    <a:pt x="7447" y="11410"/>
                  </a:cubicBezTo>
                  <a:cubicBezTo>
                    <a:pt x="7630" y="11380"/>
                    <a:pt x="7842" y="11288"/>
                    <a:pt x="8025" y="11228"/>
                  </a:cubicBezTo>
                  <a:cubicBezTo>
                    <a:pt x="8146" y="11167"/>
                    <a:pt x="8298" y="11106"/>
                    <a:pt x="8420" y="11015"/>
                  </a:cubicBezTo>
                  <a:lnTo>
                    <a:pt x="8663" y="10893"/>
                  </a:lnTo>
                  <a:cubicBezTo>
                    <a:pt x="8724" y="10863"/>
                    <a:pt x="8754" y="10833"/>
                    <a:pt x="8754" y="10832"/>
                  </a:cubicBezTo>
                  <a:lnTo>
                    <a:pt x="8754" y="10832"/>
                  </a:lnTo>
                  <a:cubicBezTo>
                    <a:pt x="8329" y="11045"/>
                    <a:pt x="7873" y="11228"/>
                    <a:pt x="7417" y="11349"/>
                  </a:cubicBezTo>
                  <a:cubicBezTo>
                    <a:pt x="6986" y="11476"/>
                    <a:pt x="6535" y="11539"/>
                    <a:pt x="6079" y="11539"/>
                  </a:cubicBezTo>
                  <a:cubicBezTo>
                    <a:pt x="5988" y="11539"/>
                    <a:pt x="5897" y="11537"/>
                    <a:pt x="5806" y="11532"/>
                  </a:cubicBezTo>
                  <a:cubicBezTo>
                    <a:pt x="4165" y="11501"/>
                    <a:pt x="2614" y="10772"/>
                    <a:pt x="1581" y="9525"/>
                  </a:cubicBezTo>
                  <a:cubicBezTo>
                    <a:pt x="912" y="8766"/>
                    <a:pt x="487" y="7823"/>
                    <a:pt x="304" y="6820"/>
                  </a:cubicBezTo>
                  <a:cubicBezTo>
                    <a:pt x="122" y="5726"/>
                    <a:pt x="243" y="4601"/>
                    <a:pt x="699" y="3568"/>
                  </a:cubicBezTo>
                  <a:cubicBezTo>
                    <a:pt x="1616" y="1485"/>
                    <a:pt x="3648" y="189"/>
                    <a:pt x="5870" y="189"/>
                  </a:cubicBezTo>
                  <a:cubicBezTo>
                    <a:pt x="6080" y="189"/>
                    <a:pt x="6292" y="201"/>
                    <a:pt x="6505" y="224"/>
                  </a:cubicBezTo>
                  <a:cubicBezTo>
                    <a:pt x="7083" y="285"/>
                    <a:pt x="7630" y="437"/>
                    <a:pt x="8146" y="680"/>
                  </a:cubicBezTo>
                  <a:cubicBezTo>
                    <a:pt x="8663" y="893"/>
                    <a:pt x="9119" y="1167"/>
                    <a:pt x="9545" y="1531"/>
                  </a:cubicBezTo>
                  <a:cubicBezTo>
                    <a:pt x="11611" y="3294"/>
                    <a:pt x="12159" y="6273"/>
                    <a:pt x="10821" y="8644"/>
                  </a:cubicBezTo>
                  <a:cubicBezTo>
                    <a:pt x="10578" y="9130"/>
                    <a:pt x="10244" y="9586"/>
                    <a:pt x="9849" y="9951"/>
                  </a:cubicBezTo>
                  <a:cubicBezTo>
                    <a:pt x="9484" y="10285"/>
                    <a:pt x="9119" y="10559"/>
                    <a:pt x="8724" y="10832"/>
                  </a:cubicBezTo>
                  <a:cubicBezTo>
                    <a:pt x="8724" y="10832"/>
                    <a:pt x="8785" y="10832"/>
                    <a:pt x="8815" y="10772"/>
                  </a:cubicBezTo>
                  <a:lnTo>
                    <a:pt x="9058" y="10650"/>
                  </a:lnTo>
                  <a:cubicBezTo>
                    <a:pt x="9180" y="10559"/>
                    <a:pt x="9301" y="10498"/>
                    <a:pt x="9423" y="10407"/>
                  </a:cubicBezTo>
                  <a:cubicBezTo>
                    <a:pt x="9605" y="10285"/>
                    <a:pt x="9757" y="10164"/>
                    <a:pt x="9909" y="10012"/>
                  </a:cubicBezTo>
                  <a:cubicBezTo>
                    <a:pt x="10304" y="9647"/>
                    <a:pt x="10669" y="9191"/>
                    <a:pt x="10943" y="8705"/>
                  </a:cubicBezTo>
                  <a:cubicBezTo>
                    <a:pt x="11763" y="7246"/>
                    <a:pt x="11915" y="5513"/>
                    <a:pt x="11399" y="3933"/>
                  </a:cubicBezTo>
                  <a:cubicBezTo>
                    <a:pt x="11034" y="2960"/>
                    <a:pt x="10456" y="2079"/>
                    <a:pt x="9636" y="1379"/>
                  </a:cubicBezTo>
                  <a:cubicBezTo>
                    <a:pt x="8754" y="650"/>
                    <a:pt x="7690" y="164"/>
                    <a:pt x="6535" y="42"/>
                  </a:cubicBezTo>
                  <a:cubicBezTo>
                    <a:pt x="6303" y="14"/>
                    <a:pt x="6071" y="1"/>
                    <a:pt x="584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47"/>
            <p:cNvSpPr/>
            <p:nvPr/>
          </p:nvSpPr>
          <p:spPr>
            <a:xfrm>
              <a:off x="5422100" y="2058075"/>
              <a:ext cx="649725" cy="664175"/>
            </a:xfrm>
            <a:custGeom>
              <a:avLst/>
              <a:gdLst/>
              <a:ahLst/>
              <a:cxnLst/>
              <a:rect l="l" t="t" r="r" b="b"/>
              <a:pathLst>
                <a:path w="25989" h="26567" extrusionOk="0">
                  <a:moveTo>
                    <a:pt x="13375" y="0"/>
                  </a:moveTo>
                  <a:lnTo>
                    <a:pt x="10426" y="304"/>
                  </a:lnTo>
                  <a:lnTo>
                    <a:pt x="10365" y="304"/>
                  </a:lnTo>
                  <a:lnTo>
                    <a:pt x="10365" y="365"/>
                  </a:lnTo>
                  <a:cubicBezTo>
                    <a:pt x="10306" y="1161"/>
                    <a:pt x="10276" y="1956"/>
                    <a:pt x="10219" y="2779"/>
                  </a:cubicBezTo>
                  <a:lnTo>
                    <a:pt x="10219" y="2779"/>
                  </a:lnTo>
                  <a:lnTo>
                    <a:pt x="8121" y="3873"/>
                  </a:lnTo>
                  <a:lnTo>
                    <a:pt x="8121" y="3873"/>
                  </a:lnTo>
                  <a:lnTo>
                    <a:pt x="5867" y="2250"/>
                  </a:lnTo>
                  <a:lnTo>
                    <a:pt x="5806" y="2219"/>
                  </a:lnTo>
                  <a:lnTo>
                    <a:pt x="5745" y="2250"/>
                  </a:lnTo>
                  <a:lnTo>
                    <a:pt x="3405" y="3952"/>
                  </a:lnTo>
                  <a:lnTo>
                    <a:pt x="3344" y="3982"/>
                  </a:lnTo>
                  <a:lnTo>
                    <a:pt x="3374" y="4073"/>
                  </a:lnTo>
                  <a:cubicBezTo>
                    <a:pt x="3761" y="4907"/>
                    <a:pt x="4178" y="5770"/>
                    <a:pt x="4566" y="6633"/>
                  </a:cubicBezTo>
                  <a:lnTo>
                    <a:pt x="4566" y="6633"/>
                  </a:lnTo>
                  <a:lnTo>
                    <a:pt x="3234" y="8630"/>
                  </a:lnTo>
                  <a:lnTo>
                    <a:pt x="3234" y="8630"/>
                  </a:lnTo>
                  <a:lnTo>
                    <a:pt x="760" y="8511"/>
                  </a:lnTo>
                  <a:lnTo>
                    <a:pt x="669" y="8511"/>
                  </a:lnTo>
                  <a:lnTo>
                    <a:pt x="669" y="8602"/>
                  </a:lnTo>
                  <a:cubicBezTo>
                    <a:pt x="456" y="9636"/>
                    <a:pt x="244" y="10669"/>
                    <a:pt x="0" y="11703"/>
                  </a:cubicBezTo>
                  <a:lnTo>
                    <a:pt x="0" y="11794"/>
                  </a:lnTo>
                  <a:lnTo>
                    <a:pt x="92" y="11824"/>
                  </a:lnTo>
                  <a:lnTo>
                    <a:pt x="2468" y="12715"/>
                  </a:lnTo>
                  <a:lnTo>
                    <a:pt x="2468" y="12715"/>
                  </a:lnTo>
                  <a:cubicBezTo>
                    <a:pt x="2527" y="13522"/>
                    <a:pt x="2611" y="14355"/>
                    <a:pt x="2670" y="15188"/>
                  </a:cubicBezTo>
                  <a:lnTo>
                    <a:pt x="2670" y="15188"/>
                  </a:lnTo>
                  <a:cubicBezTo>
                    <a:pt x="1891" y="15638"/>
                    <a:pt x="1083" y="16117"/>
                    <a:pt x="274" y="16566"/>
                  </a:cubicBezTo>
                  <a:lnTo>
                    <a:pt x="244" y="16596"/>
                  </a:lnTo>
                  <a:lnTo>
                    <a:pt x="152" y="16657"/>
                  </a:lnTo>
                  <a:lnTo>
                    <a:pt x="183" y="16718"/>
                  </a:lnTo>
                  <a:cubicBezTo>
                    <a:pt x="578" y="17660"/>
                    <a:pt x="1004" y="18572"/>
                    <a:pt x="1368" y="19423"/>
                  </a:cubicBezTo>
                  <a:lnTo>
                    <a:pt x="1399" y="19514"/>
                  </a:lnTo>
                  <a:lnTo>
                    <a:pt x="1490" y="19514"/>
                  </a:lnTo>
                  <a:lnTo>
                    <a:pt x="4017" y="19098"/>
                  </a:lnTo>
                  <a:lnTo>
                    <a:pt x="5660" y="21006"/>
                  </a:lnTo>
                  <a:lnTo>
                    <a:pt x="5660" y="21006"/>
                  </a:lnTo>
                  <a:cubicBezTo>
                    <a:pt x="5335" y="21836"/>
                    <a:pt x="5039" y="22664"/>
                    <a:pt x="4773" y="23405"/>
                  </a:cubicBezTo>
                  <a:lnTo>
                    <a:pt x="4742" y="23466"/>
                  </a:lnTo>
                  <a:lnTo>
                    <a:pt x="4803" y="23527"/>
                  </a:lnTo>
                  <a:lnTo>
                    <a:pt x="7174" y="25198"/>
                  </a:lnTo>
                  <a:lnTo>
                    <a:pt x="7235" y="25229"/>
                  </a:lnTo>
                  <a:lnTo>
                    <a:pt x="7295" y="25168"/>
                  </a:lnTo>
                  <a:lnTo>
                    <a:pt x="9109" y="23206"/>
                  </a:lnTo>
                  <a:lnTo>
                    <a:pt x="9109" y="23206"/>
                  </a:lnTo>
                  <a:lnTo>
                    <a:pt x="11565" y="23879"/>
                  </a:lnTo>
                  <a:lnTo>
                    <a:pt x="11565" y="23879"/>
                  </a:lnTo>
                  <a:lnTo>
                    <a:pt x="12341" y="26475"/>
                  </a:lnTo>
                  <a:lnTo>
                    <a:pt x="12372" y="26566"/>
                  </a:lnTo>
                  <a:lnTo>
                    <a:pt x="12432" y="26566"/>
                  </a:lnTo>
                  <a:lnTo>
                    <a:pt x="15290" y="26353"/>
                  </a:lnTo>
                  <a:lnTo>
                    <a:pt x="15320" y="26353"/>
                  </a:lnTo>
                  <a:lnTo>
                    <a:pt x="15320" y="26293"/>
                  </a:lnTo>
                  <a:cubicBezTo>
                    <a:pt x="15470" y="25483"/>
                    <a:pt x="15590" y="24673"/>
                    <a:pt x="15710" y="23951"/>
                  </a:cubicBezTo>
                  <a:lnTo>
                    <a:pt x="15710" y="23951"/>
                  </a:lnTo>
                  <a:lnTo>
                    <a:pt x="18063" y="22615"/>
                  </a:lnTo>
                  <a:lnTo>
                    <a:pt x="18063" y="22615"/>
                  </a:lnTo>
                  <a:lnTo>
                    <a:pt x="20001" y="24165"/>
                  </a:lnTo>
                  <a:lnTo>
                    <a:pt x="20062" y="24195"/>
                  </a:lnTo>
                  <a:lnTo>
                    <a:pt x="20122" y="24165"/>
                  </a:lnTo>
                  <a:lnTo>
                    <a:pt x="22645" y="22280"/>
                  </a:lnTo>
                  <a:lnTo>
                    <a:pt x="22676" y="22220"/>
                  </a:lnTo>
                  <a:lnTo>
                    <a:pt x="22645" y="22159"/>
                  </a:lnTo>
                  <a:cubicBezTo>
                    <a:pt x="22199" y="21416"/>
                    <a:pt x="21783" y="20672"/>
                    <a:pt x="21395" y="19986"/>
                  </a:cubicBezTo>
                  <a:lnTo>
                    <a:pt x="21395" y="19986"/>
                  </a:lnTo>
                  <a:lnTo>
                    <a:pt x="22656" y="17815"/>
                  </a:lnTo>
                  <a:lnTo>
                    <a:pt x="22656" y="17815"/>
                  </a:lnTo>
                  <a:lnTo>
                    <a:pt x="25168" y="17995"/>
                  </a:lnTo>
                  <a:lnTo>
                    <a:pt x="25229" y="17995"/>
                  </a:lnTo>
                  <a:lnTo>
                    <a:pt x="25229" y="17964"/>
                  </a:lnTo>
                  <a:cubicBezTo>
                    <a:pt x="25472" y="16900"/>
                    <a:pt x="25746" y="15928"/>
                    <a:pt x="25989" y="15046"/>
                  </a:cubicBezTo>
                  <a:lnTo>
                    <a:pt x="25989" y="15016"/>
                  </a:lnTo>
                  <a:lnTo>
                    <a:pt x="25928" y="15016"/>
                  </a:lnTo>
                  <a:lnTo>
                    <a:pt x="23768" y="13846"/>
                  </a:lnTo>
                  <a:lnTo>
                    <a:pt x="23768" y="13846"/>
                  </a:lnTo>
                  <a:cubicBezTo>
                    <a:pt x="23649" y="12803"/>
                    <a:pt x="23530" y="11935"/>
                    <a:pt x="23468" y="11215"/>
                  </a:cubicBezTo>
                  <a:lnTo>
                    <a:pt x="23468" y="11215"/>
                  </a:lnTo>
                  <a:lnTo>
                    <a:pt x="25047" y="10152"/>
                  </a:lnTo>
                  <a:lnTo>
                    <a:pt x="25411" y="9849"/>
                  </a:lnTo>
                  <a:lnTo>
                    <a:pt x="25016" y="10122"/>
                  </a:lnTo>
                  <a:lnTo>
                    <a:pt x="23436" y="11186"/>
                  </a:lnTo>
                  <a:lnTo>
                    <a:pt x="23709" y="13861"/>
                  </a:lnTo>
                  <a:lnTo>
                    <a:pt x="25857" y="15054"/>
                  </a:lnTo>
                  <a:lnTo>
                    <a:pt x="25857" y="15054"/>
                  </a:lnTo>
                  <a:cubicBezTo>
                    <a:pt x="25619" y="15915"/>
                    <a:pt x="25353" y="16863"/>
                    <a:pt x="25086" y="17869"/>
                  </a:cubicBezTo>
                  <a:lnTo>
                    <a:pt x="25086" y="17869"/>
                  </a:lnTo>
                  <a:lnTo>
                    <a:pt x="22584" y="17691"/>
                  </a:lnTo>
                  <a:lnTo>
                    <a:pt x="22524" y="17691"/>
                  </a:lnTo>
                  <a:lnTo>
                    <a:pt x="22524" y="17721"/>
                  </a:lnTo>
                  <a:lnTo>
                    <a:pt x="21277" y="19940"/>
                  </a:lnTo>
                  <a:lnTo>
                    <a:pt x="21247" y="19970"/>
                  </a:lnTo>
                  <a:lnTo>
                    <a:pt x="21277" y="20001"/>
                  </a:lnTo>
                  <a:cubicBezTo>
                    <a:pt x="21662" y="20680"/>
                    <a:pt x="22075" y="21418"/>
                    <a:pt x="22516" y="22157"/>
                  </a:cubicBezTo>
                  <a:lnTo>
                    <a:pt x="22516" y="22157"/>
                  </a:lnTo>
                  <a:lnTo>
                    <a:pt x="20078" y="23978"/>
                  </a:lnTo>
                  <a:lnTo>
                    <a:pt x="20078" y="23978"/>
                  </a:lnTo>
                  <a:lnTo>
                    <a:pt x="18116" y="22432"/>
                  </a:lnTo>
                  <a:lnTo>
                    <a:pt x="18086" y="22372"/>
                  </a:lnTo>
                  <a:lnTo>
                    <a:pt x="18025" y="22402"/>
                  </a:lnTo>
                  <a:lnTo>
                    <a:pt x="15593" y="23800"/>
                  </a:lnTo>
                  <a:lnTo>
                    <a:pt x="15563" y="23830"/>
                  </a:lnTo>
                  <a:lnTo>
                    <a:pt x="15563" y="23861"/>
                  </a:lnTo>
                  <a:cubicBezTo>
                    <a:pt x="15416" y="24595"/>
                    <a:pt x="15298" y="25358"/>
                    <a:pt x="15180" y="26176"/>
                  </a:cubicBezTo>
                  <a:lnTo>
                    <a:pt x="15180" y="26176"/>
                  </a:lnTo>
                  <a:lnTo>
                    <a:pt x="12474" y="26349"/>
                  </a:lnTo>
                  <a:lnTo>
                    <a:pt x="12474" y="26349"/>
                  </a:lnTo>
                  <a:cubicBezTo>
                    <a:pt x="12235" y="25545"/>
                    <a:pt x="11969" y="24657"/>
                    <a:pt x="11703" y="23770"/>
                  </a:cubicBezTo>
                  <a:lnTo>
                    <a:pt x="11703" y="23709"/>
                  </a:lnTo>
                  <a:lnTo>
                    <a:pt x="11642" y="23709"/>
                  </a:lnTo>
                  <a:lnTo>
                    <a:pt x="9089" y="23010"/>
                  </a:lnTo>
                  <a:lnTo>
                    <a:pt x="9028" y="23010"/>
                  </a:lnTo>
                  <a:lnTo>
                    <a:pt x="8998" y="23071"/>
                  </a:lnTo>
                  <a:lnTo>
                    <a:pt x="7192" y="24994"/>
                  </a:lnTo>
                  <a:lnTo>
                    <a:pt x="4984" y="23417"/>
                  </a:lnTo>
                  <a:lnTo>
                    <a:pt x="4984" y="23417"/>
                  </a:lnTo>
                  <a:cubicBezTo>
                    <a:pt x="5250" y="22677"/>
                    <a:pt x="5543" y="21856"/>
                    <a:pt x="5836" y="21034"/>
                  </a:cubicBezTo>
                  <a:lnTo>
                    <a:pt x="5836" y="20973"/>
                  </a:lnTo>
                  <a:lnTo>
                    <a:pt x="5806" y="20943"/>
                  </a:lnTo>
                  <a:cubicBezTo>
                    <a:pt x="5259" y="20335"/>
                    <a:pt x="4681" y="19636"/>
                    <a:pt x="4104" y="18967"/>
                  </a:cubicBezTo>
                  <a:lnTo>
                    <a:pt x="4043" y="18937"/>
                  </a:lnTo>
                  <a:lnTo>
                    <a:pt x="4013" y="18937"/>
                  </a:lnTo>
                  <a:lnTo>
                    <a:pt x="1490" y="19323"/>
                  </a:lnTo>
                  <a:lnTo>
                    <a:pt x="367" y="16761"/>
                  </a:lnTo>
                  <a:lnTo>
                    <a:pt x="2797" y="15381"/>
                  </a:lnTo>
                  <a:lnTo>
                    <a:pt x="2858" y="15350"/>
                  </a:lnTo>
                  <a:lnTo>
                    <a:pt x="2858" y="15289"/>
                  </a:lnTo>
                  <a:cubicBezTo>
                    <a:pt x="2766" y="14408"/>
                    <a:pt x="2706" y="13526"/>
                    <a:pt x="2645" y="12645"/>
                  </a:cubicBezTo>
                  <a:lnTo>
                    <a:pt x="2645" y="12584"/>
                  </a:lnTo>
                  <a:lnTo>
                    <a:pt x="2584" y="12584"/>
                  </a:lnTo>
                  <a:lnTo>
                    <a:pt x="262" y="11673"/>
                  </a:lnTo>
                  <a:lnTo>
                    <a:pt x="262" y="11673"/>
                  </a:lnTo>
                  <a:cubicBezTo>
                    <a:pt x="462" y="10673"/>
                    <a:pt x="662" y="9700"/>
                    <a:pt x="862" y="8727"/>
                  </a:cubicBezTo>
                  <a:lnTo>
                    <a:pt x="862" y="8727"/>
                  </a:lnTo>
                  <a:lnTo>
                    <a:pt x="3314" y="8845"/>
                  </a:lnTo>
                  <a:lnTo>
                    <a:pt x="3374" y="8845"/>
                  </a:lnTo>
                  <a:lnTo>
                    <a:pt x="3405" y="8815"/>
                  </a:lnTo>
                  <a:lnTo>
                    <a:pt x="4803" y="6718"/>
                  </a:lnTo>
                  <a:lnTo>
                    <a:pt x="4833" y="6657"/>
                  </a:lnTo>
                  <a:lnTo>
                    <a:pt x="4803" y="6627"/>
                  </a:lnTo>
                  <a:lnTo>
                    <a:pt x="3621" y="4057"/>
                  </a:lnTo>
                  <a:lnTo>
                    <a:pt x="5852" y="2435"/>
                  </a:lnTo>
                  <a:lnTo>
                    <a:pt x="8116" y="4073"/>
                  </a:lnTo>
                  <a:lnTo>
                    <a:pt x="8177" y="4104"/>
                  </a:lnTo>
                  <a:lnTo>
                    <a:pt x="8207" y="4073"/>
                  </a:lnTo>
                  <a:lnTo>
                    <a:pt x="10396" y="2949"/>
                  </a:lnTo>
                  <a:lnTo>
                    <a:pt x="10426" y="2949"/>
                  </a:lnTo>
                  <a:lnTo>
                    <a:pt x="10426" y="2888"/>
                  </a:lnTo>
                  <a:cubicBezTo>
                    <a:pt x="10486" y="2055"/>
                    <a:pt x="10545" y="1252"/>
                    <a:pt x="10605" y="478"/>
                  </a:cubicBezTo>
                  <a:lnTo>
                    <a:pt x="10605" y="478"/>
                  </a:lnTo>
                  <a:lnTo>
                    <a:pt x="13396" y="187"/>
                  </a:lnTo>
                  <a:lnTo>
                    <a:pt x="13396" y="187"/>
                  </a:lnTo>
                  <a:cubicBezTo>
                    <a:pt x="13722" y="1164"/>
                    <a:pt x="14020" y="2057"/>
                    <a:pt x="14347" y="2949"/>
                  </a:cubicBezTo>
                  <a:lnTo>
                    <a:pt x="14347" y="3010"/>
                  </a:lnTo>
                  <a:lnTo>
                    <a:pt x="14378" y="3010"/>
                  </a:lnTo>
                  <a:lnTo>
                    <a:pt x="16749" y="3405"/>
                  </a:lnTo>
                  <a:lnTo>
                    <a:pt x="16809" y="3405"/>
                  </a:lnTo>
                  <a:lnTo>
                    <a:pt x="16809" y="3374"/>
                  </a:lnTo>
                  <a:cubicBezTo>
                    <a:pt x="17468" y="2715"/>
                    <a:pt x="18069" y="2115"/>
                    <a:pt x="18610" y="1545"/>
                  </a:cubicBezTo>
                  <a:lnTo>
                    <a:pt x="18610" y="1545"/>
                  </a:lnTo>
                  <a:lnTo>
                    <a:pt x="20984" y="3118"/>
                  </a:lnTo>
                  <a:lnTo>
                    <a:pt x="20984" y="3118"/>
                  </a:lnTo>
                  <a:cubicBezTo>
                    <a:pt x="20628" y="3950"/>
                    <a:pt x="20330" y="4694"/>
                    <a:pt x="20062" y="5350"/>
                  </a:cubicBezTo>
                  <a:lnTo>
                    <a:pt x="20062" y="5380"/>
                  </a:lnTo>
                  <a:lnTo>
                    <a:pt x="20062" y="5411"/>
                  </a:lnTo>
                  <a:lnTo>
                    <a:pt x="21885" y="7690"/>
                  </a:lnTo>
                  <a:lnTo>
                    <a:pt x="21916" y="7690"/>
                  </a:lnTo>
                  <a:lnTo>
                    <a:pt x="24076" y="7360"/>
                  </a:lnTo>
                  <a:lnTo>
                    <a:pt x="24076" y="7360"/>
                  </a:lnTo>
                  <a:lnTo>
                    <a:pt x="25138" y="9210"/>
                  </a:lnTo>
                  <a:cubicBezTo>
                    <a:pt x="25259" y="9393"/>
                    <a:pt x="25351" y="9545"/>
                    <a:pt x="25411" y="9636"/>
                  </a:cubicBezTo>
                  <a:lnTo>
                    <a:pt x="25168" y="9210"/>
                  </a:lnTo>
                  <a:lnTo>
                    <a:pt x="24135" y="7326"/>
                  </a:lnTo>
                  <a:lnTo>
                    <a:pt x="24104" y="7326"/>
                  </a:lnTo>
                  <a:lnTo>
                    <a:pt x="21943" y="7626"/>
                  </a:lnTo>
                  <a:lnTo>
                    <a:pt x="21943" y="7626"/>
                  </a:lnTo>
                  <a:lnTo>
                    <a:pt x="20169" y="5370"/>
                  </a:lnTo>
                  <a:lnTo>
                    <a:pt x="20169" y="5370"/>
                  </a:lnTo>
                  <a:cubicBezTo>
                    <a:pt x="20438" y="4683"/>
                    <a:pt x="20737" y="3966"/>
                    <a:pt x="21065" y="3131"/>
                  </a:cubicBezTo>
                  <a:lnTo>
                    <a:pt x="21065" y="3070"/>
                  </a:lnTo>
                  <a:lnTo>
                    <a:pt x="21034" y="3040"/>
                  </a:lnTo>
                  <a:lnTo>
                    <a:pt x="18603" y="1429"/>
                  </a:lnTo>
                  <a:lnTo>
                    <a:pt x="18542" y="1399"/>
                  </a:lnTo>
                  <a:lnTo>
                    <a:pt x="18511" y="1429"/>
                  </a:lnTo>
                  <a:lnTo>
                    <a:pt x="16697" y="3274"/>
                  </a:lnTo>
                  <a:lnTo>
                    <a:pt x="16697" y="3274"/>
                  </a:lnTo>
                  <a:lnTo>
                    <a:pt x="14401" y="2867"/>
                  </a:lnTo>
                  <a:lnTo>
                    <a:pt x="14401" y="2867"/>
                  </a:lnTo>
                  <a:lnTo>
                    <a:pt x="13435" y="61"/>
                  </a:lnTo>
                  <a:lnTo>
                    <a:pt x="13435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47"/>
            <p:cNvSpPr/>
            <p:nvPr/>
          </p:nvSpPr>
          <p:spPr>
            <a:xfrm>
              <a:off x="4598375" y="2943350"/>
              <a:ext cx="1996275" cy="1340450"/>
            </a:xfrm>
            <a:custGeom>
              <a:avLst/>
              <a:gdLst/>
              <a:ahLst/>
              <a:cxnLst/>
              <a:rect l="l" t="t" r="r" b="b"/>
              <a:pathLst>
                <a:path w="79851" h="53618" extrusionOk="0">
                  <a:moveTo>
                    <a:pt x="19545" y="0"/>
                  </a:moveTo>
                  <a:cubicBezTo>
                    <a:pt x="19150" y="0"/>
                    <a:pt x="18785" y="243"/>
                    <a:pt x="18633" y="639"/>
                  </a:cubicBezTo>
                  <a:lnTo>
                    <a:pt x="1" y="53618"/>
                  </a:lnTo>
                  <a:lnTo>
                    <a:pt x="58695" y="53618"/>
                  </a:lnTo>
                  <a:lnTo>
                    <a:pt x="79577" y="1368"/>
                  </a:lnTo>
                  <a:cubicBezTo>
                    <a:pt x="79850" y="730"/>
                    <a:pt x="79364" y="31"/>
                    <a:pt x="78695" y="31"/>
                  </a:cubicBezTo>
                  <a:lnTo>
                    <a:pt x="19545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47"/>
            <p:cNvSpPr/>
            <p:nvPr/>
          </p:nvSpPr>
          <p:spPr>
            <a:xfrm>
              <a:off x="4662200" y="2996525"/>
              <a:ext cx="1848850" cy="1197625"/>
            </a:xfrm>
            <a:custGeom>
              <a:avLst/>
              <a:gdLst/>
              <a:ahLst/>
              <a:cxnLst/>
              <a:rect l="l" t="t" r="r" b="b"/>
              <a:pathLst>
                <a:path w="73954" h="47905" extrusionOk="0">
                  <a:moveTo>
                    <a:pt x="17661" y="1"/>
                  </a:moveTo>
                  <a:cubicBezTo>
                    <a:pt x="17418" y="1"/>
                    <a:pt x="17235" y="153"/>
                    <a:pt x="17144" y="366"/>
                  </a:cubicBezTo>
                  <a:lnTo>
                    <a:pt x="153" y="47205"/>
                  </a:lnTo>
                  <a:cubicBezTo>
                    <a:pt x="1" y="47540"/>
                    <a:pt x="274" y="47904"/>
                    <a:pt x="669" y="47904"/>
                  </a:cubicBezTo>
                  <a:lnTo>
                    <a:pt x="54105" y="47904"/>
                  </a:lnTo>
                  <a:cubicBezTo>
                    <a:pt x="54318" y="47904"/>
                    <a:pt x="54531" y="47783"/>
                    <a:pt x="54622" y="47570"/>
                  </a:cubicBezTo>
                  <a:lnTo>
                    <a:pt x="73802" y="730"/>
                  </a:lnTo>
                  <a:cubicBezTo>
                    <a:pt x="73954" y="396"/>
                    <a:pt x="73680" y="1"/>
                    <a:pt x="7331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47"/>
            <p:cNvSpPr/>
            <p:nvPr/>
          </p:nvSpPr>
          <p:spPr>
            <a:xfrm>
              <a:off x="4071775" y="4194125"/>
              <a:ext cx="1993975" cy="91975"/>
            </a:xfrm>
            <a:custGeom>
              <a:avLst/>
              <a:gdLst/>
              <a:ahLst/>
              <a:cxnLst/>
              <a:rect l="l" t="t" r="r" b="b"/>
              <a:pathLst>
                <a:path w="79759" h="3679" extrusionOk="0">
                  <a:moveTo>
                    <a:pt x="0" y="0"/>
                  </a:moveTo>
                  <a:lnTo>
                    <a:pt x="0" y="3678"/>
                  </a:lnTo>
                  <a:lnTo>
                    <a:pt x="79759" y="3678"/>
                  </a:lnTo>
                  <a:lnTo>
                    <a:pt x="77570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47"/>
            <p:cNvSpPr/>
            <p:nvPr/>
          </p:nvSpPr>
          <p:spPr>
            <a:xfrm>
              <a:off x="3463100" y="3027700"/>
              <a:ext cx="1405825" cy="820175"/>
            </a:xfrm>
            <a:custGeom>
              <a:avLst/>
              <a:gdLst/>
              <a:ahLst/>
              <a:cxnLst/>
              <a:rect l="l" t="t" r="r" b="b"/>
              <a:pathLst>
                <a:path w="56233" h="32807" extrusionOk="0">
                  <a:moveTo>
                    <a:pt x="43527" y="0"/>
                  </a:moveTo>
                  <a:cubicBezTo>
                    <a:pt x="43527" y="0"/>
                    <a:pt x="41946" y="19119"/>
                    <a:pt x="38481" y="20061"/>
                  </a:cubicBezTo>
                  <a:cubicBezTo>
                    <a:pt x="34949" y="21007"/>
                    <a:pt x="31224" y="21333"/>
                    <a:pt x="27749" y="21333"/>
                  </a:cubicBezTo>
                  <a:cubicBezTo>
                    <a:pt x="21955" y="21333"/>
                    <a:pt x="16855" y="20426"/>
                    <a:pt x="14499" y="19970"/>
                  </a:cubicBezTo>
                  <a:cubicBezTo>
                    <a:pt x="14074" y="19575"/>
                    <a:pt x="13557" y="19149"/>
                    <a:pt x="13010" y="18602"/>
                  </a:cubicBezTo>
                  <a:cubicBezTo>
                    <a:pt x="12554" y="18116"/>
                    <a:pt x="12159" y="17569"/>
                    <a:pt x="11885" y="16961"/>
                  </a:cubicBezTo>
                  <a:cubicBezTo>
                    <a:pt x="11490" y="16231"/>
                    <a:pt x="11186" y="15441"/>
                    <a:pt x="11004" y="14620"/>
                  </a:cubicBezTo>
                  <a:cubicBezTo>
                    <a:pt x="10947" y="14147"/>
                    <a:pt x="10559" y="13862"/>
                    <a:pt x="10194" y="13862"/>
                  </a:cubicBezTo>
                  <a:cubicBezTo>
                    <a:pt x="9974" y="13862"/>
                    <a:pt x="9762" y="13966"/>
                    <a:pt x="9636" y="14195"/>
                  </a:cubicBezTo>
                  <a:cubicBezTo>
                    <a:pt x="9301" y="14833"/>
                    <a:pt x="9149" y="17143"/>
                    <a:pt x="10426" y="19271"/>
                  </a:cubicBezTo>
                  <a:cubicBezTo>
                    <a:pt x="10669" y="19848"/>
                    <a:pt x="10335" y="20487"/>
                    <a:pt x="9727" y="20639"/>
                  </a:cubicBezTo>
                  <a:cubicBezTo>
                    <a:pt x="8116" y="21247"/>
                    <a:pt x="2493" y="22979"/>
                    <a:pt x="1581" y="23405"/>
                  </a:cubicBezTo>
                  <a:cubicBezTo>
                    <a:pt x="760" y="23800"/>
                    <a:pt x="0" y="24499"/>
                    <a:pt x="851" y="24621"/>
                  </a:cubicBezTo>
                  <a:cubicBezTo>
                    <a:pt x="938" y="24636"/>
                    <a:pt x="1065" y="24643"/>
                    <a:pt x="1222" y="24643"/>
                  </a:cubicBezTo>
                  <a:cubicBezTo>
                    <a:pt x="2186" y="24643"/>
                    <a:pt x="4306" y="24380"/>
                    <a:pt x="5497" y="24221"/>
                  </a:cubicBezTo>
                  <a:lnTo>
                    <a:pt x="5497" y="24221"/>
                  </a:lnTo>
                  <a:cubicBezTo>
                    <a:pt x="3814" y="24468"/>
                    <a:pt x="249" y="25071"/>
                    <a:pt x="365" y="25745"/>
                  </a:cubicBezTo>
                  <a:cubicBezTo>
                    <a:pt x="432" y="26079"/>
                    <a:pt x="956" y="26321"/>
                    <a:pt x="2078" y="26321"/>
                  </a:cubicBezTo>
                  <a:cubicBezTo>
                    <a:pt x="2245" y="26321"/>
                    <a:pt x="2426" y="26315"/>
                    <a:pt x="2621" y="26304"/>
                  </a:cubicBezTo>
                  <a:lnTo>
                    <a:pt x="2621" y="26304"/>
                  </a:lnTo>
                  <a:cubicBezTo>
                    <a:pt x="1635" y="26499"/>
                    <a:pt x="775" y="26721"/>
                    <a:pt x="578" y="26931"/>
                  </a:cubicBezTo>
                  <a:cubicBezTo>
                    <a:pt x="33" y="27462"/>
                    <a:pt x="954" y="27609"/>
                    <a:pt x="2136" y="27609"/>
                  </a:cubicBezTo>
                  <a:cubicBezTo>
                    <a:pt x="3590" y="27609"/>
                    <a:pt x="5440" y="27387"/>
                    <a:pt x="5441" y="27387"/>
                  </a:cubicBezTo>
                  <a:lnTo>
                    <a:pt x="5441" y="27387"/>
                  </a:lnTo>
                  <a:cubicBezTo>
                    <a:pt x="1186" y="27934"/>
                    <a:pt x="1247" y="27721"/>
                    <a:pt x="1186" y="28298"/>
                  </a:cubicBezTo>
                  <a:cubicBezTo>
                    <a:pt x="1155" y="28724"/>
                    <a:pt x="2128" y="28906"/>
                    <a:pt x="4469" y="28937"/>
                  </a:cubicBezTo>
                  <a:cubicBezTo>
                    <a:pt x="6353" y="28967"/>
                    <a:pt x="8298" y="29362"/>
                    <a:pt x="11186" y="29545"/>
                  </a:cubicBezTo>
                  <a:cubicBezTo>
                    <a:pt x="11186" y="29545"/>
                    <a:pt x="22714" y="32807"/>
                    <a:pt x="33685" y="32807"/>
                  </a:cubicBezTo>
                  <a:cubicBezTo>
                    <a:pt x="42213" y="32807"/>
                    <a:pt x="50405" y="30836"/>
                    <a:pt x="52585" y="23830"/>
                  </a:cubicBezTo>
                  <a:cubicBezTo>
                    <a:pt x="55290" y="15198"/>
                    <a:pt x="55321" y="11915"/>
                    <a:pt x="56232" y="6231"/>
                  </a:cubicBezTo>
                  <a:lnTo>
                    <a:pt x="43527" y="0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47"/>
            <p:cNvSpPr/>
            <p:nvPr/>
          </p:nvSpPr>
          <p:spPr>
            <a:xfrm>
              <a:off x="3517050" y="3704275"/>
              <a:ext cx="145925" cy="18050"/>
            </a:xfrm>
            <a:custGeom>
              <a:avLst/>
              <a:gdLst/>
              <a:ahLst/>
              <a:cxnLst/>
              <a:rect l="l" t="t" r="r" b="b"/>
              <a:pathLst>
                <a:path w="5837" h="722" extrusionOk="0">
                  <a:moveTo>
                    <a:pt x="5355" y="0"/>
                  </a:moveTo>
                  <a:cubicBezTo>
                    <a:pt x="4829" y="0"/>
                    <a:pt x="3921" y="55"/>
                    <a:pt x="2888" y="172"/>
                  </a:cubicBezTo>
                  <a:cubicBezTo>
                    <a:pt x="1307" y="324"/>
                    <a:pt x="0" y="536"/>
                    <a:pt x="0" y="658"/>
                  </a:cubicBezTo>
                  <a:cubicBezTo>
                    <a:pt x="0" y="701"/>
                    <a:pt x="168" y="721"/>
                    <a:pt x="457" y="721"/>
                  </a:cubicBezTo>
                  <a:cubicBezTo>
                    <a:pt x="982" y="721"/>
                    <a:pt x="1909" y="654"/>
                    <a:pt x="2949" y="536"/>
                  </a:cubicBezTo>
                  <a:cubicBezTo>
                    <a:pt x="4560" y="384"/>
                    <a:pt x="5836" y="172"/>
                    <a:pt x="5836" y="50"/>
                  </a:cubicBezTo>
                  <a:cubicBezTo>
                    <a:pt x="5826" y="17"/>
                    <a:pt x="5650" y="0"/>
                    <a:pt x="5355" y="0"/>
                  </a:cubicBezTo>
                  <a:close/>
                </a:path>
              </a:pathLst>
            </a:custGeom>
            <a:solidFill>
              <a:srgbClr val="A36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47"/>
            <p:cNvSpPr/>
            <p:nvPr/>
          </p:nvSpPr>
          <p:spPr>
            <a:xfrm>
              <a:off x="3507175" y="3663425"/>
              <a:ext cx="155050" cy="27225"/>
            </a:xfrm>
            <a:custGeom>
              <a:avLst/>
              <a:gdLst/>
              <a:ahLst/>
              <a:cxnLst/>
              <a:rect l="l" t="t" r="r" b="b"/>
              <a:pathLst>
                <a:path w="6202" h="1089" extrusionOk="0">
                  <a:moveTo>
                    <a:pt x="5961" y="0"/>
                  </a:moveTo>
                  <a:cubicBezTo>
                    <a:pt x="5488" y="0"/>
                    <a:pt x="4367" y="138"/>
                    <a:pt x="3070" y="347"/>
                  </a:cubicBezTo>
                  <a:cubicBezTo>
                    <a:pt x="1368" y="651"/>
                    <a:pt x="0" y="954"/>
                    <a:pt x="31" y="1046"/>
                  </a:cubicBezTo>
                  <a:cubicBezTo>
                    <a:pt x="38" y="1075"/>
                    <a:pt x="123" y="1088"/>
                    <a:pt x="270" y="1088"/>
                  </a:cubicBezTo>
                  <a:cubicBezTo>
                    <a:pt x="744" y="1088"/>
                    <a:pt x="1864" y="950"/>
                    <a:pt x="3161" y="742"/>
                  </a:cubicBezTo>
                  <a:cubicBezTo>
                    <a:pt x="4833" y="468"/>
                    <a:pt x="6201" y="134"/>
                    <a:pt x="6201" y="43"/>
                  </a:cubicBezTo>
                  <a:cubicBezTo>
                    <a:pt x="6194" y="14"/>
                    <a:pt x="6109" y="0"/>
                    <a:pt x="5961" y="0"/>
                  </a:cubicBezTo>
                  <a:close/>
                </a:path>
              </a:pathLst>
            </a:custGeom>
            <a:solidFill>
              <a:srgbClr val="A36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47"/>
            <p:cNvSpPr/>
            <p:nvPr/>
          </p:nvSpPr>
          <p:spPr>
            <a:xfrm>
              <a:off x="3514775" y="3620500"/>
              <a:ext cx="146675" cy="27950"/>
            </a:xfrm>
            <a:custGeom>
              <a:avLst/>
              <a:gdLst/>
              <a:ahLst/>
              <a:cxnLst/>
              <a:rect l="l" t="t" r="r" b="b"/>
              <a:pathLst>
                <a:path w="5867" h="1118" extrusionOk="0">
                  <a:moveTo>
                    <a:pt x="5677" y="1"/>
                  </a:moveTo>
                  <a:cubicBezTo>
                    <a:pt x="5278" y="1"/>
                    <a:pt x="4181" y="142"/>
                    <a:pt x="2888" y="361"/>
                  </a:cubicBezTo>
                  <a:cubicBezTo>
                    <a:pt x="1277" y="665"/>
                    <a:pt x="0" y="969"/>
                    <a:pt x="0" y="1091"/>
                  </a:cubicBezTo>
                  <a:cubicBezTo>
                    <a:pt x="6" y="1109"/>
                    <a:pt x="62" y="1117"/>
                    <a:pt x="160" y="1117"/>
                  </a:cubicBezTo>
                  <a:cubicBezTo>
                    <a:pt x="558" y="1117"/>
                    <a:pt x="1655" y="976"/>
                    <a:pt x="2949" y="757"/>
                  </a:cubicBezTo>
                  <a:cubicBezTo>
                    <a:pt x="4560" y="453"/>
                    <a:pt x="5867" y="149"/>
                    <a:pt x="5836" y="27"/>
                  </a:cubicBezTo>
                  <a:cubicBezTo>
                    <a:pt x="5830" y="9"/>
                    <a:pt x="5775" y="1"/>
                    <a:pt x="5677" y="1"/>
                  </a:cubicBezTo>
                  <a:close/>
                </a:path>
              </a:pathLst>
            </a:custGeom>
            <a:solidFill>
              <a:srgbClr val="A36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47"/>
            <p:cNvSpPr/>
            <p:nvPr/>
          </p:nvSpPr>
          <p:spPr>
            <a:xfrm>
              <a:off x="4868900" y="3843050"/>
              <a:ext cx="923300" cy="345025"/>
            </a:xfrm>
            <a:custGeom>
              <a:avLst/>
              <a:gdLst/>
              <a:ahLst/>
              <a:cxnLst/>
              <a:rect l="l" t="t" r="r" b="b"/>
              <a:pathLst>
                <a:path w="36932" h="13801" extrusionOk="0">
                  <a:moveTo>
                    <a:pt x="34560" y="1"/>
                  </a:moveTo>
                  <a:lnTo>
                    <a:pt x="1429" y="3071"/>
                  </a:lnTo>
                  <a:lnTo>
                    <a:pt x="0" y="13800"/>
                  </a:lnTo>
                  <a:lnTo>
                    <a:pt x="36931" y="13800"/>
                  </a:lnTo>
                  <a:lnTo>
                    <a:pt x="34560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47"/>
            <p:cNvSpPr/>
            <p:nvPr/>
          </p:nvSpPr>
          <p:spPr>
            <a:xfrm>
              <a:off x="4511000" y="2659150"/>
              <a:ext cx="303975" cy="487875"/>
            </a:xfrm>
            <a:custGeom>
              <a:avLst/>
              <a:gdLst/>
              <a:ahLst/>
              <a:cxnLst/>
              <a:rect l="l" t="t" r="r" b="b"/>
              <a:pathLst>
                <a:path w="12159" h="19515" extrusionOk="0">
                  <a:moveTo>
                    <a:pt x="5380" y="0"/>
                  </a:moveTo>
                  <a:cubicBezTo>
                    <a:pt x="5380" y="0"/>
                    <a:pt x="0" y="16110"/>
                    <a:pt x="365" y="16779"/>
                  </a:cubicBezTo>
                  <a:lnTo>
                    <a:pt x="12158" y="19514"/>
                  </a:lnTo>
                  <a:lnTo>
                    <a:pt x="5380" y="0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47"/>
            <p:cNvSpPr/>
            <p:nvPr/>
          </p:nvSpPr>
          <p:spPr>
            <a:xfrm>
              <a:off x="4511000" y="2659150"/>
              <a:ext cx="303975" cy="487875"/>
            </a:xfrm>
            <a:custGeom>
              <a:avLst/>
              <a:gdLst/>
              <a:ahLst/>
              <a:cxnLst/>
              <a:rect l="l" t="t" r="r" b="b"/>
              <a:pathLst>
                <a:path w="12159" h="19515" extrusionOk="0">
                  <a:moveTo>
                    <a:pt x="5380" y="0"/>
                  </a:moveTo>
                  <a:cubicBezTo>
                    <a:pt x="5380" y="0"/>
                    <a:pt x="0" y="16110"/>
                    <a:pt x="365" y="16779"/>
                  </a:cubicBezTo>
                  <a:lnTo>
                    <a:pt x="12158" y="19514"/>
                  </a:lnTo>
                  <a:lnTo>
                    <a:pt x="5380" y="0"/>
                  </a:lnTo>
                  <a:close/>
                </a:path>
              </a:pathLst>
            </a:custGeom>
            <a:solidFill>
              <a:srgbClr val="203E80">
                <a:alpha val="647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47"/>
            <p:cNvSpPr/>
            <p:nvPr/>
          </p:nvSpPr>
          <p:spPr>
            <a:xfrm>
              <a:off x="4642450" y="2524275"/>
              <a:ext cx="1119350" cy="1469250"/>
            </a:xfrm>
            <a:custGeom>
              <a:avLst/>
              <a:gdLst/>
              <a:ahLst/>
              <a:cxnLst/>
              <a:rect l="l" t="t" r="r" b="b"/>
              <a:pathLst>
                <a:path w="44774" h="58770" extrusionOk="0">
                  <a:moveTo>
                    <a:pt x="11589" y="1"/>
                  </a:moveTo>
                  <a:cubicBezTo>
                    <a:pt x="10125" y="1"/>
                    <a:pt x="8660" y="96"/>
                    <a:pt x="7204" y="289"/>
                  </a:cubicBezTo>
                  <a:lnTo>
                    <a:pt x="6505" y="380"/>
                  </a:lnTo>
                  <a:cubicBezTo>
                    <a:pt x="3587" y="684"/>
                    <a:pt x="1125" y="2660"/>
                    <a:pt x="122" y="5395"/>
                  </a:cubicBezTo>
                  <a:cubicBezTo>
                    <a:pt x="122" y="5395"/>
                    <a:pt x="0" y="13329"/>
                    <a:pt x="2432" y="18587"/>
                  </a:cubicBezTo>
                  <a:lnTo>
                    <a:pt x="10213" y="35669"/>
                  </a:lnTo>
                  <a:lnTo>
                    <a:pt x="9089" y="58770"/>
                  </a:lnTo>
                  <a:lnTo>
                    <a:pt x="44773" y="54727"/>
                  </a:lnTo>
                  <a:lnTo>
                    <a:pt x="39181" y="32417"/>
                  </a:lnTo>
                  <a:cubicBezTo>
                    <a:pt x="39181" y="32417"/>
                    <a:pt x="35351" y="6550"/>
                    <a:pt x="28360" y="3693"/>
                  </a:cubicBezTo>
                  <a:cubicBezTo>
                    <a:pt x="25928" y="2751"/>
                    <a:pt x="23436" y="1961"/>
                    <a:pt x="20913" y="1292"/>
                  </a:cubicBezTo>
                  <a:cubicBezTo>
                    <a:pt x="17883" y="441"/>
                    <a:pt x="14739" y="1"/>
                    <a:pt x="11589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47"/>
            <p:cNvSpPr/>
            <p:nvPr/>
          </p:nvSpPr>
          <p:spPr>
            <a:xfrm>
              <a:off x="5103700" y="3967675"/>
              <a:ext cx="7625" cy="209000"/>
            </a:xfrm>
            <a:custGeom>
              <a:avLst/>
              <a:gdLst/>
              <a:ahLst/>
              <a:cxnLst/>
              <a:rect l="l" t="t" r="r" b="b"/>
              <a:pathLst>
                <a:path w="305" h="8360" extrusionOk="0">
                  <a:moveTo>
                    <a:pt x="61" y="0"/>
                  </a:moveTo>
                  <a:cubicBezTo>
                    <a:pt x="1" y="0"/>
                    <a:pt x="1" y="1885"/>
                    <a:pt x="61" y="4195"/>
                  </a:cubicBezTo>
                  <a:cubicBezTo>
                    <a:pt x="92" y="6505"/>
                    <a:pt x="183" y="8359"/>
                    <a:pt x="213" y="8359"/>
                  </a:cubicBezTo>
                  <a:cubicBezTo>
                    <a:pt x="305" y="8359"/>
                    <a:pt x="274" y="6505"/>
                    <a:pt x="213" y="4195"/>
                  </a:cubicBezTo>
                  <a:cubicBezTo>
                    <a:pt x="183" y="1885"/>
                    <a:pt x="92" y="0"/>
                    <a:pt x="6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47"/>
            <p:cNvSpPr/>
            <p:nvPr/>
          </p:nvSpPr>
          <p:spPr>
            <a:xfrm>
              <a:off x="5141700" y="3988950"/>
              <a:ext cx="43350" cy="39650"/>
            </a:xfrm>
            <a:custGeom>
              <a:avLst/>
              <a:gdLst/>
              <a:ahLst/>
              <a:cxnLst/>
              <a:rect l="l" t="t" r="r" b="b"/>
              <a:pathLst>
                <a:path w="1734" h="1586" extrusionOk="0">
                  <a:moveTo>
                    <a:pt x="396" y="1"/>
                  </a:moveTo>
                  <a:cubicBezTo>
                    <a:pt x="396" y="1"/>
                    <a:pt x="122" y="153"/>
                    <a:pt x="61" y="578"/>
                  </a:cubicBezTo>
                  <a:cubicBezTo>
                    <a:pt x="0" y="852"/>
                    <a:pt x="92" y="1095"/>
                    <a:pt x="274" y="1308"/>
                  </a:cubicBezTo>
                  <a:cubicBezTo>
                    <a:pt x="432" y="1489"/>
                    <a:pt x="675" y="1585"/>
                    <a:pt x="914" y="1585"/>
                  </a:cubicBezTo>
                  <a:cubicBezTo>
                    <a:pt x="996" y="1585"/>
                    <a:pt x="1078" y="1574"/>
                    <a:pt x="1156" y="1551"/>
                  </a:cubicBezTo>
                  <a:cubicBezTo>
                    <a:pt x="1490" y="1429"/>
                    <a:pt x="1703" y="1125"/>
                    <a:pt x="1733" y="791"/>
                  </a:cubicBezTo>
                  <a:cubicBezTo>
                    <a:pt x="1733" y="372"/>
                    <a:pt x="1396" y="67"/>
                    <a:pt x="1011" y="67"/>
                  </a:cubicBezTo>
                  <a:cubicBezTo>
                    <a:pt x="949" y="67"/>
                    <a:pt x="885" y="75"/>
                    <a:pt x="821" y="92"/>
                  </a:cubicBezTo>
                  <a:cubicBezTo>
                    <a:pt x="700" y="122"/>
                    <a:pt x="669" y="183"/>
                    <a:pt x="669" y="183"/>
                  </a:cubicBezTo>
                  <a:cubicBezTo>
                    <a:pt x="722" y="175"/>
                    <a:pt x="776" y="171"/>
                    <a:pt x="828" y="171"/>
                  </a:cubicBezTo>
                  <a:cubicBezTo>
                    <a:pt x="985" y="171"/>
                    <a:pt x="1133" y="206"/>
                    <a:pt x="1247" y="274"/>
                  </a:cubicBezTo>
                  <a:cubicBezTo>
                    <a:pt x="1459" y="365"/>
                    <a:pt x="1551" y="578"/>
                    <a:pt x="1551" y="791"/>
                  </a:cubicBezTo>
                  <a:cubicBezTo>
                    <a:pt x="1520" y="1034"/>
                    <a:pt x="1338" y="1277"/>
                    <a:pt x="1095" y="1368"/>
                  </a:cubicBezTo>
                  <a:cubicBezTo>
                    <a:pt x="1034" y="1383"/>
                    <a:pt x="975" y="1391"/>
                    <a:pt x="916" y="1391"/>
                  </a:cubicBezTo>
                  <a:cubicBezTo>
                    <a:pt x="503" y="1391"/>
                    <a:pt x="156" y="1034"/>
                    <a:pt x="183" y="608"/>
                  </a:cubicBezTo>
                  <a:cubicBezTo>
                    <a:pt x="213" y="396"/>
                    <a:pt x="304" y="183"/>
                    <a:pt x="396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47"/>
            <p:cNvSpPr/>
            <p:nvPr/>
          </p:nvSpPr>
          <p:spPr>
            <a:xfrm>
              <a:off x="5382575" y="3932725"/>
              <a:ext cx="365550" cy="161000"/>
            </a:xfrm>
            <a:custGeom>
              <a:avLst/>
              <a:gdLst/>
              <a:ahLst/>
              <a:cxnLst/>
              <a:rect l="l" t="t" r="r" b="b"/>
              <a:pathLst>
                <a:path w="14622" h="6440" extrusionOk="0">
                  <a:moveTo>
                    <a:pt x="1" y="0"/>
                  </a:moveTo>
                  <a:cubicBezTo>
                    <a:pt x="1" y="0"/>
                    <a:pt x="1" y="61"/>
                    <a:pt x="31" y="152"/>
                  </a:cubicBezTo>
                  <a:cubicBezTo>
                    <a:pt x="92" y="274"/>
                    <a:pt x="122" y="426"/>
                    <a:pt x="244" y="639"/>
                  </a:cubicBezTo>
                  <a:cubicBezTo>
                    <a:pt x="487" y="1216"/>
                    <a:pt x="791" y="1794"/>
                    <a:pt x="1156" y="2310"/>
                  </a:cubicBezTo>
                  <a:cubicBezTo>
                    <a:pt x="3009" y="4955"/>
                    <a:pt x="6006" y="6440"/>
                    <a:pt x="9108" y="6440"/>
                  </a:cubicBezTo>
                  <a:cubicBezTo>
                    <a:pt x="10177" y="6440"/>
                    <a:pt x="11259" y="6263"/>
                    <a:pt x="12311" y="5897"/>
                  </a:cubicBezTo>
                  <a:cubicBezTo>
                    <a:pt x="12919" y="5684"/>
                    <a:pt x="13497" y="5411"/>
                    <a:pt x="14044" y="5107"/>
                  </a:cubicBezTo>
                  <a:cubicBezTo>
                    <a:pt x="14196" y="5016"/>
                    <a:pt x="14317" y="4924"/>
                    <a:pt x="14469" y="4803"/>
                  </a:cubicBezTo>
                  <a:cubicBezTo>
                    <a:pt x="14530" y="4772"/>
                    <a:pt x="14560" y="4742"/>
                    <a:pt x="14621" y="4712"/>
                  </a:cubicBezTo>
                  <a:lnTo>
                    <a:pt x="14621" y="4712"/>
                  </a:lnTo>
                  <a:cubicBezTo>
                    <a:pt x="14408" y="4803"/>
                    <a:pt x="14196" y="4894"/>
                    <a:pt x="13983" y="5016"/>
                  </a:cubicBezTo>
                  <a:cubicBezTo>
                    <a:pt x="13436" y="5319"/>
                    <a:pt x="12858" y="5563"/>
                    <a:pt x="12281" y="5775"/>
                  </a:cubicBezTo>
                  <a:cubicBezTo>
                    <a:pt x="11399" y="6049"/>
                    <a:pt x="10457" y="6201"/>
                    <a:pt x="9545" y="6262"/>
                  </a:cubicBezTo>
                  <a:cubicBezTo>
                    <a:pt x="9416" y="6267"/>
                    <a:pt x="9288" y="6269"/>
                    <a:pt x="9159" y="6269"/>
                  </a:cubicBezTo>
                  <a:cubicBezTo>
                    <a:pt x="6986" y="6269"/>
                    <a:pt x="4886" y="5544"/>
                    <a:pt x="3192" y="4195"/>
                  </a:cubicBezTo>
                  <a:cubicBezTo>
                    <a:pt x="1977" y="3253"/>
                    <a:pt x="974" y="2006"/>
                    <a:pt x="305" y="608"/>
                  </a:cubicBezTo>
                  <a:cubicBezTo>
                    <a:pt x="123" y="21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47"/>
            <p:cNvSpPr/>
            <p:nvPr/>
          </p:nvSpPr>
          <p:spPr>
            <a:xfrm>
              <a:off x="4685000" y="2915225"/>
              <a:ext cx="342750" cy="58025"/>
            </a:xfrm>
            <a:custGeom>
              <a:avLst/>
              <a:gdLst/>
              <a:ahLst/>
              <a:cxnLst/>
              <a:rect l="l" t="t" r="r" b="b"/>
              <a:pathLst>
                <a:path w="13710" h="2321" extrusionOk="0">
                  <a:moveTo>
                    <a:pt x="13709" y="1"/>
                  </a:moveTo>
                  <a:lnTo>
                    <a:pt x="13709" y="1"/>
                  </a:lnTo>
                  <a:cubicBezTo>
                    <a:pt x="13557" y="122"/>
                    <a:pt x="13375" y="244"/>
                    <a:pt x="13253" y="365"/>
                  </a:cubicBezTo>
                  <a:cubicBezTo>
                    <a:pt x="12828" y="700"/>
                    <a:pt x="12402" y="1004"/>
                    <a:pt x="11946" y="1308"/>
                  </a:cubicBezTo>
                  <a:cubicBezTo>
                    <a:pt x="11277" y="1733"/>
                    <a:pt x="10548" y="2037"/>
                    <a:pt x="9758" y="2128"/>
                  </a:cubicBezTo>
                  <a:cubicBezTo>
                    <a:pt x="9689" y="2130"/>
                    <a:pt x="9620" y="2132"/>
                    <a:pt x="9551" y="2132"/>
                  </a:cubicBezTo>
                  <a:cubicBezTo>
                    <a:pt x="8651" y="2132"/>
                    <a:pt x="7780" y="1946"/>
                    <a:pt x="6961" y="1551"/>
                  </a:cubicBezTo>
                  <a:cubicBezTo>
                    <a:pt x="6019" y="1125"/>
                    <a:pt x="5138" y="639"/>
                    <a:pt x="4286" y="335"/>
                  </a:cubicBezTo>
                  <a:cubicBezTo>
                    <a:pt x="3744" y="118"/>
                    <a:pt x="3170" y="9"/>
                    <a:pt x="2587" y="9"/>
                  </a:cubicBezTo>
                  <a:cubicBezTo>
                    <a:pt x="2354" y="9"/>
                    <a:pt x="2120" y="27"/>
                    <a:pt x="1885" y="61"/>
                  </a:cubicBezTo>
                  <a:cubicBezTo>
                    <a:pt x="1338" y="122"/>
                    <a:pt x="821" y="335"/>
                    <a:pt x="396" y="700"/>
                  </a:cubicBezTo>
                  <a:cubicBezTo>
                    <a:pt x="305" y="791"/>
                    <a:pt x="183" y="882"/>
                    <a:pt x="92" y="1004"/>
                  </a:cubicBezTo>
                  <a:cubicBezTo>
                    <a:pt x="61" y="1034"/>
                    <a:pt x="31" y="1095"/>
                    <a:pt x="1" y="1125"/>
                  </a:cubicBezTo>
                  <a:cubicBezTo>
                    <a:pt x="3" y="1127"/>
                    <a:pt x="6" y="1129"/>
                    <a:pt x="9" y="1129"/>
                  </a:cubicBezTo>
                  <a:cubicBezTo>
                    <a:pt x="50" y="1129"/>
                    <a:pt x="175" y="958"/>
                    <a:pt x="457" y="760"/>
                  </a:cubicBezTo>
                  <a:cubicBezTo>
                    <a:pt x="882" y="457"/>
                    <a:pt x="1368" y="244"/>
                    <a:pt x="1916" y="183"/>
                  </a:cubicBezTo>
                  <a:cubicBezTo>
                    <a:pt x="2068" y="171"/>
                    <a:pt x="2220" y="165"/>
                    <a:pt x="2372" y="165"/>
                  </a:cubicBezTo>
                  <a:cubicBezTo>
                    <a:pt x="3008" y="165"/>
                    <a:pt x="3637" y="272"/>
                    <a:pt x="4226" y="517"/>
                  </a:cubicBezTo>
                  <a:cubicBezTo>
                    <a:pt x="5046" y="821"/>
                    <a:pt x="5928" y="1308"/>
                    <a:pt x="6870" y="1733"/>
                  </a:cubicBezTo>
                  <a:cubicBezTo>
                    <a:pt x="7679" y="2111"/>
                    <a:pt x="8560" y="2321"/>
                    <a:pt x="9428" y="2321"/>
                  </a:cubicBezTo>
                  <a:cubicBezTo>
                    <a:pt x="9538" y="2321"/>
                    <a:pt x="9648" y="2317"/>
                    <a:pt x="9758" y="2311"/>
                  </a:cubicBezTo>
                  <a:cubicBezTo>
                    <a:pt x="10578" y="2189"/>
                    <a:pt x="11338" y="1885"/>
                    <a:pt x="12007" y="1429"/>
                  </a:cubicBezTo>
                  <a:cubicBezTo>
                    <a:pt x="12463" y="1125"/>
                    <a:pt x="12888" y="791"/>
                    <a:pt x="13284" y="426"/>
                  </a:cubicBezTo>
                  <a:cubicBezTo>
                    <a:pt x="13436" y="305"/>
                    <a:pt x="13588" y="153"/>
                    <a:pt x="13709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47"/>
            <p:cNvSpPr/>
            <p:nvPr/>
          </p:nvSpPr>
          <p:spPr>
            <a:xfrm>
              <a:off x="4649300" y="2690225"/>
              <a:ext cx="144400" cy="40025"/>
            </a:xfrm>
            <a:custGeom>
              <a:avLst/>
              <a:gdLst/>
              <a:ahLst/>
              <a:cxnLst/>
              <a:rect l="l" t="t" r="r" b="b"/>
              <a:pathLst>
                <a:path w="5776" h="1601" extrusionOk="0">
                  <a:moveTo>
                    <a:pt x="5767" y="1"/>
                  </a:moveTo>
                  <a:cubicBezTo>
                    <a:pt x="5713" y="1"/>
                    <a:pt x="5471" y="205"/>
                    <a:pt x="5015" y="490"/>
                  </a:cubicBezTo>
                  <a:cubicBezTo>
                    <a:pt x="3994" y="1088"/>
                    <a:pt x="2829" y="1420"/>
                    <a:pt x="1656" y="1420"/>
                  </a:cubicBezTo>
                  <a:cubicBezTo>
                    <a:pt x="1398" y="1420"/>
                    <a:pt x="1139" y="1404"/>
                    <a:pt x="882" y="1371"/>
                  </a:cubicBezTo>
                  <a:cubicBezTo>
                    <a:pt x="409" y="1319"/>
                    <a:pt x="95" y="1244"/>
                    <a:pt x="18" y="1244"/>
                  </a:cubicBezTo>
                  <a:cubicBezTo>
                    <a:pt x="6" y="1244"/>
                    <a:pt x="0" y="1246"/>
                    <a:pt x="0" y="1250"/>
                  </a:cubicBezTo>
                  <a:cubicBezTo>
                    <a:pt x="274" y="1402"/>
                    <a:pt x="547" y="1493"/>
                    <a:pt x="882" y="1523"/>
                  </a:cubicBezTo>
                  <a:cubicBezTo>
                    <a:pt x="1194" y="1575"/>
                    <a:pt x="1509" y="1601"/>
                    <a:pt x="1824" y="1601"/>
                  </a:cubicBezTo>
                  <a:cubicBezTo>
                    <a:pt x="2979" y="1601"/>
                    <a:pt x="4127" y="1256"/>
                    <a:pt x="5107" y="611"/>
                  </a:cubicBezTo>
                  <a:cubicBezTo>
                    <a:pt x="5350" y="429"/>
                    <a:pt x="5593" y="247"/>
                    <a:pt x="5775" y="3"/>
                  </a:cubicBezTo>
                  <a:cubicBezTo>
                    <a:pt x="5773" y="2"/>
                    <a:pt x="5771" y="1"/>
                    <a:pt x="576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47"/>
            <p:cNvSpPr/>
            <p:nvPr/>
          </p:nvSpPr>
          <p:spPr>
            <a:xfrm>
              <a:off x="4832425" y="3227300"/>
              <a:ext cx="767525" cy="95925"/>
            </a:xfrm>
            <a:custGeom>
              <a:avLst/>
              <a:gdLst/>
              <a:ahLst/>
              <a:cxnLst/>
              <a:rect l="l" t="t" r="r" b="b"/>
              <a:pathLst>
                <a:path w="30701" h="3837" extrusionOk="0">
                  <a:moveTo>
                    <a:pt x="20400" y="0"/>
                  </a:moveTo>
                  <a:cubicBezTo>
                    <a:pt x="19690" y="0"/>
                    <a:pt x="18979" y="81"/>
                    <a:pt x="18268" y="253"/>
                  </a:cubicBezTo>
                  <a:cubicBezTo>
                    <a:pt x="17235" y="496"/>
                    <a:pt x="16201" y="831"/>
                    <a:pt x="15229" y="1256"/>
                  </a:cubicBezTo>
                  <a:cubicBezTo>
                    <a:pt x="13192" y="2107"/>
                    <a:pt x="11277" y="3050"/>
                    <a:pt x="9423" y="3414"/>
                  </a:cubicBezTo>
                  <a:cubicBezTo>
                    <a:pt x="8666" y="3583"/>
                    <a:pt x="7895" y="3667"/>
                    <a:pt x="7124" y="3667"/>
                  </a:cubicBezTo>
                  <a:cubicBezTo>
                    <a:pt x="6223" y="3667"/>
                    <a:pt x="5322" y="3552"/>
                    <a:pt x="4438" y="3323"/>
                  </a:cubicBezTo>
                  <a:cubicBezTo>
                    <a:pt x="3344" y="3080"/>
                    <a:pt x="2250" y="2746"/>
                    <a:pt x="1186" y="2351"/>
                  </a:cubicBezTo>
                  <a:lnTo>
                    <a:pt x="304" y="2047"/>
                  </a:lnTo>
                  <a:cubicBezTo>
                    <a:pt x="183" y="1986"/>
                    <a:pt x="92" y="1955"/>
                    <a:pt x="0" y="1955"/>
                  </a:cubicBezTo>
                  <a:cubicBezTo>
                    <a:pt x="92" y="1986"/>
                    <a:pt x="183" y="2047"/>
                    <a:pt x="274" y="2077"/>
                  </a:cubicBezTo>
                  <a:lnTo>
                    <a:pt x="1155" y="2411"/>
                  </a:lnTo>
                  <a:cubicBezTo>
                    <a:pt x="2219" y="2837"/>
                    <a:pt x="3283" y="3202"/>
                    <a:pt x="4408" y="3475"/>
                  </a:cubicBezTo>
                  <a:cubicBezTo>
                    <a:pt x="5323" y="3712"/>
                    <a:pt x="6266" y="3836"/>
                    <a:pt x="7211" y="3836"/>
                  </a:cubicBezTo>
                  <a:cubicBezTo>
                    <a:pt x="7962" y="3836"/>
                    <a:pt x="8714" y="3758"/>
                    <a:pt x="9453" y="3597"/>
                  </a:cubicBezTo>
                  <a:cubicBezTo>
                    <a:pt x="11368" y="3202"/>
                    <a:pt x="13283" y="2290"/>
                    <a:pt x="15289" y="1439"/>
                  </a:cubicBezTo>
                  <a:cubicBezTo>
                    <a:pt x="16262" y="1013"/>
                    <a:pt x="17296" y="679"/>
                    <a:pt x="18329" y="436"/>
                  </a:cubicBezTo>
                  <a:cubicBezTo>
                    <a:pt x="19047" y="279"/>
                    <a:pt x="19766" y="188"/>
                    <a:pt x="20497" y="188"/>
                  </a:cubicBezTo>
                  <a:cubicBezTo>
                    <a:pt x="20755" y="188"/>
                    <a:pt x="21015" y="199"/>
                    <a:pt x="21277" y="223"/>
                  </a:cubicBezTo>
                  <a:cubicBezTo>
                    <a:pt x="22159" y="345"/>
                    <a:pt x="23071" y="496"/>
                    <a:pt x="23922" y="740"/>
                  </a:cubicBezTo>
                  <a:cubicBezTo>
                    <a:pt x="24682" y="952"/>
                    <a:pt x="25472" y="1104"/>
                    <a:pt x="26262" y="1226"/>
                  </a:cubicBezTo>
                  <a:cubicBezTo>
                    <a:pt x="26630" y="1286"/>
                    <a:pt x="27005" y="1316"/>
                    <a:pt x="27380" y="1316"/>
                  </a:cubicBezTo>
                  <a:cubicBezTo>
                    <a:pt x="28150" y="1316"/>
                    <a:pt x="28921" y="1188"/>
                    <a:pt x="29636" y="922"/>
                  </a:cubicBezTo>
                  <a:cubicBezTo>
                    <a:pt x="29940" y="800"/>
                    <a:pt x="30214" y="648"/>
                    <a:pt x="30457" y="466"/>
                  </a:cubicBezTo>
                  <a:cubicBezTo>
                    <a:pt x="30548" y="405"/>
                    <a:pt x="30639" y="314"/>
                    <a:pt x="30700" y="253"/>
                  </a:cubicBezTo>
                  <a:lnTo>
                    <a:pt x="30700" y="253"/>
                  </a:lnTo>
                  <a:cubicBezTo>
                    <a:pt x="30366" y="496"/>
                    <a:pt x="29971" y="679"/>
                    <a:pt x="29575" y="831"/>
                  </a:cubicBezTo>
                  <a:cubicBezTo>
                    <a:pt x="28871" y="1066"/>
                    <a:pt x="28142" y="1187"/>
                    <a:pt x="27419" y="1187"/>
                  </a:cubicBezTo>
                  <a:cubicBezTo>
                    <a:pt x="27020" y="1187"/>
                    <a:pt x="26622" y="1150"/>
                    <a:pt x="26232" y="1074"/>
                  </a:cubicBezTo>
                  <a:cubicBezTo>
                    <a:pt x="25442" y="952"/>
                    <a:pt x="24682" y="800"/>
                    <a:pt x="23952" y="588"/>
                  </a:cubicBezTo>
                  <a:cubicBezTo>
                    <a:pt x="23071" y="345"/>
                    <a:pt x="22189" y="162"/>
                    <a:pt x="21277" y="41"/>
                  </a:cubicBezTo>
                  <a:cubicBezTo>
                    <a:pt x="20985" y="14"/>
                    <a:pt x="20693" y="0"/>
                    <a:pt x="2040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47"/>
            <p:cNvSpPr/>
            <p:nvPr/>
          </p:nvSpPr>
          <p:spPr>
            <a:xfrm>
              <a:off x="4893225" y="3521700"/>
              <a:ext cx="792575" cy="102100"/>
            </a:xfrm>
            <a:custGeom>
              <a:avLst/>
              <a:gdLst/>
              <a:ahLst/>
              <a:cxnLst/>
              <a:rect l="l" t="t" r="r" b="b"/>
              <a:pathLst>
                <a:path w="31703" h="4084" extrusionOk="0">
                  <a:moveTo>
                    <a:pt x="77" y="2498"/>
                  </a:moveTo>
                  <a:cubicBezTo>
                    <a:pt x="68" y="2507"/>
                    <a:pt x="60" y="2516"/>
                    <a:pt x="51" y="2525"/>
                  </a:cubicBezTo>
                  <a:lnTo>
                    <a:pt x="51" y="2525"/>
                  </a:lnTo>
                  <a:cubicBezTo>
                    <a:pt x="54" y="2523"/>
                    <a:pt x="58" y="2522"/>
                    <a:pt x="61" y="2520"/>
                  </a:cubicBezTo>
                  <a:lnTo>
                    <a:pt x="77" y="2498"/>
                  </a:lnTo>
                  <a:close/>
                  <a:moveTo>
                    <a:pt x="51" y="2525"/>
                  </a:moveTo>
                  <a:cubicBezTo>
                    <a:pt x="0" y="2554"/>
                    <a:pt x="0" y="2581"/>
                    <a:pt x="0" y="2581"/>
                  </a:cubicBezTo>
                  <a:cubicBezTo>
                    <a:pt x="17" y="2562"/>
                    <a:pt x="34" y="2544"/>
                    <a:pt x="51" y="2525"/>
                  </a:cubicBezTo>
                  <a:close/>
                  <a:moveTo>
                    <a:pt x="26193" y="0"/>
                  </a:moveTo>
                  <a:cubicBezTo>
                    <a:pt x="25771" y="0"/>
                    <a:pt x="25347" y="39"/>
                    <a:pt x="24925" y="119"/>
                  </a:cubicBezTo>
                  <a:cubicBezTo>
                    <a:pt x="23952" y="301"/>
                    <a:pt x="23040" y="666"/>
                    <a:pt x="22189" y="1183"/>
                  </a:cubicBezTo>
                  <a:cubicBezTo>
                    <a:pt x="21277" y="1669"/>
                    <a:pt x="20365" y="2277"/>
                    <a:pt x="19393" y="2824"/>
                  </a:cubicBezTo>
                  <a:cubicBezTo>
                    <a:pt x="18389" y="3402"/>
                    <a:pt x="17295" y="3766"/>
                    <a:pt x="16171" y="3888"/>
                  </a:cubicBezTo>
                  <a:cubicBezTo>
                    <a:pt x="16024" y="3896"/>
                    <a:pt x="15877" y="3899"/>
                    <a:pt x="15731" y="3899"/>
                  </a:cubicBezTo>
                  <a:cubicBezTo>
                    <a:pt x="14723" y="3899"/>
                    <a:pt x="13722" y="3720"/>
                    <a:pt x="12766" y="3402"/>
                  </a:cubicBezTo>
                  <a:cubicBezTo>
                    <a:pt x="11763" y="3067"/>
                    <a:pt x="10760" y="2672"/>
                    <a:pt x="9787" y="2216"/>
                  </a:cubicBezTo>
                  <a:cubicBezTo>
                    <a:pt x="7903" y="1395"/>
                    <a:pt x="6110" y="727"/>
                    <a:pt x="4529" y="696"/>
                  </a:cubicBezTo>
                  <a:cubicBezTo>
                    <a:pt x="4442" y="693"/>
                    <a:pt x="4354" y="691"/>
                    <a:pt x="4266" y="691"/>
                  </a:cubicBezTo>
                  <a:cubicBezTo>
                    <a:pt x="3649" y="691"/>
                    <a:pt x="3017" y="784"/>
                    <a:pt x="2432" y="970"/>
                  </a:cubicBezTo>
                  <a:cubicBezTo>
                    <a:pt x="1915" y="1122"/>
                    <a:pt x="1429" y="1335"/>
                    <a:pt x="973" y="1639"/>
                  </a:cubicBezTo>
                  <a:cubicBezTo>
                    <a:pt x="699" y="1821"/>
                    <a:pt x="456" y="2034"/>
                    <a:pt x="213" y="2307"/>
                  </a:cubicBezTo>
                  <a:lnTo>
                    <a:pt x="77" y="2498"/>
                  </a:lnTo>
                  <a:lnTo>
                    <a:pt x="77" y="2498"/>
                  </a:lnTo>
                  <a:cubicBezTo>
                    <a:pt x="360" y="2196"/>
                    <a:pt x="671" y="1922"/>
                    <a:pt x="1034" y="1699"/>
                  </a:cubicBezTo>
                  <a:cubicBezTo>
                    <a:pt x="1459" y="1426"/>
                    <a:pt x="1945" y="1213"/>
                    <a:pt x="2462" y="1061"/>
                  </a:cubicBezTo>
                  <a:cubicBezTo>
                    <a:pt x="3022" y="908"/>
                    <a:pt x="3604" y="841"/>
                    <a:pt x="4189" y="841"/>
                  </a:cubicBezTo>
                  <a:cubicBezTo>
                    <a:pt x="4302" y="841"/>
                    <a:pt x="4416" y="843"/>
                    <a:pt x="4529" y="848"/>
                  </a:cubicBezTo>
                  <a:cubicBezTo>
                    <a:pt x="6079" y="879"/>
                    <a:pt x="7842" y="1547"/>
                    <a:pt x="9696" y="2398"/>
                  </a:cubicBezTo>
                  <a:cubicBezTo>
                    <a:pt x="10699" y="2854"/>
                    <a:pt x="11702" y="3250"/>
                    <a:pt x="12705" y="3584"/>
                  </a:cubicBezTo>
                  <a:cubicBezTo>
                    <a:pt x="13671" y="3923"/>
                    <a:pt x="14681" y="4083"/>
                    <a:pt x="15679" y="4083"/>
                  </a:cubicBezTo>
                  <a:cubicBezTo>
                    <a:pt x="15843" y="4083"/>
                    <a:pt x="16007" y="4079"/>
                    <a:pt x="16171" y="4070"/>
                  </a:cubicBezTo>
                  <a:cubicBezTo>
                    <a:pt x="17356" y="3949"/>
                    <a:pt x="18481" y="3584"/>
                    <a:pt x="19484" y="2976"/>
                  </a:cubicBezTo>
                  <a:cubicBezTo>
                    <a:pt x="20487" y="2429"/>
                    <a:pt x="21368" y="1821"/>
                    <a:pt x="22280" y="1335"/>
                  </a:cubicBezTo>
                  <a:cubicBezTo>
                    <a:pt x="23101" y="848"/>
                    <a:pt x="24013" y="484"/>
                    <a:pt x="24955" y="271"/>
                  </a:cubicBezTo>
                  <a:cubicBezTo>
                    <a:pt x="25365" y="195"/>
                    <a:pt x="25783" y="157"/>
                    <a:pt x="26201" y="157"/>
                  </a:cubicBezTo>
                  <a:cubicBezTo>
                    <a:pt x="26619" y="157"/>
                    <a:pt x="27037" y="195"/>
                    <a:pt x="27447" y="271"/>
                  </a:cubicBezTo>
                  <a:cubicBezTo>
                    <a:pt x="28663" y="484"/>
                    <a:pt x="29788" y="1000"/>
                    <a:pt x="30761" y="1791"/>
                  </a:cubicBezTo>
                  <a:cubicBezTo>
                    <a:pt x="30882" y="1912"/>
                    <a:pt x="31034" y="2034"/>
                    <a:pt x="31186" y="2155"/>
                  </a:cubicBezTo>
                  <a:cubicBezTo>
                    <a:pt x="31277" y="2247"/>
                    <a:pt x="31368" y="2368"/>
                    <a:pt x="31460" y="2459"/>
                  </a:cubicBezTo>
                  <a:cubicBezTo>
                    <a:pt x="31551" y="2550"/>
                    <a:pt x="31612" y="2611"/>
                    <a:pt x="31642" y="2672"/>
                  </a:cubicBezTo>
                  <a:cubicBezTo>
                    <a:pt x="31672" y="2672"/>
                    <a:pt x="31672" y="2702"/>
                    <a:pt x="31703" y="2733"/>
                  </a:cubicBezTo>
                  <a:cubicBezTo>
                    <a:pt x="31460" y="2338"/>
                    <a:pt x="31156" y="2003"/>
                    <a:pt x="30791" y="1730"/>
                  </a:cubicBezTo>
                  <a:cubicBezTo>
                    <a:pt x="29504" y="613"/>
                    <a:pt x="27868" y="0"/>
                    <a:pt x="26193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47"/>
            <p:cNvSpPr/>
            <p:nvPr/>
          </p:nvSpPr>
          <p:spPr>
            <a:xfrm>
              <a:off x="4877250" y="3795075"/>
              <a:ext cx="822225" cy="121500"/>
            </a:xfrm>
            <a:custGeom>
              <a:avLst/>
              <a:gdLst/>
              <a:ahLst/>
              <a:cxnLst/>
              <a:rect l="l" t="t" r="r" b="b"/>
              <a:pathLst>
                <a:path w="32889" h="4860" extrusionOk="0">
                  <a:moveTo>
                    <a:pt x="26801" y="0"/>
                  </a:moveTo>
                  <a:cubicBezTo>
                    <a:pt x="26713" y="0"/>
                    <a:pt x="26624" y="2"/>
                    <a:pt x="26536" y="5"/>
                  </a:cubicBezTo>
                  <a:cubicBezTo>
                    <a:pt x="25503" y="35"/>
                    <a:pt x="24500" y="217"/>
                    <a:pt x="23527" y="521"/>
                  </a:cubicBezTo>
                  <a:cubicBezTo>
                    <a:pt x="22433" y="856"/>
                    <a:pt x="21399" y="1281"/>
                    <a:pt x="20366" y="1768"/>
                  </a:cubicBezTo>
                  <a:cubicBezTo>
                    <a:pt x="19302" y="2254"/>
                    <a:pt x="18238" y="2801"/>
                    <a:pt x="17114" y="3287"/>
                  </a:cubicBezTo>
                  <a:cubicBezTo>
                    <a:pt x="15989" y="3774"/>
                    <a:pt x="14864" y="4169"/>
                    <a:pt x="13679" y="4412"/>
                  </a:cubicBezTo>
                  <a:cubicBezTo>
                    <a:pt x="12843" y="4598"/>
                    <a:pt x="11989" y="4677"/>
                    <a:pt x="11145" y="4677"/>
                  </a:cubicBezTo>
                  <a:cubicBezTo>
                    <a:pt x="10884" y="4677"/>
                    <a:pt x="10624" y="4670"/>
                    <a:pt x="10366" y="4655"/>
                  </a:cubicBezTo>
                  <a:cubicBezTo>
                    <a:pt x="8481" y="4503"/>
                    <a:pt x="6597" y="4078"/>
                    <a:pt x="4834" y="3409"/>
                  </a:cubicBezTo>
                  <a:cubicBezTo>
                    <a:pt x="3314" y="2862"/>
                    <a:pt x="2128" y="2345"/>
                    <a:pt x="1277" y="1950"/>
                  </a:cubicBezTo>
                  <a:lnTo>
                    <a:pt x="335" y="1524"/>
                  </a:lnTo>
                  <a:lnTo>
                    <a:pt x="92" y="1433"/>
                  </a:lnTo>
                  <a:cubicBezTo>
                    <a:pt x="62" y="1403"/>
                    <a:pt x="31" y="1403"/>
                    <a:pt x="1" y="1403"/>
                  </a:cubicBezTo>
                  <a:lnTo>
                    <a:pt x="62" y="1433"/>
                  </a:lnTo>
                  <a:lnTo>
                    <a:pt x="305" y="1555"/>
                  </a:lnTo>
                  <a:lnTo>
                    <a:pt x="1247" y="2011"/>
                  </a:lnTo>
                  <a:cubicBezTo>
                    <a:pt x="2068" y="2406"/>
                    <a:pt x="3284" y="2953"/>
                    <a:pt x="4803" y="3531"/>
                  </a:cubicBezTo>
                  <a:cubicBezTo>
                    <a:pt x="6566" y="4230"/>
                    <a:pt x="8451" y="4686"/>
                    <a:pt x="10366" y="4838"/>
                  </a:cubicBezTo>
                  <a:cubicBezTo>
                    <a:pt x="10639" y="4852"/>
                    <a:pt x="10911" y="4860"/>
                    <a:pt x="11184" y="4860"/>
                  </a:cubicBezTo>
                  <a:cubicBezTo>
                    <a:pt x="12036" y="4860"/>
                    <a:pt x="12888" y="4786"/>
                    <a:pt x="13740" y="4625"/>
                  </a:cubicBezTo>
                  <a:cubicBezTo>
                    <a:pt x="14895" y="4351"/>
                    <a:pt x="16050" y="3956"/>
                    <a:pt x="17144" y="3470"/>
                  </a:cubicBezTo>
                  <a:cubicBezTo>
                    <a:pt x="18299" y="2953"/>
                    <a:pt x="19363" y="2406"/>
                    <a:pt x="20427" y="1920"/>
                  </a:cubicBezTo>
                  <a:cubicBezTo>
                    <a:pt x="21430" y="1433"/>
                    <a:pt x="22463" y="1008"/>
                    <a:pt x="23527" y="673"/>
                  </a:cubicBezTo>
                  <a:cubicBezTo>
                    <a:pt x="24500" y="369"/>
                    <a:pt x="25503" y="187"/>
                    <a:pt x="26506" y="126"/>
                  </a:cubicBezTo>
                  <a:cubicBezTo>
                    <a:pt x="26594" y="123"/>
                    <a:pt x="26682" y="122"/>
                    <a:pt x="26770" y="122"/>
                  </a:cubicBezTo>
                  <a:cubicBezTo>
                    <a:pt x="27563" y="122"/>
                    <a:pt x="28351" y="245"/>
                    <a:pt x="29089" y="491"/>
                  </a:cubicBezTo>
                  <a:cubicBezTo>
                    <a:pt x="30336" y="856"/>
                    <a:pt x="31400" y="1585"/>
                    <a:pt x="32190" y="2619"/>
                  </a:cubicBezTo>
                  <a:cubicBezTo>
                    <a:pt x="32463" y="2983"/>
                    <a:pt x="32676" y="3409"/>
                    <a:pt x="32859" y="3834"/>
                  </a:cubicBezTo>
                  <a:cubicBezTo>
                    <a:pt x="32859" y="3804"/>
                    <a:pt x="32889" y="3804"/>
                    <a:pt x="32889" y="3774"/>
                  </a:cubicBezTo>
                  <a:cubicBezTo>
                    <a:pt x="32859" y="3713"/>
                    <a:pt x="32828" y="3622"/>
                    <a:pt x="32798" y="3500"/>
                  </a:cubicBezTo>
                  <a:cubicBezTo>
                    <a:pt x="32676" y="3196"/>
                    <a:pt x="32494" y="2862"/>
                    <a:pt x="32311" y="2588"/>
                  </a:cubicBezTo>
                  <a:cubicBezTo>
                    <a:pt x="31521" y="1524"/>
                    <a:pt x="30427" y="765"/>
                    <a:pt x="29181" y="369"/>
                  </a:cubicBezTo>
                  <a:cubicBezTo>
                    <a:pt x="28415" y="123"/>
                    <a:pt x="27599" y="0"/>
                    <a:pt x="2680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47"/>
            <p:cNvSpPr/>
            <p:nvPr/>
          </p:nvSpPr>
          <p:spPr>
            <a:xfrm>
              <a:off x="4941100" y="3183475"/>
              <a:ext cx="490900" cy="796375"/>
            </a:xfrm>
            <a:custGeom>
              <a:avLst/>
              <a:gdLst/>
              <a:ahLst/>
              <a:cxnLst/>
              <a:rect l="l" t="t" r="r" b="b"/>
              <a:pathLst>
                <a:path w="19636" h="31855" extrusionOk="0">
                  <a:moveTo>
                    <a:pt x="17873" y="0"/>
                  </a:moveTo>
                  <a:cubicBezTo>
                    <a:pt x="14468" y="4742"/>
                    <a:pt x="11733" y="9909"/>
                    <a:pt x="9666" y="15380"/>
                  </a:cubicBezTo>
                  <a:cubicBezTo>
                    <a:pt x="8328" y="18967"/>
                    <a:pt x="7143" y="22888"/>
                    <a:pt x="4164" y="25289"/>
                  </a:cubicBezTo>
                  <a:cubicBezTo>
                    <a:pt x="3100" y="26140"/>
                    <a:pt x="1824" y="26779"/>
                    <a:pt x="1003" y="27873"/>
                  </a:cubicBezTo>
                  <a:cubicBezTo>
                    <a:pt x="182" y="28937"/>
                    <a:pt x="0" y="30730"/>
                    <a:pt x="1094" y="31551"/>
                  </a:cubicBezTo>
                  <a:lnTo>
                    <a:pt x="2067" y="31855"/>
                  </a:lnTo>
                  <a:lnTo>
                    <a:pt x="3131" y="31612"/>
                  </a:lnTo>
                  <a:cubicBezTo>
                    <a:pt x="6748" y="31490"/>
                    <a:pt x="10365" y="30274"/>
                    <a:pt x="13131" y="27934"/>
                  </a:cubicBezTo>
                  <a:cubicBezTo>
                    <a:pt x="16930" y="24742"/>
                    <a:pt x="18785" y="19727"/>
                    <a:pt x="19210" y="14772"/>
                  </a:cubicBezTo>
                  <a:cubicBezTo>
                    <a:pt x="19636" y="9818"/>
                    <a:pt x="18754" y="4894"/>
                    <a:pt x="17873" y="0"/>
                  </a:cubicBezTo>
                  <a:close/>
                </a:path>
              </a:pathLst>
            </a:custGeom>
            <a:solidFill>
              <a:srgbClr val="203E80">
                <a:alpha val="647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47"/>
            <p:cNvSpPr/>
            <p:nvPr/>
          </p:nvSpPr>
          <p:spPr>
            <a:xfrm>
              <a:off x="4279875" y="2937275"/>
              <a:ext cx="1135400" cy="1440600"/>
            </a:xfrm>
            <a:custGeom>
              <a:avLst/>
              <a:gdLst/>
              <a:ahLst/>
              <a:cxnLst/>
              <a:rect l="l" t="t" r="r" b="b"/>
              <a:pathLst>
                <a:path w="45416" h="57624" extrusionOk="0">
                  <a:moveTo>
                    <a:pt x="32042" y="0"/>
                  </a:moveTo>
                  <a:cubicBezTo>
                    <a:pt x="32042" y="0"/>
                    <a:pt x="31373" y="20304"/>
                    <a:pt x="28972" y="23374"/>
                  </a:cubicBezTo>
                  <a:cubicBezTo>
                    <a:pt x="26996" y="25927"/>
                    <a:pt x="15841" y="37235"/>
                    <a:pt x="11737" y="40821"/>
                  </a:cubicBezTo>
                  <a:cubicBezTo>
                    <a:pt x="10795" y="41612"/>
                    <a:pt x="9640" y="42159"/>
                    <a:pt x="8424" y="42371"/>
                  </a:cubicBezTo>
                  <a:cubicBezTo>
                    <a:pt x="8151" y="42402"/>
                    <a:pt x="7877" y="42432"/>
                    <a:pt x="7573" y="42493"/>
                  </a:cubicBezTo>
                  <a:cubicBezTo>
                    <a:pt x="7371" y="42513"/>
                    <a:pt x="7161" y="42523"/>
                    <a:pt x="6950" y="42523"/>
                  </a:cubicBezTo>
                  <a:cubicBezTo>
                    <a:pt x="6526" y="42523"/>
                    <a:pt x="6094" y="42483"/>
                    <a:pt x="5689" y="42402"/>
                  </a:cubicBezTo>
                  <a:cubicBezTo>
                    <a:pt x="4898" y="42250"/>
                    <a:pt x="4139" y="42007"/>
                    <a:pt x="3409" y="41672"/>
                  </a:cubicBezTo>
                  <a:cubicBezTo>
                    <a:pt x="3263" y="41582"/>
                    <a:pt x="3111" y="41543"/>
                    <a:pt x="2966" y="41543"/>
                  </a:cubicBezTo>
                  <a:cubicBezTo>
                    <a:pt x="2476" y="41543"/>
                    <a:pt x="2066" y="41994"/>
                    <a:pt x="2254" y="42463"/>
                  </a:cubicBezTo>
                  <a:cubicBezTo>
                    <a:pt x="2528" y="43071"/>
                    <a:pt x="4199" y="44195"/>
                    <a:pt x="6540" y="44469"/>
                  </a:cubicBezTo>
                  <a:cubicBezTo>
                    <a:pt x="8911" y="44773"/>
                    <a:pt x="5750" y="46748"/>
                    <a:pt x="4625" y="47478"/>
                  </a:cubicBezTo>
                  <a:cubicBezTo>
                    <a:pt x="3470" y="48207"/>
                    <a:pt x="96" y="50669"/>
                    <a:pt x="35" y="51217"/>
                  </a:cubicBezTo>
                  <a:cubicBezTo>
                    <a:pt x="0" y="51651"/>
                    <a:pt x="244" y="51917"/>
                    <a:pt x="669" y="51917"/>
                  </a:cubicBezTo>
                  <a:cubicBezTo>
                    <a:pt x="987" y="51917"/>
                    <a:pt x="1408" y="51768"/>
                    <a:pt x="1889" y="51429"/>
                  </a:cubicBezTo>
                  <a:cubicBezTo>
                    <a:pt x="2873" y="50765"/>
                    <a:pt x="5671" y="49100"/>
                    <a:pt x="6600" y="49100"/>
                  </a:cubicBezTo>
                  <a:cubicBezTo>
                    <a:pt x="6734" y="49100"/>
                    <a:pt x="6828" y="49134"/>
                    <a:pt x="6874" y="49210"/>
                  </a:cubicBezTo>
                  <a:cubicBezTo>
                    <a:pt x="7239" y="49849"/>
                    <a:pt x="1403" y="53527"/>
                    <a:pt x="1403" y="53527"/>
                  </a:cubicBezTo>
                  <a:cubicBezTo>
                    <a:pt x="1403" y="53527"/>
                    <a:pt x="66" y="54104"/>
                    <a:pt x="430" y="54834"/>
                  </a:cubicBezTo>
                  <a:cubicBezTo>
                    <a:pt x="521" y="55002"/>
                    <a:pt x="698" y="55076"/>
                    <a:pt x="940" y="55076"/>
                  </a:cubicBezTo>
                  <a:cubicBezTo>
                    <a:pt x="2570" y="55076"/>
                    <a:pt x="7127" y="51709"/>
                    <a:pt x="7604" y="51338"/>
                  </a:cubicBezTo>
                  <a:cubicBezTo>
                    <a:pt x="7669" y="51284"/>
                    <a:pt x="7736" y="51261"/>
                    <a:pt x="7802" y="51261"/>
                  </a:cubicBezTo>
                  <a:cubicBezTo>
                    <a:pt x="8102" y="51261"/>
                    <a:pt x="8343" y="51757"/>
                    <a:pt x="7968" y="52007"/>
                  </a:cubicBezTo>
                  <a:cubicBezTo>
                    <a:pt x="7543" y="52311"/>
                    <a:pt x="2072" y="55533"/>
                    <a:pt x="2801" y="56901"/>
                  </a:cubicBezTo>
                  <a:cubicBezTo>
                    <a:pt x="2856" y="57005"/>
                    <a:pt x="2951" y="57052"/>
                    <a:pt x="3077" y="57052"/>
                  </a:cubicBezTo>
                  <a:cubicBezTo>
                    <a:pt x="4198" y="57052"/>
                    <a:pt x="7845" y="53338"/>
                    <a:pt x="9184" y="53283"/>
                  </a:cubicBezTo>
                  <a:cubicBezTo>
                    <a:pt x="9191" y="53283"/>
                    <a:pt x="9198" y="53283"/>
                    <a:pt x="9205" y="53283"/>
                  </a:cubicBezTo>
                  <a:cubicBezTo>
                    <a:pt x="10655" y="53283"/>
                    <a:pt x="5540" y="56449"/>
                    <a:pt x="6114" y="57387"/>
                  </a:cubicBezTo>
                  <a:cubicBezTo>
                    <a:pt x="6188" y="57512"/>
                    <a:pt x="6257" y="57624"/>
                    <a:pt x="6427" y="57624"/>
                  </a:cubicBezTo>
                  <a:cubicBezTo>
                    <a:pt x="6752" y="57624"/>
                    <a:pt x="7441" y="57220"/>
                    <a:pt x="9215" y="55746"/>
                  </a:cubicBezTo>
                  <a:cubicBezTo>
                    <a:pt x="10522" y="54651"/>
                    <a:pt x="12619" y="52432"/>
                    <a:pt x="14503" y="50366"/>
                  </a:cubicBezTo>
                  <a:cubicBezTo>
                    <a:pt x="14534" y="50366"/>
                    <a:pt x="39793" y="35441"/>
                    <a:pt x="41890" y="28207"/>
                  </a:cubicBezTo>
                  <a:cubicBezTo>
                    <a:pt x="45173" y="16809"/>
                    <a:pt x="45416" y="2158"/>
                    <a:pt x="45416" y="2158"/>
                  </a:cubicBezTo>
                  <a:lnTo>
                    <a:pt x="32042" y="0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47"/>
            <p:cNvSpPr/>
            <p:nvPr/>
          </p:nvSpPr>
          <p:spPr>
            <a:xfrm>
              <a:off x="5022400" y="2602075"/>
              <a:ext cx="437725" cy="555575"/>
            </a:xfrm>
            <a:custGeom>
              <a:avLst/>
              <a:gdLst/>
              <a:ahLst/>
              <a:cxnLst/>
              <a:rect l="l" t="t" r="r" b="b"/>
              <a:pathLst>
                <a:path w="17509" h="22223" extrusionOk="0">
                  <a:moveTo>
                    <a:pt x="8914" y="1"/>
                  </a:moveTo>
                  <a:cubicBezTo>
                    <a:pt x="8397" y="1"/>
                    <a:pt x="7875" y="52"/>
                    <a:pt x="7356" y="156"/>
                  </a:cubicBezTo>
                  <a:cubicBezTo>
                    <a:pt x="1915" y="1311"/>
                    <a:pt x="639" y="7542"/>
                    <a:pt x="639" y="7542"/>
                  </a:cubicBezTo>
                  <a:lnTo>
                    <a:pt x="0" y="21645"/>
                  </a:lnTo>
                  <a:lnTo>
                    <a:pt x="16475" y="22223"/>
                  </a:lnTo>
                  <a:cubicBezTo>
                    <a:pt x="16475" y="22223"/>
                    <a:pt x="17113" y="19366"/>
                    <a:pt x="17387" y="10946"/>
                  </a:cubicBezTo>
                  <a:cubicBezTo>
                    <a:pt x="17508" y="6660"/>
                    <a:pt x="15958" y="3925"/>
                    <a:pt x="14408" y="2314"/>
                  </a:cubicBezTo>
                  <a:cubicBezTo>
                    <a:pt x="12951" y="808"/>
                    <a:pt x="10969" y="1"/>
                    <a:pt x="8914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47"/>
            <p:cNvSpPr/>
            <p:nvPr/>
          </p:nvSpPr>
          <p:spPr>
            <a:xfrm>
              <a:off x="5022400" y="2602075"/>
              <a:ext cx="438475" cy="555575"/>
            </a:xfrm>
            <a:custGeom>
              <a:avLst/>
              <a:gdLst/>
              <a:ahLst/>
              <a:cxnLst/>
              <a:rect l="l" t="t" r="r" b="b"/>
              <a:pathLst>
                <a:path w="17539" h="22223" extrusionOk="0">
                  <a:moveTo>
                    <a:pt x="8914" y="1"/>
                  </a:moveTo>
                  <a:cubicBezTo>
                    <a:pt x="8397" y="1"/>
                    <a:pt x="7875" y="52"/>
                    <a:pt x="7356" y="156"/>
                  </a:cubicBezTo>
                  <a:cubicBezTo>
                    <a:pt x="1915" y="1311"/>
                    <a:pt x="669" y="7754"/>
                    <a:pt x="669" y="7754"/>
                  </a:cubicBezTo>
                  <a:lnTo>
                    <a:pt x="0" y="21645"/>
                  </a:lnTo>
                  <a:lnTo>
                    <a:pt x="16475" y="22223"/>
                  </a:lnTo>
                  <a:cubicBezTo>
                    <a:pt x="16475" y="22223"/>
                    <a:pt x="17144" y="19578"/>
                    <a:pt x="17417" y="11159"/>
                  </a:cubicBezTo>
                  <a:cubicBezTo>
                    <a:pt x="17539" y="6873"/>
                    <a:pt x="15958" y="3925"/>
                    <a:pt x="14408" y="2314"/>
                  </a:cubicBezTo>
                  <a:cubicBezTo>
                    <a:pt x="12951" y="808"/>
                    <a:pt x="10969" y="1"/>
                    <a:pt x="8914" y="1"/>
                  </a:cubicBezTo>
                  <a:close/>
                </a:path>
              </a:pathLst>
            </a:custGeom>
            <a:solidFill>
              <a:srgbClr val="203E80">
                <a:alpha val="647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7"/>
            <p:cNvSpPr/>
            <p:nvPr/>
          </p:nvSpPr>
          <p:spPr>
            <a:xfrm>
              <a:off x="5027725" y="2996550"/>
              <a:ext cx="421750" cy="71700"/>
            </a:xfrm>
            <a:custGeom>
              <a:avLst/>
              <a:gdLst/>
              <a:ahLst/>
              <a:cxnLst/>
              <a:rect l="l" t="t" r="r" b="b"/>
              <a:pathLst>
                <a:path w="16870" h="2868" extrusionOk="0">
                  <a:moveTo>
                    <a:pt x="12879" y="0"/>
                  </a:moveTo>
                  <a:cubicBezTo>
                    <a:pt x="12505" y="0"/>
                    <a:pt x="12132" y="32"/>
                    <a:pt x="11763" y="91"/>
                  </a:cubicBezTo>
                  <a:cubicBezTo>
                    <a:pt x="10608" y="334"/>
                    <a:pt x="9514" y="729"/>
                    <a:pt x="8450" y="1246"/>
                  </a:cubicBezTo>
                  <a:cubicBezTo>
                    <a:pt x="7417" y="1763"/>
                    <a:pt x="6322" y="2158"/>
                    <a:pt x="5228" y="2492"/>
                  </a:cubicBezTo>
                  <a:cubicBezTo>
                    <a:pt x="4590" y="2641"/>
                    <a:pt x="3922" y="2716"/>
                    <a:pt x="3266" y="2716"/>
                  </a:cubicBezTo>
                  <a:cubicBezTo>
                    <a:pt x="2984" y="2716"/>
                    <a:pt x="2705" y="2702"/>
                    <a:pt x="2432" y="2675"/>
                  </a:cubicBezTo>
                  <a:cubicBezTo>
                    <a:pt x="1793" y="2584"/>
                    <a:pt x="1186" y="2401"/>
                    <a:pt x="608" y="2128"/>
                  </a:cubicBezTo>
                  <a:cubicBezTo>
                    <a:pt x="213" y="1915"/>
                    <a:pt x="0" y="1763"/>
                    <a:pt x="0" y="1763"/>
                  </a:cubicBezTo>
                  <a:lnTo>
                    <a:pt x="0" y="1763"/>
                  </a:lnTo>
                  <a:cubicBezTo>
                    <a:pt x="31" y="1824"/>
                    <a:pt x="91" y="1854"/>
                    <a:pt x="152" y="1884"/>
                  </a:cubicBezTo>
                  <a:cubicBezTo>
                    <a:pt x="274" y="2006"/>
                    <a:pt x="426" y="2097"/>
                    <a:pt x="578" y="2188"/>
                  </a:cubicBezTo>
                  <a:cubicBezTo>
                    <a:pt x="1125" y="2523"/>
                    <a:pt x="1763" y="2705"/>
                    <a:pt x="2401" y="2796"/>
                  </a:cubicBezTo>
                  <a:cubicBezTo>
                    <a:pt x="2764" y="2843"/>
                    <a:pt x="3132" y="2867"/>
                    <a:pt x="3500" y="2867"/>
                  </a:cubicBezTo>
                  <a:cubicBezTo>
                    <a:pt x="4088" y="2867"/>
                    <a:pt x="4679" y="2806"/>
                    <a:pt x="5259" y="2675"/>
                  </a:cubicBezTo>
                  <a:cubicBezTo>
                    <a:pt x="6383" y="2340"/>
                    <a:pt x="7477" y="1945"/>
                    <a:pt x="8541" y="1428"/>
                  </a:cubicBezTo>
                  <a:cubicBezTo>
                    <a:pt x="9575" y="912"/>
                    <a:pt x="10669" y="547"/>
                    <a:pt x="11794" y="273"/>
                  </a:cubicBezTo>
                  <a:cubicBezTo>
                    <a:pt x="12197" y="195"/>
                    <a:pt x="12601" y="156"/>
                    <a:pt x="13003" y="156"/>
                  </a:cubicBezTo>
                  <a:cubicBezTo>
                    <a:pt x="13538" y="156"/>
                    <a:pt x="14069" y="226"/>
                    <a:pt x="14590" y="365"/>
                  </a:cubicBezTo>
                  <a:cubicBezTo>
                    <a:pt x="15198" y="517"/>
                    <a:pt x="15775" y="760"/>
                    <a:pt x="16323" y="1125"/>
                  </a:cubicBezTo>
                  <a:cubicBezTo>
                    <a:pt x="16661" y="1378"/>
                    <a:pt x="16842" y="1553"/>
                    <a:pt x="16867" y="1553"/>
                  </a:cubicBezTo>
                  <a:cubicBezTo>
                    <a:pt x="16869" y="1553"/>
                    <a:pt x="16870" y="1552"/>
                    <a:pt x="16870" y="1550"/>
                  </a:cubicBezTo>
                  <a:cubicBezTo>
                    <a:pt x="16839" y="1489"/>
                    <a:pt x="16779" y="1459"/>
                    <a:pt x="16748" y="1428"/>
                  </a:cubicBezTo>
                  <a:cubicBezTo>
                    <a:pt x="16627" y="1307"/>
                    <a:pt x="16505" y="1185"/>
                    <a:pt x="16353" y="1064"/>
                  </a:cubicBezTo>
                  <a:cubicBezTo>
                    <a:pt x="15836" y="669"/>
                    <a:pt x="15259" y="395"/>
                    <a:pt x="14620" y="243"/>
                  </a:cubicBezTo>
                  <a:cubicBezTo>
                    <a:pt x="14047" y="77"/>
                    <a:pt x="13462" y="0"/>
                    <a:pt x="12879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47"/>
            <p:cNvSpPr/>
            <p:nvPr/>
          </p:nvSpPr>
          <p:spPr>
            <a:xfrm>
              <a:off x="5069500" y="2721450"/>
              <a:ext cx="363275" cy="47425"/>
            </a:xfrm>
            <a:custGeom>
              <a:avLst/>
              <a:gdLst/>
              <a:ahLst/>
              <a:cxnLst/>
              <a:rect l="l" t="t" r="r" b="b"/>
              <a:pathLst>
                <a:path w="14531" h="1897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2"/>
                    <a:pt x="335" y="213"/>
                    <a:pt x="487" y="305"/>
                  </a:cubicBezTo>
                  <a:cubicBezTo>
                    <a:pt x="700" y="396"/>
                    <a:pt x="913" y="517"/>
                    <a:pt x="1126" y="609"/>
                  </a:cubicBezTo>
                  <a:cubicBezTo>
                    <a:pt x="1399" y="730"/>
                    <a:pt x="1673" y="852"/>
                    <a:pt x="1977" y="943"/>
                  </a:cubicBezTo>
                  <a:cubicBezTo>
                    <a:pt x="2736" y="1217"/>
                    <a:pt x="3496" y="1429"/>
                    <a:pt x="4287" y="1551"/>
                  </a:cubicBezTo>
                  <a:cubicBezTo>
                    <a:pt x="5229" y="1733"/>
                    <a:pt x="6202" y="1855"/>
                    <a:pt x="7174" y="1885"/>
                  </a:cubicBezTo>
                  <a:cubicBezTo>
                    <a:pt x="7404" y="1892"/>
                    <a:pt x="7633" y="1896"/>
                    <a:pt x="7863" y="1896"/>
                  </a:cubicBezTo>
                  <a:cubicBezTo>
                    <a:pt x="8606" y="1896"/>
                    <a:pt x="9349" y="1857"/>
                    <a:pt x="10092" y="1764"/>
                  </a:cubicBezTo>
                  <a:cubicBezTo>
                    <a:pt x="10883" y="1703"/>
                    <a:pt x="11673" y="1551"/>
                    <a:pt x="12463" y="1368"/>
                  </a:cubicBezTo>
                  <a:cubicBezTo>
                    <a:pt x="12767" y="1277"/>
                    <a:pt x="13071" y="1186"/>
                    <a:pt x="13345" y="1125"/>
                  </a:cubicBezTo>
                  <a:cubicBezTo>
                    <a:pt x="13618" y="1034"/>
                    <a:pt x="13801" y="973"/>
                    <a:pt x="13983" y="882"/>
                  </a:cubicBezTo>
                  <a:cubicBezTo>
                    <a:pt x="14165" y="821"/>
                    <a:pt x="14348" y="761"/>
                    <a:pt x="14530" y="669"/>
                  </a:cubicBezTo>
                  <a:lnTo>
                    <a:pt x="14530" y="669"/>
                  </a:lnTo>
                  <a:cubicBezTo>
                    <a:pt x="14317" y="700"/>
                    <a:pt x="14135" y="730"/>
                    <a:pt x="13953" y="821"/>
                  </a:cubicBezTo>
                  <a:cubicBezTo>
                    <a:pt x="13770" y="882"/>
                    <a:pt x="13557" y="913"/>
                    <a:pt x="13284" y="1004"/>
                  </a:cubicBezTo>
                  <a:cubicBezTo>
                    <a:pt x="13041" y="1065"/>
                    <a:pt x="12737" y="1156"/>
                    <a:pt x="12402" y="1217"/>
                  </a:cubicBezTo>
                  <a:cubicBezTo>
                    <a:pt x="11642" y="1399"/>
                    <a:pt x="10852" y="1520"/>
                    <a:pt x="10062" y="1581"/>
                  </a:cubicBezTo>
                  <a:cubicBezTo>
                    <a:pt x="9355" y="1650"/>
                    <a:pt x="8631" y="1684"/>
                    <a:pt x="7903" y="1684"/>
                  </a:cubicBezTo>
                  <a:cubicBezTo>
                    <a:pt x="7661" y="1684"/>
                    <a:pt x="7417" y="1680"/>
                    <a:pt x="7174" y="1672"/>
                  </a:cubicBezTo>
                  <a:cubicBezTo>
                    <a:pt x="6202" y="1642"/>
                    <a:pt x="5259" y="1551"/>
                    <a:pt x="4287" y="1399"/>
                  </a:cubicBezTo>
                  <a:cubicBezTo>
                    <a:pt x="3527" y="1247"/>
                    <a:pt x="2767" y="1065"/>
                    <a:pt x="2007" y="821"/>
                  </a:cubicBezTo>
                  <a:cubicBezTo>
                    <a:pt x="1733" y="730"/>
                    <a:pt x="1429" y="609"/>
                    <a:pt x="1156" y="487"/>
                  </a:cubicBezTo>
                  <a:cubicBezTo>
                    <a:pt x="943" y="426"/>
                    <a:pt x="730" y="335"/>
                    <a:pt x="548" y="213"/>
                  </a:cubicBezTo>
                  <a:cubicBezTo>
                    <a:pt x="366" y="122"/>
                    <a:pt x="183" y="61"/>
                    <a:pt x="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47"/>
            <p:cNvSpPr/>
            <p:nvPr/>
          </p:nvSpPr>
          <p:spPr>
            <a:xfrm>
              <a:off x="4414225" y="1812650"/>
              <a:ext cx="663675" cy="367825"/>
            </a:xfrm>
            <a:custGeom>
              <a:avLst/>
              <a:gdLst/>
              <a:ahLst/>
              <a:cxnLst/>
              <a:rect l="l" t="t" r="r" b="b"/>
              <a:pathLst>
                <a:path w="26547" h="14713" extrusionOk="0">
                  <a:moveTo>
                    <a:pt x="7221" y="0"/>
                  </a:moveTo>
                  <a:cubicBezTo>
                    <a:pt x="2910" y="0"/>
                    <a:pt x="1" y="5060"/>
                    <a:pt x="2807" y="8875"/>
                  </a:cubicBezTo>
                  <a:cubicBezTo>
                    <a:pt x="3263" y="9574"/>
                    <a:pt x="3962" y="10061"/>
                    <a:pt x="4753" y="10304"/>
                  </a:cubicBezTo>
                  <a:lnTo>
                    <a:pt x="23020" y="13465"/>
                  </a:lnTo>
                  <a:cubicBezTo>
                    <a:pt x="22929" y="14175"/>
                    <a:pt x="23511" y="14713"/>
                    <a:pt x="24155" y="14713"/>
                  </a:cubicBezTo>
                  <a:cubicBezTo>
                    <a:pt x="24365" y="14713"/>
                    <a:pt x="24581" y="14656"/>
                    <a:pt x="24783" y="14529"/>
                  </a:cubicBezTo>
                  <a:cubicBezTo>
                    <a:pt x="25452" y="14042"/>
                    <a:pt x="25391" y="13009"/>
                    <a:pt x="25118" y="12249"/>
                  </a:cubicBezTo>
                  <a:cubicBezTo>
                    <a:pt x="24844" y="11489"/>
                    <a:pt x="24419" y="10638"/>
                    <a:pt x="24662" y="9848"/>
                  </a:cubicBezTo>
                  <a:cubicBezTo>
                    <a:pt x="24814" y="9209"/>
                    <a:pt x="25330" y="8784"/>
                    <a:pt x="25695" y="8267"/>
                  </a:cubicBezTo>
                  <a:cubicBezTo>
                    <a:pt x="26364" y="7325"/>
                    <a:pt x="26546" y="6170"/>
                    <a:pt x="26212" y="5106"/>
                  </a:cubicBezTo>
                  <a:cubicBezTo>
                    <a:pt x="25847" y="4012"/>
                    <a:pt x="24905" y="3252"/>
                    <a:pt x="23780" y="3070"/>
                  </a:cubicBezTo>
                  <a:cubicBezTo>
                    <a:pt x="23656" y="3056"/>
                    <a:pt x="23530" y="3050"/>
                    <a:pt x="23402" y="3050"/>
                  </a:cubicBezTo>
                  <a:cubicBezTo>
                    <a:pt x="22854" y="3050"/>
                    <a:pt x="22277" y="3153"/>
                    <a:pt x="21730" y="3153"/>
                  </a:cubicBezTo>
                  <a:cubicBezTo>
                    <a:pt x="21277" y="3153"/>
                    <a:pt x="20845" y="3083"/>
                    <a:pt x="20467" y="2826"/>
                  </a:cubicBezTo>
                  <a:cubicBezTo>
                    <a:pt x="19798" y="2340"/>
                    <a:pt x="19616" y="1428"/>
                    <a:pt x="19069" y="820"/>
                  </a:cubicBezTo>
                  <a:cubicBezTo>
                    <a:pt x="18569" y="285"/>
                    <a:pt x="17838" y="85"/>
                    <a:pt x="17074" y="85"/>
                  </a:cubicBezTo>
                  <a:cubicBezTo>
                    <a:pt x="16537" y="85"/>
                    <a:pt x="15984" y="183"/>
                    <a:pt x="15482" y="334"/>
                  </a:cubicBezTo>
                  <a:cubicBezTo>
                    <a:pt x="14353" y="673"/>
                    <a:pt x="13251" y="1195"/>
                    <a:pt x="12077" y="1195"/>
                  </a:cubicBezTo>
                  <a:cubicBezTo>
                    <a:pt x="11987" y="1195"/>
                    <a:pt x="11896" y="1192"/>
                    <a:pt x="11804" y="1185"/>
                  </a:cubicBezTo>
                  <a:cubicBezTo>
                    <a:pt x="10740" y="1094"/>
                    <a:pt x="9798" y="516"/>
                    <a:pt x="8765" y="212"/>
                  </a:cubicBezTo>
                  <a:cubicBezTo>
                    <a:pt x="8236" y="68"/>
                    <a:pt x="7719" y="0"/>
                    <a:pt x="72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47"/>
            <p:cNvSpPr/>
            <p:nvPr/>
          </p:nvSpPr>
          <p:spPr>
            <a:xfrm>
              <a:off x="4542900" y="1931450"/>
              <a:ext cx="538025" cy="816075"/>
            </a:xfrm>
            <a:custGeom>
              <a:avLst/>
              <a:gdLst/>
              <a:ahLst/>
              <a:cxnLst/>
              <a:rect l="l" t="t" r="r" b="b"/>
              <a:pathLst>
                <a:path w="21521" h="32643" extrusionOk="0">
                  <a:moveTo>
                    <a:pt x="8752" y="1"/>
                  </a:moveTo>
                  <a:cubicBezTo>
                    <a:pt x="5685" y="1"/>
                    <a:pt x="2654" y="799"/>
                    <a:pt x="1" y="2512"/>
                  </a:cubicBezTo>
                  <a:lnTo>
                    <a:pt x="61" y="3181"/>
                  </a:lnTo>
                  <a:cubicBezTo>
                    <a:pt x="61" y="3181"/>
                    <a:pt x="1065" y="14062"/>
                    <a:pt x="1976" y="18987"/>
                  </a:cubicBezTo>
                  <a:cubicBezTo>
                    <a:pt x="2866" y="23822"/>
                    <a:pt x="7724" y="23880"/>
                    <a:pt x="7956" y="23880"/>
                  </a:cubicBezTo>
                  <a:cubicBezTo>
                    <a:pt x="7961" y="23880"/>
                    <a:pt x="7964" y="23880"/>
                    <a:pt x="7964" y="23880"/>
                  </a:cubicBezTo>
                  <a:cubicBezTo>
                    <a:pt x="7964" y="23880"/>
                    <a:pt x="8268" y="25522"/>
                    <a:pt x="8633" y="27467"/>
                  </a:cubicBezTo>
                  <a:cubicBezTo>
                    <a:pt x="9201" y="30524"/>
                    <a:pt x="11864" y="32642"/>
                    <a:pt x="14865" y="32642"/>
                  </a:cubicBezTo>
                  <a:cubicBezTo>
                    <a:pt x="15236" y="32642"/>
                    <a:pt x="15611" y="32610"/>
                    <a:pt x="15989" y="32543"/>
                  </a:cubicBezTo>
                  <a:cubicBezTo>
                    <a:pt x="19272" y="31935"/>
                    <a:pt x="21521" y="28926"/>
                    <a:pt x="21156" y="25613"/>
                  </a:cubicBezTo>
                  <a:lnTo>
                    <a:pt x="17934" y="3302"/>
                  </a:lnTo>
                  <a:lnTo>
                    <a:pt x="17752" y="2299"/>
                  </a:lnTo>
                  <a:cubicBezTo>
                    <a:pt x="14949" y="806"/>
                    <a:pt x="11833" y="1"/>
                    <a:pt x="8752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47"/>
            <p:cNvSpPr/>
            <p:nvPr/>
          </p:nvSpPr>
          <p:spPr>
            <a:xfrm>
              <a:off x="4724525" y="2312625"/>
              <a:ext cx="93475" cy="53875"/>
            </a:xfrm>
            <a:custGeom>
              <a:avLst/>
              <a:gdLst/>
              <a:ahLst/>
              <a:cxnLst/>
              <a:rect l="l" t="t" r="r" b="b"/>
              <a:pathLst>
                <a:path w="3739" h="2155" extrusionOk="0">
                  <a:moveTo>
                    <a:pt x="3192" y="1"/>
                  </a:moveTo>
                  <a:lnTo>
                    <a:pt x="0" y="1521"/>
                  </a:lnTo>
                  <a:cubicBezTo>
                    <a:pt x="380" y="1938"/>
                    <a:pt x="901" y="2154"/>
                    <a:pt x="1424" y="2154"/>
                  </a:cubicBezTo>
                  <a:cubicBezTo>
                    <a:pt x="1739" y="2154"/>
                    <a:pt x="2055" y="2076"/>
                    <a:pt x="2341" y="1916"/>
                  </a:cubicBezTo>
                  <a:cubicBezTo>
                    <a:pt x="3739" y="1095"/>
                    <a:pt x="3192" y="1"/>
                    <a:pt x="31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47"/>
            <p:cNvSpPr/>
            <p:nvPr/>
          </p:nvSpPr>
          <p:spPr>
            <a:xfrm>
              <a:off x="4742000" y="2453225"/>
              <a:ext cx="153525" cy="105650"/>
            </a:xfrm>
            <a:custGeom>
              <a:avLst/>
              <a:gdLst/>
              <a:ahLst/>
              <a:cxnLst/>
              <a:rect l="l" t="t" r="r" b="b"/>
              <a:pathLst>
                <a:path w="6141" h="4226" extrusionOk="0">
                  <a:moveTo>
                    <a:pt x="6140" y="0"/>
                  </a:moveTo>
                  <a:cubicBezTo>
                    <a:pt x="4408" y="1550"/>
                    <a:pt x="2280" y="2584"/>
                    <a:pt x="0" y="2918"/>
                  </a:cubicBezTo>
                  <a:lnTo>
                    <a:pt x="183" y="4225"/>
                  </a:lnTo>
                  <a:cubicBezTo>
                    <a:pt x="5228" y="3830"/>
                    <a:pt x="6140" y="0"/>
                    <a:pt x="614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47"/>
            <p:cNvSpPr/>
            <p:nvPr/>
          </p:nvSpPr>
          <p:spPr>
            <a:xfrm>
              <a:off x="4984400" y="2094875"/>
              <a:ext cx="108250" cy="165550"/>
            </a:xfrm>
            <a:custGeom>
              <a:avLst/>
              <a:gdLst/>
              <a:ahLst/>
              <a:cxnLst/>
              <a:rect l="l" t="t" r="r" b="b"/>
              <a:pathLst>
                <a:path w="4330" h="6622" extrusionOk="0">
                  <a:moveTo>
                    <a:pt x="1351" y="1"/>
                  </a:moveTo>
                  <a:cubicBezTo>
                    <a:pt x="886" y="1"/>
                    <a:pt x="545" y="91"/>
                    <a:pt x="517" y="109"/>
                  </a:cubicBezTo>
                  <a:cubicBezTo>
                    <a:pt x="517" y="109"/>
                    <a:pt x="1" y="6218"/>
                    <a:pt x="1" y="6340"/>
                  </a:cubicBezTo>
                  <a:cubicBezTo>
                    <a:pt x="13" y="6388"/>
                    <a:pt x="699" y="6621"/>
                    <a:pt x="1517" y="6621"/>
                  </a:cubicBezTo>
                  <a:cubicBezTo>
                    <a:pt x="2768" y="6621"/>
                    <a:pt x="4330" y="6075"/>
                    <a:pt x="4256" y="3483"/>
                  </a:cubicBezTo>
                  <a:cubicBezTo>
                    <a:pt x="4192" y="486"/>
                    <a:pt x="2434" y="1"/>
                    <a:pt x="1351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47"/>
            <p:cNvSpPr/>
            <p:nvPr/>
          </p:nvSpPr>
          <p:spPr>
            <a:xfrm>
              <a:off x="5016325" y="2130075"/>
              <a:ext cx="47125" cy="93675"/>
            </a:xfrm>
            <a:custGeom>
              <a:avLst/>
              <a:gdLst/>
              <a:ahLst/>
              <a:cxnLst/>
              <a:rect l="l" t="t" r="r" b="b"/>
              <a:pathLst>
                <a:path w="1885" h="3747" extrusionOk="0">
                  <a:moveTo>
                    <a:pt x="712" y="0"/>
                  </a:moveTo>
                  <a:cubicBezTo>
                    <a:pt x="595" y="0"/>
                    <a:pt x="495" y="54"/>
                    <a:pt x="395" y="130"/>
                  </a:cubicBezTo>
                  <a:cubicBezTo>
                    <a:pt x="304" y="190"/>
                    <a:pt x="243" y="281"/>
                    <a:pt x="243" y="403"/>
                  </a:cubicBezTo>
                  <a:cubicBezTo>
                    <a:pt x="213" y="585"/>
                    <a:pt x="274" y="646"/>
                    <a:pt x="304" y="646"/>
                  </a:cubicBezTo>
                  <a:cubicBezTo>
                    <a:pt x="304" y="646"/>
                    <a:pt x="274" y="555"/>
                    <a:pt x="335" y="433"/>
                  </a:cubicBezTo>
                  <a:cubicBezTo>
                    <a:pt x="407" y="289"/>
                    <a:pt x="536" y="202"/>
                    <a:pt x="677" y="202"/>
                  </a:cubicBezTo>
                  <a:cubicBezTo>
                    <a:pt x="714" y="202"/>
                    <a:pt x="752" y="208"/>
                    <a:pt x="790" y="221"/>
                  </a:cubicBezTo>
                  <a:cubicBezTo>
                    <a:pt x="1034" y="281"/>
                    <a:pt x="1277" y="494"/>
                    <a:pt x="1368" y="768"/>
                  </a:cubicBezTo>
                  <a:cubicBezTo>
                    <a:pt x="1520" y="1102"/>
                    <a:pt x="1581" y="1467"/>
                    <a:pt x="1581" y="1832"/>
                  </a:cubicBezTo>
                  <a:cubicBezTo>
                    <a:pt x="1581" y="2592"/>
                    <a:pt x="1216" y="3321"/>
                    <a:pt x="790" y="3503"/>
                  </a:cubicBezTo>
                  <a:cubicBezTo>
                    <a:pt x="699" y="3534"/>
                    <a:pt x="601" y="3549"/>
                    <a:pt x="502" y="3549"/>
                  </a:cubicBezTo>
                  <a:cubicBezTo>
                    <a:pt x="403" y="3549"/>
                    <a:pt x="304" y="3534"/>
                    <a:pt x="213" y="3503"/>
                  </a:cubicBezTo>
                  <a:cubicBezTo>
                    <a:pt x="91" y="3443"/>
                    <a:pt x="31" y="3412"/>
                    <a:pt x="31" y="3412"/>
                  </a:cubicBezTo>
                  <a:cubicBezTo>
                    <a:pt x="0" y="3412"/>
                    <a:pt x="31" y="3503"/>
                    <a:pt x="183" y="3625"/>
                  </a:cubicBezTo>
                  <a:cubicBezTo>
                    <a:pt x="304" y="3706"/>
                    <a:pt x="453" y="3747"/>
                    <a:pt x="610" y="3747"/>
                  </a:cubicBezTo>
                  <a:cubicBezTo>
                    <a:pt x="689" y="3747"/>
                    <a:pt x="770" y="3736"/>
                    <a:pt x="851" y="3716"/>
                  </a:cubicBezTo>
                  <a:cubicBezTo>
                    <a:pt x="1459" y="3503"/>
                    <a:pt x="1885" y="2683"/>
                    <a:pt x="1885" y="1832"/>
                  </a:cubicBezTo>
                  <a:cubicBezTo>
                    <a:pt x="1885" y="1406"/>
                    <a:pt x="1794" y="1011"/>
                    <a:pt x="1611" y="646"/>
                  </a:cubicBezTo>
                  <a:cubicBezTo>
                    <a:pt x="1459" y="312"/>
                    <a:pt x="1155" y="69"/>
                    <a:pt x="790" y="8"/>
                  </a:cubicBezTo>
                  <a:cubicBezTo>
                    <a:pt x="764" y="3"/>
                    <a:pt x="738" y="0"/>
                    <a:pt x="712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47"/>
            <p:cNvSpPr/>
            <p:nvPr/>
          </p:nvSpPr>
          <p:spPr>
            <a:xfrm>
              <a:off x="4507950" y="1900025"/>
              <a:ext cx="545625" cy="277350"/>
            </a:xfrm>
            <a:custGeom>
              <a:avLst/>
              <a:gdLst/>
              <a:ahLst/>
              <a:cxnLst/>
              <a:rect l="l" t="t" r="r" b="b"/>
              <a:pathLst>
                <a:path w="21825" h="11094" extrusionOk="0">
                  <a:moveTo>
                    <a:pt x="8937" y="0"/>
                  </a:moveTo>
                  <a:lnTo>
                    <a:pt x="3101" y="1459"/>
                  </a:lnTo>
                  <a:lnTo>
                    <a:pt x="0" y="3952"/>
                  </a:lnTo>
                  <a:lnTo>
                    <a:pt x="608" y="6657"/>
                  </a:lnTo>
                  <a:cubicBezTo>
                    <a:pt x="608" y="6657"/>
                    <a:pt x="1273" y="6872"/>
                    <a:pt x="2343" y="6872"/>
                  </a:cubicBezTo>
                  <a:cubicBezTo>
                    <a:pt x="3616" y="6872"/>
                    <a:pt x="5465" y="6567"/>
                    <a:pt x="7447" y="5228"/>
                  </a:cubicBezTo>
                  <a:cubicBezTo>
                    <a:pt x="9456" y="3837"/>
                    <a:pt x="11858" y="2883"/>
                    <a:pt x="12989" y="2883"/>
                  </a:cubicBezTo>
                  <a:cubicBezTo>
                    <a:pt x="13192" y="2883"/>
                    <a:pt x="13354" y="2914"/>
                    <a:pt x="13466" y="2979"/>
                  </a:cubicBezTo>
                  <a:cubicBezTo>
                    <a:pt x="14195" y="3374"/>
                    <a:pt x="14682" y="6018"/>
                    <a:pt x="17326" y="6444"/>
                  </a:cubicBezTo>
                  <a:cubicBezTo>
                    <a:pt x="17326" y="6444"/>
                    <a:pt x="17799" y="11093"/>
                    <a:pt x="19598" y="11093"/>
                  </a:cubicBezTo>
                  <a:cubicBezTo>
                    <a:pt x="19679" y="11093"/>
                    <a:pt x="19763" y="11084"/>
                    <a:pt x="19849" y="11064"/>
                  </a:cubicBezTo>
                  <a:cubicBezTo>
                    <a:pt x="21825" y="10608"/>
                    <a:pt x="19515" y="2948"/>
                    <a:pt x="19515" y="2948"/>
                  </a:cubicBezTo>
                  <a:lnTo>
                    <a:pt x="14438" y="274"/>
                  </a:lnTo>
                  <a:lnTo>
                    <a:pt x="893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47"/>
            <p:cNvSpPr/>
            <p:nvPr/>
          </p:nvSpPr>
          <p:spPr>
            <a:xfrm>
              <a:off x="4941100" y="1866825"/>
              <a:ext cx="49400" cy="27900"/>
            </a:xfrm>
            <a:custGeom>
              <a:avLst/>
              <a:gdLst/>
              <a:ahLst/>
              <a:cxnLst/>
              <a:rect l="l" t="t" r="r" b="b"/>
              <a:pathLst>
                <a:path w="1976" h="1116" extrusionOk="0">
                  <a:moveTo>
                    <a:pt x="1689" y="1"/>
                  </a:moveTo>
                  <a:cubicBezTo>
                    <a:pt x="952" y="1"/>
                    <a:pt x="296" y="415"/>
                    <a:pt x="0" y="1115"/>
                  </a:cubicBezTo>
                  <a:cubicBezTo>
                    <a:pt x="517" y="538"/>
                    <a:pt x="1216" y="143"/>
                    <a:pt x="1976" y="21"/>
                  </a:cubicBezTo>
                  <a:cubicBezTo>
                    <a:pt x="1879" y="7"/>
                    <a:pt x="1784" y="1"/>
                    <a:pt x="168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47"/>
            <p:cNvSpPr/>
            <p:nvPr/>
          </p:nvSpPr>
          <p:spPr>
            <a:xfrm>
              <a:off x="4929700" y="1824775"/>
              <a:ext cx="10650" cy="78300"/>
            </a:xfrm>
            <a:custGeom>
              <a:avLst/>
              <a:gdLst/>
              <a:ahLst/>
              <a:cxnLst/>
              <a:rect l="l" t="t" r="r" b="b"/>
              <a:pathLst>
                <a:path w="426" h="3132" extrusionOk="0">
                  <a:moveTo>
                    <a:pt x="91" y="1"/>
                  </a:moveTo>
                  <a:lnTo>
                    <a:pt x="91" y="1"/>
                  </a:lnTo>
                  <a:cubicBezTo>
                    <a:pt x="30" y="31"/>
                    <a:pt x="213" y="730"/>
                    <a:pt x="213" y="1581"/>
                  </a:cubicBezTo>
                  <a:cubicBezTo>
                    <a:pt x="182" y="2098"/>
                    <a:pt x="122" y="2615"/>
                    <a:pt x="0" y="3132"/>
                  </a:cubicBezTo>
                  <a:cubicBezTo>
                    <a:pt x="91" y="3010"/>
                    <a:pt x="182" y="2858"/>
                    <a:pt x="243" y="2706"/>
                  </a:cubicBezTo>
                  <a:cubicBezTo>
                    <a:pt x="365" y="2341"/>
                    <a:pt x="426" y="1946"/>
                    <a:pt x="426" y="1581"/>
                  </a:cubicBezTo>
                  <a:cubicBezTo>
                    <a:pt x="426" y="1034"/>
                    <a:pt x="304" y="487"/>
                    <a:pt x="9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47"/>
            <p:cNvSpPr/>
            <p:nvPr/>
          </p:nvSpPr>
          <p:spPr>
            <a:xfrm>
              <a:off x="4582425" y="2173525"/>
              <a:ext cx="36500" cy="35025"/>
            </a:xfrm>
            <a:custGeom>
              <a:avLst/>
              <a:gdLst/>
              <a:ahLst/>
              <a:cxnLst/>
              <a:rect l="l" t="t" r="r" b="b"/>
              <a:pathLst>
                <a:path w="1460" h="1401" extrusionOk="0">
                  <a:moveTo>
                    <a:pt x="680" y="1"/>
                  </a:moveTo>
                  <a:cubicBezTo>
                    <a:pt x="307" y="1"/>
                    <a:pt x="0" y="323"/>
                    <a:pt x="0" y="702"/>
                  </a:cubicBezTo>
                  <a:cubicBezTo>
                    <a:pt x="0" y="1097"/>
                    <a:pt x="365" y="1401"/>
                    <a:pt x="760" y="1401"/>
                  </a:cubicBezTo>
                  <a:cubicBezTo>
                    <a:pt x="1155" y="1401"/>
                    <a:pt x="1459" y="1097"/>
                    <a:pt x="1459" y="702"/>
                  </a:cubicBezTo>
                  <a:cubicBezTo>
                    <a:pt x="1459" y="306"/>
                    <a:pt x="1125" y="2"/>
                    <a:pt x="730" y="2"/>
                  </a:cubicBezTo>
                  <a:cubicBezTo>
                    <a:pt x="713" y="1"/>
                    <a:pt x="696" y="1"/>
                    <a:pt x="68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47"/>
            <p:cNvSpPr/>
            <p:nvPr/>
          </p:nvSpPr>
          <p:spPr>
            <a:xfrm>
              <a:off x="4580900" y="2155975"/>
              <a:ext cx="73725" cy="21725"/>
            </a:xfrm>
            <a:custGeom>
              <a:avLst/>
              <a:gdLst/>
              <a:ahLst/>
              <a:cxnLst/>
              <a:rect l="l" t="t" r="r" b="b"/>
              <a:pathLst>
                <a:path w="2949" h="869" extrusionOk="0">
                  <a:moveTo>
                    <a:pt x="1528" y="1"/>
                  </a:moveTo>
                  <a:cubicBezTo>
                    <a:pt x="1485" y="1"/>
                    <a:pt x="1442" y="2"/>
                    <a:pt x="1399" y="5"/>
                  </a:cubicBezTo>
                  <a:cubicBezTo>
                    <a:pt x="1004" y="36"/>
                    <a:pt x="608" y="188"/>
                    <a:pt x="304" y="431"/>
                  </a:cubicBezTo>
                  <a:cubicBezTo>
                    <a:pt x="61" y="644"/>
                    <a:pt x="0" y="796"/>
                    <a:pt x="31" y="856"/>
                  </a:cubicBezTo>
                  <a:cubicBezTo>
                    <a:pt x="39" y="865"/>
                    <a:pt x="51" y="868"/>
                    <a:pt x="67" y="868"/>
                  </a:cubicBezTo>
                  <a:cubicBezTo>
                    <a:pt x="223" y="868"/>
                    <a:pt x="738" y="489"/>
                    <a:pt x="1429" y="461"/>
                  </a:cubicBezTo>
                  <a:cubicBezTo>
                    <a:pt x="1461" y="460"/>
                    <a:pt x="1492" y="460"/>
                    <a:pt x="1523" y="460"/>
                  </a:cubicBezTo>
                  <a:cubicBezTo>
                    <a:pt x="2181" y="460"/>
                    <a:pt x="2696" y="719"/>
                    <a:pt x="2848" y="719"/>
                  </a:cubicBezTo>
                  <a:cubicBezTo>
                    <a:pt x="2868" y="719"/>
                    <a:pt x="2881" y="715"/>
                    <a:pt x="2888" y="704"/>
                  </a:cubicBezTo>
                  <a:cubicBezTo>
                    <a:pt x="2949" y="644"/>
                    <a:pt x="2827" y="492"/>
                    <a:pt x="2584" y="309"/>
                  </a:cubicBezTo>
                  <a:cubicBezTo>
                    <a:pt x="2257" y="118"/>
                    <a:pt x="1905" y="1"/>
                    <a:pt x="152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47"/>
            <p:cNvSpPr/>
            <p:nvPr/>
          </p:nvSpPr>
          <p:spPr>
            <a:xfrm>
              <a:off x="4773900" y="2162875"/>
              <a:ext cx="37275" cy="35050"/>
            </a:xfrm>
            <a:custGeom>
              <a:avLst/>
              <a:gdLst/>
              <a:ahLst/>
              <a:cxnLst/>
              <a:rect l="l" t="t" r="r" b="b"/>
              <a:pathLst>
                <a:path w="1491" h="1402" extrusionOk="0">
                  <a:moveTo>
                    <a:pt x="781" y="1"/>
                  </a:moveTo>
                  <a:cubicBezTo>
                    <a:pt x="764" y="1"/>
                    <a:pt x="747" y="2"/>
                    <a:pt x="730" y="3"/>
                  </a:cubicBezTo>
                  <a:cubicBezTo>
                    <a:pt x="335" y="3"/>
                    <a:pt x="1" y="337"/>
                    <a:pt x="31" y="732"/>
                  </a:cubicBezTo>
                  <a:cubicBezTo>
                    <a:pt x="62" y="1128"/>
                    <a:pt x="396" y="1401"/>
                    <a:pt x="791" y="1401"/>
                  </a:cubicBezTo>
                  <a:cubicBezTo>
                    <a:pt x="1186" y="1371"/>
                    <a:pt x="1490" y="1067"/>
                    <a:pt x="1490" y="672"/>
                  </a:cubicBezTo>
                  <a:cubicBezTo>
                    <a:pt x="1432" y="295"/>
                    <a:pt x="1126" y="1"/>
                    <a:pt x="78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47"/>
            <p:cNvSpPr/>
            <p:nvPr/>
          </p:nvSpPr>
          <p:spPr>
            <a:xfrm>
              <a:off x="4767825" y="2143750"/>
              <a:ext cx="74500" cy="23300"/>
            </a:xfrm>
            <a:custGeom>
              <a:avLst/>
              <a:gdLst/>
              <a:ahLst/>
              <a:cxnLst/>
              <a:rect l="l" t="t" r="r" b="b"/>
              <a:pathLst>
                <a:path w="2980" h="932" extrusionOk="0">
                  <a:moveTo>
                    <a:pt x="1568" y="1"/>
                  </a:moveTo>
                  <a:cubicBezTo>
                    <a:pt x="1503" y="1"/>
                    <a:pt x="1436" y="3"/>
                    <a:pt x="1369" y="8"/>
                  </a:cubicBezTo>
                  <a:cubicBezTo>
                    <a:pt x="973" y="38"/>
                    <a:pt x="578" y="221"/>
                    <a:pt x="274" y="494"/>
                  </a:cubicBezTo>
                  <a:cubicBezTo>
                    <a:pt x="92" y="707"/>
                    <a:pt x="1" y="890"/>
                    <a:pt x="62" y="920"/>
                  </a:cubicBezTo>
                  <a:cubicBezTo>
                    <a:pt x="70" y="928"/>
                    <a:pt x="81" y="932"/>
                    <a:pt x="96" y="932"/>
                  </a:cubicBezTo>
                  <a:cubicBezTo>
                    <a:pt x="248" y="932"/>
                    <a:pt x="738" y="547"/>
                    <a:pt x="1429" y="464"/>
                  </a:cubicBezTo>
                  <a:cubicBezTo>
                    <a:pt x="1496" y="459"/>
                    <a:pt x="1561" y="457"/>
                    <a:pt x="1625" y="457"/>
                  </a:cubicBezTo>
                  <a:cubicBezTo>
                    <a:pt x="2226" y="457"/>
                    <a:pt x="2693" y="662"/>
                    <a:pt x="2843" y="662"/>
                  </a:cubicBezTo>
                  <a:cubicBezTo>
                    <a:pt x="2866" y="662"/>
                    <a:pt x="2881" y="657"/>
                    <a:pt x="2888" y="646"/>
                  </a:cubicBezTo>
                  <a:cubicBezTo>
                    <a:pt x="2980" y="525"/>
                    <a:pt x="2828" y="434"/>
                    <a:pt x="2554" y="251"/>
                  </a:cubicBezTo>
                  <a:cubicBezTo>
                    <a:pt x="2247" y="72"/>
                    <a:pt x="1918" y="1"/>
                    <a:pt x="156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47"/>
            <p:cNvSpPr/>
            <p:nvPr/>
          </p:nvSpPr>
          <p:spPr>
            <a:xfrm>
              <a:off x="4660675" y="2155325"/>
              <a:ext cx="51700" cy="165900"/>
            </a:xfrm>
            <a:custGeom>
              <a:avLst/>
              <a:gdLst/>
              <a:ahLst/>
              <a:cxnLst/>
              <a:rect l="l" t="t" r="r" b="b"/>
              <a:pathLst>
                <a:path w="2068" h="6636" extrusionOk="0">
                  <a:moveTo>
                    <a:pt x="1792" y="1"/>
                  </a:moveTo>
                  <a:cubicBezTo>
                    <a:pt x="1694" y="1"/>
                    <a:pt x="1151" y="1782"/>
                    <a:pt x="548" y="3983"/>
                  </a:cubicBezTo>
                  <a:cubicBezTo>
                    <a:pt x="396" y="4560"/>
                    <a:pt x="244" y="5077"/>
                    <a:pt x="123" y="5563"/>
                  </a:cubicBezTo>
                  <a:cubicBezTo>
                    <a:pt x="1" y="5837"/>
                    <a:pt x="1" y="6111"/>
                    <a:pt x="92" y="6354"/>
                  </a:cubicBezTo>
                  <a:cubicBezTo>
                    <a:pt x="153" y="6506"/>
                    <a:pt x="305" y="6597"/>
                    <a:pt x="457" y="6627"/>
                  </a:cubicBezTo>
                  <a:lnTo>
                    <a:pt x="791" y="6627"/>
                  </a:lnTo>
                  <a:cubicBezTo>
                    <a:pt x="867" y="6633"/>
                    <a:pt x="942" y="6635"/>
                    <a:pt x="1017" y="6635"/>
                  </a:cubicBezTo>
                  <a:cubicBezTo>
                    <a:pt x="1368" y="6635"/>
                    <a:pt x="1718" y="6581"/>
                    <a:pt x="2068" y="6506"/>
                  </a:cubicBezTo>
                  <a:cubicBezTo>
                    <a:pt x="1749" y="6437"/>
                    <a:pt x="1430" y="6403"/>
                    <a:pt x="1110" y="6403"/>
                  </a:cubicBezTo>
                  <a:cubicBezTo>
                    <a:pt x="1004" y="6403"/>
                    <a:pt x="898" y="6407"/>
                    <a:pt x="791" y="6414"/>
                  </a:cubicBezTo>
                  <a:cubicBezTo>
                    <a:pt x="579" y="6414"/>
                    <a:pt x="427" y="6384"/>
                    <a:pt x="366" y="6262"/>
                  </a:cubicBezTo>
                  <a:cubicBezTo>
                    <a:pt x="305" y="6050"/>
                    <a:pt x="335" y="5837"/>
                    <a:pt x="427" y="5655"/>
                  </a:cubicBezTo>
                  <a:cubicBezTo>
                    <a:pt x="579" y="5168"/>
                    <a:pt x="700" y="4621"/>
                    <a:pt x="882" y="4074"/>
                  </a:cubicBezTo>
                  <a:cubicBezTo>
                    <a:pt x="1490" y="1855"/>
                    <a:pt x="1886" y="1"/>
                    <a:pt x="1794" y="1"/>
                  </a:cubicBezTo>
                  <a:cubicBezTo>
                    <a:pt x="1794" y="1"/>
                    <a:pt x="1793" y="1"/>
                    <a:pt x="179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47"/>
            <p:cNvSpPr/>
            <p:nvPr/>
          </p:nvSpPr>
          <p:spPr>
            <a:xfrm>
              <a:off x="4756425" y="2089975"/>
              <a:ext cx="91225" cy="22325"/>
            </a:xfrm>
            <a:custGeom>
              <a:avLst/>
              <a:gdLst/>
              <a:ahLst/>
              <a:cxnLst/>
              <a:rect l="l" t="t" r="r" b="b"/>
              <a:pathLst>
                <a:path w="3649" h="893" extrusionOk="0">
                  <a:moveTo>
                    <a:pt x="1786" y="1"/>
                  </a:moveTo>
                  <a:cubicBezTo>
                    <a:pt x="1335" y="1"/>
                    <a:pt x="882" y="100"/>
                    <a:pt x="457" y="305"/>
                  </a:cubicBezTo>
                  <a:cubicBezTo>
                    <a:pt x="153" y="457"/>
                    <a:pt x="1" y="639"/>
                    <a:pt x="31" y="761"/>
                  </a:cubicBezTo>
                  <a:cubicBezTo>
                    <a:pt x="65" y="829"/>
                    <a:pt x="198" y="851"/>
                    <a:pt x="398" y="851"/>
                  </a:cubicBezTo>
                  <a:cubicBezTo>
                    <a:pt x="732" y="851"/>
                    <a:pt x="1255" y="791"/>
                    <a:pt x="1825" y="791"/>
                  </a:cubicBezTo>
                  <a:cubicBezTo>
                    <a:pt x="2410" y="811"/>
                    <a:pt x="2933" y="893"/>
                    <a:pt x="3264" y="893"/>
                  </a:cubicBezTo>
                  <a:cubicBezTo>
                    <a:pt x="3449" y="893"/>
                    <a:pt x="3574" y="867"/>
                    <a:pt x="3618" y="791"/>
                  </a:cubicBezTo>
                  <a:cubicBezTo>
                    <a:pt x="3648" y="700"/>
                    <a:pt x="3527" y="518"/>
                    <a:pt x="3192" y="335"/>
                  </a:cubicBezTo>
                  <a:cubicBezTo>
                    <a:pt x="2752" y="115"/>
                    <a:pt x="2270" y="1"/>
                    <a:pt x="178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47"/>
            <p:cNvSpPr/>
            <p:nvPr/>
          </p:nvSpPr>
          <p:spPr>
            <a:xfrm>
              <a:off x="4577100" y="2101025"/>
              <a:ext cx="69175" cy="25175"/>
            </a:xfrm>
            <a:custGeom>
              <a:avLst/>
              <a:gdLst/>
              <a:ahLst/>
              <a:cxnLst/>
              <a:rect l="l" t="t" r="r" b="b"/>
              <a:pathLst>
                <a:path w="2767" h="1007" extrusionOk="0">
                  <a:moveTo>
                    <a:pt x="1533" y="0"/>
                  </a:moveTo>
                  <a:cubicBezTo>
                    <a:pt x="1076" y="0"/>
                    <a:pt x="625" y="157"/>
                    <a:pt x="274" y="471"/>
                  </a:cubicBezTo>
                  <a:cubicBezTo>
                    <a:pt x="92" y="684"/>
                    <a:pt x="0" y="866"/>
                    <a:pt x="92" y="957"/>
                  </a:cubicBezTo>
                  <a:cubicBezTo>
                    <a:pt x="127" y="992"/>
                    <a:pt x="182" y="1006"/>
                    <a:pt x="253" y="1006"/>
                  </a:cubicBezTo>
                  <a:cubicBezTo>
                    <a:pt x="489" y="1006"/>
                    <a:pt x="908" y="852"/>
                    <a:pt x="1399" y="805"/>
                  </a:cubicBezTo>
                  <a:cubicBezTo>
                    <a:pt x="2037" y="744"/>
                    <a:pt x="2614" y="805"/>
                    <a:pt x="2706" y="623"/>
                  </a:cubicBezTo>
                  <a:cubicBezTo>
                    <a:pt x="2766" y="532"/>
                    <a:pt x="2645" y="349"/>
                    <a:pt x="2402" y="197"/>
                  </a:cubicBezTo>
                  <a:cubicBezTo>
                    <a:pt x="2127" y="66"/>
                    <a:pt x="1829" y="0"/>
                    <a:pt x="153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47"/>
            <p:cNvSpPr/>
            <p:nvPr/>
          </p:nvSpPr>
          <p:spPr>
            <a:xfrm>
              <a:off x="1127950" y="2980575"/>
              <a:ext cx="1943825" cy="1305525"/>
            </a:xfrm>
            <a:custGeom>
              <a:avLst/>
              <a:gdLst/>
              <a:ahLst/>
              <a:cxnLst/>
              <a:rect l="l" t="t" r="r" b="b"/>
              <a:pathLst>
                <a:path w="77753" h="52221" extrusionOk="0">
                  <a:moveTo>
                    <a:pt x="58694" y="1"/>
                  </a:moveTo>
                  <a:lnTo>
                    <a:pt x="1095" y="31"/>
                  </a:lnTo>
                  <a:cubicBezTo>
                    <a:pt x="456" y="31"/>
                    <a:pt x="0" y="700"/>
                    <a:pt x="244" y="1308"/>
                  </a:cubicBezTo>
                  <a:lnTo>
                    <a:pt x="20609" y="52220"/>
                  </a:lnTo>
                  <a:lnTo>
                    <a:pt x="77753" y="52220"/>
                  </a:lnTo>
                  <a:lnTo>
                    <a:pt x="59576" y="639"/>
                  </a:lnTo>
                  <a:cubicBezTo>
                    <a:pt x="59454" y="244"/>
                    <a:pt x="59090" y="1"/>
                    <a:pt x="5869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47"/>
            <p:cNvSpPr/>
            <p:nvPr/>
          </p:nvSpPr>
          <p:spPr>
            <a:xfrm>
              <a:off x="1208500" y="3029975"/>
              <a:ext cx="1800200" cy="1166450"/>
            </a:xfrm>
            <a:custGeom>
              <a:avLst/>
              <a:gdLst/>
              <a:ahLst/>
              <a:cxnLst/>
              <a:rect l="l" t="t" r="r" b="b"/>
              <a:pathLst>
                <a:path w="72008" h="46658" extrusionOk="0">
                  <a:moveTo>
                    <a:pt x="639" y="0"/>
                  </a:moveTo>
                  <a:cubicBezTo>
                    <a:pt x="274" y="0"/>
                    <a:pt x="0" y="365"/>
                    <a:pt x="152" y="730"/>
                  </a:cubicBezTo>
                  <a:lnTo>
                    <a:pt x="18846" y="46323"/>
                  </a:lnTo>
                  <a:cubicBezTo>
                    <a:pt x="18937" y="46506"/>
                    <a:pt x="19119" y="46658"/>
                    <a:pt x="19332" y="46658"/>
                  </a:cubicBezTo>
                  <a:lnTo>
                    <a:pt x="71400" y="46658"/>
                  </a:lnTo>
                  <a:cubicBezTo>
                    <a:pt x="71765" y="46658"/>
                    <a:pt x="72008" y="46293"/>
                    <a:pt x="71886" y="45958"/>
                  </a:cubicBezTo>
                  <a:lnTo>
                    <a:pt x="55320" y="365"/>
                  </a:lnTo>
                  <a:cubicBezTo>
                    <a:pt x="55260" y="152"/>
                    <a:pt x="55047" y="0"/>
                    <a:pt x="548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47"/>
            <p:cNvSpPr/>
            <p:nvPr/>
          </p:nvSpPr>
          <p:spPr>
            <a:xfrm>
              <a:off x="1643150" y="4196400"/>
              <a:ext cx="1941550" cy="89700"/>
            </a:xfrm>
            <a:custGeom>
              <a:avLst/>
              <a:gdLst/>
              <a:ahLst/>
              <a:cxnLst/>
              <a:rect l="l" t="t" r="r" b="b"/>
              <a:pathLst>
                <a:path w="77662" h="3588" extrusionOk="0">
                  <a:moveTo>
                    <a:pt x="2098" y="1"/>
                  </a:moveTo>
                  <a:lnTo>
                    <a:pt x="1" y="3587"/>
                  </a:lnTo>
                  <a:lnTo>
                    <a:pt x="77662" y="3587"/>
                  </a:lnTo>
                  <a:lnTo>
                    <a:pt x="77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47"/>
            <p:cNvSpPr/>
            <p:nvPr/>
          </p:nvSpPr>
          <p:spPr>
            <a:xfrm>
              <a:off x="2874950" y="2636200"/>
              <a:ext cx="1036500" cy="1161925"/>
            </a:xfrm>
            <a:custGeom>
              <a:avLst/>
              <a:gdLst/>
              <a:ahLst/>
              <a:cxnLst/>
              <a:rect l="l" t="t" r="r" b="b"/>
              <a:pathLst>
                <a:path w="41460" h="46477" extrusionOk="0">
                  <a:moveTo>
                    <a:pt x="37136" y="1"/>
                  </a:moveTo>
                  <a:cubicBezTo>
                    <a:pt x="37035" y="1"/>
                    <a:pt x="36925" y="23"/>
                    <a:pt x="36809" y="67"/>
                  </a:cubicBezTo>
                  <a:cubicBezTo>
                    <a:pt x="36293" y="280"/>
                    <a:pt x="34834" y="4596"/>
                    <a:pt x="34438" y="5994"/>
                  </a:cubicBezTo>
                  <a:cubicBezTo>
                    <a:pt x="34226" y="6754"/>
                    <a:pt x="33831" y="8274"/>
                    <a:pt x="33314" y="9125"/>
                  </a:cubicBezTo>
                  <a:cubicBezTo>
                    <a:pt x="33115" y="9478"/>
                    <a:pt x="32892" y="9706"/>
                    <a:pt x="32662" y="9706"/>
                  </a:cubicBezTo>
                  <a:cubicBezTo>
                    <a:pt x="32436" y="9706"/>
                    <a:pt x="32202" y="9485"/>
                    <a:pt x="31976" y="8943"/>
                  </a:cubicBezTo>
                  <a:cubicBezTo>
                    <a:pt x="30913" y="6572"/>
                    <a:pt x="29241" y="5143"/>
                    <a:pt x="28542" y="5052"/>
                  </a:cubicBezTo>
                  <a:cubicBezTo>
                    <a:pt x="28512" y="5048"/>
                    <a:pt x="28482" y="5046"/>
                    <a:pt x="28453" y="5046"/>
                  </a:cubicBezTo>
                  <a:cubicBezTo>
                    <a:pt x="27813" y="5046"/>
                    <a:pt x="27504" y="5987"/>
                    <a:pt x="28086" y="6511"/>
                  </a:cubicBezTo>
                  <a:cubicBezTo>
                    <a:pt x="28663" y="7149"/>
                    <a:pt x="29180" y="7879"/>
                    <a:pt x="29575" y="8669"/>
                  </a:cubicBezTo>
                  <a:cubicBezTo>
                    <a:pt x="29909" y="9277"/>
                    <a:pt x="30153" y="9946"/>
                    <a:pt x="30274" y="10645"/>
                  </a:cubicBezTo>
                  <a:cubicBezTo>
                    <a:pt x="30365" y="11253"/>
                    <a:pt x="30426" y="11769"/>
                    <a:pt x="30487" y="12256"/>
                  </a:cubicBezTo>
                  <a:cubicBezTo>
                    <a:pt x="30639" y="13441"/>
                    <a:pt x="30609" y="14657"/>
                    <a:pt x="30457" y="15842"/>
                  </a:cubicBezTo>
                  <a:lnTo>
                    <a:pt x="16110" y="32742"/>
                  </a:lnTo>
                  <a:lnTo>
                    <a:pt x="12979" y="21314"/>
                  </a:lnTo>
                  <a:lnTo>
                    <a:pt x="12705" y="20432"/>
                  </a:lnTo>
                  <a:lnTo>
                    <a:pt x="395" y="25022"/>
                  </a:lnTo>
                  <a:cubicBezTo>
                    <a:pt x="0" y="25113"/>
                    <a:pt x="3040" y="34080"/>
                    <a:pt x="4955" y="39642"/>
                  </a:cubicBezTo>
                  <a:cubicBezTo>
                    <a:pt x="5897" y="42408"/>
                    <a:pt x="7964" y="44627"/>
                    <a:pt x="10669" y="45721"/>
                  </a:cubicBezTo>
                  <a:cubicBezTo>
                    <a:pt x="11916" y="46231"/>
                    <a:pt x="13216" y="46476"/>
                    <a:pt x="14500" y="46476"/>
                  </a:cubicBezTo>
                  <a:cubicBezTo>
                    <a:pt x="17662" y="46476"/>
                    <a:pt x="20730" y="44989"/>
                    <a:pt x="22675" y="42287"/>
                  </a:cubicBezTo>
                  <a:lnTo>
                    <a:pt x="38025" y="20067"/>
                  </a:lnTo>
                  <a:lnTo>
                    <a:pt x="37691" y="19824"/>
                  </a:lnTo>
                  <a:lnTo>
                    <a:pt x="37995" y="19976"/>
                  </a:lnTo>
                  <a:lnTo>
                    <a:pt x="40062" y="16420"/>
                  </a:lnTo>
                  <a:cubicBezTo>
                    <a:pt x="40062" y="16420"/>
                    <a:pt x="41460" y="14566"/>
                    <a:pt x="40518" y="12438"/>
                  </a:cubicBezTo>
                  <a:cubicBezTo>
                    <a:pt x="39545" y="10310"/>
                    <a:pt x="36961" y="7879"/>
                    <a:pt x="36961" y="7879"/>
                  </a:cubicBezTo>
                  <a:cubicBezTo>
                    <a:pt x="36201" y="7666"/>
                    <a:pt x="37204" y="3380"/>
                    <a:pt x="37630" y="1952"/>
                  </a:cubicBezTo>
                  <a:cubicBezTo>
                    <a:pt x="38019" y="733"/>
                    <a:pt x="37722" y="1"/>
                    <a:pt x="37136" y="1"/>
                  </a:cubicBez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47"/>
            <p:cNvSpPr/>
            <p:nvPr/>
          </p:nvSpPr>
          <p:spPr>
            <a:xfrm>
              <a:off x="3754125" y="2833150"/>
              <a:ext cx="73750" cy="138475"/>
            </a:xfrm>
            <a:custGeom>
              <a:avLst/>
              <a:gdLst/>
              <a:ahLst/>
              <a:cxnLst/>
              <a:rect l="l" t="t" r="r" b="b"/>
              <a:pathLst>
                <a:path w="2950" h="5539" extrusionOk="0">
                  <a:moveTo>
                    <a:pt x="1551" y="1"/>
                  </a:moveTo>
                  <a:cubicBezTo>
                    <a:pt x="1460" y="122"/>
                    <a:pt x="1399" y="244"/>
                    <a:pt x="1369" y="396"/>
                  </a:cubicBezTo>
                  <a:cubicBezTo>
                    <a:pt x="1247" y="639"/>
                    <a:pt x="1065" y="1004"/>
                    <a:pt x="913" y="1490"/>
                  </a:cubicBezTo>
                  <a:cubicBezTo>
                    <a:pt x="730" y="1946"/>
                    <a:pt x="518" y="2524"/>
                    <a:pt x="335" y="3162"/>
                  </a:cubicBezTo>
                  <a:cubicBezTo>
                    <a:pt x="244" y="3466"/>
                    <a:pt x="153" y="3800"/>
                    <a:pt x="62" y="4165"/>
                  </a:cubicBezTo>
                  <a:cubicBezTo>
                    <a:pt x="31" y="4347"/>
                    <a:pt x="1" y="4530"/>
                    <a:pt x="1" y="4743"/>
                  </a:cubicBezTo>
                  <a:cubicBezTo>
                    <a:pt x="1" y="4925"/>
                    <a:pt x="92" y="5138"/>
                    <a:pt x="214" y="5320"/>
                  </a:cubicBezTo>
                  <a:cubicBezTo>
                    <a:pt x="346" y="5452"/>
                    <a:pt x="524" y="5539"/>
                    <a:pt x="729" y="5539"/>
                  </a:cubicBezTo>
                  <a:cubicBezTo>
                    <a:pt x="759" y="5539"/>
                    <a:pt x="790" y="5537"/>
                    <a:pt x="822" y="5533"/>
                  </a:cubicBezTo>
                  <a:cubicBezTo>
                    <a:pt x="1034" y="5502"/>
                    <a:pt x="1217" y="5411"/>
                    <a:pt x="1338" y="5229"/>
                  </a:cubicBezTo>
                  <a:cubicBezTo>
                    <a:pt x="1551" y="4955"/>
                    <a:pt x="1703" y="4621"/>
                    <a:pt x="1825" y="4287"/>
                  </a:cubicBezTo>
                  <a:lnTo>
                    <a:pt x="2433" y="2645"/>
                  </a:lnTo>
                  <a:lnTo>
                    <a:pt x="2828" y="1521"/>
                  </a:lnTo>
                  <a:cubicBezTo>
                    <a:pt x="2889" y="1369"/>
                    <a:pt x="2919" y="1247"/>
                    <a:pt x="2949" y="1095"/>
                  </a:cubicBezTo>
                  <a:lnTo>
                    <a:pt x="2949" y="1095"/>
                  </a:lnTo>
                  <a:cubicBezTo>
                    <a:pt x="2889" y="1217"/>
                    <a:pt x="2828" y="1369"/>
                    <a:pt x="2767" y="1521"/>
                  </a:cubicBezTo>
                  <a:lnTo>
                    <a:pt x="2311" y="2584"/>
                  </a:lnTo>
                  <a:lnTo>
                    <a:pt x="1642" y="4226"/>
                  </a:lnTo>
                  <a:cubicBezTo>
                    <a:pt x="1551" y="4530"/>
                    <a:pt x="1399" y="4834"/>
                    <a:pt x="1217" y="5107"/>
                  </a:cubicBezTo>
                  <a:cubicBezTo>
                    <a:pt x="1095" y="5229"/>
                    <a:pt x="974" y="5320"/>
                    <a:pt x="791" y="5350"/>
                  </a:cubicBezTo>
                  <a:cubicBezTo>
                    <a:pt x="771" y="5354"/>
                    <a:pt x="751" y="5356"/>
                    <a:pt x="731" y="5356"/>
                  </a:cubicBezTo>
                  <a:cubicBezTo>
                    <a:pt x="600" y="5356"/>
                    <a:pt x="475" y="5274"/>
                    <a:pt x="396" y="5168"/>
                  </a:cubicBezTo>
                  <a:cubicBezTo>
                    <a:pt x="214" y="4895"/>
                    <a:pt x="153" y="4530"/>
                    <a:pt x="274" y="4195"/>
                  </a:cubicBezTo>
                  <a:cubicBezTo>
                    <a:pt x="366" y="3861"/>
                    <a:pt x="457" y="3527"/>
                    <a:pt x="518" y="3192"/>
                  </a:cubicBezTo>
                  <a:cubicBezTo>
                    <a:pt x="700" y="2584"/>
                    <a:pt x="913" y="2007"/>
                    <a:pt x="1034" y="1521"/>
                  </a:cubicBezTo>
                  <a:cubicBezTo>
                    <a:pt x="1186" y="1065"/>
                    <a:pt x="1338" y="670"/>
                    <a:pt x="1430" y="426"/>
                  </a:cubicBezTo>
                  <a:cubicBezTo>
                    <a:pt x="1490" y="274"/>
                    <a:pt x="1521" y="153"/>
                    <a:pt x="1551" y="1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47"/>
            <p:cNvSpPr/>
            <p:nvPr/>
          </p:nvSpPr>
          <p:spPr>
            <a:xfrm>
              <a:off x="3789850" y="2873425"/>
              <a:ext cx="74500" cy="121625"/>
            </a:xfrm>
            <a:custGeom>
              <a:avLst/>
              <a:gdLst/>
              <a:ahLst/>
              <a:cxnLst/>
              <a:rect l="l" t="t" r="r" b="b"/>
              <a:pathLst>
                <a:path w="2980" h="4865" extrusionOk="0">
                  <a:moveTo>
                    <a:pt x="1368" y="1"/>
                  </a:moveTo>
                  <a:lnTo>
                    <a:pt x="1368" y="1"/>
                  </a:lnTo>
                  <a:cubicBezTo>
                    <a:pt x="1277" y="122"/>
                    <a:pt x="1216" y="214"/>
                    <a:pt x="1186" y="335"/>
                  </a:cubicBezTo>
                  <a:cubicBezTo>
                    <a:pt x="1064" y="548"/>
                    <a:pt x="912" y="882"/>
                    <a:pt x="730" y="1277"/>
                  </a:cubicBezTo>
                  <a:cubicBezTo>
                    <a:pt x="517" y="1764"/>
                    <a:pt x="365" y="2250"/>
                    <a:pt x="213" y="2736"/>
                  </a:cubicBezTo>
                  <a:cubicBezTo>
                    <a:pt x="122" y="3040"/>
                    <a:pt x="61" y="3344"/>
                    <a:pt x="31" y="3648"/>
                  </a:cubicBezTo>
                  <a:cubicBezTo>
                    <a:pt x="1" y="4013"/>
                    <a:pt x="92" y="4378"/>
                    <a:pt x="335" y="4621"/>
                  </a:cubicBezTo>
                  <a:cubicBezTo>
                    <a:pt x="487" y="4773"/>
                    <a:pt x="669" y="4834"/>
                    <a:pt x="852" y="4864"/>
                  </a:cubicBezTo>
                  <a:cubicBezTo>
                    <a:pt x="1034" y="4864"/>
                    <a:pt x="1216" y="4803"/>
                    <a:pt x="1368" y="4712"/>
                  </a:cubicBezTo>
                  <a:cubicBezTo>
                    <a:pt x="1611" y="4530"/>
                    <a:pt x="1824" y="4256"/>
                    <a:pt x="1946" y="3952"/>
                  </a:cubicBezTo>
                  <a:cubicBezTo>
                    <a:pt x="2159" y="3405"/>
                    <a:pt x="2311" y="2919"/>
                    <a:pt x="2493" y="2524"/>
                  </a:cubicBezTo>
                  <a:cubicBezTo>
                    <a:pt x="2675" y="2098"/>
                    <a:pt x="2797" y="1764"/>
                    <a:pt x="2888" y="1551"/>
                  </a:cubicBezTo>
                  <a:cubicBezTo>
                    <a:pt x="2919" y="1429"/>
                    <a:pt x="2949" y="1277"/>
                    <a:pt x="2979" y="1156"/>
                  </a:cubicBezTo>
                  <a:lnTo>
                    <a:pt x="2979" y="1156"/>
                  </a:lnTo>
                  <a:cubicBezTo>
                    <a:pt x="2888" y="1247"/>
                    <a:pt x="2827" y="1369"/>
                    <a:pt x="2767" y="1490"/>
                  </a:cubicBezTo>
                  <a:cubicBezTo>
                    <a:pt x="2675" y="1733"/>
                    <a:pt x="2523" y="2037"/>
                    <a:pt x="2341" y="2463"/>
                  </a:cubicBezTo>
                  <a:lnTo>
                    <a:pt x="1763" y="3861"/>
                  </a:lnTo>
                  <a:cubicBezTo>
                    <a:pt x="1642" y="4135"/>
                    <a:pt x="1460" y="4378"/>
                    <a:pt x="1247" y="4530"/>
                  </a:cubicBezTo>
                  <a:cubicBezTo>
                    <a:pt x="1135" y="4613"/>
                    <a:pt x="1011" y="4652"/>
                    <a:pt x="888" y="4652"/>
                  </a:cubicBezTo>
                  <a:cubicBezTo>
                    <a:pt x="744" y="4652"/>
                    <a:pt x="602" y="4598"/>
                    <a:pt x="487" y="4499"/>
                  </a:cubicBezTo>
                  <a:cubicBezTo>
                    <a:pt x="274" y="4256"/>
                    <a:pt x="183" y="3952"/>
                    <a:pt x="244" y="3648"/>
                  </a:cubicBezTo>
                  <a:cubicBezTo>
                    <a:pt x="274" y="3375"/>
                    <a:pt x="304" y="3071"/>
                    <a:pt x="396" y="2797"/>
                  </a:cubicBezTo>
                  <a:cubicBezTo>
                    <a:pt x="517" y="2280"/>
                    <a:pt x="669" y="1794"/>
                    <a:pt x="852" y="1338"/>
                  </a:cubicBezTo>
                  <a:cubicBezTo>
                    <a:pt x="1186" y="518"/>
                    <a:pt x="1399" y="1"/>
                    <a:pt x="1368" y="1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47"/>
            <p:cNvSpPr/>
            <p:nvPr/>
          </p:nvSpPr>
          <p:spPr>
            <a:xfrm>
              <a:off x="3830875" y="2918275"/>
              <a:ext cx="53225" cy="98425"/>
            </a:xfrm>
            <a:custGeom>
              <a:avLst/>
              <a:gdLst/>
              <a:ahLst/>
              <a:cxnLst/>
              <a:rect l="l" t="t" r="r" b="b"/>
              <a:pathLst>
                <a:path w="2129" h="3937" extrusionOk="0">
                  <a:moveTo>
                    <a:pt x="1217" y="0"/>
                  </a:moveTo>
                  <a:cubicBezTo>
                    <a:pt x="1186" y="0"/>
                    <a:pt x="1126" y="61"/>
                    <a:pt x="1004" y="213"/>
                  </a:cubicBezTo>
                  <a:cubicBezTo>
                    <a:pt x="822" y="426"/>
                    <a:pt x="670" y="669"/>
                    <a:pt x="548" y="912"/>
                  </a:cubicBezTo>
                  <a:cubicBezTo>
                    <a:pt x="244" y="1490"/>
                    <a:pt x="62" y="2158"/>
                    <a:pt x="62" y="2797"/>
                  </a:cubicBezTo>
                  <a:cubicBezTo>
                    <a:pt x="1" y="3070"/>
                    <a:pt x="62" y="3374"/>
                    <a:pt x="214" y="3617"/>
                  </a:cubicBezTo>
                  <a:cubicBezTo>
                    <a:pt x="274" y="3739"/>
                    <a:pt x="396" y="3830"/>
                    <a:pt x="548" y="3891"/>
                  </a:cubicBezTo>
                  <a:cubicBezTo>
                    <a:pt x="609" y="3921"/>
                    <a:pt x="685" y="3936"/>
                    <a:pt x="761" y="3936"/>
                  </a:cubicBezTo>
                  <a:cubicBezTo>
                    <a:pt x="837" y="3936"/>
                    <a:pt x="913" y="3921"/>
                    <a:pt x="974" y="3891"/>
                  </a:cubicBezTo>
                  <a:cubicBezTo>
                    <a:pt x="1217" y="3769"/>
                    <a:pt x="1399" y="3556"/>
                    <a:pt x="1460" y="3283"/>
                  </a:cubicBezTo>
                  <a:cubicBezTo>
                    <a:pt x="1642" y="2857"/>
                    <a:pt x="1733" y="2462"/>
                    <a:pt x="1855" y="2128"/>
                  </a:cubicBezTo>
                  <a:cubicBezTo>
                    <a:pt x="1977" y="1793"/>
                    <a:pt x="2068" y="1429"/>
                    <a:pt x="2129" y="1064"/>
                  </a:cubicBezTo>
                  <a:lnTo>
                    <a:pt x="2129" y="1064"/>
                  </a:lnTo>
                  <a:cubicBezTo>
                    <a:pt x="1946" y="1368"/>
                    <a:pt x="1825" y="1702"/>
                    <a:pt x="1703" y="2067"/>
                  </a:cubicBezTo>
                  <a:cubicBezTo>
                    <a:pt x="1581" y="2401"/>
                    <a:pt x="1429" y="2797"/>
                    <a:pt x="1278" y="3192"/>
                  </a:cubicBezTo>
                  <a:cubicBezTo>
                    <a:pt x="1217" y="3404"/>
                    <a:pt x="1095" y="3587"/>
                    <a:pt x="913" y="3678"/>
                  </a:cubicBezTo>
                  <a:cubicBezTo>
                    <a:pt x="856" y="3702"/>
                    <a:pt x="797" y="3714"/>
                    <a:pt x="739" y="3714"/>
                  </a:cubicBezTo>
                  <a:cubicBezTo>
                    <a:pt x="581" y="3714"/>
                    <a:pt x="432" y="3629"/>
                    <a:pt x="366" y="3496"/>
                  </a:cubicBezTo>
                  <a:cubicBezTo>
                    <a:pt x="244" y="3283"/>
                    <a:pt x="214" y="3040"/>
                    <a:pt x="244" y="2797"/>
                  </a:cubicBezTo>
                  <a:cubicBezTo>
                    <a:pt x="244" y="2584"/>
                    <a:pt x="274" y="2341"/>
                    <a:pt x="305" y="2097"/>
                  </a:cubicBezTo>
                  <a:cubicBezTo>
                    <a:pt x="396" y="1702"/>
                    <a:pt x="518" y="1338"/>
                    <a:pt x="670" y="973"/>
                  </a:cubicBezTo>
                  <a:cubicBezTo>
                    <a:pt x="943" y="335"/>
                    <a:pt x="1217" y="0"/>
                    <a:pt x="1217" y="0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47"/>
            <p:cNvSpPr/>
            <p:nvPr/>
          </p:nvSpPr>
          <p:spPr>
            <a:xfrm>
              <a:off x="3705500" y="2925100"/>
              <a:ext cx="60050" cy="110975"/>
            </a:xfrm>
            <a:custGeom>
              <a:avLst/>
              <a:gdLst/>
              <a:ahLst/>
              <a:cxnLst/>
              <a:rect l="l" t="t" r="r" b="b"/>
              <a:pathLst>
                <a:path w="2402" h="4439" extrusionOk="0">
                  <a:moveTo>
                    <a:pt x="1" y="1"/>
                  </a:moveTo>
                  <a:cubicBezTo>
                    <a:pt x="1" y="31"/>
                    <a:pt x="244" y="183"/>
                    <a:pt x="609" y="487"/>
                  </a:cubicBezTo>
                  <a:cubicBezTo>
                    <a:pt x="1551" y="1308"/>
                    <a:pt x="2128" y="2463"/>
                    <a:pt x="2219" y="3679"/>
                  </a:cubicBezTo>
                  <a:cubicBezTo>
                    <a:pt x="2280" y="4135"/>
                    <a:pt x="2219" y="4438"/>
                    <a:pt x="2280" y="4438"/>
                  </a:cubicBezTo>
                  <a:cubicBezTo>
                    <a:pt x="2341" y="4195"/>
                    <a:pt x="2402" y="3952"/>
                    <a:pt x="2371" y="3679"/>
                  </a:cubicBezTo>
                  <a:cubicBezTo>
                    <a:pt x="2341" y="2372"/>
                    <a:pt x="1733" y="1156"/>
                    <a:pt x="700" y="365"/>
                  </a:cubicBezTo>
                  <a:cubicBezTo>
                    <a:pt x="487" y="183"/>
                    <a:pt x="274" y="62"/>
                    <a:pt x="1" y="1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47"/>
            <p:cNvSpPr/>
            <p:nvPr/>
          </p:nvSpPr>
          <p:spPr>
            <a:xfrm>
              <a:off x="1767775" y="3706275"/>
              <a:ext cx="940025" cy="486350"/>
            </a:xfrm>
            <a:custGeom>
              <a:avLst/>
              <a:gdLst/>
              <a:ahLst/>
              <a:cxnLst/>
              <a:rect l="l" t="t" r="r" b="b"/>
              <a:pathLst>
                <a:path w="37601" h="19454" extrusionOk="0">
                  <a:moveTo>
                    <a:pt x="8633" y="0"/>
                  </a:moveTo>
                  <a:cubicBezTo>
                    <a:pt x="6110" y="3040"/>
                    <a:pt x="4438" y="6687"/>
                    <a:pt x="3800" y="10578"/>
                  </a:cubicBezTo>
                  <a:lnTo>
                    <a:pt x="1" y="19271"/>
                  </a:lnTo>
                  <a:lnTo>
                    <a:pt x="37144" y="19454"/>
                  </a:lnTo>
                  <a:lnTo>
                    <a:pt x="37600" y="12918"/>
                  </a:lnTo>
                  <a:lnTo>
                    <a:pt x="8633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47"/>
            <p:cNvSpPr/>
            <p:nvPr/>
          </p:nvSpPr>
          <p:spPr>
            <a:xfrm>
              <a:off x="1910625" y="3872650"/>
              <a:ext cx="295625" cy="91050"/>
            </a:xfrm>
            <a:custGeom>
              <a:avLst/>
              <a:gdLst/>
              <a:ahLst/>
              <a:cxnLst/>
              <a:rect l="l" t="t" r="r" b="b"/>
              <a:pathLst>
                <a:path w="11825" h="3642" extrusionOk="0">
                  <a:moveTo>
                    <a:pt x="11821" y="1"/>
                  </a:moveTo>
                  <a:cubicBezTo>
                    <a:pt x="11767" y="1"/>
                    <a:pt x="11282" y="508"/>
                    <a:pt x="10366" y="1187"/>
                  </a:cubicBezTo>
                  <a:cubicBezTo>
                    <a:pt x="10092" y="1370"/>
                    <a:pt x="9849" y="1552"/>
                    <a:pt x="9576" y="1704"/>
                  </a:cubicBezTo>
                  <a:cubicBezTo>
                    <a:pt x="9272" y="1887"/>
                    <a:pt x="8968" y="2038"/>
                    <a:pt x="8633" y="2221"/>
                  </a:cubicBezTo>
                  <a:cubicBezTo>
                    <a:pt x="7144" y="2950"/>
                    <a:pt x="5503" y="3376"/>
                    <a:pt x="3861" y="3467"/>
                  </a:cubicBezTo>
                  <a:lnTo>
                    <a:pt x="2767" y="3467"/>
                  </a:lnTo>
                  <a:cubicBezTo>
                    <a:pt x="2433" y="3467"/>
                    <a:pt x="2129" y="3406"/>
                    <a:pt x="1825" y="3376"/>
                  </a:cubicBezTo>
                  <a:cubicBezTo>
                    <a:pt x="765" y="3261"/>
                    <a:pt x="83" y="3039"/>
                    <a:pt x="8" y="3039"/>
                  </a:cubicBezTo>
                  <a:cubicBezTo>
                    <a:pt x="3" y="3039"/>
                    <a:pt x="1" y="3040"/>
                    <a:pt x="1" y="3042"/>
                  </a:cubicBezTo>
                  <a:cubicBezTo>
                    <a:pt x="153" y="3133"/>
                    <a:pt x="305" y="3194"/>
                    <a:pt x="457" y="3224"/>
                  </a:cubicBezTo>
                  <a:cubicBezTo>
                    <a:pt x="639" y="3285"/>
                    <a:pt x="852" y="3346"/>
                    <a:pt x="1034" y="3376"/>
                  </a:cubicBezTo>
                  <a:cubicBezTo>
                    <a:pt x="1278" y="3437"/>
                    <a:pt x="1551" y="3497"/>
                    <a:pt x="1794" y="3528"/>
                  </a:cubicBezTo>
                  <a:cubicBezTo>
                    <a:pt x="2129" y="3558"/>
                    <a:pt x="2433" y="3619"/>
                    <a:pt x="2767" y="3619"/>
                  </a:cubicBezTo>
                  <a:cubicBezTo>
                    <a:pt x="2949" y="3634"/>
                    <a:pt x="3132" y="3642"/>
                    <a:pt x="3314" y="3642"/>
                  </a:cubicBezTo>
                  <a:cubicBezTo>
                    <a:pt x="3496" y="3642"/>
                    <a:pt x="3679" y="3634"/>
                    <a:pt x="3861" y="3619"/>
                  </a:cubicBezTo>
                  <a:cubicBezTo>
                    <a:pt x="5533" y="3558"/>
                    <a:pt x="7205" y="3133"/>
                    <a:pt x="8694" y="2373"/>
                  </a:cubicBezTo>
                  <a:cubicBezTo>
                    <a:pt x="9028" y="2221"/>
                    <a:pt x="9332" y="2038"/>
                    <a:pt x="9667" y="1826"/>
                  </a:cubicBezTo>
                  <a:cubicBezTo>
                    <a:pt x="9910" y="1674"/>
                    <a:pt x="10184" y="1491"/>
                    <a:pt x="10427" y="1279"/>
                  </a:cubicBezTo>
                  <a:cubicBezTo>
                    <a:pt x="10639" y="1127"/>
                    <a:pt x="10852" y="975"/>
                    <a:pt x="11035" y="792"/>
                  </a:cubicBezTo>
                  <a:cubicBezTo>
                    <a:pt x="11187" y="671"/>
                    <a:pt x="11339" y="519"/>
                    <a:pt x="11491" y="367"/>
                  </a:cubicBezTo>
                  <a:cubicBezTo>
                    <a:pt x="11612" y="276"/>
                    <a:pt x="11703" y="124"/>
                    <a:pt x="11825" y="2"/>
                  </a:cubicBezTo>
                  <a:cubicBezTo>
                    <a:pt x="11824" y="1"/>
                    <a:pt x="11823" y="1"/>
                    <a:pt x="1182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47"/>
            <p:cNvSpPr/>
            <p:nvPr/>
          </p:nvSpPr>
          <p:spPr>
            <a:xfrm>
              <a:off x="2458525" y="3960825"/>
              <a:ext cx="82075" cy="213575"/>
            </a:xfrm>
            <a:custGeom>
              <a:avLst/>
              <a:gdLst/>
              <a:ahLst/>
              <a:cxnLst/>
              <a:rect l="l" t="t" r="r" b="b"/>
              <a:pathLst>
                <a:path w="3283" h="8543" extrusionOk="0">
                  <a:moveTo>
                    <a:pt x="3283" y="1"/>
                  </a:moveTo>
                  <a:lnTo>
                    <a:pt x="3283" y="1"/>
                  </a:lnTo>
                  <a:cubicBezTo>
                    <a:pt x="3101" y="426"/>
                    <a:pt x="2918" y="822"/>
                    <a:pt x="2766" y="1247"/>
                  </a:cubicBezTo>
                  <a:cubicBezTo>
                    <a:pt x="2432" y="2068"/>
                    <a:pt x="2006" y="3101"/>
                    <a:pt x="1581" y="4256"/>
                  </a:cubicBezTo>
                  <a:cubicBezTo>
                    <a:pt x="1155" y="5411"/>
                    <a:pt x="760" y="6445"/>
                    <a:pt x="456" y="7265"/>
                  </a:cubicBezTo>
                  <a:cubicBezTo>
                    <a:pt x="274" y="7691"/>
                    <a:pt x="122" y="8117"/>
                    <a:pt x="0" y="8542"/>
                  </a:cubicBezTo>
                  <a:cubicBezTo>
                    <a:pt x="61" y="8451"/>
                    <a:pt x="122" y="8329"/>
                    <a:pt x="152" y="8238"/>
                  </a:cubicBezTo>
                  <a:cubicBezTo>
                    <a:pt x="274" y="8025"/>
                    <a:pt x="395" y="7721"/>
                    <a:pt x="578" y="7326"/>
                  </a:cubicBezTo>
                  <a:cubicBezTo>
                    <a:pt x="882" y="6566"/>
                    <a:pt x="1338" y="5533"/>
                    <a:pt x="1763" y="4347"/>
                  </a:cubicBezTo>
                  <a:cubicBezTo>
                    <a:pt x="2219" y="3162"/>
                    <a:pt x="2614" y="2068"/>
                    <a:pt x="2888" y="1308"/>
                  </a:cubicBezTo>
                  <a:cubicBezTo>
                    <a:pt x="3070" y="882"/>
                    <a:pt x="3192" y="457"/>
                    <a:pt x="328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47"/>
            <p:cNvSpPr/>
            <p:nvPr/>
          </p:nvSpPr>
          <p:spPr>
            <a:xfrm>
              <a:off x="2444075" y="3952475"/>
              <a:ext cx="47150" cy="44125"/>
            </a:xfrm>
            <a:custGeom>
              <a:avLst/>
              <a:gdLst/>
              <a:ahLst/>
              <a:cxnLst/>
              <a:rect l="l" t="t" r="r" b="b"/>
              <a:pathLst>
                <a:path w="1886" h="1765" extrusionOk="0">
                  <a:moveTo>
                    <a:pt x="1065" y="1"/>
                  </a:moveTo>
                  <a:cubicBezTo>
                    <a:pt x="943" y="1"/>
                    <a:pt x="882" y="31"/>
                    <a:pt x="882" y="31"/>
                  </a:cubicBezTo>
                  <a:cubicBezTo>
                    <a:pt x="1095" y="61"/>
                    <a:pt x="1308" y="183"/>
                    <a:pt x="1490" y="335"/>
                  </a:cubicBezTo>
                  <a:cubicBezTo>
                    <a:pt x="1642" y="517"/>
                    <a:pt x="1703" y="760"/>
                    <a:pt x="1672" y="1004"/>
                  </a:cubicBezTo>
                  <a:cubicBezTo>
                    <a:pt x="1586" y="1367"/>
                    <a:pt x="1262" y="1563"/>
                    <a:pt x="944" y="1563"/>
                  </a:cubicBezTo>
                  <a:cubicBezTo>
                    <a:pt x="703" y="1563"/>
                    <a:pt x="466" y="1452"/>
                    <a:pt x="335" y="1216"/>
                  </a:cubicBezTo>
                  <a:cubicBezTo>
                    <a:pt x="183" y="1004"/>
                    <a:pt x="183" y="730"/>
                    <a:pt x="305" y="517"/>
                  </a:cubicBezTo>
                  <a:cubicBezTo>
                    <a:pt x="396" y="304"/>
                    <a:pt x="578" y="153"/>
                    <a:pt x="791" y="61"/>
                  </a:cubicBezTo>
                  <a:cubicBezTo>
                    <a:pt x="791" y="49"/>
                    <a:pt x="775" y="41"/>
                    <a:pt x="748" y="41"/>
                  </a:cubicBezTo>
                  <a:cubicBezTo>
                    <a:pt x="710" y="41"/>
                    <a:pt x="649" y="56"/>
                    <a:pt x="578" y="92"/>
                  </a:cubicBezTo>
                  <a:cubicBezTo>
                    <a:pt x="396" y="153"/>
                    <a:pt x="274" y="274"/>
                    <a:pt x="153" y="456"/>
                  </a:cubicBezTo>
                  <a:cubicBezTo>
                    <a:pt x="1" y="730"/>
                    <a:pt x="1" y="1034"/>
                    <a:pt x="153" y="1308"/>
                  </a:cubicBezTo>
                  <a:cubicBezTo>
                    <a:pt x="335" y="1619"/>
                    <a:pt x="639" y="1765"/>
                    <a:pt x="939" y="1765"/>
                  </a:cubicBezTo>
                  <a:cubicBezTo>
                    <a:pt x="1341" y="1765"/>
                    <a:pt x="1737" y="1504"/>
                    <a:pt x="1824" y="1034"/>
                  </a:cubicBezTo>
                  <a:cubicBezTo>
                    <a:pt x="1885" y="730"/>
                    <a:pt x="1794" y="426"/>
                    <a:pt x="1581" y="244"/>
                  </a:cubicBezTo>
                  <a:cubicBezTo>
                    <a:pt x="1429" y="92"/>
                    <a:pt x="1247" y="31"/>
                    <a:pt x="106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47"/>
            <p:cNvSpPr/>
            <p:nvPr/>
          </p:nvSpPr>
          <p:spPr>
            <a:xfrm>
              <a:off x="2945600" y="2801250"/>
              <a:ext cx="281950" cy="491675"/>
            </a:xfrm>
            <a:custGeom>
              <a:avLst/>
              <a:gdLst/>
              <a:ahLst/>
              <a:cxnLst/>
              <a:rect l="l" t="t" r="r" b="b"/>
              <a:pathLst>
                <a:path w="11278" h="19667" extrusionOk="0">
                  <a:moveTo>
                    <a:pt x="5867" y="0"/>
                  </a:moveTo>
                  <a:lnTo>
                    <a:pt x="1" y="19666"/>
                  </a:lnTo>
                  <a:lnTo>
                    <a:pt x="1" y="19666"/>
                  </a:lnTo>
                  <a:lnTo>
                    <a:pt x="10974" y="16657"/>
                  </a:lnTo>
                  <a:cubicBezTo>
                    <a:pt x="11278" y="15988"/>
                    <a:pt x="5867" y="0"/>
                    <a:pt x="5867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47"/>
            <p:cNvSpPr/>
            <p:nvPr/>
          </p:nvSpPr>
          <p:spPr>
            <a:xfrm>
              <a:off x="2945600" y="2801250"/>
              <a:ext cx="281950" cy="491675"/>
            </a:xfrm>
            <a:custGeom>
              <a:avLst/>
              <a:gdLst/>
              <a:ahLst/>
              <a:cxnLst/>
              <a:rect l="l" t="t" r="r" b="b"/>
              <a:pathLst>
                <a:path w="11278" h="19667" extrusionOk="0">
                  <a:moveTo>
                    <a:pt x="5867" y="0"/>
                  </a:moveTo>
                  <a:lnTo>
                    <a:pt x="1" y="19666"/>
                  </a:lnTo>
                  <a:lnTo>
                    <a:pt x="1" y="19666"/>
                  </a:lnTo>
                  <a:lnTo>
                    <a:pt x="10974" y="16657"/>
                  </a:lnTo>
                  <a:cubicBezTo>
                    <a:pt x="11278" y="15988"/>
                    <a:pt x="5867" y="0"/>
                    <a:pt x="5867" y="0"/>
                  </a:cubicBezTo>
                  <a:close/>
                </a:path>
              </a:pathLst>
            </a:custGeom>
            <a:solidFill>
              <a:srgbClr val="203E80">
                <a:alpha val="647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47"/>
            <p:cNvSpPr/>
            <p:nvPr/>
          </p:nvSpPr>
          <p:spPr>
            <a:xfrm>
              <a:off x="1982825" y="2649775"/>
              <a:ext cx="1120100" cy="1387825"/>
            </a:xfrm>
            <a:custGeom>
              <a:avLst/>
              <a:gdLst/>
              <a:ahLst/>
              <a:cxnLst/>
              <a:rect l="l" t="t" r="r" b="b"/>
              <a:pathLst>
                <a:path w="44804" h="55513" extrusionOk="0">
                  <a:moveTo>
                    <a:pt x="29851" y="1"/>
                  </a:moveTo>
                  <a:cubicBezTo>
                    <a:pt x="27904" y="1"/>
                    <a:pt x="25049" y="342"/>
                    <a:pt x="21916" y="2017"/>
                  </a:cubicBezTo>
                  <a:cubicBezTo>
                    <a:pt x="14621" y="5938"/>
                    <a:pt x="9454" y="27063"/>
                    <a:pt x="9454" y="27063"/>
                  </a:cubicBezTo>
                  <a:lnTo>
                    <a:pt x="1" y="42260"/>
                  </a:lnTo>
                  <a:lnTo>
                    <a:pt x="29728" y="55513"/>
                  </a:lnTo>
                  <a:lnTo>
                    <a:pt x="31977" y="47276"/>
                  </a:lnTo>
                  <a:lnTo>
                    <a:pt x="35472" y="32564"/>
                  </a:lnTo>
                  <a:cubicBezTo>
                    <a:pt x="35472" y="32564"/>
                    <a:pt x="40488" y="23932"/>
                    <a:pt x="42494" y="19251"/>
                  </a:cubicBezTo>
                  <a:cubicBezTo>
                    <a:pt x="44014" y="15786"/>
                    <a:pt x="44469" y="11135"/>
                    <a:pt x="44621" y="8369"/>
                  </a:cubicBezTo>
                  <a:cubicBezTo>
                    <a:pt x="44804" y="4935"/>
                    <a:pt x="42494" y="1773"/>
                    <a:pt x="39120" y="1135"/>
                  </a:cubicBezTo>
                  <a:cubicBezTo>
                    <a:pt x="38998" y="1105"/>
                    <a:pt x="38846" y="1074"/>
                    <a:pt x="38725" y="1044"/>
                  </a:cubicBezTo>
                  <a:lnTo>
                    <a:pt x="32372" y="162"/>
                  </a:lnTo>
                  <a:cubicBezTo>
                    <a:pt x="32099" y="162"/>
                    <a:pt x="31190" y="1"/>
                    <a:pt x="29851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47"/>
            <p:cNvSpPr/>
            <p:nvPr/>
          </p:nvSpPr>
          <p:spPr>
            <a:xfrm>
              <a:off x="2091500" y="3470625"/>
              <a:ext cx="715075" cy="484150"/>
            </a:xfrm>
            <a:custGeom>
              <a:avLst/>
              <a:gdLst/>
              <a:ahLst/>
              <a:cxnLst/>
              <a:rect l="l" t="t" r="r" b="b"/>
              <a:pathLst>
                <a:path w="28603" h="19366" extrusionOk="0">
                  <a:moveTo>
                    <a:pt x="9976" y="176"/>
                  </a:moveTo>
                  <a:cubicBezTo>
                    <a:pt x="10464" y="176"/>
                    <a:pt x="10961" y="380"/>
                    <a:pt x="11338" y="703"/>
                  </a:cubicBezTo>
                  <a:cubicBezTo>
                    <a:pt x="11733" y="1068"/>
                    <a:pt x="11976" y="1584"/>
                    <a:pt x="12006" y="2131"/>
                  </a:cubicBezTo>
                  <a:cubicBezTo>
                    <a:pt x="12067" y="2648"/>
                    <a:pt x="12006" y="3165"/>
                    <a:pt x="11794" y="3651"/>
                  </a:cubicBezTo>
                  <a:cubicBezTo>
                    <a:pt x="11611" y="4107"/>
                    <a:pt x="11307" y="4502"/>
                    <a:pt x="10912" y="4837"/>
                  </a:cubicBezTo>
                  <a:cubicBezTo>
                    <a:pt x="10547" y="5141"/>
                    <a:pt x="10122" y="5384"/>
                    <a:pt x="9696" y="5566"/>
                  </a:cubicBezTo>
                  <a:cubicBezTo>
                    <a:pt x="8898" y="5862"/>
                    <a:pt x="8042" y="6014"/>
                    <a:pt x="7184" y="6050"/>
                  </a:cubicBezTo>
                  <a:lnTo>
                    <a:pt x="7184" y="6050"/>
                  </a:lnTo>
                  <a:cubicBezTo>
                    <a:pt x="6974" y="5427"/>
                    <a:pt x="6854" y="4771"/>
                    <a:pt x="6839" y="4107"/>
                  </a:cubicBezTo>
                  <a:cubicBezTo>
                    <a:pt x="6809" y="3499"/>
                    <a:pt x="6900" y="2861"/>
                    <a:pt x="7113" y="2253"/>
                  </a:cubicBezTo>
                  <a:cubicBezTo>
                    <a:pt x="7325" y="1675"/>
                    <a:pt x="7690" y="1159"/>
                    <a:pt x="8146" y="794"/>
                  </a:cubicBezTo>
                  <a:cubicBezTo>
                    <a:pt x="8633" y="429"/>
                    <a:pt x="9180" y="217"/>
                    <a:pt x="9788" y="186"/>
                  </a:cubicBezTo>
                  <a:cubicBezTo>
                    <a:pt x="9850" y="179"/>
                    <a:pt x="9913" y="176"/>
                    <a:pt x="9976" y="176"/>
                  </a:cubicBezTo>
                  <a:close/>
                  <a:moveTo>
                    <a:pt x="19018" y="4178"/>
                  </a:moveTo>
                  <a:cubicBezTo>
                    <a:pt x="19132" y="4178"/>
                    <a:pt x="19247" y="4185"/>
                    <a:pt x="19362" y="4198"/>
                  </a:cubicBezTo>
                  <a:cubicBezTo>
                    <a:pt x="19727" y="4229"/>
                    <a:pt x="20092" y="4350"/>
                    <a:pt x="20396" y="4563"/>
                  </a:cubicBezTo>
                  <a:cubicBezTo>
                    <a:pt x="20730" y="4806"/>
                    <a:pt x="20973" y="5110"/>
                    <a:pt x="21125" y="5445"/>
                  </a:cubicBezTo>
                  <a:cubicBezTo>
                    <a:pt x="21429" y="6174"/>
                    <a:pt x="21429" y="6964"/>
                    <a:pt x="21156" y="7694"/>
                  </a:cubicBezTo>
                  <a:cubicBezTo>
                    <a:pt x="20882" y="8393"/>
                    <a:pt x="20396" y="9001"/>
                    <a:pt x="19757" y="9457"/>
                  </a:cubicBezTo>
                  <a:cubicBezTo>
                    <a:pt x="18874" y="10078"/>
                    <a:pt x="17898" y="10524"/>
                    <a:pt x="16879" y="10787"/>
                  </a:cubicBezTo>
                  <a:lnTo>
                    <a:pt x="16879" y="10787"/>
                  </a:lnTo>
                  <a:cubicBezTo>
                    <a:pt x="16555" y="10202"/>
                    <a:pt x="16293" y="9578"/>
                    <a:pt x="16140" y="8910"/>
                  </a:cubicBezTo>
                  <a:cubicBezTo>
                    <a:pt x="15958" y="8180"/>
                    <a:pt x="15958" y="7451"/>
                    <a:pt x="16110" y="6721"/>
                  </a:cubicBezTo>
                  <a:cubicBezTo>
                    <a:pt x="16292" y="5961"/>
                    <a:pt x="16687" y="5293"/>
                    <a:pt x="17265" y="4806"/>
                  </a:cubicBezTo>
                  <a:cubicBezTo>
                    <a:pt x="17755" y="4393"/>
                    <a:pt x="18377" y="4178"/>
                    <a:pt x="19018" y="4178"/>
                  </a:cubicBezTo>
                  <a:close/>
                  <a:moveTo>
                    <a:pt x="25296" y="8867"/>
                  </a:moveTo>
                  <a:cubicBezTo>
                    <a:pt x="26879" y="8867"/>
                    <a:pt x="28217" y="10068"/>
                    <a:pt x="28390" y="11676"/>
                  </a:cubicBezTo>
                  <a:cubicBezTo>
                    <a:pt x="28420" y="12284"/>
                    <a:pt x="28329" y="12861"/>
                    <a:pt x="28055" y="13378"/>
                  </a:cubicBezTo>
                  <a:cubicBezTo>
                    <a:pt x="27539" y="14533"/>
                    <a:pt x="26536" y="15384"/>
                    <a:pt x="25289" y="15718"/>
                  </a:cubicBezTo>
                  <a:cubicBezTo>
                    <a:pt x="24839" y="15825"/>
                    <a:pt x="24377" y="15880"/>
                    <a:pt x="23915" y="15880"/>
                  </a:cubicBezTo>
                  <a:cubicBezTo>
                    <a:pt x="23600" y="15880"/>
                    <a:pt x="23285" y="15855"/>
                    <a:pt x="22973" y="15804"/>
                  </a:cubicBezTo>
                  <a:lnTo>
                    <a:pt x="22973" y="15804"/>
                  </a:lnTo>
                  <a:cubicBezTo>
                    <a:pt x="22603" y="14990"/>
                    <a:pt x="22380" y="14105"/>
                    <a:pt x="22341" y="13195"/>
                  </a:cubicBezTo>
                  <a:cubicBezTo>
                    <a:pt x="22280" y="12344"/>
                    <a:pt x="22463" y="11463"/>
                    <a:pt x="22827" y="10673"/>
                  </a:cubicBezTo>
                  <a:cubicBezTo>
                    <a:pt x="23040" y="10247"/>
                    <a:pt x="23344" y="9852"/>
                    <a:pt x="23678" y="9518"/>
                  </a:cubicBezTo>
                  <a:cubicBezTo>
                    <a:pt x="24043" y="9183"/>
                    <a:pt x="24499" y="8970"/>
                    <a:pt x="25016" y="8879"/>
                  </a:cubicBezTo>
                  <a:cubicBezTo>
                    <a:pt x="25110" y="8871"/>
                    <a:pt x="25204" y="8867"/>
                    <a:pt x="25296" y="8867"/>
                  </a:cubicBezTo>
                  <a:close/>
                  <a:moveTo>
                    <a:pt x="9872" y="1"/>
                  </a:moveTo>
                  <a:cubicBezTo>
                    <a:pt x="9834" y="1"/>
                    <a:pt x="9795" y="2"/>
                    <a:pt x="9757" y="4"/>
                  </a:cubicBezTo>
                  <a:cubicBezTo>
                    <a:pt x="9149" y="34"/>
                    <a:pt x="8541" y="247"/>
                    <a:pt x="8055" y="642"/>
                  </a:cubicBezTo>
                  <a:cubicBezTo>
                    <a:pt x="7569" y="1037"/>
                    <a:pt x="7174" y="1584"/>
                    <a:pt x="6961" y="2192"/>
                  </a:cubicBezTo>
                  <a:cubicBezTo>
                    <a:pt x="6748" y="2800"/>
                    <a:pt x="6626" y="3469"/>
                    <a:pt x="6657" y="4107"/>
                  </a:cubicBezTo>
                  <a:cubicBezTo>
                    <a:pt x="6672" y="4771"/>
                    <a:pt x="6787" y="5428"/>
                    <a:pt x="6991" y="6053"/>
                  </a:cubicBezTo>
                  <a:lnTo>
                    <a:pt x="6991" y="6053"/>
                  </a:lnTo>
                  <a:cubicBezTo>
                    <a:pt x="6987" y="6053"/>
                    <a:pt x="6983" y="6053"/>
                    <a:pt x="6979" y="6053"/>
                  </a:cubicBezTo>
                  <a:cubicBezTo>
                    <a:pt x="4715" y="6053"/>
                    <a:pt x="2488" y="5295"/>
                    <a:pt x="699" y="3864"/>
                  </a:cubicBezTo>
                  <a:cubicBezTo>
                    <a:pt x="456" y="3682"/>
                    <a:pt x="304" y="3530"/>
                    <a:pt x="182" y="3408"/>
                  </a:cubicBezTo>
                  <a:cubicBezTo>
                    <a:pt x="62" y="3317"/>
                    <a:pt x="1" y="3257"/>
                    <a:pt x="0" y="3256"/>
                  </a:cubicBezTo>
                  <a:lnTo>
                    <a:pt x="0" y="3256"/>
                  </a:lnTo>
                  <a:cubicBezTo>
                    <a:pt x="1" y="3257"/>
                    <a:pt x="61" y="3317"/>
                    <a:pt x="152" y="3438"/>
                  </a:cubicBezTo>
                  <a:cubicBezTo>
                    <a:pt x="274" y="3530"/>
                    <a:pt x="456" y="3712"/>
                    <a:pt x="669" y="3894"/>
                  </a:cubicBezTo>
                  <a:cubicBezTo>
                    <a:pt x="1368" y="4472"/>
                    <a:pt x="2128" y="4958"/>
                    <a:pt x="2949" y="5293"/>
                  </a:cubicBezTo>
                  <a:cubicBezTo>
                    <a:pt x="4196" y="5844"/>
                    <a:pt x="5554" y="6146"/>
                    <a:pt x="6917" y="6146"/>
                  </a:cubicBezTo>
                  <a:cubicBezTo>
                    <a:pt x="6952" y="6146"/>
                    <a:pt x="6987" y="6146"/>
                    <a:pt x="7022" y="6145"/>
                  </a:cubicBezTo>
                  <a:lnTo>
                    <a:pt x="7022" y="6145"/>
                  </a:lnTo>
                  <a:cubicBezTo>
                    <a:pt x="7238" y="6774"/>
                    <a:pt x="7546" y="7370"/>
                    <a:pt x="7933" y="7907"/>
                  </a:cubicBezTo>
                  <a:cubicBezTo>
                    <a:pt x="8754" y="9092"/>
                    <a:pt x="9909" y="10004"/>
                    <a:pt x="11216" y="10581"/>
                  </a:cubicBezTo>
                  <a:cubicBezTo>
                    <a:pt x="12319" y="11011"/>
                    <a:pt x="13476" y="11223"/>
                    <a:pt x="14624" y="11223"/>
                  </a:cubicBezTo>
                  <a:cubicBezTo>
                    <a:pt x="15358" y="11223"/>
                    <a:pt x="16089" y="11137"/>
                    <a:pt x="16801" y="10964"/>
                  </a:cubicBezTo>
                  <a:lnTo>
                    <a:pt x="16801" y="10964"/>
                  </a:lnTo>
                  <a:cubicBezTo>
                    <a:pt x="16804" y="10968"/>
                    <a:pt x="16806" y="10972"/>
                    <a:pt x="16809" y="10977"/>
                  </a:cubicBezTo>
                  <a:cubicBezTo>
                    <a:pt x="17174" y="11615"/>
                    <a:pt x="17599" y="12223"/>
                    <a:pt x="18055" y="12770"/>
                  </a:cubicBezTo>
                  <a:cubicBezTo>
                    <a:pt x="18937" y="13925"/>
                    <a:pt x="20061" y="14806"/>
                    <a:pt x="21368" y="15445"/>
                  </a:cubicBezTo>
                  <a:cubicBezTo>
                    <a:pt x="21877" y="15680"/>
                    <a:pt x="22411" y="15840"/>
                    <a:pt x="22956" y="15924"/>
                  </a:cubicBezTo>
                  <a:lnTo>
                    <a:pt x="22956" y="15924"/>
                  </a:lnTo>
                  <a:cubicBezTo>
                    <a:pt x="23159" y="16341"/>
                    <a:pt x="23401" y="16740"/>
                    <a:pt x="23678" y="17116"/>
                  </a:cubicBezTo>
                  <a:cubicBezTo>
                    <a:pt x="24225" y="17846"/>
                    <a:pt x="24894" y="18454"/>
                    <a:pt x="25654" y="18940"/>
                  </a:cubicBezTo>
                  <a:cubicBezTo>
                    <a:pt x="25692" y="18962"/>
                    <a:pt x="25729" y="18983"/>
                    <a:pt x="25766" y="19003"/>
                  </a:cubicBezTo>
                  <a:lnTo>
                    <a:pt x="25766" y="19003"/>
                  </a:lnTo>
                  <a:cubicBezTo>
                    <a:pt x="25738" y="18983"/>
                    <a:pt x="25711" y="18962"/>
                    <a:pt x="25684" y="18940"/>
                  </a:cubicBezTo>
                  <a:cubicBezTo>
                    <a:pt x="24925" y="18454"/>
                    <a:pt x="24286" y="17846"/>
                    <a:pt x="23739" y="17116"/>
                  </a:cubicBezTo>
                  <a:cubicBezTo>
                    <a:pt x="23469" y="16747"/>
                    <a:pt x="23233" y="16351"/>
                    <a:pt x="23034" y="15935"/>
                  </a:cubicBezTo>
                  <a:lnTo>
                    <a:pt x="23034" y="15935"/>
                  </a:lnTo>
                  <a:cubicBezTo>
                    <a:pt x="23309" y="15974"/>
                    <a:pt x="23587" y="15993"/>
                    <a:pt x="23865" y="15993"/>
                  </a:cubicBezTo>
                  <a:cubicBezTo>
                    <a:pt x="24361" y="15993"/>
                    <a:pt x="24860" y="15932"/>
                    <a:pt x="25350" y="15809"/>
                  </a:cubicBezTo>
                  <a:cubicBezTo>
                    <a:pt x="26627" y="15475"/>
                    <a:pt x="27660" y="14594"/>
                    <a:pt x="28207" y="13408"/>
                  </a:cubicBezTo>
                  <a:cubicBezTo>
                    <a:pt x="28481" y="12861"/>
                    <a:pt x="28602" y="12223"/>
                    <a:pt x="28542" y="11615"/>
                  </a:cubicBezTo>
                  <a:cubicBezTo>
                    <a:pt x="28371" y="9934"/>
                    <a:pt x="26971" y="8680"/>
                    <a:pt x="25319" y="8680"/>
                  </a:cubicBezTo>
                  <a:cubicBezTo>
                    <a:pt x="25209" y="8680"/>
                    <a:pt x="25098" y="8685"/>
                    <a:pt x="24985" y="8697"/>
                  </a:cubicBezTo>
                  <a:cubicBezTo>
                    <a:pt x="24469" y="8788"/>
                    <a:pt x="23982" y="9031"/>
                    <a:pt x="23587" y="9366"/>
                  </a:cubicBezTo>
                  <a:cubicBezTo>
                    <a:pt x="23253" y="9700"/>
                    <a:pt x="22949" y="10095"/>
                    <a:pt x="22736" y="10551"/>
                  </a:cubicBezTo>
                  <a:cubicBezTo>
                    <a:pt x="22341" y="11372"/>
                    <a:pt x="22189" y="12253"/>
                    <a:pt x="22219" y="13165"/>
                  </a:cubicBezTo>
                  <a:cubicBezTo>
                    <a:pt x="22278" y="14078"/>
                    <a:pt x="22510" y="14966"/>
                    <a:pt x="22892" y="15790"/>
                  </a:cubicBezTo>
                  <a:lnTo>
                    <a:pt x="22892" y="15790"/>
                  </a:lnTo>
                  <a:cubicBezTo>
                    <a:pt x="22391" y="15701"/>
                    <a:pt x="21899" y="15546"/>
                    <a:pt x="21429" y="15323"/>
                  </a:cubicBezTo>
                  <a:cubicBezTo>
                    <a:pt x="20183" y="14715"/>
                    <a:pt x="19058" y="13834"/>
                    <a:pt x="18207" y="12709"/>
                  </a:cubicBezTo>
                  <a:cubicBezTo>
                    <a:pt x="17762" y="12156"/>
                    <a:pt x="17324" y="11564"/>
                    <a:pt x="16957" y="10925"/>
                  </a:cubicBezTo>
                  <a:lnTo>
                    <a:pt x="16957" y="10925"/>
                  </a:lnTo>
                  <a:cubicBezTo>
                    <a:pt x="17990" y="10656"/>
                    <a:pt x="18981" y="10206"/>
                    <a:pt x="19879" y="9578"/>
                  </a:cubicBezTo>
                  <a:cubicBezTo>
                    <a:pt x="20548" y="9122"/>
                    <a:pt x="21034" y="8484"/>
                    <a:pt x="21338" y="7724"/>
                  </a:cubicBezTo>
                  <a:cubicBezTo>
                    <a:pt x="21642" y="6964"/>
                    <a:pt x="21611" y="6083"/>
                    <a:pt x="21308" y="5323"/>
                  </a:cubicBezTo>
                  <a:cubicBezTo>
                    <a:pt x="21125" y="4958"/>
                    <a:pt x="20852" y="4624"/>
                    <a:pt x="20548" y="4381"/>
                  </a:cubicBezTo>
                  <a:cubicBezTo>
                    <a:pt x="20213" y="4138"/>
                    <a:pt x="19818" y="3986"/>
                    <a:pt x="19393" y="3955"/>
                  </a:cubicBezTo>
                  <a:cubicBezTo>
                    <a:pt x="19279" y="3943"/>
                    <a:pt x="19166" y="3936"/>
                    <a:pt x="19053" y="3936"/>
                  </a:cubicBezTo>
                  <a:cubicBezTo>
                    <a:pt x="18349" y="3936"/>
                    <a:pt x="17663" y="4178"/>
                    <a:pt x="17113" y="4624"/>
                  </a:cubicBezTo>
                  <a:cubicBezTo>
                    <a:pt x="16505" y="5141"/>
                    <a:pt x="16110" y="5840"/>
                    <a:pt x="15927" y="6630"/>
                  </a:cubicBezTo>
                  <a:cubicBezTo>
                    <a:pt x="15745" y="7359"/>
                    <a:pt x="15775" y="8150"/>
                    <a:pt x="15958" y="8910"/>
                  </a:cubicBezTo>
                  <a:cubicBezTo>
                    <a:pt x="16126" y="9583"/>
                    <a:pt x="16372" y="10230"/>
                    <a:pt x="16719" y="10827"/>
                  </a:cubicBezTo>
                  <a:lnTo>
                    <a:pt x="16719" y="10827"/>
                  </a:lnTo>
                  <a:cubicBezTo>
                    <a:pt x="16037" y="10991"/>
                    <a:pt x="15338" y="11073"/>
                    <a:pt x="14636" y="11073"/>
                  </a:cubicBezTo>
                  <a:cubicBezTo>
                    <a:pt x="13511" y="11073"/>
                    <a:pt x="12380" y="10861"/>
                    <a:pt x="11307" y="10429"/>
                  </a:cubicBezTo>
                  <a:cubicBezTo>
                    <a:pt x="10000" y="9882"/>
                    <a:pt x="8906" y="8970"/>
                    <a:pt x="8085" y="7815"/>
                  </a:cubicBezTo>
                  <a:cubicBezTo>
                    <a:pt x="7721" y="7306"/>
                    <a:pt x="7427" y="6741"/>
                    <a:pt x="7216" y="6143"/>
                  </a:cubicBezTo>
                  <a:lnTo>
                    <a:pt x="7216" y="6143"/>
                  </a:lnTo>
                  <a:cubicBezTo>
                    <a:pt x="8065" y="6132"/>
                    <a:pt x="8938" y="5980"/>
                    <a:pt x="9727" y="5688"/>
                  </a:cubicBezTo>
                  <a:cubicBezTo>
                    <a:pt x="10699" y="5323"/>
                    <a:pt x="11490" y="4624"/>
                    <a:pt x="11915" y="3712"/>
                  </a:cubicBezTo>
                  <a:cubicBezTo>
                    <a:pt x="12128" y="3195"/>
                    <a:pt x="12219" y="2648"/>
                    <a:pt x="12158" y="2101"/>
                  </a:cubicBezTo>
                  <a:cubicBezTo>
                    <a:pt x="12098" y="1524"/>
                    <a:pt x="11854" y="976"/>
                    <a:pt x="11429" y="581"/>
                  </a:cubicBezTo>
                  <a:cubicBezTo>
                    <a:pt x="11002" y="211"/>
                    <a:pt x="10441" y="1"/>
                    <a:pt x="9872" y="1"/>
                  </a:cubicBezTo>
                  <a:close/>
                  <a:moveTo>
                    <a:pt x="25766" y="19003"/>
                  </a:moveTo>
                  <a:lnTo>
                    <a:pt x="25766" y="19003"/>
                  </a:lnTo>
                  <a:cubicBezTo>
                    <a:pt x="25928" y="19119"/>
                    <a:pt x="26106" y="19201"/>
                    <a:pt x="26262" y="19305"/>
                  </a:cubicBezTo>
                  <a:lnTo>
                    <a:pt x="26475" y="19366"/>
                  </a:lnTo>
                  <a:lnTo>
                    <a:pt x="26475" y="19366"/>
                  </a:lnTo>
                  <a:lnTo>
                    <a:pt x="26262" y="19275"/>
                  </a:lnTo>
                  <a:cubicBezTo>
                    <a:pt x="26087" y="19175"/>
                    <a:pt x="25933" y="19095"/>
                    <a:pt x="25766" y="19003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47"/>
            <p:cNvSpPr/>
            <p:nvPr/>
          </p:nvSpPr>
          <p:spPr>
            <a:xfrm>
              <a:off x="2792875" y="3005075"/>
              <a:ext cx="247750" cy="237700"/>
            </a:xfrm>
            <a:custGeom>
              <a:avLst/>
              <a:gdLst/>
              <a:ahLst/>
              <a:cxnLst/>
              <a:rect l="l" t="t" r="r" b="b"/>
              <a:pathLst>
                <a:path w="9910" h="9508" extrusionOk="0">
                  <a:moveTo>
                    <a:pt x="3042" y="177"/>
                  </a:moveTo>
                  <a:cubicBezTo>
                    <a:pt x="3226" y="177"/>
                    <a:pt x="3421" y="224"/>
                    <a:pt x="3587" y="328"/>
                  </a:cubicBezTo>
                  <a:cubicBezTo>
                    <a:pt x="3800" y="480"/>
                    <a:pt x="4013" y="662"/>
                    <a:pt x="4165" y="905"/>
                  </a:cubicBezTo>
                  <a:cubicBezTo>
                    <a:pt x="4317" y="1118"/>
                    <a:pt x="4408" y="1361"/>
                    <a:pt x="4499" y="1635"/>
                  </a:cubicBezTo>
                  <a:cubicBezTo>
                    <a:pt x="4560" y="1878"/>
                    <a:pt x="4590" y="2121"/>
                    <a:pt x="4621" y="2394"/>
                  </a:cubicBezTo>
                  <a:cubicBezTo>
                    <a:pt x="4621" y="2881"/>
                    <a:pt x="4529" y="3367"/>
                    <a:pt x="4377" y="3853"/>
                  </a:cubicBezTo>
                  <a:cubicBezTo>
                    <a:pt x="4073" y="4644"/>
                    <a:pt x="3617" y="5373"/>
                    <a:pt x="2979" y="5951"/>
                  </a:cubicBezTo>
                  <a:cubicBezTo>
                    <a:pt x="2789" y="6129"/>
                    <a:pt x="2594" y="6298"/>
                    <a:pt x="2394" y="6458"/>
                  </a:cubicBezTo>
                  <a:lnTo>
                    <a:pt x="2394" y="6458"/>
                  </a:lnTo>
                  <a:cubicBezTo>
                    <a:pt x="2129" y="6117"/>
                    <a:pt x="1916" y="5733"/>
                    <a:pt x="1763" y="5312"/>
                  </a:cubicBezTo>
                  <a:cubicBezTo>
                    <a:pt x="1551" y="4705"/>
                    <a:pt x="1459" y="4036"/>
                    <a:pt x="1459" y="3367"/>
                  </a:cubicBezTo>
                  <a:cubicBezTo>
                    <a:pt x="1459" y="2729"/>
                    <a:pt x="1520" y="2091"/>
                    <a:pt x="1672" y="1452"/>
                  </a:cubicBezTo>
                  <a:cubicBezTo>
                    <a:pt x="1854" y="875"/>
                    <a:pt x="2219" y="297"/>
                    <a:pt x="2797" y="206"/>
                  </a:cubicBezTo>
                  <a:cubicBezTo>
                    <a:pt x="2874" y="187"/>
                    <a:pt x="2957" y="177"/>
                    <a:pt x="3042" y="177"/>
                  </a:cubicBezTo>
                  <a:close/>
                  <a:moveTo>
                    <a:pt x="8449" y="540"/>
                  </a:moveTo>
                  <a:cubicBezTo>
                    <a:pt x="8629" y="540"/>
                    <a:pt x="8805" y="581"/>
                    <a:pt x="8967" y="662"/>
                  </a:cubicBezTo>
                  <a:cubicBezTo>
                    <a:pt x="9210" y="814"/>
                    <a:pt x="9423" y="1027"/>
                    <a:pt x="9545" y="1270"/>
                  </a:cubicBezTo>
                  <a:cubicBezTo>
                    <a:pt x="9666" y="1574"/>
                    <a:pt x="9727" y="1847"/>
                    <a:pt x="9727" y="2151"/>
                  </a:cubicBezTo>
                  <a:cubicBezTo>
                    <a:pt x="9697" y="3489"/>
                    <a:pt x="9241" y="4735"/>
                    <a:pt x="8420" y="5768"/>
                  </a:cubicBezTo>
                  <a:cubicBezTo>
                    <a:pt x="7964" y="6316"/>
                    <a:pt x="7447" y="6771"/>
                    <a:pt x="6839" y="7106"/>
                  </a:cubicBezTo>
                  <a:cubicBezTo>
                    <a:pt x="6644" y="7223"/>
                    <a:pt x="6443" y="7324"/>
                    <a:pt x="6235" y="7409"/>
                  </a:cubicBezTo>
                  <a:lnTo>
                    <a:pt x="6235" y="7409"/>
                  </a:lnTo>
                  <a:cubicBezTo>
                    <a:pt x="6126" y="7051"/>
                    <a:pt x="6042" y="6688"/>
                    <a:pt x="5988" y="6316"/>
                  </a:cubicBezTo>
                  <a:cubicBezTo>
                    <a:pt x="5867" y="5464"/>
                    <a:pt x="5897" y="4583"/>
                    <a:pt x="6110" y="3762"/>
                  </a:cubicBezTo>
                  <a:cubicBezTo>
                    <a:pt x="6323" y="2729"/>
                    <a:pt x="6809" y="1787"/>
                    <a:pt x="7478" y="1027"/>
                  </a:cubicBezTo>
                  <a:cubicBezTo>
                    <a:pt x="7690" y="814"/>
                    <a:pt x="7903" y="662"/>
                    <a:pt x="8177" y="571"/>
                  </a:cubicBezTo>
                  <a:cubicBezTo>
                    <a:pt x="8268" y="550"/>
                    <a:pt x="8359" y="540"/>
                    <a:pt x="8449" y="540"/>
                  </a:cubicBezTo>
                  <a:close/>
                  <a:moveTo>
                    <a:pt x="92" y="7926"/>
                  </a:moveTo>
                  <a:lnTo>
                    <a:pt x="0" y="7987"/>
                  </a:lnTo>
                  <a:cubicBezTo>
                    <a:pt x="31" y="7987"/>
                    <a:pt x="61" y="7957"/>
                    <a:pt x="92" y="7926"/>
                  </a:cubicBezTo>
                  <a:close/>
                  <a:moveTo>
                    <a:pt x="2981" y="1"/>
                  </a:moveTo>
                  <a:cubicBezTo>
                    <a:pt x="2901" y="1"/>
                    <a:pt x="2820" y="8"/>
                    <a:pt x="2736" y="24"/>
                  </a:cubicBezTo>
                  <a:cubicBezTo>
                    <a:pt x="2432" y="115"/>
                    <a:pt x="2128" y="297"/>
                    <a:pt x="1946" y="571"/>
                  </a:cubicBezTo>
                  <a:cubicBezTo>
                    <a:pt x="1763" y="814"/>
                    <a:pt x="1611" y="1118"/>
                    <a:pt x="1520" y="1422"/>
                  </a:cubicBezTo>
                  <a:cubicBezTo>
                    <a:pt x="1338" y="2060"/>
                    <a:pt x="1247" y="2698"/>
                    <a:pt x="1277" y="3367"/>
                  </a:cubicBezTo>
                  <a:cubicBezTo>
                    <a:pt x="1247" y="4066"/>
                    <a:pt x="1368" y="4735"/>
                    <a:pt x="1581" y="5404"/>
                  </a:cubicBezTo>
                  <a:cubicBezTo>
                    <a:pt x="1734" y="5824"/>
                    <a:pt x="1959" y="6221"/>
                    <a:pt x="2241" y="6578"/>
                  </a:cubicBezTo>
                  <a:lnTo>
                    <a:pt x="2241" y="6578"/>
                  </a:lnTo>
                  <a:cubicBezTo>
                    <a:pt x="1978" y="6780"/>
                    <a:pt x="1708" y="6966"/>
                    <a:pt x="1429" y="7136"/>
                  </a:cubicBezTo>
                  <a:cubicBezTo>
                    <a:pt x="973" y="7410"/>
                    <a:pt x="608" y="7623"/>
                    <a:pt x="365" y="7775"/>
                  </a:cubicBezTo>
                  <a:lnTo>
                    <a:pt x="92" y="7926"/>
                  </a:lnTo>
                  <a:lnTo>
                    <a:pt x="396" y="7805"/>
                  </a:lnTo>
                  <a:cubicBezTo>
                    <a:pt x="639" y="7683"/>
                    <a:pt x="1003" y="7471"/>
                    <a:pt x="1459" y="7197"/>
                  </a:cubicBezTo>
                  <a:cubicBezTo>
                    <a:pt x="1752" y="7027"/>
                    <a:pt x="2030" y="6842"/>
                    <a:pt x="2295" y="6645"/>
                  </a:cubicBezTo>
                  <a:lnTo>
                    <a:pt x="2295" y="6645"/>
                  </a:lnTo>
                  <a:cubicBezTo>
                    <a:pt x="2448" y="6831"/>
                    <a:pt x="2615" y="7005"/>
                    <a:pt x="2797" y="7167"/>
                  </a:cubicBezTo>
                  <a:cubicBezTo>
                    <a:pt x="3374" y="7653"/>
                    <a:pt x="4104" y="7926"/>
                    <a:pt x="4833" y="7926"/>
                  </a:cubicBezTo>
                  <a:cubicBezTo>
                    <a:pt x="5313" y="7907"/>
                    <a:pt x="5781" y="7815"/>
                    <a:pt x="6221" y="7651"/>
                  </a:cubicBezTo>
                  <a:lnTo>
                    <a:pt x="6221" y="7651"/>
                  </a:lnTo>
                  <a:cubicBezTo>
                    <a:pt x="6288" y="7836"/>
                    <a:pt x="6362" y="8020"/>
                    <a:pt x="6444" y="8200"/>
                  </a:cubicBezTo>
                  <a:cubicBezTo>
                    <a:pt x="6627" y="8565"/>
                    <a:pt x="6839" y="8930"/>
                    <a:pt x="7083" y="9264"/>
                  </a:cubicBezTo>
                  <a:lnTo>
                    <a:pt x="7295" y="9507"/>
                  </a:lnTo>
                  <a:lnTo>
                    <a:pt x="7113" y="9234"/>
                  </a:lnTo>
                  <a:cubicBezTo>
                    <a:pt x="6870" y="8899"/>
                    <a:pt x="6687" y="8534"/>
                    <a:pt x="6505" y="8170"/>
                  </a:cubicBezTo>
                  <a:cubicBezTo>
                    <a:pt x="6432" y="7986"/>
                    <a:pt x="6364" y="7803"/>
                    <a:pt x="6303" y="7619"/>
                  </a:cubicBezTo>
                  <a:lnTo>
                    <a:pt x="6303" y="7619"/>
                  </a:lnTo>
                  <a:cubicBezTo>
                    <a:pt x="6531" y="7529"/>
                    <a:pt x="6751" y="7418"/>
                    <a:pt x="6961" y="7288"/>
                  </a:cubicBezTo>
                  <a:cubicBezTo>
                    <a:pt x="7569" y="6923"/>
                    <a:pt x="8116" y="6468"/>
                    <a:pt x="8542" y="5890"/>
                  </a:cubicBezTo>
                  <a:cubicBezTo>
                    <a:pt x="9423" y="4857"/>
                    <a:pt x="9879" y="3519"/>
                    <a:pt x="9909" y="2182"/>
                  </a:cubicBezTo>
                  <a:cubicBezTo>
                    <a:pt x="9909" y="1847"/>
                    <a:pt x="9849" y="1513"/>
                    <a:pt x="9697" y="1209"/>
                  </a:cubicBezTo>
                  <a:cubicBezTo>
                    <a:pt x="9575" y="936"/>
                    <a:pt x="9332" y="692"/>
                    <a:pt x="9058" y="510"/>
                  </a:cubicBezTo>
                  <a:cubicBezTo>
                    <a:pt x="8887" y="415"/>
                    <a:pt x="8693" y="367"/>
                    <a:pt x="8496" y="367"/>
                  </a:cubicBezTo>
                  <a:cubicBezTo>
                    <a:pt x="8379" y="367"/>
                    <a:pt x="8260" y="385"/>
                    <a:pt x="8146" y="419"/>
                  </a:cubicBezTo>
                  <a:cubicBezTo>
                    <a:pt x="7842" y="540"/>
                    <a:pt x="7569" y="692"/>
                    <a:pt x="7387" y="905"/>
                  </a:cubicBezTo>
                  <a:cubicBezTo>
                    <a:pt x="6657" y="1695"/>
                    <a:pt x="6171" y="2668"/>
                    <a:pt x="5958" y="3732"/>
                  </a:cubicBezTo>
                  <a:cubicBezTo>
                    <a:pt x="5708" y="4958"/>
                    <a:pt x="5766" y="6245"/>
                    <a:pt x="6151" y="7442"/>
                  </a:cubicBezTo>
                  <a:lnTo>
                    <a:pt x="6151" y="7442"/>
                  </a:lnTo>
                  <a:cubicBezTo>
                    <a:pt x="5736" y="7601"/>
                    <a:pt x="5297" y="7694"/>
                    <a:pt x="4833" y="7714"/>
                  </a:cubicBezTo>
                  <a:cubicBezTo>
                    <a:pt x="4134" y="7714"/>
                    <a:pt x="3435" y="7471"/>
                    <a:pt x="2918" y="7015"/>
                  </a:cubicBezTo>
                  <a:cubicBezTo>
                    <a:pt x="2749" y="6865"/>
                    <a:pt x="2593" y="6703"/>
                    <a:pt x="2450" y="6528"/>
                  </a:cubicBezTo>
                  <a:lnTo>
                    <a:pt x="2450" y="6528"/>
                  </a:lnTo>
                  <a:cubicBezTo>
                    <a:pt x="2653" y="6372"/>
                    <a:pt x="2849" y="6209"/>
                    <a:pt x="3040" y="6042"/>
                  </a:cubicBezTo>
                  <a:cubicBezTo>
                    <a:pt x="3709" y="5434"/>
                    <a:pt x="4195" y="4705"/>
                    <a:pt x="4499" y="3884"/>
                  </a:cubicBezTo>
                  <a:cubicBezTo>
                    <a:pt x="4681" y="3398"/>
                    <a:pt x="4772" y="2911"/>
                    <a:pt x="4772" y="2394"/>
                  </a:cubicBezTo>
                  <a:cubicBezTo>
                    <a:pt x="4742" y="2121"/>
                    <a:pt x="4712" y="1847"/>
                    <a:pt x="4651" y="1574"/>
                  </a:cubicBezTo>
                  <a:cubicBezTo>
                    <a:pt x="4560" y="1300"/>
                    <a:pt x="4438" y="1057"/>
                    <a:pt x="4286" y="814"/>
                  </a:cubicBezTo>
                  <a:cubicBezTo>
                    <a:pt x="4134" y="571"/>
                    <a:pt x="3921" y="358"/>
                    <a:pt x="3648" y="206"/>
                  </a:cubicBezTo>
                  <a:cubicBezTo>
                    <a:pt x="3443" y="69"/>
                    <a:pt x="3220" y="1"/>
                    <a:pt x="298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47"/>
            <p:cNvSpPr/>
            <p:nvPr/>
          </p:nvSpPr>
          <p:spPr>
            <a:xfrm>
              <a:off x="2422800" y="3112050"/>
              <a:ext cx="1365550" cy="730950"/>
            </a:xfrm>
            <a:custGeom>
              <a:avLst/>
              <a:gdLst/>
              <a:ahLst/>
              <a:cxnLst/>
              <a:rect l="l" t="t" r="r" b="b"/>
              <a:pathLst>
                <a:path w="54622" h="29238" extrusionOk="0">
                  <a:moveTo>
                    <a:pt x="1" y="0"/>
                  </a:moveTo>
                  <a:lnTo>
                    <a:pt x="1" y="0"/>
                  </a:lnTo>
                  <a:cubicBezTo>
                    <a:pt x="396" y="5775"/>
                    <a:pt x="61" y="9088"/>
                    <a:pt x="1916" y="18025"/>
                  </a:cubicBezTo>
                  <a:cubicBezTo>
                    <a:pt x="3799" y="27190"/>
                    <a:pt x="16142" y="29238"/>
                    <a:pt x="26793" y="29238"/>
                  </a:cubicBezTo>
                  <a:cubicBezTo>
                    <a:pt x="35392" y="29238"/>
                    <a:pt x="42889" y="27903"/>
                    <a:pt x="42889" y="27903"/>
                  </a:cubicBezTo>
                  <a:cubicBezTo>
                    <a:pt x="43451" y="27921"/>
                    <a:pt x="43980" y="27927"/>
                    <a:pt x="44480" y="27927"/>
                  </a:cubicBezTo>
                  <a:cubicBezTo>
                    <a:pt x="45737" y="27927"/>
                    <a:pt x="46816" y="27887"/>
                    <a:pt x="47806" y="27887"/>
                  </a:cubicBezTo>
                  <a:cubicBezTo>
                    <a:pt x="48467" y="27887"/>
                    <a:pt x="49089" y="27905"/>
                    <a:pt x="49698" y="27964"/>
                  </a:cubicBezTo>
                  <a:cubicBezTo>
                    <a:pt x="50503" y="28037"/>
                    <a:pt x="51150" y="28074"/>
                    <a:pt x="51652" y="28074"/>
                  </a:cubicBezTo>
                  <a:cubicBezTo>
                    <a:pt x="52610" y="28074"/>
                    <a:pt x="53041" y="27939"/>
                    <a:pt x="53041" y="27660"/>
                  </a:cubicBezTo>
                  <a:cubicBezTo>
                    <a:pt x="53041" y="27052"/>
                    <a:pt x="53072" y="27295"/>
                    <a:pt x="48847" y="26292"/>
                  </a:cubicBezTo>
                  <a:lnTo>
                    <a:pt x="48847" y="26292"/>
                  </a:lnTo>
                  <a:cubicBezTo>
                    <a:pt x="48848" y="26292"/>
                    <a:pt x="51562" y="26909"/>
                    <a:pt x="53022" y="26909"/>
                  </a:cubicBezTo>
                  <a:cubicBezTo>
                    <a:pt x="53736" y="26909"/>
                    <a:pt x="54150" y="26762"/>
                    <a:pt x="53801" y="26323"/>
                  </a:cubicBezTo>
                  <a:cubicBezTo>
                    <a:pt x="53614" y="26100"/>
                    <a:pt x="52761" y="25793"/>
                    <a:pt x="51782" y="25498"/>
                  </a:cubicBezTo>
                  <a:lnTo>
                    <a:pt x="51782" y="25498"/>
                  </a:lnTo>
                  <a:cubicBezTo>
                    <a:pt x="52246" y="25573"/>
                    <a:pt x="52635" y="25607"/>
                    <a:pt x="52954" y="25607"/>
                  </a:cubicBezTo>
                  <a:cubicBezTo>
                    <a:pt x="53673" y="25607"/>
                    <a:pt x="54038" y="25434"/>
                    <a:pt x="54105" y="25168"/>
                  </a:cubicBezTo>
                  <a:cubicBezTo>
                    <a:pt x="54295" y="24480"/>
                    <a:pt x="50640" y="23497"/>
                    <a:pt x="49021" y="23098"/>
                  </a:cubicBezTo>
                  <a:lnTo>
                    <a:pt x="49021" y="23098"/>
                  </a:lnTo>
                  <a:cubicBezTo>
                    <a:pt x="50343" y="23408"/>
                    <a:pt x="53007" y="24013"/>
                    <a:pt x="53704" y="24013"/>
                  </a:cubicBezTo>
                  <a:cubicBezTo>
                    <a:pt x="53717" y="24013"/>
                    <a:pt x="53729" y="24013"/>
                    <a:pt x="53740" y="24013"/>
                  </a:cubicBezTo>
                  <a:cubicBezTo>
                    <a:pt x="54622" y="23952"/>
                    <a:pt x="53892" y="23192"/>
                    <a:pt x="53132" y="22706"/>
                  </a:cubicBezTo>
                  <a:cubicBezTo>
                    <a:pt x="52251" y="22189"/>
                    <a:pt x="46780" y="19879"/>
                    <a:pt x="45229" y="19119"/>
                  </a:cubicBezTo>
                  <a:cubicBezTo>
                    <a:pt x="44652" y="18906"/>
                    <a:pt x="44378" y="18237"/>
                    <a:pt x="44682" y="17690"/>
                  </a:cubicBezTo>
                  <a:lnTo>
                    <a:pt x="44682" y="17690"/>
                  </a:lnTo>
                  <a:cubicBezTo>
                    <a:pt x="45262" y="17818"/>
                    <a:pt x="45838" y="17870"/>
                    <a:pt x="46378" y="17870"/>
                  </a:cubicBezTo>
                  <a:cubicBezTo>
                    <a:pt x="48018" y="17870"/>
                    <a:pt x="49325" y="17395"/>
                    <a:pt x="49394" y="17143"/>
                  </a:cubicBezTo>
                  <a:cubicBezTo>
                    <a:pt x="49485" y="16839"/>
                    <a:pt x="43406" y="15684"/>
                    <a:pt x="43406" y="15684"/>
                  </a:cubicBezTo>
                  <a:lnTo>
                    <a:pt x="42129" y="16748"/>
                  </a:lnTo>
                  <a:cubicBezTo>
                    <a:pt x="41521" y="17234"/>
                    <a:pt x="40974" y="17629"/>
                    <a:pt x="40518" y="17964"/>
                  </a:cubicBezTo>
                  <a:cubicBezTo>
                    <a:pt x="39034" y="18104"/>
                    <a:pt x="36489" y="18307"/>
                    <a:pt x="33397" y="18307"/>
                  </a:cubicBezTo>
                  <a:cubicBezTo>
                    <a:pt x="28447" y="18307"/>
                    <a:pt x="22095" y="17787"/>
                    <a:pt x="16445" y="15654"/>
                  </a:cubicBezTo>
                  <a:cubicBezTo>
                    <a:pt x="13071" y="14347"/>
                    <a:pt x="13071" y="851"/>
                    <a:pt x="13071" y="85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47"/>
            <p:cNvSpPr/>
            <p:nvPr/>
          </p:nvSpPr>
          <p:spPr>
            <a:xfrm>
              <a:off x="3580125" y="3755825"/>
              <a:ext cx="145925" cy="31200"/>
            </a:xfrm>
            <a:custGeom>
              <a:avLst/>
              <a:gdLst/>
              <a:ahLst/>
              <a:cxnLst/>
              <a:rect l="l" t="t" r="r" b="b"/>
              <a:pathLst>
                <a:path w="5837" h="1248" extrusionOk="0">
                  <a:moveTo>
                    <a:pt x="159" y="1"/>
                  </a:moveTo>
                  <a:cubicBezTo>
                    <a:pt x="81" y="1"/>
                    <a:pt x="36" y="8"/>
                    <a:pt x="31" y="24"/>
                  </a:cubicBezTo>
                  <a:cubicBezTo>
                    <a:pt x="0" y="146"/>
                    <a:pt x="1277" y="480"/>
                    <a:pt x="2888" y="815"/>
                  </a:cubicBezTo>
                  <a:cubicBezTo>
                    <a:pt x="4135" y="1079"/>
                    <a:pt x="5211" y="1248"/>
                    <a:pt x="5625" y="1248"/>
                  </a:cubicBezTo>
                  <a:cubicBezTo>
                    <a:pt x="5736" y="1248"/>
                    <a:pt x="5799" y="1236"/>
                    <a:pt x="5806" y="1210"/>
                  </a:cubicBezTo>
                  <a:cubicBezTo>
                    <a:pt x="5836" y="1119"/>
                    <a:pt x="4560" y="754"/>
                    <a:pt x="2949" y="420"/>
                  </a:cubicBezTo>
                  <a:cubicBezTo>
                    <a:pt x="1645" y="169"/>
                    <a:pt x="527" y="1"/>
                    <a:pt x="159" y="1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47"/>
            <p:cNvSpPr/>
            <p:nvPr/>
          </p:nvSpPr>
          <p:spPr>
            <a:xfrm>
              <a:off x="3584675" y="3714725"/>
              <a:ext cx="154275" cy="42150"/>
            </a:xfrm>
            <a:custGeom>
              <a:avLst/>
              <a:gdLst/>
              <a:ahLst/>
              <a:cxnLst/>
              <a:rect l="l" t="t" r="r" b="b"/>
              <a:pathLst>
                <a:path w="6171" h="1686" extrusionOk="0">
                  <a:moveTo>
                    <a:pt x="134" y="0"/>
                  </a:moveTo>
                  <a:cubicBezTo>
                    <a:pt x="71" y="0"/>
                    <a:pt x="36" y="9"/>
                    <a:pt x="31" y="27"/>
                  </a:cubicBezTo>
                  <a:cubicBezTo>
                    <a:pt x="1" y="118"/>
                    <a:pt x="1368" y="574"/>
                    <a:pt x="3040" y="1030"/>
                  </a:cubicBezTo>
                  <a:cubicBezTo>
                    <a:pt x="4496" y="1427"/>
                    <a:pt x="5744" y="1686"/>
                    <a:pt x="6063" y="1686"/>
                  </a:cubicBezTo>
                  <a:cubicBezTo>
                    <a:pt x="6110" y="1686"/>
                    <a:pt x="6137" y="1680"/>
                    <a:pt x="6141" y="1668"/>
                  </a:cubicBezTo>
                  <a:cubicBezTo>
                    <a:pt x="6171" y="1547"/>
                    <a:pt x="4834" y="1091"/>
                    <a:pt x="3131" y="665"/>
                  </a:cubicBezTo>
                  <a:cubicBezTo>
                    <a:pt x="1711" y="278"/>
                    <a:pt x="487" y="0"/>
                    <a:pt x="134" y="0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47"/>
            <p:cNvSpPr/>
            <p:nvPr/>
          </p:nvSpPr>
          <p:spPr>
            <a:xfrm>
              <a:off x="3590750" y="3671650"/>
              <a:ext cx="144425" cy="41925"/>
            </a:xfrm>
            <a:custGeom>
              <a:avLst/>
              <a:gdLst/>
              <a:ahLst/>
              <a:cxnLst/>
              <a:rect l="l" t="t" r="r" b="b"/>
              <a:pathLst>
                <a:path w="5777" h="1677" extrusionOk="0">
                  <a:moveTo>
                    <a:pt x="105" y="0"/>
                  </a:moveTo>
                  <a:cubicBezTo>
                    <a:pt x="60" y="0"/>
                    <a:pt x="35" y="6"/>
                    <a:pt x="31" y="18"/>
                  </a:cubicBezTo>
                  <a:cubicBezTo>
                    <a:pt x="1" y="139"/>
                    <a:pt x="1247" y="565"/>
                    <a:pt x="2828" y="1021"/>
                  </a:cubicBezTo>
                  <a:cubicBezTo>
                    <a:pt x="4204" y="1418"/>
                    <a:pt x="5373" y="1676"/>
                    <a:pt x="5672" y="1676"/>
                  </a:cubicBezTo>
                  <a:cubicBezTo>
                    <a:pt x="5716" y="1676"/>
                    <a:pt x="5742" y="1671"/>
                    <a:pt x="5746" y="1659"/>
                  </a:cubicBezTo>
                  <a:cubicBezTo>
                    <a:pt x="5776" y="1537"/>
                    <a:pt x="4530" y="1112"/>
                    <a:pt x="2949" y="656"/>
                  </a:cubicBezTo>
                  <a:cubicBezTo>
                    <a:pt x="1573" y="259"/>
                    <a:pt x="404" y="0"/>
                    <a:pt x="105" y="0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47"/>
            <p:cNvSpPr/>
            <p:nvPr/>
          </p:nvSpPr>
          <p:spPr>
            <a:xfrm>
              <a:off x="2356700" y="2802125"/>
              <a:ext cx="447600" cy="574375"/>
            </a:xfrm>
            <a:custGeom>
              <a:avLst/>
              <a:gdLst/>
              <a:ahLst/>
              <a:cxnLst/>
              <a:rect l="l" t="t" r="r" b="b"/>
              <a:pathLst>
                <a:path w="17904" h="22975" extrusionOk="0">
                  <a:moveTo>
                    <a:pt x="8184" y="0"/>
                  </a:moveTo>
                  <a:cubicBezTo>
                    <a:pt x="5911" y="0"/>
                    <a:pt x="3776" y="1102"/>
                    <a:pt x="2462" y="2974"/>
                  </a:cubicBezTo>
                  <a:cubicBezTo>
                    <a:pt x="1186" y="4737"/>
                    <a:pt x="0" y="7625"/>
                    <a:pt x="578" y="11880"/>
                  </a:cubicBezTo>
                  <a:cubicBezTo>
                    <a:pt x="1733" y="20209"/>
                    <a:pt x="2645" y="22975"/>
                    <a:pt x="2645" y="22975"/>
                  </a:cubicBezTo>
                  <a:lnTo>
                    <a:pt x="17903" y="20543"/>
                  </a:lnTo>
                  <a:lnTo>
                    <a:pt x="15836" y="6591"/>
                  </a:lnTo>
                  <a:cubicBezTo>
                    <a:pt x="15836" y="6591"/>
                    <a:pt x="13982" y="543"/>
                    <a:pt x="8785" y="26"/>
                  </a:cubicBezTo>
                  <a:cubicBezTo>
                    <a:pt x="8584" y="9"/>
                    <a:pt x="8383" y="0"/>
                    <a:pt x="8184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47"/>
            <p:cNvSpPr/>
            <p:nvPr/>
          </p:nvSpPr>
          <p:spPr>
            <a:xfrm>
              <a:off x="2356700" y="2802125"/>
              <a:ext cx="447600" cy="574375"/>
            </a:xfrm>
            <a:custGeom>
              <a:avLst/>
              <a:gdLst/>
              <a:ahLst/>
              <a:cxnLst/>
              <a:rect l="l" t="t" r="r" b="b"/>
              <a:pathLst>
                <a:path w="17904" h="22975" extrusionOk="0">
                  <a:moveTo>
                    <a:pt x="8184" y="0"/>
                  </a:moveTo>
                  <a:cubicBezTo>
                    <a:pt x="5911" y="0"/>
                    <a:pt x="3776" y="1102"/>
                    <a:pt x="2462" y="2974"/>
                  </a:cubicBezTo>
                  <a:cubicBezTo>
                    <a:pt x="1186" y="4737"/>
                    <a:pt x="0" y="7625"/>
                    <a:pt x="578" y="11880"/>
                  </a:cubicBezTo>
                  <a:cubicBezTo>
                    <a:pt x="1733" y="20209"/>
                    <a:pt x="2645" y="22975"/>
                    <a:pt x="2645" y="22975"/>
                  </a:cubicBezTo>
                  <a:lnTo>
                    <a:pt x="17903" y="20543"/>
                  </a:lnTo>
                  <a:lnTo>
                    <a:pt x="15836" y="6591"/>
                  </a:lnTo>
                  <a:cubicBezTo>
                    <a:pt x="15836" y="6591"/>
                    <a:pt x="13982" y="543"/>
                    <a:pt x="8785" y="26"/>
                  </a:cubicBezTo>
                  <a:cubicBezTo>
                    <a:pt x="8584" y="9"/>
                    <a:pt x="8383" y="0"/>
                    <a:pt x="8184" y="0"/>
                  </a:cubicBezTo>
                  <a:close/>
                </a:path>
              </a:pathLst>
            </a:custGeom>
            <a:solidFill>
              <a:srgbClr val="203E80">
                <a:alpha val="647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47"/>
            <p:cNvSpPr/>
            <p:nvPr/>
          </p:nvSpPr>
          <p:spPr>
            <a:xfrm>
              <a:off x="2926600" y="3502625"/>
              <a:ext cx="611750" cy="69350"/>
            </a:xfrm>
            <a:custGeom>
              <a:avLst/>
              <a:gdLst/>
              <a:ahLst/>
              <a:cxnLst/>
              <a:rect l="l" t="t" r="r" b="b"/>
              <a:pathLst>
                <a:path w="24470" h="2774" extrusionOk="0">
                  <a:moveTo>
                    <a:pt x="23254" y="0"/>
                  </a:moveTo>
                  <a:cubicBezTo>
                    <a:pt x="23011" y="0"/>
                    <a:pt x="22798" y="92"/>
                    <a:pt x="22615" y="244"/>
                  </a:cubicBezTo>
                  <a:cubicBezTo>
                    <a:pt x="22372" y="365"/>
                    <a:pt x="22159" y="547"/>
                    <a:pt x="21947" y="730"/>
                  </a:cubicBezTo>
                  <a:cubicBezTo>
                    <a:pt x="21470" y="1147"/>
                    <a:pt x="20993" y="1593"/>
                    <a:pt x="20574" y="2069"/>
                  </a:cubicBezTo>
                  <a:lnTo>
                    <a:pt x="20574" y="2069"/>
                  </a:lnTo>
                  <a:cubicBezTo>
                    <a:pt x="19390" y="2402"/>
                    <a:pt x="18206" y="2584"/>
                    <a:pt x="16992" y="2584"/>
                  </a:cubicBezTo>
                  <a:cubicBezTo>
                    <a:pt x="16812" y="2588"/>
                    <a:pt x="16631" y="2590"/>
                    <a:pt x="16448" y="2590"/>
                  </a:cubicBezTo>
                  <a:cubicBezTo>
                    <a:pt x="15240" y="2590"/>
                    <a:pt x="13966" y="2507"/>
                    <a:pt x="12646" y="2402"/>
                  </a:cubicBezTo>
                  <a:cubicBezTo>
                    <a:pt x="9150" y="2158"/>
                    <a:pt x="5959" y="1976"/>
                    <a:pt x="3679" y="1703"/>
                  </a:cubicBezTo>
                  <a:cubicBezTo>
                    <a:pt x="2524" y="1551"/>
                    <a:pt x="1612" y="1429"/>
                    <a:pt x="974" y="1307"/>
                  </a:cubicBezTo>
                  <a:lnTo>
                    <a:pt x="244" y="1186"/>
                  </a:lnTo>
                  <a:cubicBezTo>
                    <a:pt x="153" y="1155"/>
                    <a:pt x="62" y="1155"/>
                    <a:pt x="1" y="1155"/>
                  </a:cubicBezTo>
                  <a:cubicBezTo>
                    <a:pt x="62" y="1186"/>
                    <a:pt x="153" y="1216"/>
                    <a:pt x="244" y="1216"/>
                  </a:cubicBezTo>
                  <a:cubicBezTo>
                    <a:pt x="396" y="1277"/>
                    <a:pt x="639" y="1338"/>
                    <a:pt x="974" y="1399"/>
                  </a:cubicBezTo>
                  <a:cubicBezTo>
                    <a:pt x="1612" y="1520"/>
                    <a:pt x="2524" y="1672"/>
                    <a:pt x="3648" y="1824"/>
                  </a:cubicBezTo>
                  <a:cubicBezTo>
                    <a:pt x="5959" y="2158"/>
                    <a:pt x="9120" y="2341"/>
                    <a:pt x="12646" y="2584"/>
                  </a:cubicBezTo>
                  <a:cubicBezTo>
                    <a:pt x="13836" y="2711"/>
                    <a:pt x="15048" y="2774"/>
                    <a:pt x="16263" y="2774"/>
                  </a:cubicBezTo>
                  <a:cubicBezTo>
                    <a:pt x="16506" y="2774"/>
                    <a:pt x="16749" y="2771"/>
                    <a:pt x="16992" y="2766"/>
                  </a:cubicBezTo>
                  <a:cubicBezTo>
                    <a:pt x="18208" y="2766"/>
                    <a:pt x="19424" y="2554"/>
                    <a:pt x="20609" y="2219"/>
                  </a:cubicBezTo>
                  <a:cubicBezTo>
                    <a:pt x="21065" y="1733"/>
                    <a:pt x="21521" y="1277"/>
                    <a:pt x="22007" y="821"/>
                  </a:cubicBezTo>
                  <a:cubicBezTo>
                    <a:pt x="22190" y="669"/>
                    <a:pt x="22403" y="487"/>
                    <a:pt x="22615" y="335"/>
                  </a:cubicBezTo>
                  <a:cubicBezTo>
                    <a:pt x="22798" y="213"/>
                    <a:pt x="22980" y="122"/>
                    <a:pt x="23223" y="92"/>
                  </a:cubicBezTo>
                  <a:cubicBezTo>
                    <a:pt x="23618" y="152"/>
                    <a:pt x="23922" y="244"/>
                    <a:pt x="24135" y="274"/>
                  </a:cubicBezTo>
                  <a:cubicBezTo>
                    <a:pt x="24257" y="274"/>
                    <a:pt x="24348" y="304"/>
                    <a:pt x="24470" y="304"/>
                  </a:cubicBezTo>
                  <a:cubicBezTo>
                    <a:pt x="24378" y="274"/>
                    <a:pt x="24287" y="213"/>
                    <a:pt x="24196" y="183"/>
                  </a:cubicBezTo>
                  <a:cubicBezTo>
                    <a:pt x="23983" y="152"/>
                    <a:pt x="23679" y="61"/>
                    <a:pt x="23254" y="0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47"/>
            <p:cNvSpPr/>
            <p:nvPr/>
          </p:nvSpPr>
          <p:spPr>
            <a:xfrm>
              <a:off x="2389375" y="2966900"/>
              <a:ext cx="389075" cy="203825"/>
            </a:xfrm>
            <a:custGeom>
              <a:avLst/>
              <a:gdLst/>
              <a:ahLst/>
              <a:cxnLst/>
              <a:rect l="l" t="t" r="r" b="b"/>
              <a:pathLst>
                <a:path w="15563" h="8153" extrusionOk="0">
                  <a:moveTo>
                    <a:pt x="9940" y="183"/>
                  </a:moveTo>
                  <a:cubicBezTo>
                    <a:pt x="10244" y="183"/>
                    <a:pt x="10578" y="244"/>
                    <a:pt x="10852" y="396"/>
                  </a:cubicBezTo>
                  <a:cubicBezTo>
                    <a:pt x="11125" y="578"/>
                    <a:pt x="11399" y="760"/>
                    <a:pt x="11642" y="1004"/>
                  </a:cubicBezTo>
                  <a:cubicBezTo>
                    <a:pt x="11855" y="1247"/>
                    <a:pt x="12067" y="1551"/>
                    <a:pt x="12219" y="1855"/>
                  </a:cubicBezTo>
                  <a:cubicBezTo>
                    <a:pt x="12851" y="3088"/>
                    <a:pt x="12750" y="4566"/>
                    <a:pt x="11996" y="5750"/>
                  </a:cubicBezTo>
                  <a:lnTo>
                    <a:pt x="11996" y="5750"/>
                  </a:lnTo>
                  <a:cubicBezTo>
                    <a:pt x="11886" y="5701"/>
                    <a:pt x="11778" y="5649"/>
                    <a:pt x="11672" y="5593"/>
                  </a:cubicBezTo>
                  <a:cubicBezTo>
                    <a:pt x="11277" y="5380"/>
                    <a:pt x="10912" y="5137"/>
                    <a:pt x="10548" y="4833"/>
                  </a:cubicBezTo>
                  <a:cubicBezTo>
                    <a:pt x="10183" y="4499"/>
                    <a:pt x="9848" y="4104"/>
                    <a:pt x="9575" y="3678"/>
                  </a:cubicBezTo>
                  <a:cubicBezTo>
                    <a:pt x="9241" y="3222"/>
                    <a:pt x="9028" y="2736"/>
                    <a:pt x="8876" y="2189"/>
                  </a:cubicBezTo>
                  <a:cubicBezTo>
                    <a:pt x="8815" y="1915"/>
                    <a:pt x="8815" y="1611"/>
                    <a:pt x="8815" y="1338"/>
                  </a:cubicBezTo>
                  <a:cubicBezTo>
                    <a:pt x="8845" y="1034"/>
                    <a:pt x="8967" y="760"/>
                    <a:pt x="9149" y="517"/>
                  </a:cubicBezTo>
                  <a:cubicBezTo>
                    <a:pt x="9362" y="304"/>
                    <a:pt x="9636" y="183"/>
                    <a:pt x="9940" y="183"/>
                  </a:cubicBezTo>
                  <a:close/>
                  <a:moveTo>
                    <a:pt x="4815" y="871"/>
                  </a:moveTo>
                  <a:cubicBezTo>
                    <a:pt x="5072" y="871"/>
                    <a:pt x="5320" y="916"/>
                    <a:pt x="5532" y="1034"/>
                  </a:cubicBezTo>
                  <a:cubicBezTo>
                    <a:pt x="6079" y="1338"/>
                    <a:pt x="6505" y="1885"/>
                    <a:pt x="6627" y="2493"/>
                  </a:cubicBezTo>
                  <a:cubicBezTo>
                    <a:pt x="6778" y="3070"/>
                    <a:pt x="6778" y="3678"/>
                    <a:pt x="6627" y="4256"/>
                  </a:cubicBezTo>
                  <a:cubicBezTo>
                    <a:pt x="6505" y="4803"/>
                    <a:pt x="6292" y="5320"/>
                    <a:pt x="6019" y="5776"/>
                  </a:cubicBezTo>
                  <a:cubicBezTo>
                    <a:pt x="5803" y="6118"/>
                    <a:pt x="5551" y="6428"/>
                    <a:pt x="5268" y="6705"/>
                  </a:cubicBezTo>
                  <a:lnTo>
                    <a:pt x="5268" y="6705"/>
                  </a:lnTo>
                  <a:cubicBezTo>
                    <a:pt x="4720" y="6319"/>
                    <a:pt x="4240" y="5834"/>
                    <a:pt x="3860" y="5259"/>
                  </a:cubicBezTo>
                  <a:cubicBezTo>
                    <a:pt x="3405" y="4681"/>
                    <a:pt x="3131" y="3982"/>
                    <a:pt x="3040" y="3222"/>
                  </a:cubicBezTo>
                  <a:cubicBezTo>
                    <a:pt x="3009" y="2888"/>
                    <a:pt x="3040" y="2523"/>
                    <a:pt x="3161" y="2189"/>
                  </a:cubicBezTo>
                  <a:cubicBezTo>
                    <a:pt x="3283" y="1855"/>
                    <a:pt x="3465" y="1581"/>
                    <a:pt x="3709" y="1338"/>
                  </a:cubicBezTo>
                  <a:cubicBezTo>
                    <a:pt x="3952" y="1095"/>
                    <a:pt x="4256" y="943"/>
                    <a:pt x="4590" y="882"/>
                  </a:cubicBezTo>
                  <a:cubicBezTo>
                    <a:pt x="4665" y="875"/>
                    <a:pt x="4740" y="871"/>
                    <a:pt x="4815" y="871"/>
                  </a:cubicBezTo>
                  <a:close/>
                  <a:moveTo>
                    <a:pt x="9940" y="0"/>
                  </a:moveTo>
                  <a:cubicBezTo>
                    <a:pt x="9575" y="0"/>
                    <a:pt x="9271" y="152"/>
                    <a:pt x="9028" y="396"/>
                  </a:cubicBezTo>
                  <a:cubicBezTo>
                    <a:pt x="8815" y="669"/>
                    <a:pt x="8693" y="973"/>
                    <a:pt x="8663" y="1307"/>
                  </a:cubicBezTo>
                  <a:cubicBezTo>
                    <a:pt x="8633" y="1611"/>
                    <a:pt x="8663" y="1915"/>
                    <a:pt x="8754" y="2219"/>
                  </a:cubicBezTo>
                  <a:cubicBezTo>
                    <a:pt x="8876" y="2766"/>
                    <a:pt x="9119" y="3283"/>
                    <a:pt x="9453" y="3770"/>
                  </a:cubicBezTo>
                  <a:cubicBezTo>
                    <a:pt x="9727" y="4195"/>
                    <a:pt x="10092" y="4560"/>
                    <a:pt x="10487" y="4894"/>
                  </a:cubicBezTo>
                  <a:cubicBezTo>
                    <a:pt x="10930" y="5278"/>
                    <a:pt x="11422" y="5590"/>
                    <a:pt x="11948" y="5823"/>
                  </a:cubicBezTo>
                  <a:lnTo>
                    <a:pt x="11948" y="5823"/>
                  </a:lnTo>
                  <a:cubicBezTo>
                    <a:pt x="11918" y="5869"/>
                    <a:pt x="11887" y="5914"/>
                    <a:pt x="11855" y="5958"/>
                  </a:cubicBezTo>
                  <a:cubicBezTo>
                    <a:pt x="10946" y="7059"/>
                    <a:pt x="9588" y="7712"/>
                    <a:pt x="8166" y="7712"/>
                  </a:cubicBezTo>
                  <a:cubicBezTo>
                    <a:pt x="8018" y="7712"/>
                    <a:pt x="7869" y="7705"/>
                    <a:pt x="7721" y="7691"/>
                  </a:cubicBezTo>
                  <a:cubicBezTo>
                    <a:pt x="6887" y="7560"/>
                    <a:pt x="6088" y="7253"/>
                    <a:pt x="5391" y="6789"/>
                  </a:cubicBezTo>
                  <a:lnTo>
                    <a:pt x="5391" y="6789"/>
                  </a:lnTo>
                  <a:cubicBezTo>
                    <a:pt x="5672" y="6516"/>
                    <a:pt x="5925" y="6208"/>
                    <a:pt x="6140" y="5867"/>
                  </a:cubicBezTo>
                  <a:cubicBezTo>
                    <a:pt x="6444" y="5380"/>
                    <a:pt x="6657" y="4864"/>
                    <a:pt x="6778" y="4286"/>
                  </a:cubicBezTo>
                  <a:cubicBezTo>
                    <a:pt x="6930" y="3678"/>
                    <a:pt x="6930" y="3070"/>
                    <a:pt x="6778" y="2463"/>
                  </a:cubicBezTo>
                  <a:cubicBezTo>
                    <a:pt x="6627" y="1794"/>
                    <a:pt x="6201" y="1216"/>
                    <a:pt x="5593" y="882"/>
                  </a:cubicBezTo>
                  <a:cubicBezTo>
                    <a:pt x="5368" y="769"/>
                    <a:pt x="5109" y="707"/>
                    <a:pt x="4841" y="707"/>
                  </a:cubicBezTo>
                  <a:cubicBezTo>
                    <a:pt x="4748" y="707"/>
                    <a:pt x="4654" y="714"/>
                    <a:pt x="4560" y="730"/>
                  </a:cubicBezTo>
                  <a:cubicBezTo>
                    <a:pt x="4195" y="791"/>
                    <a:pt x="3860" y="943"/>
                    <a:pt x="3587" y="1216"/>
                  </a:cubicBezTo>
                  <a:cubicBezTo>
                    <a:pt x="3313" y="1459"/>
                    <a:pt x="3101" y="1763"/>
                    <a:pt x="2979" y="2128"/>
                  </a:cubicBezTo>
                  <a:cubicBezTo>
                    <a:pt x="2857" y="2493"/>
                    <a:pt x="2797" y="2888"/>
                    <a:pt x="2857" y="3253"/>
                  </a:cubicBezTo>
                  <a:cubicBezTo>
                    <a:pt x="2918" y="4043"/>
                    <a:pt x="3222" y="4773"/>
                    <a:pt x="3678" y="5411"/>
                  </a:cubicBezTo>
                  <a:cubicBezTo>
                    <a:pt x="4074" y="5972"/>
                    <a:pt x="4560" y="6459"/>
                    <a:pt x="5113" y="6850"/>
                  </a:cubicBezTo>
                  <a:lnTo>
                    <a:pt x="5113" y="6850"/>
                  </a:lnTo>
                  <a:cubicBezTo>
                    <a:pt x="4755" y="7172"/>
                    <a:pt x="4354" y="7444"/>
                    <a:pt x="3921" y="7660"/>
                  </a:cubicBezTo>
                  <a:cubicBezTo>
                    <a:pt x="3309" y="7911"/>
                    <a:pt x="2646" y="8059"/>
                    <a:pt x="1979" y="8059"/>
                  </a:cubicBezTo>
                  <a:cubicBezTo>
                    <a:pt x="1917" y="8059"/>
                    <a:pt x="1855" y="8058"/>
                    <a:pt x="1794" y="8055"/>
                  </a:cubicBezTo>
                  <a:cubicBezTo>
                    <a:pt x="1338" y="8055"/>
                    <a:pt x="882" y="7995"/>
                    <a:pt x="456" y="7873"/>
                  </a:cubicBezTo>
                  <a:cubicBezTo>
                    <a:pt x="154" y="7782"/>
                    <a:pt x="2" y="7722"/>
                    <a:pt x="0" y="7721"/>
                  </a:cubicBezTo>
                  <a:lnTo>
                    <a:pt x="0" y="7721"/>
                  </a:lnTo>
                  <a:cubicBezTo>
                    <a:pt x="152" y="7782"/>
                    <a:pt x="274" y="7843"/>
                    <a:pt x="456" y="7903"/>
                  </a:cubicBezTo>
                  <a:cubicBezTo>
                    <a:pt x="882" y="8055"/>
                    <a:pt x="1338" y="8146"/>
                    <a:pt x="1794" y="8146"/>
                  </a:cubicBezTo>
                  <a:cubicBezTo>
                    <a:pt x="1877" y="8151"/>
                    <a:pt x="1960" y="8153"/>
                    <a:pt x="2043" y="8153"/>
                  </a:cubicBezTo>
                  <a:cubicBezTo>
                    <a:pt x="3237" y="8153"/>
                    <a:pt x="4363" y="7708"/>
                    <a:pt x="5235" y="6934"/>
                  </a:cubicBezTo>
                  <a:lnTo>
                    <a:pt x="5235" y="6934"/>
                  </a:lnTo>
                  <a:cubicBezTo>
                    <a:pt x="5971" y="7428"/>
                    <a:pt x="6818" y="7756"/>
                    <a:pt x="7721" y="7873"/>
                  </a:cubicBezTo>
                  <a:cubicBezTo>
                    <a:pt x="7893" y="7892"/>
                    <a:pt x="8066" y="7902"/>
                    <a:pt x="8237" y="7902"/>
                  </a:cubicBezTo>
                  <a:cubicBezTo>
                    <a:pt x="9695" y="7902"/>
                    <a:pt x="11082" y="7219"/>
                    <a:pt x="12007" y="6049"/>
                  </a:cubicBezTo>
                  <a:cubicBezTo>
                    <a:pt x="12046" y="5999"/>
                    <a:pt x="12085" y="5949"/>
                    <a:pt x="12122" y="5897"/>
                  </a:cubicBezTo>
                  <a:lnTo>
                    <a:pt x="12122" y="5897"/>
                  </a:lnTo>
                  <a:cubicBezTo>
                    <a:pt x="12628" y="6103"/>
                    <a:pt x="13162" y="6236"/>
                    <a:pt x="13709" y="6292"/>
                  </a:cubicBezTo>
                  <a:cubicBezTo>
                    <a:pt x="13982" y="6323"/>
                    <a:pt x="14225" y="6353"/>
                    <a:pt x="14499" y="6353"/>
                  </a:cubicBezTo>
                  <a:lnTo>
                    <a:pt x="15077" y="6292"/>
                  </a:lnTo>
                  <a:lnTo>
                    <a:pt x="15441" y="6201"/>
                  </a:lnTo>
                  <a:cubicBezTo>
                    <a:pt x="15472" y="6201"/>
                    <a:pt x="15532" y="6201"/>
                    <a:pt x="15563" y="6171"/>
                  </a:cubicBezTo>
                  <a:lnTo>
                    <a:pt x="15563" y="6171"/>
                  </a:lnTo>
                  <a:cubicBezTo>
                    <a:pt x="15158" y="6252"/>
                    <a:pt x="14739" y="6292"/>
                    <a:pt x="14324" y="6292"/>
                  </a:cubicBezTo>
                  <a:cubicBezTo>
                    <a:pt x="14117" y="6292"/>
                    <a:pt x="13911" y="6282"/>
                    <a:pt x="13709" y="6262"/>
                  </a:cubicBezTo>
                  <a:cubicBezTo>
                    <a:pt x="13188" y="6171"/>
                    <a:pt x="12667" y="6030"/>
                    <a:pt x="12171" y="5826"/>
                  </a:cubicBezTo>
                  <a:lnTo>
                    <a:pt x="12171" y="5826"/>
                  </a:lnTo>
                  <a:cubicBezTo>
                    <a:pt x="12555" y="5260"/>
                    <a:pt x="12770" y="4591"/>
                    <a:pt x="12797" y="3921"/>
                  </a:cubicBezTo>
                  <a:cubicBezTo>
                    <a:pt x="12858" y="3162"/>
                    <a:pt x="12706" y="2432"/>
                    <a:pt x="12371" y="1763"/>
                  </a:cubicBezTo>
                  <a:cubicBezTo>
                    <a:pt x="12067" y="1125"/>
                    <a:pt x="11551" y="578"/>
                    <a:pt x="10943" y="244"/>
                  </a:cubicBezTo>
                  <a:cubicBezTo>
                    <a:pt x="10608" y="92"/>
                    <a:pt x="10274" y="0"/>
                    <a:pt x="994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47"/>
            <p:cNvSpPr/>
            <p:nvPr/>
          </p:nvSpPr>
          <p:spPr>
            <a:xfrm>
              <a:off x="2188750" y="1993425"/>
              <a:ext cx="401250" cy="464525"/>
            </a:xfrm>
            <a:custGeom>
              <a:avLst/>
              <a:gdLst/>
              <a:ahLst/>
              <a:cxnLst/>
              <a:rect l="l" t="t" r="r" b="b"/>
              <a:pathLst>
                <a:path w="16050" h="18581" extrusionOk="0">
                  <a:moveTo>
                    <a:pt x="11347" y="0"/>
                  </a:moveTo>
                  <a:cubicBezTo>
                    <a:pt x="9944" y="0"/>
                    <a:pt x="8531" y="650"/>
                    <a:pt x="7630" y="2009"/>
                  </a:cubicBezTo>
                  <a:cubicBezTo>
                    <a:pt x="7053" y="2890"/>
                    <a:pt x="6809" y="3893"/>
                    <a:pt x="6445" y="4896"/>
                  </a:cubicBezTo>
                  <a:cubicBezTo>
                    <a:pt x="6080" y="5930"/>
                    <a:pt x="5533" y="6903"/>
                    <a:pt x="4621" y="7389"/>
                  </a:cubicBezTo>
                  <a:cubicBezTo>
                    <a:pt x="3527" y="7966"/>
                    <a:pt x="2128" y="7784"/>
                    <a:pt x="1156" y="8544"/>
                  </a:cubicBezTo>
                  <a:cubicBezTo>
                    <a:pt x="62" y="9334"/>
                    <a:pt x="1" y="11158"/>
                    <a:pt x="943" y="12161"/>
                  </a:cubicBezTo>
                  <a:cubicBezTo>
                    <a:pt x="1565" y="12823"/>
                    <a:pt x="2452" y="13154"/>
                    <a:pt x="3358" y="13154"/>
                  </a:cubicBezTo>
                  <a:cubicBezTo>
                    <a:pt x="3826" y="13154"/>
                    <a:pt x="4298" y="13066"/>
                    <a:pt x="4743" y="12890"/>
                  </a:cubicBezTo>
                  <a:lnTo>
                    <a:pt x="4743" y="12890"/>
                  </a:lnTo>
                  <a:cubicBezTo>
                    <a:pt x="4439" y="13681"/>
                    <a:pt x="4256" y="14532"/>
                    <a:pt x="4226" y="15383"/>
                  </a:cubicBezTo>
                  <a:cubicBezTo>
                    <a:pt x="4195" y="16264"/>
                    <a:pt x="4591" y="17085"/>
                    <a:pt x="5320" y="17602"/>
                  </a:cubicBezTo>
                  <a:cubicBezTo>
                    <a:pt x="5686" y="17792"/>
                    <a:pt x="6095" y="17891"/>
                    <a:pt x="6505" y="17891"/>
                  </a:cubicBezTo>
                  <a:cubicBezTo>
                    <a:pt x="6946" y="17891"/>
                    <a:pt x="7389" y="17777"/>
                    <a:pt x="7782" y="17541"/>
                  </a:cubicBezTo>
                  <a:cubicBezTo>
                    <a:pt x="8542" y="17115"/>
                    <a:pt x="9180" y="16508"/>
                    <a:pt x="9667" y="15778"/>
                  </a:cubicBezTo>
                  <a:cubicBezTo>
                    <a:pt x="9788" y="16386"/>
                    <a:pt x="10001" y="16963"/>
                    <a:pt x="10305" y="17511"/>
                  </a:cubicBezTo>
                  <a:cubicBezTo>
                    <a:pt x="10609" y="18058"/>
                    <a:pt x="11126" y="18453"/>
                    <a:pt x="11734" y="18574"/>
                  </a:cubicBezTo>
                  <a:cubicBezTo>
                    <a:pt x="11789" y="18579"/>
                    <a:pt x="11843" y="18581"/>
                    <a:pt x="11898" y="18581"/>
                  </a:cubicBezTo>
                  <a:cubicBezTo>
                    <a:pt x="12601" y="18581"/>
                    <a:pt x="13282" y="18224"/>
                    <a:pt x="13648" y="17632"/>
                  </a:cubicBezTo>
                  <a:cubicBezTo>
                    <a:pt x="14044" y="16994"/>
                    <a:pt x="14287" y="16264"/>
                    <a:pt x="14348" y="15504"/>
                  </a:cubicBezTo>
                  <a:cubicBezTo>
                    <a:pt x="14560" y="13650"/>
                    <a:pt x="14439" y="11766"/>
                    <a:pt x="13983" y="9942"/>
                  </a:cubicBezTo>
                  <a:cubicBezTo>
                    <a:pt x="13709" y="8787"/>
                    <a:pt x="13314" y="7602"/>
                    <a:pt x="13527" y="6416"/>
                  </a:cubicBezTo>
                  <a:cubicBezTo>
                    <a:pt x="13738" y="5412"/>
                    <a:pt x="14638" y="4431"/>
                    <a:pt x="15609" y="4431"/>
                  </a:cubicBezTo>
                  <a:cubicBezTo>
                    <a:pt x="15755" y="4431"/>
                    <a:pt x="15903" y="4454"/>
                    <a:pt x="16050" y="4501"/>
                  </a:cubicBezTo>
                  <a:lnTo>
                    <a:pt x="15563" y="2982"/>
                  </a:lnTo>
                  <a:cubicBezTo>
                    <a:pt x="14869" y="1033"/>
                    <a:pt x="13116" y="0"/>
                    <a:pt x="1134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47"/>
            <p:cNvSpPr/>
            <p:nvPr/>
          </p:nvSpPr>
          <p:spPr>
            <a:xfrm>
              <a:off x="2203200" y="2037200"/>
              <a:ext cx="377675" cy="240600"/>
            </a:xfrm>
            <a:custGeom>
              <a:avLst/>
              <a:gdLst/>
              <a:ahLst/>
              <a:cxnLst/>
              <a:rect l="l" t="t" r="r" b="b"/>
              <a:pathLst>
                <a:path w="15107" h="9624" extrusionOk="0">
                  <a:moveTo>
                    <a:pt x="11640" y="1"/>
                  </a:moveTo>
                  <a:cubicBezTo>
                    <a:pt x="10847" y="1"/>
                    <a:pt x="10053" y="245"/>
                    <a:pt x="9393" y="714"/>
                  </a:cubicBezTo>
                  <a:cubicBezTo>
                    <a:pt x="8845" y="1109"/>
                    <a:pt x="8390" y="1656"/>
                    <a:pt x="8146" y="2294"/>
                  </a:cubicBezTo>
                  <a:cubicBezTo>
                    <a:pt x="7873" y="2933"/>
                    <a:pt x="7690" y="3632"/>
                    <a:pt x="7569" y="4331"/>
                  </a:cubicBezTo>
                  <a:cubicBezTo>
                    <a:pt x="7447" y="5000"/>
                    <a:pt x="7234" y="5668"/>
                    <a:pt x="6931" y="6276"/>
                  </a:cubicBezTo>
                  <a:cubicBezTo>
                    <a:pt x="6140" y="7826"/>
                    <a:pt x="4681" y="8951"/>
                    <a:pt x="2979" y="9316"/>
                  </a:cubicBezTo>
                  <a:cubicBezTo>
                    <a:pt x="2572" y="9404"/>
                    <a:pt x="2144" y="9452"/>
                    <a:pt x="1713" y="9452"/>
                  </a:cubicBezTo>
                  <a:cubicBezTo>
                    <a:pt x="1405" y="9452"/>
                    <a:pt x="1095" y="9427"/>
                    <a:pt x="791" y="9377"/>
                  </a:cubicBezTo>
                  <a:cubicBezTo>
                    <a:pt x="343" y="9298"/>
                    <a:pt x="78" y="9219"/>
                    <a:pt x="15" y="9219"/>
                  </a:cubicBezTo>
                  <a:cubicBezTo>
                    <a:pt x="5" y="9219"/>
                    <a:pt x="0" y="9220"/>
                    <a:pt x="0" y="9225"/>
                  </a:cubicBezTo>
                  <a:cubicBezTo>
                    <a:pt x="61" y="9255"/>
                    <a:pt x="122" y="9285"/>
                    <a:pt x="183" y="9316"/>
                  </a:cubicBezTo>
                  <a:cubicBezTo>
                    <a:pt x="365" y="9377"/>
                    <a:pt x="578" y="9437"/>
                    <a:pt x="791" y="9498"/>
                  </a:cubicBezTo>
                  <a:cubicBezTo>
                    <a:pt x="1186" y="9582"/>
                    <a:pt x="1587" y="9624"/>
                    <a:pt x="1987" y="9624"/>
                  </a:cubicBezTo>
                  <a:cubicBezTo>
                    <a:pt x="3460" y="9624"/>
                    <a:pt x="4912" y="9061"/>
                    <a:pt x="5988" y="8009"/>
                  </a:cubicBezTo>
                  <a:cubicBezTo>
                    <a:pt x="6475" y="7553"/>
                    <a:pt x="6900" y="7006"/>
                    <a:pt x="7204" y="6398"/>
                  </a:cubicBezTo>
                  <a:cubicBezTo>
                    <a:pt x="7508" y="5759"/>
                    <a:pt x="7721" y="5091"/>
                    <a:pt x="7873" y="4392"/>
                  </a:cubicBezTo>
                  <a:cubicBezTo>
                    <a:pt x="7994" y="3693"/>
                    <a:pt x="8177" y="3024"/>
                    <a:pt x="8420" y="2386"/>
                  </a:cubicBezTo>
                  <a:cubicBezTo>
                    <a:pt x="8663" y="1808"/>
                    <a:pt x="9058" y="1291"/>
                    <a:pt x="9545" y="927"/>
                  </a:cubicBezTo>
                  <a:cubicBezTo>
                    <a:pt x="10174" y="471"/>
                    <a:pt x="10926" y="232"/>
                    <a:pt x="11682" y="232"/>
                  </a:cubicBezTo>
                  <a:cubicBezTo>
                    <a:pt x="11985" y="232"/>
                    <a:pt x="12288" y="271"/>
                    <a:pt x="12584" y="349"/>
                  </a:cubicBezTo>
                  <a:cubicBezTo>
                    <a:pt x="13314" y="531"/>
                    <a:pt x="13952" y="866"/>
                    <a:pt x="14499" y="1382"/>
                  </a:cubicBezTo>
                  <a:cubicBezTo>
                    <a:pt x="14843" y="1698"/>
                    <a:pt x="15025" y="1932"/>
                    <a:pt x="15070" y="1932"/>
                  </a:cubicBezTo>
                  <a:cubicBezTo>
                    <a:pt x="15073" y="1932"/>
                    <a:pt x="15075" y="1931"/>
                    <a:pt x="15077" y="1930"/>
                  </a:cubicBezTo>
                  <a:cubicBezTo>
                    <a:pt x="15107" y="1930"/>
                    <a:pt x="15046" y="1869"/>
                    <a:pt x="14955" y="1747"/>
                  </a:cubicBezTo>
                  <a:cubicBezTo>
                    <a:pt x="14864" y="1595"/>
                    <a:pt x="14742" y="1413"/>
                    <a:pt x="14590" y="1291"/>
                  </a:cubicBezTo>
                  <a:cubicBezTo>
                    <a:pt x="14043" y="744"/>
                    <a:pt x="13405" y="349"/>
                    <a:pt x="12645" y="136"/>
                  </a:cubicBezTo>
                  <a:cubicBezTo>
                    <a:pt x="12317" y="45"/>
                    <a:pt x="11979" y="1"/>
                    <a:pt x="1164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47"/>
            <p:cNvSpPr/>
            <p:nvPr/>
          </p:nvSpPr>
          <p:spPr>
            <a:xfrm>
              <a:off x="2441050" y="2091500"/>
              <a:ext cx="139075" cy="351850"/>
            </a:xfrm>
            <a:custGeom>
              <a:avLst/>
              <a:gdLst/>
              <a:ahLst/>
              <a:cxnLst/>
              <a:rect l="l" t="t" r="r" b="b"/>
              <a:pathLst>
                <a:path w="5563" h="14074" extrusionOk="0">
                  <a:moveTo>
                    <a:pt x="4863" y="1"/>
                  </a:moveTo>
                  <a:cubicBezTo>
                    <a:pt x="4225" y="31"/>
                    <a:pt x="3587" y="153"/>
                    <a:pt x="3009" y="426"/>
                  </a:cubicBezTo>
                  <a:cubicBezTo>
                    <a:pt x="2097" y="821"/>
                    <a:pt x="1368" y="1490"/>
                    <a:pt x="851" y="2311"/>
                  </a:cubicBezTo>
                  <a:cubicBezTo>
                    <a:pt x="243" y="3344"/>
                    <a:pt x="0" y="4530"/>
                    <a:pt x="183" y="5715"/>
                  </a:cubicBezTo>
                  <a:cubicBezTo>
                    <a:pt x="334" y="6961"/>
                    <a:pt x="821" y="8056"/>
                    <a:pt x="1094" y="9059"/>
                  </a:cubicBezTo>
                  <a:cubicBezTo>
                    <a:pt x="1398" y="9940"/>
                    <a:pt x="1550" y="10852"/>
                    <a:pt x="1490" y="11794"/>
                  </a:cubicBezTo>
                  <a:cubicBezTo>
                    <a:pt x="1459" y="12402"/>
                    <a:pt x="1277" y="13010"/>
                    <a:pt x="942" y="13527"/>
                  </a:cubicBezTo>
                  <a:cubicBezTo>
                    <a:pt x="669" y="13892"/>
                    <a:pt x="486" y="14044"/>
                    <a:pt x="486" y="14074"/>
                  </a:cubicBezTo>
                  <a:cubicBezTo>
                    <a:pt x="486" y="14074"/>
                    <a:pt x="547" y="14044"/>
                    <a:pt x="638" y="13983"/>
                  </a:cubicBezTo>
                  <a:cubicBezTo>
                    <a:pt x="790" y="13861"/>
                    <a:pt x="912" y="13740"/>
                    <a:pt x="1034" y="13588"/>
                  </a:cubicBezTo>
                  <a:cubicBezTo>
                    <a:pt x="1429" y="13071"/>
                    <a:pt x="1642" y="12433"/>
                    <a:pt x="1702" y="11794"/>
                  </a:cubicBezTo>
                  <a:cubicBezTo>
                    <a:pt x="1793" y="10852"/>
                    <a:pt x="1672" y="9879"/>
                    <a:pt x="1398" y="8967"/>
                  </a:cubicBezTo>
                  <a:cubicBezTo>
                    <a:pt x="1094" y="7934"/>
                    <a:pt x="638" y="6870"/>
                    <a:pt x="486" y="5685"/>
                  </a:cubicBezTo>
                  <a:cubicBezTo>
                    <a:pt x="304" y="4560"/>
                    <a:pt x="517" y="3435"/>
                    <a:pt x="1094" y="2463"/>
                  </a:cubicBezTo>
                  <a:cubicBezTo>
                    <a:pt x="1581" y="1673"/>
                    <a:pt x="2249" y="1034"/>
                    <a:pt x="3101" y="639"/>
                  </a:cubicBezTo>
                  <a:cubicBezTo>
                    <a:pt x="3648" y="366"/>
                    <a:pt x="4256" y="183"/>
                    <a:pt x="4863" y="122"/>
                  </a:cubicBezTo>
                  <a:cubicBezTo>
                    <a:pt x="5107" y="122"/>
                    <a:pt x="5319" y="122"/>
                    <a:pt x="5563" y="92"/>
                  </a:cubicBezTo>
                  <a:cubicBezTo>
                    <a:pt x="5350" y="1"/>
                    <a:pt x="5107" y="1"/>
                    <a:pt x="486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47"/>
            <p:cNvSpPr/>
            <p:nvPr/>
          </p:nvSpPr>
          <p:spPr>
            <a:xfrm>
              <a:off x="2545150" y="1919900"/>
              <a:ext cx="617050" cy="600525"/>
            </a:xfrm>
            <a:custGeom>
              <a:avLst/>
              <a:gdLst/>
              <a:ahLst/>
              <a:cxnLst/>
              <a:rect l="l" t="t" r="r" b="b"/>
              <a:pathLst>
                <a:path w="24682" h="24021" extrusionOk="0">
                  <a:moveTo>
                    <a:pt x="11648" y="0"/>
                  </a:moveTo>
                  <a:cubicBezTo>
                    <a:pt x="10188" y="0"/>
                    <a:pt x="8732" y="165"/>
                    <a:pt x="7295" y="512"/>
                  </a:cubicBezTo>
                  <a:cubicBezTo>
                    <a:pt x="5532" y="907"/>
                    <a:pt x="3921" y="1819"/>
                    <a:pt x="2675" y="3126"/>
                  </a:cubicBezTo>
                  <a:cubicBezTo>
                    <a:pt x="487" y="5436"/>
                    <a:pt x="0" y="8901"/>
                    <a:pt x="183" y="12093"/>
                  </a:cubicBezTo>
                  <a:cubicBezTo>
                    <a:pt x="426" y="15831"/>
                    <a:pt x="1520" y="19509"/>
                    <a:pt x="3374" y="22792"/>
                  </a:cubicBezTo>
                  <a:cubicBezTo>
                    <a:pt x="3587" y="23248"/>
                    <a:pt x="3891" y="23613"/>
                    <a:pt x="4286" y="23886"/>
                  </a:cubicBezTo>
                  <a:cubicBezTo>
                    <a:pt x="4444" y="23976"/>
                    <a:pt x="4622" y="24020"/>
                    <a:pt x="4799" y="24020"/>
                  </a:cubicBezTo>
                  <a:cubicBezTo>
                    <a:pt x="5101" y="24020"/>
                    <a:pt x="5402" y="23892"/>
                    <a:pt x="5593" y="23643"/>
                  </a:cubicBezTo>
                  <a:lnTo>
                    <a:pt x="21703" y="13734"/>
                  </a:lnTo>
                  <a:cubicBezTo>
                    <a:pt x="24682" y="6865"/>
                    <a:pt x="20609" y="2670"/>
                    <a:pt x="17934" y="1150"/>
                  </a:cubicBezTo>
                  <a:cubicBezTo>
                    <a:pt x="16353" y="239"/>
                    <a:pt x="14469" y="56"/>
                    <a:pt x="12645" y="26"/>
                  </a:cubicBezTo>
                  <a:cubicBezTo>
                    <a:pt x="12313" y="9"/>
                    <a:pt x="11980" y="0"/>
                    <a:pt x="1164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47"/>
            <p:cNvSpPr/>
            <p:nvPr/>
          </p:nvSpPr>
          <p:spPr>
            <a:xfrm>
              <a:off x="2641650" y="2036650"/>
              <a:ext cx="454450" cy="804125"/>
            </a:xfrm>
            <a:custGeom>
              <a:avLst/>
              <a:gdLst/>
              <a:ahLst/>
              <a:cxnLst/>
              <a:rect l="l" t="t" r="r" b="b"/>
              <a:pathLst>
                <a:path w="18178" h="32165" extrusionOk="0">
                  <a:moveTo>
                    <a:pt x="11989" y="1"/>
                  </a:moveTo>
                  <a:cubicBezTo>
                    <a:pt x="11774" y="1"/>
                    <a:pt x="11557" y="13"/>
                    <a:pt x="11338" y="37"/>
                  </a:cubicBezTo>
                  <a:lnTo>
                    <a:pt x="1764" y="1040"/>
                  </a:lnTo>
                  <a:cubicBezTo>
                    <a:pt x="761" y="1161"/>
                    <a:pt x="1" y="2012"/>
                    <a:pt x="31" y="3015"/>
                  </a:cubicBezTo>
                  <a:lnTo>
                    <a:pt x="1308" y="26754"/>
                  </a:lnTo>
                  <a:cubicBezTo>
                    <a:pt x="1460" y="29764"/>
                    <a:pt x="3952" y="32165"/>
                    <a:pt x="6992" y="32165"/>
                  </a:cubicBezTo>
                  <a:cubicBezTo>
                    <a:pt x="10244" y="32165"/>
                    <a:pt x="12828" y="29490"/>
                    <a:pt x="12736" y="26268"/>
                  </a:cubicBezTo>
                  <a:lnTo>
                    <a:pt x="12615" y="22651"/>
                  </a:lnTo>
                  <a:cubicBezTo>
                    <a:pt x="12615" y="22651"/>
                    <a:pt x="16870" y="21952"/>
                    <a:pt x="17752" y="16420"/>
                  </a:cubicBezTo>
                  <a:cubicBezTo>
                    <a:pt x="18177" y="13654"/>
                    <a:pt x="18056" y="9155"/>
                    <a:pt x="17812" y="5477"/>
                  </a:cubicBezTo>
                  <a:cubicBezTo>
                    <a:pt x="17614" y="2355"/>
                    <a:pt x="15029" y="1"/>
                    <a:pt x="11989" y="1"/>
                  </a:cubicBez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47"/>
            <p:cNvSpPr/>
            <p:nvPr/>
          </p:nvSpPr>
          <p:spPr>
            <a:xfrm>
              <a:off x="3027675" y="2235700"/>
              <a:ext cx="34975" cy="33700"/>
            </a:xfrm>
            <a:custGeom>
              <a:avLst/>
              <a:gdLst/>
              <a:ahLst/>
              <a:cxnLst/>
              <a:rect l="l" t="t" r="r" b="b"/>
              <a:pathLst>
                <a:path w="1399" h="1348" extrusionOk="0">
                  <a:moveTo>
                    <a:pt x="770" y="0"/>
                  </a:moveTo>
                  <a:cubicBezTo>
                    <a:pt x="737" y="0"/>
                    <a:pt x="703" y="3"/>
                    <a:pt x="669" y="8"/>
                  </a:cubicBezTo>
                  <a:cubicBezTo>
                    <a:pt x="305" y="8"/>
                    <a:pt x="1" y="312"/>
                    <a:pt x="1" y="707"/>
                  </a:cubicBezTo>
                  <a:cubicBezTo>
                    <a:pt x="1" y="1082"/>
                    <a:pt x="302" y="1348"/>
                    <a:pt x="670" y="1348"/>
                  </a:cubicBezTo>
                  <a:cubicBezTo>
                    <a:pt x="690" y="1348"/>
                    <a:pt x="710" y="1347"/>
                    <a:pt x="730" y="1345"/>
                  </a:cubicBezTo>
                  <a:cubicBezTo>
                    <a:pt x="1125" y="1345"/>
                    <a:pt x="1399" y="1011"/>
                    <a:pt x="1399" y="646"/>
                  </a:cubicBezTo>
                  <a:cubicBezTo>
                    <a:pt x="1399" y="285"/>
                    <a:pt x="1120" y="0"/>
                    <a:pt x="7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47"/>
            <p:cNvSpPr/>
            <p:nvPr/>
          </p:nvSpPr>
          <p:spPr>
            <a:xfrm>
              <a:off x="2990450" y="2213100"/>
              <a:ext cx="72975" cy="18600"/>
            </a:xfrm>
            <a:custGeom>
              <a:avLst/>
              <a:gdLst/>
              <a:ahLst/>
              <a:cxnLst/>
              <a:rect l="l" t="t" r="r" b="b"/>
              <a:pathLst>
                <a:path w="2919" h="744" extrusionOk="0">
                  <a:moveTo>
                    <a:pt x="1520" y="0"/>
                  </a:moveTo>
                  <a:cubicBezTo>
                    <a:pt x="1125" y="0"/>
                    <a:pt x="699" y="122"/>
                    <a:pt x="365" y="334"/>
                  </a:cubicBezTo>
                  <a:cubicBezTo>
                    <a:pt x="122" y="517"/>
                    <a:pt x="0" y="638"/>
                    <a:pt x="91" y="730"/>
                  </a:cubicBezTo>
                  <a:cubicBezTo>
                    <a:pt x="98" y="739"/>
                    <a:pt x="110" y="743"/>
                    <a:pt x="127" y="743"/>
                  </a:cubicBezTo>
                  <a:cubicBezTo>
                    <a:pt x="274" y="743"/>
                    <a:pt x="808" y="426"/>
                    <a:pt x="1490" y="426"/>
                  </a:cubicBezTo>
                  <a:cubicBezTo>
                    <a:pt x="2171" y="426"/>
                    <a:pt x="2681" y="743"/>
                    <a:pt x="2845" y="743"/>
                  </a:cubicBezTo>
                  <a:cubicBezTo>
                    <a:pt x="2864" y="743"/>
                    <a:pt x="2878" y="739"/>
                    <a:pt x="2888" y="730"/>
                  </a:cubicBezTo>
                  <a:cubicBezTo>
                    <a:pt x="2918" y="699"/>
                    <a:pt x="2857" y="547"/>
                    <a:pt x="2614" y="365"/>
                  </a:cubicBezTo>
                  <a:cubicBezTo>
                    <a:pt x="2310" y="122"/>
                    <a:pt x="1915" y="0"/>
                    <a:pt x="152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47"/>
            <p:cNvSpPr/>
            <p:nvPr/>
          </p:nvSpPr>
          <p:spPr>
            <a:xfrm>
              <a:off x="2836175" y="2240400"/>
              <a:ext cx="35750" cy="34325"/>
            </a:xfrm>
            <a:custGeom>
              <a:avLst/>
              <a:gdLst/>
              <a:ahLst/>
              <a:cxnLst/>
              <a:rect l="l" t="t" r="r" b="b"/>
              <a:pathLst>
                <a:path w="1430" h="1373" extrusionOk="0">
                  <a:moveTo>
                    <a:pt x="750" y="0"/>
                  </a:moveTo>
                  <a:cubicBezTo>
                    <a:pt x="734" y="0"/>
                    <a:pt x="717" y="1"/>
                    <a:pt x="700" y="2"/>
                  </a:cubicBezTo>
                  <a:cubicBezTo>
                    <a:pt x="305" y="2"/>
                    <a:pt x="1" y="337"/>
                    <a:pt x="1" y="732"/>
                  </a:cubicBezTo>
                  <a:cubicBezTo>
                    <a:pt x="30" y="1080"/>
                    <a:pt x="335" y="1372"/>
                    <a:pt x="680" y="1372"/>
                  </a:cubicBezTo>
                  <a:cubicBezTo>
                    <a:pt x="697" y="1372"/>
                    <a:pt x="714" y="1372"/>
                    <a:pt x="730" y="1370"/>
                  </a:cubicBezTo>
                  <a:cubicBezTo>
                    <a:pt x="1126" y="1340"/>
                    <a:pt x="1430" y="1036"/>
                    <a:pt x="1430" y="641"/>
                  </a:cubicBezTo>
                  <a:cubicBezTo>
                    <a:pt x="1401" y="293"/>
                    <a:pt x="1095" y="0"/>
                    <a:pt x="75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47"/>
            <p:cNvSpPr/>
            <p:nvPr/>
          </p:nvSpPr>
          <p:spPr>
            <a:xfrm>
              <a:off x="2802750" y="2216900"/>
              <a:ext cx="72975" cy="18600"/>
            </a:xfrm>
            <a:custGeom>
              <a:avLst/>
              <a:gdLst/>
              <a:ahLst/>
              <a:cxnLst/>
              <a:rect l="l" t="t" r="r" b="b"/>
              <a:pathLst>
                <a:path w="2919" h="744" extrusionOk="0">
                  <a:moveTo>
                    <a:pt x="1520" y="0"/>
                  </a:moveTo>
                  <a:cubicBezTo>
                    <a:pt x="1125" y="0"/>
                    <a:pt x="730" y="122"/>
                    <a:pt x="396" y="334"/>
                  </a:cubicBezTo>
                  <a:cubicBezTo>
                    <a:pt x="152" y="517"/>
                    <a:pt x="1" y="638"/>
                    <a:pt x="92" y="730"/>
                  </a:cubicBezTo>
                  <a:cubicBezTo>
                    <a:pt x="99" y="734"/>
                    <a:pt x="108" y="736"/>
                    <a:pt x="121" y="736"/>
                  </a:cubicBezTo>
                  <a:cubicBezTo>
                    <a:pt x="268" y="736"/>
                    <a:pt x="788" y="426"/>
                    <a:pt x="1490" y="426"/>
                  </a:cubicBezTo>
                  <a:cubicBezTo>
                    <a:pt x="2171" y="426"/>
                    <a:pt x="2681" y="743"/>
                    <a:pt x="2845" y="743"/>
                  </a:cubicBezTo>
                  <a:cubicBezTo>
                    <a:pt x="2864" y="743"/>
                    <a:pt x="2879" y="739"/>
                    <a:pt x="2888" y="730"/>
                  </a:cubicBezTo>
                  <a:cubicBezTo>
                    <a:pt x="2918" y="699"/>
                    <a:pt x="2858" y="517"/>
                    <a:pt x="2645" y="365"/>
                  </a:cubicBezTo>
                  <a:cubicBezTo>
                    <a:pt x="2311" y="122"/>
                    <a:pt x="1915" y="0"/>
                    <a:pt x="152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47"/>
            <p:cNvSpPr/>
            <p:nvPr/>
          </p:nvSpPr>
          <p:spPr>
            <a:xfrm>
              <a:off x="2933450" y="2217650"/>
              <a:ext cx="60050" cy="159975"/>
            </a:xfrm>
            <a:custGeom>
              <a:avLst/>
              <a:gdLst/>
              <a:ahLst/>
              <a:cxnLst/>
              <a:rect l="l" t="t" r="r" b="b"/>
              <a:pathLst>
                <a:path w="2402" h="6399" extrusionOk="0">
                  <a:moveTo>
                    <a:pt x="94" y="0"/>
                  </a:moveTo>
                  <a:cubicBezTo>
                    <a:pt x="93" y="0"/>
                    <a:pt x="93" y="0"/>
                    <a:pt x="92" y="0"/>
                  </a:cubicBezTo>
                  <a:cubicBezTo>
                    <a:pt x="1" y="31"/>
                    <a:pt x="578" y="1763"/>
                    <a:pt x="1368" y="3891"/>
                  </a:cubicBezTo>
                  <a:lnTo>
                    <a:pt x="1946" y="5380"/>
                  </a:lnTo>
                  <a:cubicBezTo>
                    <a:pt x="2037" y="5532"/>
                    <a:pt x="2098" y="5745"/>
                    <a:pt x="2067" y="5958"/>
                  </a:cubicBezTo>
                  <a:cubicBezTo>
                    <a:pt x="2037" y="6080"/>
                    <a:pt x="1855" y="6110"/>
                    <a:pt x="1672" y="6140"/>
                  </a:cubicBezTo>
                  <a:cubicBezTo>
                    <a:pt x="1247" y="6140"/>
                    <a:pt x="821" y="6232"/>
                    <a:pt x="426" y="6353"/>
                  </a:cubicBezTo>
                  <a:cubicBezTo>
                    <a:pt x="639" y="6384"/>
                    <a:pt x="852" y="6399"/>
                    <a:pt x="1061" y="6399"/>
                  </a:cubicBezTo>
                  <a:cubicBezTo>
                    <a:pt x="1270" y="6399"/>
                    <a:pt x="1475" y="6384"/>
                    <a:pt x="1672" y="6353"/>
                  </a:cubicBezTo>
                  <a:cubicBezTo>
                    <a:pt x="1794" y="6353"/>
                    <a:pt x="1915" y="6323"/>
                    <a:pt x="2007" y="6292"/>
                  </a:cubicBezTo>
                  <a:cubicBezTo>
                    <a:pt x="2159" y="6262"/>
                    <a:pt x="2280" y="6171"/>
                    <a:pt x="2341" y="6019"/>
                  </a:cubicBezTo>
                  <a:cubicBezTo>
                    <a:pt x="2402" y="5776"/>
                    <a:pt x="2341" y="5502"/>
                    <a:pt x="2250" y="5259"/>
                  </a:cubicBezTo>
                  <a:cubicBezTo>
                    <a:pt x="2067" y="4773"/>
                    <a:pt x="1885" y="4286"/>
                    <a:pt x="1672" y="3769"/>
                  </a:cubicBezTo>
                  <a:cubicBezTo>
                    <a:pt x="889" y="1691"/>
                    <a:pt x="195" y="0"/>
                    <a:pt x="9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47"/>
            <p:cNvSpPr/>
            <p:nvPr/>
          </p:nvSpPr>
          <p:spPr>
            <a:xfrm>
              <a:off x="2772350" y="2552750"/>
              <a:ext cx="184675" cy="83300"/>
            </a:xfrm>
            <a:custGeom>
              <a:avLst/>
              <a:gdLst/>
              <a:ahLst/>
              <a:cxnLst/>
              <a:rect l="l" t="t" r="r" b="b"/>
              <a:pathLst>
                <a:path w="7387" h="3332" extrusionOk="0">
                  <a:moveTo>
                    <a:pt x="1" y="1"/>
                  </a:moveTo>
                  <a:cubicBezTo>
                    <a:pt x="1" y="1"/>
                    <a:pt x="1573" y="3332"/>
                    <a:pt x="6314" y="3332"/>
                  </a:cubicBezTo>
                  <a:cubicBezTo>
                    <a:pt x="6637" y="3332"/>
                    <a:pt x="6974" y="3317"/>
                    <a:pt x="7326" y="3284"/>
                  </a:cubicBezTo>
                  <a:lnTo>
                    <a:pt x="7387" y="1977"/>
                  </a:lnTo>
                  <a:lnTo>
                    <a:pt x="7387" y="1977"/>
                  </a:lnTo>
                  <a:cubicBezTo>
                    <a:pt x="7331" y="1977"/>
                    <a:pt x="7274" y="1978"/>
                    <a:pt x="7218" y="1978"/>
                  </a:cubicBezTo>
                  <a:cubicBezTo>
                    <a:pt x="4691" y="1978"/>
                    <a:pt x="2171" y="1309"/>
                    <a:pt x="1" y="1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47"/>
            <p:cNvSpPr/>
            <p:nvPr/>
          </p:nvSpPr>
          <p:spPr>
            <a:xfrm>
              <a:off x="2877225" y="2409625"/>
              <a:ext cx="60800" cy="42225"/>
            </a:xfrm>
            <a:custGeom>
              <a:avLst/>
              <a:gdLst/>
              <a:ahLst/>
              <a:cxnLst/>
              <a:rect l="l" t="t" r="r" b="b"/>
              <a:pathLst>
                <a:path w="2432" h="1689" extrusionOk="0">
                  <a:moveTo>
                    <a:pt x="1277" y="0"/>
                  </a:moveTo>
                  <a:cubicBezTo>
                    <a:pt x="1217" y="0"/>
                    <a:pt x="1156" y="4"/>
                    <a:pt x="1095" y="12"/>
                  </a:cubicBezTo>
                  <a:cubicBezTo>
                    <a:pt x="760" y="42"/>
                    <a:pt x="456" y="194"/>
                    <a:pt x="243" y="467"/>
                  </a:cubicBezTo>
                  <a:cubicBezTo>
                    <a:pt x="31" y="741"/>
                    <a:pt x="0" y="1106"/>
                    <a:pt x="183" y="1379"/>
                  </a:cubicBezTo>
                  <a:cubicBezTo>
                    <a:pt x="353" y="1572"/>
                    <a:pt x="599" y="1689"/>
                    <a:pt x="857" y="1689"/>
                  </a:cubicBezTo>
                  <a:cubicBezTo>
                    <a:pt x="966" y="1689"/>
                    <a:pt x="1077" y="1668"/>
                    <a:pt x="1186" y="1622"/>
                  </a:cubicBezTo>
                  <a:cubicBezTo>
                    <a:pt x="1550" y="1501"/>
                    <a:pt x="1885" y="1319"/>
                    <a:pt x="2158" y="1045"/>
                  </a:cubicBezTo>
                  <a:cubicBezTo>
                    <a:pt x="2250" y="984"/>
                    <a:pt x="2310" y="923"/>
                    <a:pt x="2371" y="832"/>
                  </a:cubicBezTo>
                  <a:cubicBezTo>
                    <a:pt x="2432" y="741"/>
                    <a:pt x="2432" y="619"/>
                    <a:pt x="2371" y="528"/>
                  </a:cubicBezTo>
                  <a:lnTo>
                    <a:pt x="2341" y="528"/>
                  </a:lnTo>
                  <a:cubicBezTo>
                    <a:pt x="2075" y="183"/>
                    <a:pt x="1693" y="0"/>
                    <a:pt x="1277" y="0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47"/>
            <p:cNvSpPr/>
            <p:nvPr/>
          </p:nvSpPr>
          <p:spPr>
            <a:xfrm>
              <a:off x="2884050" y="2389375"/>
              <a:ext cx="64625" cy="54750"/>
            </a:xfrm>
            <a:custGeom>
              <a:avLst/>
              <a:gdLst/>
              <a:ahLst/>
              <a:cxnLst/>
              <a:rect l="l" t="t" r="r" b="b"/>
              <a:pathLst>
                <a:path w="2585" h="2190" extrusionOk="0">
                  <a:moveTo>
                    <a:pt x="183" y="1"/>
                  </a:moveTo>
                  <a:cubicBezTo>
                    <a:pt x="92" y="1"/>
                    <a:pt x="1" y="214"/>
                    <a:pt x="62" y="548"/>
                  </a:cubicBezTo>
                  <a:cubicBezTo>
                    <a:pt x="92" y="1004"/>
                    <a:pt x="335" y="1429"/>
                    <a:pt x="700" y="1733"/>
                  </a:cubicBezTo>
                  <a:cubicBezTo>
                    <a:pt x="1065" y="2037"/>
                    <a:pt x="1551" y="2189"/>
                    <a:pt x="2037" y="2189"/>
                  </a:cubicBezTo>
                  <a:cubicBezTo>
                    <a:pt x="2402" y="2189"/>
                    <a:pt x="2584" y="2068"/>
                    <a:pt x="2584" y="2037"/>
                  </a:cubicBezTo>
                  <a:cubicBezTo>
                    <a:pt x="2584" y="1916"/>
                    <a:pt x="1703" y="1977"/>
                    <a:pt x="1004" y="1399"/>
                  </a:cubicBezTo>
                  <a:cubicBezTo>
                    <a:pt x="305" y="822"/>
                    <a:pt x="305" y="1"/>
                    <a:pt x="18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47"/>
            <p:cNvSpPr/>
            <p:nvPr/>
          </p:nvSpPr>
          <p:spPr>
            <a:xfrm>
              <a:off x="2795150" y="2187425"/>
              <a:ext cx="88925" cy="25800"/>
            </a:xfrm>
            <a:custGeom>
              <a:avLst/>
              <a:gdLst/>
              <a:ahLst/>
              <a:cxnLst/>
              <a:rect l="l" t="t" r="r" b="b"/>
              <a:pathLst>
                <a:path w="3557" h="1032" extrusionOk="0">
                  <a:moveTo>
                    <a:pt x="2086" y="1"/>
                  </a:moveTo>
                  <a:cubicBezTo>
                    <a:pt x="1969" y="1"/>
                    <a:pt x="1851" y="8"/>
                    <a:pt x="1733" y="24"/>
                  </a:cubicBezTo>
                  <a:cubicBezTo>
                    <a:pt x="1277" y="54"/>
                    <a:pt x="821" y="206"/>
                    <a:pt x="456" y="480"/>
                  </a:cubicBezTo>
                  <a:cubicBezTo>
                    <a:pt x="153" y="662"/>
                    <a:pt x="1" y="875"/>
                    <a:pt x="61" y="966"/>
                  </a:cubicBezTo>
                  <a:cubicBezTo>
                    <a:pt x="93" y="1013"/>
                    <a:pt x="164" y="1032"/>
                    <a:pt x="267" y="1032"/>
                  </a:cubicBezTo>
                  <a:cubicBezTo>
                    <a:pt x="567" y="1032"/>
                    <a:pt x="1139" y="874"/>
                    <a:pt x="1794" y="784"/>
                  </a:cubicBezTo>
                  <a:cubicBezTo>
                    <a:pt x="2706" y="693"/>
                    <a:pt x="3466" y="784"/>
                    <a:pt x="3526" y="571"/>
                  </a:cubicBezTo>
                  <a:cubicBezTo>
                    <a:pt x="3557" y="480"/>
                    <a:pt x="3405" y="328"/>
                    <a:pt x="3101" y="176"/>
                  </a:cubicBezTo>
                  <a:cubicBezTo>
                    <a:pt x="2763" y="63"/>
                    <a:pt x="2425" y="1"/>
                    <a:pt x="208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47"/>
            <p:cNvSpPr/>
            <p:nvPr/>
          </p:nvSpPr>
          <p:spPr>
            <a:xfrm>
              <a:off x="2989675" y="2156850"/>
              <a:ext cx="66900" cy="21475"/>
            </a:xfrm>
            <a:custGeom>
              <a:avLst/>
              <a:gdLst/>
              <a:ahLst/>
              <a:cxnLst/>
              <a:rect l="l" t="t" r="r" b="b"/>
              <a:pathLst>
                <a:path w="2676" h="859" extrusionOk="0">
                  <a:moveTo>
                    <a:pt x="1369" y="1"/>
                  </a:moveTo>
                  <a:cubicBezTo>
                    <a:pt x="1004" y="1"/>
                    <a:pt x="609" y="92"/>
                    <a:pt x="305" y="274"/>
                  </a:cubicBezTo>
                  <a:cubicBezTo>
                    <a:pt x="92" y="457"/>
                    <a:pt x="1" y="639"/>
                    <a:pt x="62" y="700"/>
                  </a:cubicBezTo>
                  <a:cubicBezTo>
                    <a:pt x="122" y="791"/>
                    <a:pt x="282" y="814"/>
                    <a:pt x="506" y="814"/>
                  </a:cubicBezTo>
                  <a:cubicBezTo>
                    <a:pt x="730" y="814"/>
                    <a:pt x="1019" y="791"/>
                    <a:pt x="1338" y="791"/>
                  </a:cubicBezTo>
                  <a:cubicBezTo>
                    <a:pt x="1764" y="791"/>
                    <a:pt x="2135" y="859"/>
                    <a:pt x="2381" y="859"/>
                  </a:cubicBezTo>
                  <a:cubicBezTo>
                    <a:pt x="2503" y="859"/>
                    <a:pt x="2595" y="842"/>
                    <a:pt x="2645" y="791"/>
                  </a:cubicBezTo>
                  <a:cubicBezTo>
                    <a:pt x="2676" y="700"/>
                    <a:pt x="2615" y="518"/>
                    <a:pt x="2402" y="335"/>
                  </a:cubicBezTo>
                  <a:cubicBezTo>
                    <a:pt x="2098" y="122"/>
                    <a:pt x="1733" y="1"/>
                    <a:pt x="136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47"/>
            <p:cNvSpPr/>
            <p:nvPr/>
          </p:nvSpPr>
          <p:spPr>
            <a:xfrm>
              <a:off x="2586175" y="1979900"/>
              <a:ext cx="527400" cy="469550"/>
            </a:xfrm>
            <a:custGeom>
              <a:avLst/>
              <a:gdLst/>
              <a:ahLst/>
              <a:cxnLst/>
              <a:rect l="l" t="t" r="r" b="b"/>
              <a:pathLst>
                <a:path w="21096" h="18782" extrusionOk="0">
                  <a:moveTo>
                    <a:pt x="10770" y="1"/>
                  </a:moveTo>
                  <a:cubicBezTo>
                    <a:pt x="9348" y="1"/>
                    <a:pt x="7910" y="169"/>
                    <a:pt x="6505" y="422"/>
                  </a:cubicBezTo>
                  <a:cubicBezTo>
                    <a:pt x="5290" y="635"/>
                    <a:pt x="4043" y="969"/>
                    <a:pt x="3071" y="1729"/>
                  </a:cubicBezTo>
                  <a:cubicBezTo>
                    <a:pt x="1703" y="2793"/>
                    <a:pt x="1125" y="4586"/>
                    <a:pt x="791" y="6288"/>
                  </a:cubicBezTo>
                  <a:cubicBezTo>
                    <a:pt x="1" y="10483"/>
                    <a:pt x="183" y="14951"/>
                    <a:pt x="2007" y="18781"/>
                  </a:cubicBezTo>
                  <a:cubicBezTo>
                    <a:pt x="3192" y="17656"/>
                    <a:pt x="4013" y="16197"/>
                    <a:pt x="4347" y="14556"/>
                  </a:cubicBezTo>
                  <a:cubicBezTo>
                    <a:pt x="4682" y="12976"/>
                    <a:pt x="4803" y="11334"/>
                    <a:pt x="4742" y="9693"/>
                  </a:cubicBezTo>
                  <a:cubicBezTo>
                    <a:pt x="4742" y="9115"/>
                    <a:pt x="4803" y="8447"/>
                    <a:pt x="5259" y="8082"/>
                  </a:cubicBezTo>
                  <a:cubicBezTo>
                    <a:pt x="5533" y="7930"/>
                    <a:pt x="5837" y="7839"/>
                    <a:pt x="6141" y="7808"/>
                  </a:cubicBezTo>
                  <a:cubicBezTo>
                    <a:pt x="9150" y="7322"/>
                    <a:pt x="14104" y="4799"/>
                    <a:pt x="16262" y="2641"/>
                  </a:cubicBezTo>
                  <a:cubicBezTo>
                    <a:pt x="17752" y="4890"/>
                    <a:pt x="19059" y="3006"/>
                    <a:pt x="20031" y="7717"/>
                  </a:cubicBezTo>
                  <a:lnTo>
                    <a:pt x="21095" y="6258"/>
                  </a:lnTo>
                  <a:cubicBezTo>
                    <a:pt x="20700" y="3219"/>
                    <a:pt x="18481" y="1881"/>
                    <a:pt x="15594" y="817"/>
                  </a:cubicBezTo>
                  <a:cubicBezTo>
                    <a:pt x="14057" y="229"/>
                    <a:pt x="12424" y="1"/>
                    <a:pt x="1077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47"/>
            <p:cNvSpPr/>
            <p:nvPr/>
          </p:nvSpPr>
          <p:spPr>
            <a:xfrm>
              <a:off x="2564900" y="2019225"/>
              <a:ext cx="414925" cy="104550"/>
            </a:xfrm>
            <a:custGeom>
              <a:avLst/>
              <a:gdLst/>
              <a:ahLst/>
              <a:cxnLst/>
              <a:rect l="l" t="t" r="r" b="b"/>
              <a:pathLst>
                <a:path w="16597" h="4182" extrusionOk="0">
                  <a:moveTo>
                    <a:pt x="16591" y="1"/>
                  </a:moveTo>
                  <a:cubicBezTo>
                    <a:pt x="16515" y="1"/>
                    <a:pt x="15846" y="734"/>
                    <a:pt x="14530" y="1524"/>
                  </a:cubicBezTo>
                  <a:lnTo>
                    <a:pt x="13983" y="1858"/>
                  </a:lnTo>
                  <a:lnTo>
                    <a:pt x="13375" y="2162"/>
                  </a:lnTo>
                  <a:cubicBezTo>
                    <a:pt x="12949" y="2405"/>
                    <a:pt x="12493" y="2557"/>
                    <a:pt x="12007" y="2770"/>
                  </a:cubicBezTo>
                  <a:cubicBezTo>
                    <a:pt x="10913" y="3165"/>
                    <a:pt x="9818" y="3439"/>
                    <a:pt x="8694" y="3652"/>
                  </a:cubicBezTo>
                  <a:cubicBezTo>
                    <a:pt x="7685" y="3811"/>
                    <a:pt x="6700" y="3901"/>
                    <a:pt x="5698" y="3901"/>
                  </a:cubicBezTo>
                  <a:cubicBezTo>
                    <a:pt x="5552" y="3901"/>
                    <a:pt x="5406" y="3899"/>
                    <a:pt x="5259" y="3895"/>
                  </a:cubicBezTo>
                  <a:cubicBezTo>
                    <a:pt x="4317" y="3864"/>
                    <a:pt x="3375" y="3773"/>
                    <a:pt x="2463" y="3591"/>
                  </a:cubicBezTo>
                  <a:cubicBezTo>
                    <a:pt x="1002" y="3276"/>
                    <a:pt x="135" y="2826"/>
                    <a:pt x="14" y="2826"/>
                  </a:cubicBezTo>
                  <a:cubicBezTo>
                    <a:pt x="7" y="2826"/>
                    <a:pt x="2" y="2827"/>
                    <a:pt x="1" y="2831"/>
                  </a:cubicBezTo>
                  <a:cubicBezTo>
                    <a:pt x="183" y="2983"/>
                    <a:pt x="396" y="3074"/>
                    <a:pt x="609" y="3165"/>
                  </a:cubicBezTo>
                  <a:cubicBezTo>
                    <a:pt x="852" y="3287"/>
                    <a:pt x="1095" y="3408"/>
                    <a:pt x="1368" y="3500"/>
                  </a:cubicBezTo>
                  <a:lnTo>
                    <a:pt x="1855" y="3652"/>
                  </a:lnTo>
                  <a:lnTo>
                    <a:pt x="2432" y="3804"/>
                  </a:lnTo>
                  <a:cubicBezTo>
                    <a:pt x="3344" y="4016"/>
                    <a:pt x="4286" y="4138"/>
                    <a:pt x="5259" y="4168"/>
                  </a:cubicBezTo>
                  <a:cubicBezTo>
                    <a:pt x="5477" y="4177"/>
                    <a:pt x="5695" y="4181"/>
                    <a:pt x="5913" y="4181"/>
                  </a:cubicBezTo>
                  <a:cubicBezTo>
                    <a:pt x="8009" y="4181"/>
                    <a:pt x="10116" y="3787"/>
                    <a:pt x="12098" y="3044"/>
                  </a:cubicBezTo>
                  <a:cubicBezTo>
                    <a:pt x="12584" y="2801"/>
                    <a:pt x="13071" y="2649"/>
                    <a:pt x="13496" y="2405"/>
                  </a:cubicBezTo>
                  <a:lnTo>
                    <a:pt x="14104" y="2071"/>
                  </a:lnTo>
                  <a:lnTo>
                    <a:pt x="14651" y="1737"/>
                  </a:lnTo>
                  <a:cubicBezTo>
                    <a:pt x="14955" y="1524"/>
                    <a:pt x="15229" y="1311"/>
                    <a:pt x="15533" y="1068"/>
                  </a:cubicBezTo>
                  <a:lnTo>
                    <a:pt x="15867" y="794"/>
                  </a:lnTo>
                  <a:lnTo>
                    <a:pt x="16141" y="521"/>
                  </a:lnTo>
                  <a:cubicBezTo>
                    <a:pt x="16323" y="369"/>
                    <a:pt x="16475" y="187"/>
                    <a:pt x="16597" y="4"/>
                  </a:cubicBezTo>
                  <a:cubicBezTo>
                    <a:pt x="16596" y="2"/>
                    <a:pt x="16594" y="1"/>
                    <a:pt x="1659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47"/>
            <p:cNvSpPr/>
            <p:nvPr/>
          </p:nvSpPr>
          <p:spPr>
            <a:xfrm>
              <a:off x="2603650" y="1997275"/>
              <a:ext cx="376950" cy="53275"/>
            </a:xfrm>
            <a:custGeom>
              <a:avLst/>
              <a:gdLst/>
              <a:ahLst/>
              <a:cxnLst/>
              <a:rect l="l" t="t" r="r" b="b"/>
              <a:pathLst>
                <a:path w="15078" h="2131" extrusionOk="0">
                  <a:moveTo>
                    <a:pt x="1" y="1"/>
                  </a:moveTo>
                  <a:cubicBezTo>
                    <a:pt x="153" y="153"/>
                    <a:pt x="305" y="274"/>
                    <a:pt x="487" y="365"/>
                  </a:cubicBezTo>
                  <a:cubicBezTo>
                    <a:pt x="670" y="517"/>
                    <a:pt x="882" y="639"/>
                    <a:pt x="1095" y="761"/>
                  </a:cubicBezTo>
                  <a:lnTo>
                    <a:pt x="1490" y="973"/>
                  </a:lnTo>
                  <a:lnTo>
                    <a:pt x="1977" y="1156"/>
                  </a:lnTo>
                  <a:cubicBezTo>
                    <a:pt x="3608" y="1797"/>
                    <a:pt x="5378" y="2130"/>
                    <a:pt x="7155" y="2130"/>
                  </a:cubicBezTo>
                  <a:cubicBezTo>
                    <a:pt x="7232" y="2130"/>
                    <a:pt x="7310" y="2130"/>
                    <a:pt x="7387" y="2128"/>
                  </a:cubicBezTo>
                  <a:cubicBezTo>
                    <a:pt x="9241" y="2128"/>
                    <a:pt x="11065" y="1946"/>
                    <a:pt x="12889" y="1520"/>
                  </a:cubicBezTo>
                  <a:cubicBezTo>
                    <a:pt x="13557" y="1369"/>
                    <a:pt x="14104" y="1217"/>
                    <a:pt x="14500" y="1095"/>
                  </a:cubicBezTo>
                  <a:cubicBezTo>
                    <a:pt x="14682" y="1034"/>
                    <a:pt x="14895" y="973"/>
                    <a:pt x="15077" y="852"/>
                  </a:cubicBezTo>
                  <a:cubicBezTo>
                    <a:pt x="15077" y="850"/>
                    <a:pt x="15073" y="849"/>
                    <a:pt x="15066" y="849"/>
                  </a:cubicBezTo>
                  <a:cubicBezTo>
                    <a:pt x="14962" y="849"/>
                    <a:pt x="14108" y="1052"/>
                    <a:pt x="12828" y="1308"/>
                  </a:cubicBezTo>
                  <a:cubicBezTo>
                    <a:pt x="11034" y="1642"/>
                    <a:pt x="9211" y="1824"/>
                    <a:pt x="7387" y="1824"/>
                  </a:cubicBezTo>
                  <a:cubicBezTo>
                    <a:pt x="7304" y="1826"/>
                    <a:pt x="7221" y="1827"/>
                    <a:pt x="7137" y="1827"/>
                  </a:cubicBezTo>
                  <a:cubicBezTo>
                    <a:pt x="5400" y="1827"/>
                    <a:pt x="3691" y="1525"/>
                    <a:pt x="2037" y="973"/>
                  </a:cubicBezTo>
                  <a:cubicBezTo>
                    <a:pt x="1338" y="669"/>
                    <a:pt x="670" y="365"/>
                    <a:pt x="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47"/>
            <p:cNvSpPr/>
            <p:nvPr/>
          </p:nvSpPr>
          <p:spPr>
            <a:xfrm>
              <a:off x="2979800" y="1966000"/>
              <a:ext cx="49425" cy="56375"/>
            </a:xfrm>
            <a:custGeom>
              <a:avLst/>
              <a:gdLst/>
              <a:ahLst/>
              <a:cxnLst/>
              <a:rect l="l" t="t" r="r" b="b"/>
              <a:pathLst>
                <a:path w="1977" h="2255" extrusionOk="0">
                  <a:moveTo>
                    <a:pt x="1775" y="1"/>
                  </a:moveTo>
                  <a:cubicBezTo>
                    <a:pt x="1695" y="1"/>
                    <a:pt x="1588" y="10"/>
                    <a:pt x="1460" y="36"/>
                  </a:cubicBezTo>
                  <a:cubicBezTo>
                    <a:pt x="669" y="279"/>
                    <a:pt x="92" y="948"/>
                    <a:pt x="31" y="1768"/>
                  </a:cubicBezTo>
                  <a:cubicBezTo>
                    <a:pt x="1" y="2072"/>
                    <a:pt x="92" y="2255"/>
                    <a:pt x="122" y="2255"/>
                  </a:cubicBezTo>
                  <a:cubicBezTo>
                    <a:pt x="153" y="2255"/>
                    <a:pt x="183" y="1525"/>
                    <a:pt x="730" y="887"/>
                  </a:cubicBezTo>
                  <a:cubicBezTo>
                    <a:pt x="1277" y="249"/>
                    <a:pt x="1976" y="127"/>
                    <a:pt x="1946" y="36"/>
                  </a:cubicBezTo>
                  <a:cubicBezTo>
                    <a:pt x="1946" y="18"/>
                    <a:pt x="1885" y="1"/>
                    <a:pt x="177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47"/>
            <p:cNvSpPr/>
            <p:nvPr/>
          </p:nvSpPr>
          <p:spPr>
            <a:xfrm>
              <a:off x="2246500" y="1964600"/>
              <a:ext cx="330575" cy="224650"/>
            </a:xfrm>
            <a:custGeom>
              <a:avLst/>
              <a:gdLst/>
              <a:ahLst/>
              <a:cxnLst/>
              <a:rect l="l" t="t" r="r" b="b"/>
              <a:pathLst>
                <a:path w="13223" h="8986" extrusionOk="0">
                  <a:moveTo>
                    <a:pt x="8726" y="1"/>
                  </a:moveTo>
                  <a:cubicBezTo>
                    <a:pt x="8241" y="1"/>
                    <a:pt x="7762" y="82"/>
                    <a:pt x="7296" y="244"/>
                  </a:cubicBezTo>
                  <a:cubicBezTo>
                    <a:pt x="5685" y="821"/>
                    <a:pt x="4469" y="2189"/>
                    <a:pt x="4135" y="3861"/>
                  </a:cubicBezTo>
                  <a:cubicBezTo>
                    <a:pt x="3983" y="4773"/>
                    <a:pt x="4135" y="5624"/>
                    <a:pt x="4074" y="6414"/>
                  </a:cubicBezTo>
                  <a:cubicBezTo>
                    <a:pt x="4043" y="6779"/>
                    <a:pt x="3983" y="7144"/>
                    <a:pt x="3800" y="7508"/>
                  </a:cubicBezTo>
                  <a:cubicBezTo>
                    <a:pt x="3648" y="7843"/>
                    <a:pt x="3405" y="8116"/>
                    <a:pt x="3132" y="8329"/>
                  </a:cubicBezTo>
                  <a:cubicBezTo>
                    <a:pt x="2796" y="8571"/>
                    <a:pt x="2404" y="8699"/>
                    <a:pt x="2004" y="8699"/>
                  </a:cubicBezTo>
                  <a:cubicBezTo>
                    <a:pt x="1751" y="8699"/>
                    <a:pt x="1494" y="8648"/>
                    <a:pt x="1247" y="8542"/>
                  </a:cubicBezTo>
                  <a:cubicBezTo>
                    <a:pt x="730" y="8268"/>
                    <a:pt x="366" y="7782"/>
                    <a:pt x="305" y="7174"/>
                  </a:cubicBezTo>
                  <a:cubicBezTo>
                    <a:pt x="244" y="6718"/>
                    <a:pt x="457" y="6232"/>
                    <a:pt x="852" y="5958"/>
                  </a:cubicBezTo>
                  <a:cubicBezTo>
                    <a:pt x="1118" y="5772"/>
                    <a:pt x="1430" y="5679"/>
                    <a:pt x="1749" y="5679"/>
                  </a:cubicBezTo>
                  <a:cubicBezTo>
                    <a:pt x="1794" y="5679"/>
                    <a:pt x="1840" y="5681"/>
                    <a:pt x="1885" y="5685"/>
                  </a:cubicBezTo>
                  <a:cubicBezTo>
                    <a:pt x="2189" y="5715"/>
                    <a:pt x="2493" y="5837"/>
                    <a:pt x="2736" y="6049"/>
                  </a:cubicBezTo>
                  <a:cubicBezTo>
                    <a:pt x="2676" y="5989"/>
                    <a:pt x="2615" y="5897"/>
                    <a:pt x="2554" y="5867"/>
                  </a:cubicBezTo>
                  <a:cubicBezTo>
                    <a:pt x="2372" y="5685"/>
                    <a:pt x="2129" y="5593"/>
                    <a:pt x="1885" y="5563"/>
                  </a:cubicBezTo>
                  <a:cubicBezTo>
                    <a:pt x="1805" y="5551"/>
                    <a:pt x="1723" y="5545"/>
                    <a:pt x="1641" y="5545"/>
                  </a:cubicBezTo>
                  <a:cubicBezTo>
                    <a:pt x="1320" y="5545"/>
                    <a:pt x="996" y="5637"/>
                    <a:pt x="730" y="5806"/>
                  </a:cubicBezTo>
                  <a:cubicBezTo>
                    <a:pt x="274" y="6110"/>
                    <a:pt x="1" y="6657"/>
                    <a:pt x="62" y="7204"/>
                  </a:cubicBezTo>
                  <a:cubicBezTo>
                    <a:pt x="122" y="7873"/>
                    <a:pt x="518" y="8481"/>
                    <a:pt x="1125" y="8785"/>
                  </a:cubicBezTo>
                  <a:cubicBezTo>
                    <a:pt x="1408" y="8920"/>
                    <a:pt x="1711" y="8986"/>
                    <a:pt x="2014" y="8986"/>
                  </a:cubicBezTo>
                  <a:cubicBezTo>
                    <a:pt x="2459" y="8986"/>
                    <a:pt x="2903" y="8844"/>
                    <a:pt x="3284" y="8572"/>
                  </a:cubicBezTo>
                  <a:cubicBezTo>
                    <a:pt x="3618" y="8329"/>
                    <a:pt x="3891" y="8025"/>
                    <a:pt x="4074" y="7660"/>
                  </a:cubicBezTo>
                  <a:cubicBezTo>
                    <a:pt x="4256" y="7265"/>
                    <a:pt x="4347" y="6840"/>
                    <a:pt x="4347" y="6445"/>
                  </a:cubicBezTo>
                  <a:cubicBezTo>
                    <a:pt x="4408" y="5593"/>
                    <a:pt x="4256" y="4742"/>
                    <a:pt x="4408" y="3922"/>
                  </a:cubicBezTo>
                  <a:cubicBezTo>
                    <a:pt x="4743" y="2341"/>
                    <a:pt x="5867" y="1065"/>
                    <a:pt x="7387" y="517"/>
                  </a:cubicBezTo>
                  <a:cubicBezTo>
                    <a:pt x="7835" y="361"/>
                    <a:pt x="8304" y="282"/>
                    <a:pt x="8771" y="282"/>
                  </a:cubicBezTo>
                  <a:cubicBezTo>
                    <a:pt x="9574" y="282"/>
                    <a:pt x="10374" y="513"/>
                    <a:pt x="11065" y="973"/>
                  </a:cubicBezTo>
                  <a:cubicBezTo>
                    <a:pt x="11825" y="1429"/>
                    <a:pt x="12433" y="2098"/>
                    <a:pt x="12828" y="2888"/>
                  </a:cubicBezTo>
                  <a:cubicBezTo>
                    <a:pt x="13101" y="3466"/>
                    <a:pt x="13162" y="3800"/>
                    <a:pt x="13193" y="3800"/>
                  </a:cubicBezTo>
                  <a:cubicBezTo>
                    <a:pt x="13223" y="3709"/>
                    <a:pt x="13193" y="3618"/>
                    <a:pt x="13162" y="3557"/>
                  </a:cubicBezTo>
                  <a:cubicBezTo>
                    <a:pt x="13132" y="3314"/>
                    <a:pt x="13041" y="3071"/>
                    <a:pt x="12949" y="2827"/>
                  </a:cubicBezTo>
                  <a:cubicBezTo>
                    <a:pt x="12585" y="2007"/>
                    <a:pt x="11977" y="1277"/>
                    <a:pt x="11217" y="791"/>
                  </a:cubicBezTo>
                  <a:cubicBezTo>
                    <a:pt x="10670" y="426"/>
                    <a:pt x="10092" y="183"/>
                    <a:pt x="9454" y="61"/>
                  </a:cubicBezTo>
                  <a:cubicBezTo>
                    <a:pt x="9211" y="21"/>
                    <a:pt x="8968" y="1"/>
                    <a:pt x="872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47"/>
            <p:cNvSpPr/>
            <p:nvPr/>
          </p:nvSpPr>
          <p:spPr>
            <a:xfrm>
              <a:off x="2677375" y="2032225"/>
              <a:ext cx="308525" cy="147450"/>
            </a:xfrm>
            <a:custGeom>
              <a:avLst/>
              <a:gdLst/>
              <a:ahLst/>
              <a:cxnLst/>
              <a:rect l="l" t="t" r="r" b="b"/>
              <a:pathLst>
                <a:path w="12341" h="5898" extrusionOk="0">
                  <a:moveTo>
                    <a:pt x="12341" y="1"/>
                  </a:moveTo>
                  <a:lnTo>
                    <a:pt x="12341" y="1"/>
                  </a:lnTo>
                  <a:cubicBezTo>
                    <a:pt x="12037" y="639"/>
                    <a:pt x="11672" y="1247"/>
                    <a:pt x="11277" y="1825"/>
                  </a:cubicBezTo>
                  <a:cubicBezTo>
                    <a:pt x="10183" y="3132"/>
                    <a:pt x="8785" y="4135"/>
                    <a:pt x="7143" y="4712"/>
                  </a:cubicBezTo>
                  <a:cubicBezTo>
                    <a:pt x="5532" y="5259"/>
                    <a:pt x="3860" y="5563"/>
                    <a:pt x="2128" y="5685"/>
                  </a:cubicBezTo>
                  <a:cubicBezTo>
                    <a:pt x="1429" y="5685"/>
                    <a:pt x="699" y="5746"/>
                    <a:pt x="0" y="5837"/>
                  </a:cubicBezTo>
                  <a:cubicBezTo>
                    <a:pt x="183" y="5898"/>
                    <a:pt x="395" y="5898"/>
                    <a:pt x="578" y="5898"/>
                  </a:cubicBezTo>
                  <a:lnTo>
                    <a:pt x="2158" y="5898"/>
                  </a:lnTo>
                  <a:cubicBezTo>
                    <a:pt x="3891" y="5867"/>
                    <a:pt x="5623" y="5563"/>
                    <a:pt x="7265" y="5016"/>
                  </a:cubicBezTo>
                  <a:cubicBezTo>
                    <a:pt x="8937" y="4439"/>
                    <a:pt x="10396" y="3375"/>
                    <a:pt x="11429" y="1946"/>
                  </a:cubicBezTo>
                  <a:cubicBezTo>
                    <a:pt x="11763" y="1521"/>
                    <a:pt x="12007" y="1034"/>
                    <a:pt x="12189" y="548"/>
                  </a:cubicBezTo>
                  <a:cubicBezTo>
                    <a:pt x="12250" y="366"/>
                    <a:pt x="12310" y="183"/>
                    <a:pt x="1234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47"/>
            <p:cNvSpPr/>
            <p:nvPr/>
          </p:nvSpPr>
          <p:spPr>
            <a:xfrm>
              <a:off x="2481325" y="2439525"/>
              <a:ext cx="150475" cy="107175"/>
            </a:xfrm>
            <a:custGeom>
              <a:avLst/>
              <a:gdLst/>
              <a:ahLst/>
              <a:cxnLst/>
              <a:rect l="l" t="t" r="r" b="b"/>
              <a:pathLst>
                <a:path w="6019" h="4287" extrusionOk="0">
                  <a:moveTo>
                    <a:pt x="3390" y="988"/>
                  </a:moveTo>
                  <a:cubicBezTo>
                    <a:pt x="3506" y="988"/>
                    <a:pt x="3625" y="1012"/>
                    <a:pt x="3739" y="1065"/>
                  </a:cubicBezTo>
                  <a:cubicBezTo>
                    <a:pt x="4104" y="1278"/>
                    <a:pt x="4316" y="1703"/>
                    <a:pt x="4286" y="2129"/>
                  </a:cubicBezTo>
                  <a:cubicBezTo>
                    <a:pt x="4273" y="2221"/>
                    <a:pt x="4254" y="2312"/>
                    <a:pt x="4229" y="2401"/>
                  </a:cubicBezTo>
                  <a:lnTo>
                    <a:pt x="4229" y="2401"/>
                  </a:lnTo>
                  <a:cubicBezTo>
                    <a:pt x="4228" y="2401"/>
                    <a:pt x="4226" y="2402"/>
                    <a:pt x="4225" y="2402"/>
                  </a:cubicBezTo>
                  <a:cubicBezTo>
                    <a:pt x="4065" y="2455"/>
                    <a:pt x="3899" y="2480"/>
                    <a:pt x="3736" y="2480"/>
                  </a:cubicBezTo>
                  <a:cubicBezTo>
                    <a:pt x="3526" y="2480"/>
                    <a:pt x="3319" y="2440"/>
                    <a:pt x="3131" y="2372"/>
                  </a:cubicBezTo>
                  <a:cubicBezTo>
                    <a:pt x="2766" y="2189"/>
                    <a:pt x="2584" y="1794"/>
                    <a:pt x="2675" y="1399"/>
                  </a:cubicBezTo>
                  <a:cubicBezTo>
                    <a:pt x="2826" y="1139"/>
                    <a:pt x="3101" y="988"/>
                    <a:pt x="3390" y="988"/>
                  </a:cubicBezTo>
                  <a:close/>
                  <a:moveTo>
                    <a:pt x="5927" y="1"/>
                  </a:moveTo>
                  <a:cubicBezTo>
                    <a:pt x="5897" y="1"/>
                    <a:pt x="5927" y="214"/>
                    <a:pt x="5836" y="578"/>
                  </a:cubicBezTo>
                  <a:cubicBezTo>
                    <a:pt x="5745" y="1065"/>
                    <a:pt x="5471" y="1521"/>
                    <a:pt x="5107" y="1885"/>
                  </a:cubicBezTo>
                  <a:cubicBezTo>
                    <a:pt x="4952" y="2021"/>
                    <a:pt x="4773" y="2144"/>
                    <a:pt x="4577" y="2247"/>
                  </a:cubicBezTo>
                  <a:lnTo>
                    <a:pt x="4577" y="2247"/>
                  </a:lnTo>
                  <a:cubicBezTo>
                    <a:pt x="4582" y="2218"/>
                    <a:pt x="4586" y="2188"/>
                    <a:pt x="4590" y="2159"/>
                  </a:cubicBezTo>
                  <a:cubicBezTo>
                    <a:pt x="4651" y="1582"/>
                    <a:pt x="4377" y="1034"/>
                    <a:pt x="3860" y="761"/>
                  </a:cubicBezTo>
                  <a:cubicBezTo>
                    <a:pt x="3715" y="696"/>
                    <a:pt x="3564" y="666"/>
                    <a:pt x="3414" y="666"/>
                  </a:cubicBezTo>
                  <a:cubicBezTo>
                    <a:pt x="3000" y="666"/>
                    <a:pt x="2602" y="898"/>
                    <a:pt x="2401" y="1278"/>
                  </a:cubicBezTo>
                  <a:cubicBezTo>
                    <a:pt x="2310" y="1551"/>
                    <a:pt x="2310" y="1855"/>
                    <a:pt x="2462" y="2098"/>
                  </a:cubicBezTo>
                  <a:cubicBezTo>
                    <a:pt x="2584" y="2311"/>
                    <a:pt x="2766" y="2493"/>
                    <a:pt x="3009" y="2615"/>
                  </a:cubicBezTo>
                  <a:cubicBezTo>
                    <a:pt x="3232" y="2710"/>
                    <a:pt x="3463" y="2756"/>
                    <a:pt x="3693" y="2756"/>
                  </a:cubicBezTo>
                  <a:cubicBezTo>
                    <a:pt x="3834" y="2756"/>
                    <a:pt x="3975" y="2739"/>
                    <a:pt x="4113" y="2706"/>
                  </a:cubicBezTo>
                  <a:lnTo>
                    <a:pt x="4113" y="2706"/>
                  </a:lnTo>
                  <a:cubicBezTo>
                    <a:pt x="4017" y="2903"/>
                    <a:pt x="3884" y="3080"/>
                    <a:pt x="3708" y="3223"/>
                  </a:cubicBezTo>
                  <a:cubicBezTo>
                    <a:pt x="3161" y="3740"/>
                    <a:pt x="2462" y="4044"/>
                    <a:pt x="1702" y="4044"/>
                  </a:cubicBezTo>
                  <a:cubicBezTo>
                    <a:pt x="1186" y="4044"/>
                    <a:pt x="699" y="3861"/>
                    <a:pt x="365" y="3496"/>
                  </a:cubicBezTo>
                  <a:cubicBezTo>
                    <a:pt x="91" y="3253"/>
                    <a:pt x="31" y="3040"/>
                    <a:pt x="0" y="3040"/>
                  </a:cubicBezTo>
                  <a:cubicBezTo>
                    <a:pt x="0" y="3040"/>
                    <a:pt x="31" y="3284"/>
                    <a:pt x="274" y="3588"/>
                  </a:cubicBezTo>
                  <a:cubicBezTo>
                    <a:pt x="638" y="3983"/>
                    <a:pt x="1155" y="4256"/>
                    <a:pt x="1702" y="4287"/>
                  </a:cubicBezTo>
                  <a:cubicBezTo>
                    <a:pt x="2523" y="4287"/>
                    <a:pt x="3313" y="3983"/>
                    <a:pt x="3921" y="3436"/>
                  </a:cubicBezTo>
                  <a:cubicBezTo>
                    <a:pt x="4178" y="3200"/>
                    <a:pt x="4375" y="2904"/>
                    <a:pt x="4490" y="2580"/>
                  </a:cubicBezTo>
                  <a:lnTo>
                    <a:pt x="4490" y="2580"/>
                  </a:lnTo>
                  <a:cubicBezTo>
                    <a:pt x="4786" y="2454"/>
                    <a:pt x="5055" y="2267"/>
                    <a:pt x="5259" y="2037"/>
                  </a:cubicBezTo>
                  <a:cubicBezTo>
                    <a:pt x="5654" y="1642"/>
                    <a:pt x="5897" y="1126"/>
                    <a:pt x="5958" y="609"/>
                  </a:cubicBezTo>
                  <a:cubicBezTo>
                    <a:pt x="6018" y="396"/>
                    <a:pt x="5988" y="214"/>
                    <a:pt x="592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47"/>
            <p:cNvSpPr/>
            <p:nvPr/>
          </p:nvSpPr>
          <p:spPr>
            <a:xfrm>
              <a:off x="1733575" y="4194125"/>
              <a:ext cx="1540325" cy="4575"/>
            </a:xfrm>
            <a:custGeom>
              <a:avLst/>
              <a:gdLst/>
              <a:ahLst/>
              <a:cxnLst/>
              <a:rect l="l" t="t" r="r" b="b"/>
              <a:pathLst>
                <a:path w="61613" h="183" extrusionOk="0">
                  <a:moveTo>
                    <a:pt x="30822" y="0"/>
                  </a:moveTo>
                  <a:cubicBezTo>
                    <a:pt x="13800" y="0"/>
                    <a:pt x="1" y="31"/>
                    <a:pt x="1" y="92"/>
                  </a:cubicBezTo>
                  <a:cubicBezTo>
                    <a:pt x="1" y="152"/>
                    <a:pt x="13800" y="183"/>
                    <a:pt x="30822" y="183"/>
                  </a:cubicBezTo>
                  <a:cubicBezTo>
                    <a:pt x="47813" y="183"/>
                    <a:pt x="61613" y="152"/>
                    <a:pt x="61613" y="92"/>
                  </a:cubicBezTo>
                  <a:cubicBezTo>
                    <a:pt x="61613" y="31"/>
                    <a:pt x="47813" y="0"/>
                    <a:pt x="3082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47"/>
            <p:cNvSpPr/>
            <p:nvPr/>
          </p:nvSpPr>
          <p:spPr>
            <a:xfrm>
              <a:off x="1200125" y="3645475"/>
              <a:ext cx="185450" cy="340450"/>
            </a:xfrm>
            <a:custGeom>
              <a:avLst/>
              <a:gdLst/>
              <a:ahLst/>
              <a:cxnLst/>
              <a:rect l="l" t="t" r="r" b="b"/>
              <a:pathLst>
                <a:path w="7418" h="13618" extrusionOk="0">
                  <a:moveTo>
                    <a:pt x="2250" y="1"/>
                  </a:moveTo>
                  <a:cubicBezTo>
                    <a:pt x="1" y="213"/>
                    <a:pt x="214" y="5320"/>
                    <a:pt x="1186" y="7812"/>
                  </a:cubicBezTo>
                  <a:cubicBezTo>
                    <a:pt x="1794" y="9423"/>
                    <a:pt x="3193" y="12402"/>
                    <a:pt x="5807" y="13618"/>
                  </a:cubicBezTo>
                  <a:cubicBezTo>
                    <a:pt x="6718" y="11217"/>
                    <a:pt x="7418" y="8329"/>
                    <a:pt x="6992" y="5776"/>
                  </a:cubicBezTo>
                  <a:cubicBezTo>
                    <a:pt x="6779" y="4438"/>
                    <a:pt x="6293" y="3192"/>
                    <a:pt x="5563" y="2068"/>
                  </a:cubicBezTo>
                  <a:cubicBezTo>
                    <a:pt x="4773" y="943"/>
                    <a:pt x="3588" y="213"/>
                    <a:pt x="2250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47"/>
            <p:cNvSpPr/>
            <p:nvPr/>
          </p:nvSpPr>
          <p:spPr>
            <a:xfrm>
              <a:off x="1417475" y="3901900"/>
              <a:ext cx="180100" cy="169150"/>
            </a:xfrm>
            <a:custGeom>
              <a:avLst/>
              <a:gdLst/>
              <a:ahLst/>
              <a:cxnLst/>
              <a:rect l="l" t="t" r="r" b="b"/>
              <a:pathLst>
                <a:path w="7204" h="6766" extrusionOk="0">
                  <a:moveTo>
                    <a:pt x="5293" y="1"/>
                  </a:moveTo>
                  <a:cubicBezTo>
                    <a:pt x="5036" y="1"/>
                    <a:pt x="4777" y="33"/>
                    <a:pt x="4529" y="78"/>
                  </a:cubicBezTo>
                  <a:cubicBezTo>
                    <a:pt x="3040" y="382"/>
                    <a:pt x="1733" y="1233"/>
                    <a:pt x="882" y="2510"/>
                  </a:cubicBezTo>
                  <a:cubicBezTo>
                    <a:pt x="61" y="3786"/>
                    <a:pt x="0" y="5397"/>
                    <a:pt x="699" y="6765"/>
                  </a:cubicBezTo>
                  <a:cubicBezTo>
                    <a:pt x="2918" y="6765"/>
                    <a:pt x="4620" y="5428"/>
                    <a:pt x="6110" y="3786"/>
                  </a:cubicBezTo>
                  <a:cubicBezTo>
                    <a:pt x="6566" y="3331"/>
                    <a:pt x="6870" y="2753"/>
                    <a:pt x="7052" y="2145"/>
                  </a:cubicBezTo>
                  <a:cubicBezTo>
                    <a:pt x="7204" y="1476"/>
                    <a:pt x="6991" y="808"/>
                    <a:pt x="6505" y="382"/>
                  </a:cubicBezTo>
                  <a:cubicBezTo>
                    <a:pt x="6160" y="95"/>
                    <a:pt x="5731" y="1"/>
                    <a:pt x="5293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47"/>
            <p:cNvSpPr/>
            <p:nvPr/>
          </p:nvSpPr>
          <p:spPr>
            <a:xfrm>
              <a:off x="1412150" y="3973750"/>
              <a:ext cx="102600" cy="304750"/>
            </a:xfrm>
            <a:custGeom>
              <a:avLst/>
              <a:gdLst/>
              <a:ahLst/>
              <a:cxnLst/>
              <a:rect l="l" t="t" r="r" b="b"/>
              <a:pathLst>
                <a:path w="4104" h="12190" extrusionOk="0">
                  <a:moveTo>
                    <a:pt x="4104" y="1"/>
                  </a:moveTo>
                  <a:cubicBezTo>
                    <a:pt x="4073" y="1"/>
                    <a:pt x="4043" y="31"/>
                    <a:pt x="3982" y="61"/>
                  </a:cubicBezTo>
                  <a:cubicBezTo>
                    <a:pt x="3861" y="122"/>
                    <a:pt x="3769" y="183"/>
                    <a:pt x="3648" y="244"/>
                  </a:cubicBezTo>
                  <a:cubicBezTo>
                    <a:pt x="3253" y="517"/>
                    <a:pt x="2858" y="821"/>
                    <a:pt x="2523" y="1186"/>
                  </a:cubicBezTo>
                  <a:cubicBezTo>
                    <a:pt x="1459" y="2402"/>
                    <a:pt x="699" y="3861"/>
                    <a:pt x="365" y="5441"/>
                  </a:cubicBezTo>
                  <a:cubicBezTo>
                    <a:pt x="61" y="7022"/>
                    <a:pt x="0" y="8633"/>
                    <a:pt x="213" y="10214"/>
                  </a:cubicBezTo>
                  <a:cubicBezTo>
                    <a:pt x="274" y="10791"/>
                    <a:pt x="335" y="11277"/>
                    <a:pt x="365" y="11673"/>
                  </a:cubicBezTo>
                  <a:cubicBezTo>
                    <a:pt x="365" y="11824"/>
                    <a:pt x="396" y="12007"/>
                    <a:pt x="426" y="12189"/>
                  </a:cubicBezTo>
                  <a:cubicBezTo>
                    <a:pt x="456" y="12007"/>
                    <a:pt x="456" y="11824"/>
                    <a:pt x="426" y="11642"/>
                  </a:cubicBezTo>
                  <a:cubicBezTo>
                    <a:pt x="426" y="11308"/>
                    <a:pt x="396" y="10791"/>
                    <a:pt x="335" y="10183"/>
                  </a:cubicBezTo>
                  <a:cubicBezTo>
                    <a:pt x="274" y="8967"/>
                    <a:pt x="122" y="7265"/>
                    <a:pt x="547" y="5472"/>
                  </a:cubicBezTo>
                  <a:cubicBezTo>
                    <a:pt x="882" y="3922"/>
                    <a:pt x="1581" y="2463"/>
                    <a:pt x="2645" y="1277"/>
                  </a:cubicBezTo>
                  <a:cubicBezTo>
                    <a:pt x="3070" y="791"/>
                    <a:pt x="3587" y="365"/>
                    <a:pt x="410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47"/>
            <p:cNvSpPr/>
            <p:nvPr/>
          </p:nvSpPr>
          <p:spPr>
            <a:xfrm>
              <a:off x="1269275" y="3741975"/>
              <a:ext cx="155825" cy="546400"/>
            </a:xfrm>
            <a:custGeom>
              <a:avLst/>
              <a:gdLst/>
              <a:ahLst/>
              <a:cxnLst/>
              <a:rect l="l" t="t" r="r" b="b"/>
              <a:pathLst>
                <a:path w="6233" h="21856" extrusionOk="0">
                  <a:moveTo>
                    <a:pt x="1" y="1"/>
                  </a:moveTo>
                  <a:cubicBezTo>
                    <a:pt x="31" y="62"/>
                    <a:pt x="31" y="123"/>
                    <a:pt x="62" y="214"/>
                  </a:cubicBezTo>
                  <a:cubicBezTo>
                    <a:pt x="123" y="366"/>
                    <a:pt x="183" y="578"/>
                    <a:pt x="244" y="852"/>
                  </a:cubicBezTo>
                  <a:cubicBezTo>
                    <a:pt x="427" y="1430"/>
                    <a:pt x="670" y="2220"/>
                    <a:pt x="974" y="3162"/>
                  </a:cubicBezTo>
                  <a:cubicBezTo>
                    <a:pt x="1551" y="5138"/>
                    <a:pt x="2372" y="7843"/>
                    <a:pt x="3253" y="10883"/>
                  </a:cubicBezTo>
                  <a:cubicBezTo>
                    <a:pt x="4104" y="13892"/>
                    <a:pt x="4834" y="16627"/>
                    <a:pt x="5351" y="18633"/>
                  </a:cubicBezTo>
                  <a:cubicBezTo>
                    <a:pt x="5594" y="19606"/>
                    <a:pt x="5837" y="20396"/>
                    <a:pt x="5989" y="20974"/>
                  </a:cubicBezTo>
                  <a:lnTo>
                    <a:pt x="6171" y="21612"/>
                  </a:lnTo>
                  <a:cubicBezTo>
                    <a:pt x="6171" y="21703"/>
                    <a:pt x="6202" y="21764"/>
                    <a:pt x="6232" y="21855"/>
                  </a:cubicBezTo>
                  <a:cubicBezTo>
                    <a:pt x="6232" y="21764"/>
                    <a:pt x="6202" y="21673"/>
                    <a:pt x="6202" y="21612"/>
                  </a:cubicBezTo>
                  <a:cubicBezTo>
                    <a:pt x="6171" y="21430"/>
                    <a:pt x="6111" y="21217"/>
                    <a:pt x="6050" y="20974"/>
                  </a:cubicBezTo>
                  <a:cubicBezTo>
                    <a:pt x="5928" y="20396"/>
                    <a:pt x="5746" y="19606"/>
                    <a:pt x="5503" y="18603"/>
                  </a:cubicBezTo>
                  <a:cubicBezTo>
                    <a:pt x="4986" y="16597"/>
                    <a:pt x="4287" y="13861"/>
                    <a:pt x="3436" y="10822"/>
                  </a:cubicBezTo>
                  <a:cubicBezTo>
                    <a:pt x="2554" y="7813"/>
                    <a:pt x="1734" y="5077"/>
                    <a:pt x="1095" y="3132"/>
                  </a:cubicBezTo>
                  <a:cubicBezTo>
                    <a:pt x="791" y="2159"/>
                    <a:pt x="518" y="1369"/>
                    <a:pt x="335" y="822"/>
                  </a:cubicBezTo>
                  <a:cubicBezTo>
                    <a:pt x="244" y="578"/>
                    <a:pt x="153" y="366"/>
                    <a:pt x="92" y="214"/>
                  </a:cubicBezTo>
                  <a:cubicBezTo>
                    <a:pt x="62" y="123"/>
                    <a:pt x="62" y="62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47"/>
            <p:cNvSpPr/>
            <p:nvPr/>
          </p:nvSpPr>
          <p:spPr>
            <a:xfrm>
              <a:off x="1110475" y="3995175"/>
              <a:ext cx="246225" cy="152050"/>
            </a:xfrm>
            <a:custGeom>
              <a:avLst/>
              <a:gdLst/>
              <a:ahLst/>
              <a:cxnLst/>
              <a:rect l="l" t="t" r="r" b="b"/>
              <a:pathLst>
                <a:path w="9849" h="6082" extrusionOk="0">
                  <a:moveTo>
                    <a:pt x="1916" y="0"/>
                  </a:moveTo>
                  <a:cubicBezTo>
                    <a:pt x="1317" y="0"/>
                    <a:pt x="735" y="155"/>
                    <a:pt x="426" y="663"/>
                  </a:cubicBezTo>
                  <a:cubicBezTo>
                    <a:pt x="0" y="1332"/>
                    <a:pt x="395" y="2244"/>
                    <a:pt x="882" y="2882"/>
                  </a:cubicBezTo>
                  <a:cubicBezTo>
                    <a:pt x="2520" y="4941"/>
                    <a:pt x="4986" y="6082"/>
                    <a:pt x="7546" y="6082"/>
                  </a:cubicBezTo>
                  <a:cubicBezTo>
                    <a:pt x="8312" y="6082"/>
                    <a:pt x="9086" y="5980"/>
                    <a:pt x="9848" y="5770"/>
                  </a:cubicBezTo>
                  <a:lnTo>
                    <a:pt x="9818" y="5557"/>
                  </a:lnTo>
                  <a:cubicBezTo>
                    <a:pt x="8420" y="2669"/>
                    <a:pt x="5745" y="633"/>
                    <a:pt x="2584" y="55"/>
                  </a:cubicBezTo>
                  <a:cubicBezTo>
                    <a:pt x="2368" y="22"/>
                    <a:pt x="2141" y="0"/>
                    <a:pt x="1916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47"/>
            <p:cNvSpPr/>
            <p:nvPr/>
          </p:nvSpPr>
          <p:spPr>
            <a:xfrm>
              <a:off x="1200125" y="4052775"/>
              <a:ext cx="218125" cy="204450"/>
            </a:xfrm>
            <a:custGeom>
              <a:avLst/>
              <a:gdLst/>
              <a:ahLst/>
              <a:cxnLst/>
              <a:rect l="l" t="t" r="r" b="b"/>
              <a:pathLst>
                <a:path w="8725" h="8178" extrusionOk="0">
                  <a:moveTo>
                    <a:pt x="31" y="1"/>
                  </a:moveTo>
                  <a:cubicBezTo>
                    <a:pt x="1" y="31"/>
                    <a:pt x="730" y="153"/>
                    <a:pt x="1794" y="517"/>
                  </a:cubicBezTo>
                  <a:cubicBezTo>
                    <a:pt x="2068" y="609"/>
                    <a:pt x="2372" y="730"/>
                    <a:pt x="2645" y="882"/>
                  </a:cubicBezTo>
                  <a:cubicBezTo>
                    <a:pt x="2980" y="1034"/>
                    <a:pt x="3314" y="1186"/>
                    <a:pt x="3618" y="1369"/>
                  </a:cubicBezTo>
                  <a:cubicBezTo>
                    <a:pt x="5047" y="2159"/>
                    <a:pt x="6262" y="3314"/>
                    <a:pt x="7174" y="4651"/>
                  </a:cubicBezTo>
                  <a:cubicBezTo>
                    <a:pt x="7357" y="4955"/>
                    <a:pt x="7539" y="5259"/>
                    <a:pt x="7691" y="5594"/>
                  </a:cubicBezTo>
                  <a:cubicBezTo>
                    <a:pt x="7843" y="5867"/>
                    <a:pt x="7995" y="6141"/>
                    <a:pt x="8117" y="6445"/>
                  </a:cubicBezTo>
                  <a:cubicBezTo>
                    <a:pt x="8542" y="7478"/>
                    <a:pt x="8664" y="8177"/>
                    <a:pt x="8725" y="8177"/>
                  </a:cubicBezTo>
                  <a:cubicBezTo>
                    <a:pt x="8694" y="8025"/>
                    <a:pt x="8664" y="7843"/>
                    <a:pt x="8633" y="7691"/>
                  </a:cubicBezTo>
                  <a:cubicBezTo>
                    <a:pt x="8603" y="7478"/>
                    <a:pt x="8542" y="7296"/>
                    <a:pt x="8481" y="7113"/>
                  </a:cubicBezTo>
                  <a:cubicBezTo>
                    <a:pt x="8421" y="6870"/>
                    <a:pt x="8329" y="6627"/>
                    <a:pt x="8238" y="6384"/>
                  </a:cubicBezTo>
                  <a:cubicBezTo>
                    <a:pt x="8117" y="6080"/>
                    <a:pt x="7995" y="5806"/>
                    <a:pt x="7843" y="5533"/>
                  </a:cubicBezTo>
                  <a:cubicBezTo>
                    <a:pt x="7691" y="5198"/>
                    <a:pt x="7509" y="4864"/>
                    <a:pt x="7326" y="4560"/>
                  </a:cubicBezTo>
                  <a:cubicBezTo>
                    <a:pt x="6840" y="3891"/>
                    <a:pt x="6323" y="3253"/>
                    <a:pt x="5715" y="2676"/>
                  </a:cubicBezTo>
                  <a:cubicBezTo>
                    <a:pt x="5107" y="2098"/>
                    <a:pt x="4439" y="1612"/>
                    <a:pt x="3709" y="1217"/>
                  </a:cubicBezTo>
                  <a:cubicBezTo>
                    <a:pt x="3375" y="1034"/>
                    <a:pt x="3071" y="882"/>
                    <a:pt x="2737" y="730"/>
                  </a:cubicBezTo>
                  <a:cubicBezTo>
                    <a:pt x="2433" y="609"/>
                    <a:pt x="2159" y="487"/>
                    <a:pt x="1855" y="396"/>
                  </a:cubicBezTo>
                  <a:cubicBezTo>
                    <a:pt x="1551" y="305"/>
                    <a:pt x="1308" y="244"/>
                    <a:pt x="1095" y="183"/>
                  </a:cubicBezTo>
                  <a:cubicBezTo>
                    <a:pt x="882" y="122"/>
                    <a:pt x="700" y="92"/>
                    <a:pt x="518" y="62"/>
                  </a:cubicBezTo>
                  <a:cubicBezTo>
                    <a:pt x="335" y="31"/>
                    <a:pt x="183" y="1"/>
                    <a:pt x="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Picture 2" descr="Little Boy Talking Cell Phone Stock Illustrations – 16 Little Boy Talking  Cell Phone Stock Illustrations, Vectors &amp;amp; Clipart - Dreamstime">
            <a:extLst>
              <a:ext uri="{FF2B5EF4-FFF2-40B4-BE49-F238E27FC236}">
                <a16:creationId xmlns:a16="http://schemas.microsoft.com/office/drawing/2014/main" id="{794AC54A-DFB0-47DF-A0A9-EE45AF005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57163" y="199544"/>
            <a:ext cx="1456854" cy="226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tudent Using Smartphone During Class Royalty Free Cliparts, Vectors, And  Stock Illustration. Image 71497911.">
            <a:extLst>
              <a:ext uri="{FF2B5EF4-FFF2-40B4-BE49-F238E27FC236}">
                <a16:creationId xmlns:a16="http://schemas.microsoft.com/office/drawing/2014/main" id="{315D3F6B-A8B7-4FE8-BAC2-1FF4B1AE2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024" y="64196"/>
            <a:ext cx="2123732" cy="215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فقاعة الكلام: مستطيلة مستديرة الزوايا 118">
            <a:extLst>
              <a:ext uri="{FF2B5EF4-FFF2-40B4-BE49-F238E27FC236}">
                <a16:creationId xmlns:a16="http://schemas.microsoft.com/office/drawing/2014/main" id="{C34AE1B5-A86F-4499-A4B8-66B17919A7D8}"/>
              </a:ext>
            </a:extLst>
          </p:cNvPr>
          <p:cNvSpPr/>
          <p:nvPr/>
        </p:nvSpPr>
        <p:spPr>
          <a:xfrm>
            <a:off x="194999" y="1102985"/>
            <a:ext cx="3769961" cy="861194"/>
          </a:xfrm>
          <a:prstGeom prst="wedgeRoundRectCallout">
            <a:avLst>
              <a:gd name="adj1" fmla="val 30858"/>
              <a:gd name="adj2" fmla="val 164047"/>
              <a:gd name="adj3" fmla="val 16667"/>
            </a:avLst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7" name="Google Shape;1063;p49">
            <a:extLst>
              <a:ext uri="{FF2B5EF4-FFF2-40B4-BE49-F238E27FC236}">
                <a16:creationId xmlns:a16="http://schemas.microsoft.com/office/drawing/2014/main" id="{849E0CD9-5DCF-486E-AADA-35DD1E7CBE1D}"/>
              </a:ext>
            </a:extLst>
          </p:cNvPr>
          <p:cNvSpPr txBox="1">
            <a:spLocks/>
          </p:cNvSpPr>
          <p:nvPr/>
        </p:nvSpPr>
        <p:spPr>
          <a:xfrm>
            <a:off x="234991" y="1093405"/>
            <a:ext cx="3729969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1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400" dirty="0">
                <a:solidFill>
                  <a:srgbClr val="305DBF"/>
                </a:solidFill>
                <a:latin typeface="Fredoka One" panose="020B0604020202020204" charset="0"/>
              </a:rPr>
              <a:t>What are they doing?</a:t>
            </a:r>
          </a:p>
        </p:txBody>
      </p:sp>
      <p:sp>
        <p:nvSpPr>
          <p:cNvPr id="129" name="مربع نص 128">
            <a:extLst>
              <a:ext uri="{FF2B5EF4-FFF2-40B4-BE49-F238E27FC236}">
                <a16:creationId xmlns:a16="http://schemas.microsoft.com/office/drawing/2014/main" id="{DF9926CC-B91E-4882-9A72-5F44A19D24E2}"/>
              </a:ext>
            </a:extLst>
          </p:cNvPr>
          <p:cNvSpPr txBox="1"/>
          <p:nvPr/>
        </p:nvSpPr>
        <p:spPr>
          <a:xfrm>
            <a:off x="7046311" y="2575408"/>
            <a:ext cx="18785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305DBF"/>
                </a:solidFill>
                <a:latin typeface="Fredoka One" panose="020B0604020202020204" charset="0"/>
              </a:rPr>
              <a:t>He is calling</a:t>
            </a:r>
          </a:p>
        </p:txBody>
      </p:sp>
      <p:sp>
        <p:nvSpPr>
          <p:cNvPr id="130" name="مربع نص 129">
            <a:extLst>
              <a:ext uri="{FF2B5EF4-FFF2-40B4-BE49-F238E27FC236}">
                <a16:creationId xmlns:a16="http://schemas.microsoft.com/office/drawing/2014/main" id="{8D603FFF-7671-4D84-9329-16A899F4028C}"/>
              </a:ext>
            </a:extLst>
          </p:cNvPr>
          <p:cNvSpPr txBox="1"/>
          <p:nvPr/>
        </p:nvSpPr>
        <p:spPr>
          <a:xfrm>
            <a:off x="4213196" y="2230559"/>
            <a:ext cx="18785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305DBF"/>
                </a:solidFill>
                <a:latin typeface="Fredoka One" panose="020B0604020202020204" charset="0"/>
              </a:rPr>
              <a:t>He is texting</a:t>
            </a:r>
          </a:p>
        </p:txBody>
      </p:sp>
      <p:pic>
        <p:nvPicPr>
          <p:cNvPr id="2" name="Picture 2" descr="Teen Kid Chatting Messaging Using Chat App Royalty Free Cliparts, Vectors,  And Stock Illustration. Image 153267211.">
            <a:extLst>
              <a:ext uri="{FF2B5EF4-FFF2-40B4-BE49-F238E27FC236}">
                <a16:creationId xmlns:a16="http://schemas.microsoft.com/office/drawing/2014/main" id="{F99AF66A-B28A-41BB-8390-ACF894A5DE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1" r="9497"/>
          <a:stretch/>
        </p:blipFill>
        <p:spPr bwMode="auto">
          <a:xfrm>
            <a:off x="5513313" y="2856418"/>
            <a:ext cx="2029419" cy="173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مربع نص 117">
            <a:extLst>
              <a:ext uri="{FF2B5EF4-FFF2-40B4-BE49-F238E27FC236}">
                <a16:creationId xmlns:a16="http://schemas.microsoft.com/office/drawing/2014/main" id="{326611EA-1D2F-4121-811B-75B65A0E91CB}"/>
              </a:ext>
            </a:extLst>
          </p:cNvPr>
          <p:cNvSpPr txBox="1"/>
          <p:nvPr/>
        </p:nvSpPr>
        <p:spPr>
          <a:xfrm>
            <a:off x="5451168" y="4666382"/>
            <a:ext cx="18785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305DBF"/>
                </a:solidFill>
                <a:latin typeface="Fredoka One" panose="020B0604020202020204" charset="0"/>
              </a:rPr>
              <a:t>He is chatting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/>
      <p:bldP spid="127" grpId="0"/>
      <p:bldP spid="129" grpId="0"/>
      <p:bldP spid="130" grpId="0"/>
      <p:bldP spid="1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فقاعة الكلام: مستطيلة مستديرة الزوايا 1">
            <a:extLst>
              <a:ext uri="{FF2B5EF4-FFF2-40B4-BE49-F238E27FC236}">
                <a16:creationId xmlns:a16="http://schemas.microsoft.com/office/drawing/2014/main" id="{CB1EFA5E-22E8-4555-B7DB-B02CD5178EAE}"/>
              </a:ext>
            </a:extLst>
          </p:cNvPr>
          <p:cNvSpPr/>
          <p:nvPr/>
        </p:nvSpPr>
        <p:spPr>
          <a:xfrm>
            <a:off x="3131240" y="1924293"/>
            <a:ext cx="3580759" cy="737667"/>
          </a:xfrm>
          <a:prstGeom prst="wedgeRoundRectCallout">
            <a:avLst>
              <a:gd name="adj1" fmla="val -56884"/>
              <a:gd name="adj2" fmla="val 2812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How do people text in </a:t>
            </a:r>
          </a:p>
          <a:p>
            <a:pPr algn="ctr"/>
            <a:r>
              <a:rPr lang="en-US" sz="1800" b="1" dirty="0"/>
              <a:t>your language? </a:t>
            </a:r>
            <a:endParaRPr lang="ar-SA" sz="1800" b="1" dirty="0"/>
          </a:p>
        </p:txBody>
      </p:sp>
      <p:sp>
        <p:nvSpPr>
          <p:cNvPr id="37" name="فقاعة الكلام: مستطيلة مستديرة الزوايا 36">
            <a:extLst>
              <a:ext uri="{FF2B5EF4-FFF2-40B4-BE49-F238E27FC236}">
                <a16:creationId xmlns:a16="http://schemas.microsoft.com/office/drawing/2014/main" id="{B3AF9AA0-06CA-420D-8272-DACBE7BDABE0}"/>
              </a:ext>
            </a:extLst>
          </p:cNvPr>
          <p:cNvSpPr/>
          <p:nvPr/>
        </p:nvSpPr>
        <p:spPr>
          <a:xfrm>
            <a:off x="3200395" y="748716"/>
            <a:ext cx="3580759" cy="737667"/>
          </a:xfrm>
          <a:prstGeom prst="wedgeRoundRectCallout">
            <a:avLst>
              <a:gd name="adj1" fmla="val -56884"/>
              <a:gd name="adj2" fmla="val 2812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Is texting a common </a:t>
            </a:r>
          </a:p>
          <a:p>
            <a:pPr algn="ctr"/>
            <a:r>
              <a:rPr lang="en-US" sz="1800" b="1" dirty="0"/>
              <a:t>means of communication? </a:t>
            </a:r>
            <a:endParaRPr lang="ar-SA" sz="1800" b="1" dirty="0"/>
          </a:p>
        </p:txBody>
      </p:sp>
      <p:sp>
        <p:nvSpPr>
          <p:cNvPr id="40" name="فقاعة الكلام: مستطيلة مستديرة الزوايا 39">
            <a:extLst>
              <a:ext uri="{FF2B5EF4-FFF2-40B4-BE49-F238E27FC236}">
                <a16:creationId xmlns:a16="http://schemas.microsoft.com/office/drawing/2014/main" id="{C0E7503E-1E10-4261-BBCC-01420C6521C2}"/>
              </a:ext>
            </a:extLst>
          </p:cNvPr>
          <p:cNvSpPr/>
          <p:nvPr/>
        </p:nvSpPr>
        <p:spPr>
          <a:xfrm>
            <a:off x="3203115" y="3134620"/>
            <a:ext cx="3580759" cy="737667"/>
          </a:xfrm>
          <a:prstGeom prst="wedgeRoundRectCallout">
            <a:avLst>
              <a:gd name="adj1" fmla="val -56884"/>
              <a:gd name="adj2" fmla="val 2812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Do you use abbreviations?</a:t>
            </a:r>
            <a:endParaRPr lang="ar-SA" sz="1800" b="1" dirty="0"/>
          </a:p>
        </p:txBody>
      </p:sp>
      <p:pic>
        <p:nvPicPr>
          <p:cNvPr id="2050" name="Picture 2" descr="Thumb Text GIFs - Get the best GIF on GIPHY">
            <a:extLst>
              <a:ext uri="{FF2B5EF4-FFF2-40B4-BE49-F238E27FC236}">
                <a16:creationId xmlns:a16="http://schemas.microsoft.com/office/drawing/2014/main" id="{D974549F-8CF0-4144-8D5B-5AB9A723B1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80" y="823246"/>
            <a:ext cx="2555408" cy="349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DA88419C-8D0E-4AE4-8690-E830D09A9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936426" y="1720212"/>
            <a:ext cx="2127688" cy="215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91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7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7" name="Google Shape;1857;p60"/>
          <p:cNvGrpSpPr/>
          <p:nvPr/>
        </p:nvGrpSpPr>
        <p:grpSpPr>
          <a:xfrm flipH="1">
            <a:off x="7927951" y="3810849"/>
            <a:ext cx="1019450" cy="1379152"/>
            <a:chOff x="3231057" y="5846468"/>
            <a:chExt cx="1701919" cy="2302424"/>
          </a:xfrm>
        </p:grpSpPr>
        <p:sp>
          <p:nvSpPr>
            <p:cNvPr id="1858" name="Google Shape;1858;p60"/>
            <p:cNvSpPr/>
            <p:nvPr/>
          </p:nvSpPr>
          <p:spPr>
            <a:xfrm>
              <a:off x="3231057" y="5846468"/>
              <a:ext cx="1594326" cy="2294779"/>
            </a:xfrm>
            <a:custGeom>
              <a:avLst/>
              <a:gdLst/>
              <a:ahLst/>
              <a:cxnLst/>
              <a:rect l="l" t="t" r="r" b="b"/>
              <a:pathLst>
                <a:path w="45047" h="64838" extrusionOk="0">
                  <a:moveTo>
                    <a:pt x="7664" y="0"/>
                  </a:moveTo>
                  <a:cubicBezTo>
                    <a:pt x="5622" y="0"/>
                    <a:pt x="3546" y="1052"/>
                    <a:pt x="2736" y="2925"/>
                  </a:cubicBezTo>
                  <a:cubicBezTo>
                    <a:pt x="1763" y="5175"/>
                    <a:pt x="2736" y="7789"/>
                    <a:pt x="3952" y="9916"/>
                  </a:cubicBezTo>
                  <a:cubicBezTo>
                    <a:pt x="5715" y="13108"/>
                    <a:pt x="7934" y="16026"/>
                    <a:pt x="10517" y="18549"/>
                  </a:cubicBezTo>
                  <a:cubicBezTo>
                    <a:pt x="10973" y="19005"/>
                    <a:pt x="11490" y="19521"/>
                    <a:pt x="11612" y="20160"/>
                  </a:cubicBezTo>
                  <a:cubicBezTo>
                    <a:pt x="11794" y="21345"/>
                    <a:pt x="10548" y="22257"/>
                    <a:pt x="9393" y="22470"/>
                  </a:cubicBezTo>
                  <a:cubicBezTo>
                    <a:pt x="9084" y="22520"/>
                    <a:pt x="8773" y="22540"/>
                    <a:pt x="8462" y="22540"/>
                  </a:cubicBezTo>
                  <a:cubicBezTo>
                    <a:pt x="7455" y="22540"/>
                    <a:pt x="6439" y="22334"/>
                    <a:pt x="5441" y="22287"/>
                  </a:cubicBezTo>
                  <a:cubicBezTo>
                    <a:pt x="5342" y="22283"/>
                    <a:pt x="5243" y="22280"/>
                    <a:pt x="5142" y="22280"/>
                  </a:cubicBezTo>
                  <a:cubicBezTo>
                    <a:pt x="3888" y="22280"/>
                    <a:pt x="2563" y="22646"/>
                    <a:pt x="1915" y="23716"/>
                  </a:cubicBezTo>
                  <a:cubicBezTo>
                    <a:pt x="973" y="25327"/>
                    <a:pt x="2098" y="27333"/>
                    <a:pt x="3314" y="28731"/>
                  </a:cubicBezTo>
                  <a:cubicBezTo>
                    <a:pt x="5745" y="31528"/>
                    <a:pt x="8663" y="33868"/>
                    <a:pt x="11885" y="35692"/>
                  </a:cubicBezTo>
                  <a:cubicBezTo>
                    <a:pt x="13040" y="36330"/>
                    <a:pt x="14287" y="36938"/>
                    <a:pt x="15138" y="37971"/>
                  </a:cubicBezTo>
                  <a:cubicBezTo>
                    <a:pt x="15989" y="39005"/>
                    <a:pt x="16353" y="40585"/>
                    <a:pt x="15563" y="41680"/>
                  </a:cubicBezTo>
                  <a:cubicBezTo>
                    <a:pt x="15046" y="42376"/>
                    <a:pt x="14189" y="42682"/>
                    <a:pt x="13301" y="42682"/>
                  </a:cubicBezTo>
                  <a:cubicBezTo>
                    <a:pt x="12833" y="42682"/>
                    <a:pt x="12356" y="42597"/>
                    <a:pt x="11916" y="42440"/>
                  </a:cubicBezTo>
                  <a:cubicBezTo>
                    <a:pt x="10669" y="41984"/>
                    <a:pt x="9636" y="41102"/>
                    <a:pt x="8481" y="40464"/>
                  </a:cubicBezTo>
                  <a:cubicBezTo>
                    <a:pt x="7380" y="39828"/>
                    <a:pt x="6065" y="39438"/>
                    <a:pt x="4804" y="39438"/>
                  </a:cubicBezTo>
                  <a:cubicBezTo>
                    <a:pt x="3592" y="39438"/>
                    <a:pt x="2429" y="39798"/>
                    <a:pt x="1551" y="40646"/>
                  </a:cubicBezTo>
                  <a:cubicBezTo>
                    <a:pt x="396" y="41801"/>
                    <a:pt x="1" y="43595"/>
                    <a:pt x="244" y="45236"/>
                  </a:cubicBezTo>
                  <a:cubicBezTo>
                    <a:pt x="487" y="46877"/>
                    <a:pt x="1277" y="48367"/>
                    <a:pt x="2128" y="49765"/>
                  </a:cubicBezTo>
                  <a:cubicBezTo>
                    <a:pt x="5107" y="54659"/>
                    <a:pt x="9271" y="58884"/>
                    <a:pt x="14287" y="61589"/>
                  </a:cubicBezTo>
                  <a:cubicBezTo>
                    <a:pt x="18084" y="63614"/>
                    <a:pt x="21794" y="64838"/>
                    <a:pt x="25799" y="64838"/>
                  </a:cubicBezTo>
                  <a:cubicBezTo>
                    <a:pt x="27084" y="64838"/>
                    <a:pt x="28400" y="64712"/>
                    <a:pt x="29758" y="64446"/>
                  </a:cubicBezTo>
                  <a:lnTo>
                    <a:pt x="29788" y="64446"/>
                  </a:lnTo>
                  <a:cubicBezTo>
                    <a:pt x="39393" y="59795"/>
                    <a:pt x="43132" y="48914"/>
                    <a:pt x="44378" y="38822"/>
                  </a:cubicBezTo>
                  <a:cubicBezTo>
                    <a:pt x="44591" y="37120"/>
                    <a:pt x="45047" y="35388"/>
                    <a:pt x="44500" y="33777"/>
                  </a:cubicBezTo>
                  <a:cubicBezTo>
                    <a:pt x="44003" y="32390"/>
                    <a:pt x="42673" y="31252"/>
                    <a:pt x="41285" y="31252"/>
                  </a:cubicBezTo>
                  <a:cubicBezTo>
                    <a:pt x="41060" y="31252"/>
                    <a:pt x="40834" y="31282"/>
                    <a:pt x="40609" y="31345"/>
                  </a:cubicBezTo>
                  <a:cubicBezTo>
                    <a:pt x="39272" y="31740"/>
                    <a:pt x="38482" y="33108"/>
                    <a:pt x="37600" y="34202"/>
                  </a:cubicBezTo>
                  <a:cubicBezTo>
                    <a:pt x="36415" y="35631"/>
                    <a:pt x="34834" y="36725"/>
                    <a:pt x="33071" y="37333"/>
                  </a:cubicBezTo>
                  <a:cubicBezTo>
                    <a:pt x="32517" y="37508"/>
                    <a:pt x="31915" y="37634"/>
                    <a:pt x="31330" y="37634"/>
                  </a:cubicBezTo>
                  <a:cubicBezTo>
                    <a:pt x="30695" y="37634"/>
                    <a:pt x="30082" y="37485"/>
                    <a:pt x="29576" y="37090"/>
                  </a:cubicBezTo>
                  <a:cubicBezTo>
                    <a:pt x="28269" y="36057"/>
                    <a:pt x="28390" y="34050"/>
                    <a:pt x="28664" y="32348"/>
                  </a:cubicBezTo>
                  <a:cubicBezTo>
                    <a:pt x="29180" y="29248"/>
                    <a:pt x="29697" y="26148"/>
                    <a:pt x="30214" y="23047"/>
                  </a:cubicBezTo>
                  <a:cubicBezTo>
                    <a:pt x="30487" y="21375"/>
                    <a:pt x="30761" y="19673"/>
                    <a:pt x="30518" y="18002"/>
                  </a:cubicBezTo>
                  <a:cubicBezTo>
                    <a:pt x="30244" y="16330"/>
                    <a:pt x="29332" y="14688"/>
                    <a:pt x="27813" y="13989"/>
                  </a:cubicBezTo>
                  <a:cubicBezTo>
                    <a:pt x="27391" y="13795"/>
                    <a:pt x="26925" y="13702"/>
                    <a:pt x="26459" y="13702"/>
                  </a:cubicBezTo>
                  <a:cubicBezTo>
                    <a:pt x="25244" y="13702"/>
                    <a:pt x="24027" y="14336"/>
                    <a:pt x="23588" y="15479"/>
                  </a:cubicBezTo>
                  <a:cubicBezTo>
                    <a:pt x="23344" y="16117"/>
                    <a:pt x="23375" y="16846"/>
                    <a:pt x="23192" y="17546"/>
                  </a:cubicBezTo>
                  <a:cubicBezTo>
                    <a:pt x="23040" y="18214"/>
                    <a:pt x="22615" y="18944"/>
                    <a:pt x="21916" y="19035"/>
                  </a:cubicBezTo>
                  <a:cubicBezTo>
                    <a:pt x="21866" y="19041"/>
                    <a:pt x="21818" y="19045"/>
                    <a:pt x="21769" y="19045"/>
                  </a:cubicBezTo>
                  <a:cubicBezTo>
                    <a:pt x="21136" y="19045"/>
                    <a:pt x="20609" y="18508"/>
                    <a:pt x="20214" y="17971"/>
                  </a:cubicBezTo>
                  <a:cubicBezTo>
                    <a:pt x="18755" y="15995"/>
                    <a:pt x="17934" y="13655"/>
                    <a:pt x="17174" y="11315"/>
                  </a:cubicBezTo>
                  <a:cubicBezTo>
                    <a:pt x="16414" y="8974"/>
                    <a:pt x="15715" y="6603"/>
                    <a:pt x="14438" y="4506"/>
                  </a:cubicBezTo>
                  <a:cubicBezTo>
                    <a:pt x="13162" y="2439"/>
                    <a:pt x="11247" y="646"/>
                    <a:pt x="8876" y="129"/>
                  </a:cubicBezTo>
                  <a:cubicBezTo>
                    <a:pt x="8480" y="43"/>
                    <a:pt x="8073" y="0"/>
                    <a:pt x="7664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60"/>
            <p:cNvSpPr/>
            <p:nvPr/>
          </p:nvSpPr>
          <p:spPr>
            <a:xfrm>
              <a:off x="3426848" y="5882215"/>
              <a:ext cx="826238" cy="2265615"/>
            </a:xfrm>
            <a:custGeom>
              <a:avLst/>
              <a:gdLst/>
              <a:ahLst/>
              <a:cxnLst/>
              <a:rect l="l" t="t" r="r" b="b"/>
              <a:pathLst>
                <a:path w="23345" h="64014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61"/>
                    <a:pt x="61" y="122"/>
                    <a:pt x="122" y="183"/>
                  </a:cubicBezTo>
                  <a:lnTo>
                    <a:pt x="548" y="700"/>
                  </a:lnTo>
                  <a:cubicBezTo>
                    <a:pt x="943" y="1155"/>
                    <a:pt x="1490" y="1855"/>
                    <a:pt x="2159" y="2736"/>
                  </a:cubicBezTo>
                  <a:cubicBezTo>
                    <a:pt x="4134" y="5228"/>
                    <a:pt x="5897" y="7873"/>
                    <a:pt x="7448" y="10608"/>
                  </a:cubicBezTo>
                  <a:cubicBezTo>
                    <a:pt x="8451" y="12371"/>
                    <a:pt x="9454" y="14317"/>
                    <a:pt x="10487" y="16444"/>
                  </a:cubicBezTo>
                  <a:cubicBezTo>
                    <a:pt x="11521" y="18572"/>
                    <a:pt x="12645" y="20852"/>
                    <a:pt x="13709" y="23283"/>
                  </a:cubicBezTo>
                  <a:cubicBezTo>
                    <a:pt x="14834" y="25806"/>
                    <a:pt x="15837" y="28420"/>
                    <a:pt x="16688" y="31065"/>
                  </a:cubicBezTo>
                  <a:cubicBezTo>
                    <a:pt x="17144" y="32463"/>
                    <a:pt x="17478" y="33861"/>
                    <a:pt x="17873" y="35320"/>
                  </a:cubicBezTo>
                  <a:cubicBezTo>
                    <a:pt x="18238" y="36779"/>
                    <a:pt x="18603" y="38268"/>
                    <a:pt x="18967" y="39758"/>
                  </a:cubicBezTo>
                  <a:cubicBezTo>
                    <a:pt x="20426" y="45351"/>
                    <a:pt x="21582" y="51035"/>
                    <a:pt x="22402" y="56779"/>
                  </a:cubicBezTo>
                  <a:cubicBezTo>
                    <a:pt x="23071" y="62068"/>
                    <a:pt x="22919" y="59940"/>
                    <a:pt x="22676" y="64013"/>
                  </a:cubicBezTo>
                  <a:lnTo>
                    <a:pt x="22919" y="63983"/>
                  </a:lnTo>
                  <a:cubicBezTo>
                    <a:pt x="23162" y="59940"/>
                    <a:pt x="23344" y="62038"/>
                    <a:pt x="22676" y="56719"/>
                  </a:cubicBezTo>
                  <a:cubicBezTo>
                    <a:pt x="21885" y="50974"/>
                    <a:pt x="20730" y="45290"/>
                    <a:pt x="19302" y="39697"/>
                  </a:cubicBezTo>
                  <a:cubicBezTo>
                    <a:pt x="18907" y="38177"/>
                    <a:pt x="18542" y="36718"/>
                    <a:pt x="18177" y="35259"/>
                  </a:cubicBezTo>
                  <a:cubicBezTo>
                    <a:pt x="17812" y="33800"/>
                    <a:pt x="17448" y="32372"/>
                    <a:pt x="16992" y="30973"/>
                  </a:cubicBezTo>
                  <a:cubicBezTo>
                    <a:pt x="16141" y="28329"/>
                    <a:pt x="15138" y="25715"/>
                    <a:pt x="13983" y="23162"/>
                  </a:cubicBezTo>
                  <a:cubicBezTo>
                    <a:pt x="12919" y="20730"/>
                    <a:pt x="11794" y="18451"/>
                    <a:pt x="10730" y="16323"/>
                  </a:cubicBezTo>
                  <a:cubicBezTo>
                    <a:pt x="9697" y="14195"/>
                    <a:pt x="8663" y="12250"/>
                    <a:pt x="7630" y="10517"/>
                  </a:cubicBezTo>
                  <a:cubicBezTo>
                    <a:pt x="6049" y="7751"/>
                    <a:pt x="4256" y="5137"/>
                    <a:pt x="2280" y="2645"/>
                  </a:cubicBezTo>
                  <a:cubicBezTo>
                    <a:pt x="1551" y="1794"/>
                    <a:pt x="1004" y="1125"/>
                    <a:pt x="608" y="669"/>
                  </a:cubicBezTo>
                  <a:lnTo>
                    <a:pt x="153" y="183"/>
                  </a:lnTo>
                  <a:cubicBezTo>
                    <a:pt x="92" y="122"/>
                    <a:pt x="61" y="61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60"/>
            <p:cNvSpPr/>
            <p:nvPr/>
          </p:nvSpPr>
          <p:spPr>
            <a:xfrm>
              <a:off x="4026043" y="6341574"/>
              <a:ext cx="189385" cy="635826"/>
            </a:xfrm>
            <a:custGeom>
              <a:avLst/>
              <a:gdLst/>
              <a:ahLst/>
              <a:cxnLst/>
              <a:rect l="l" t="t" r="r" b="b"/>
              <a:pathLst>
                <a:path w="5351" h="17965" extrusionOk="0">
                  <a:moveTo>
                    <a:pt x="5351" y="0"/>
                  </a:moveTo>
                  <a:lnTo>
                    <a:pt x="5351" y="0"/>
                  </a:lnTo>
                  <a:cubicBezTo>
                    <a:pt x="5229" y="213"/>
                    <a:pt x="5107" y="456"/>
                    <a:pt x="5016" y="669"/>
                  </a:cubicBezTo>
                  <a:cubicBezTo>
                    <a:pt x="4834" y="1125"/>
                    <a:pt x="4591" y="1763"/>
                    <a:pt x="4287" y="2554"/>
                  </a:cubicBezTo>
                  <a:cubicBezTo>
                    <a:pt x="3709" y="4165"/>
                    <a:pt x="3041" y="6414"/>
                    <a:pt x="2372" y="8906"/>
                  </a:cubicBezTo>
                  <a:cubicBezTo>
                    <a:pt x="1703" y="11429"/>
                    <a:pt x="1126" y="13618"/>
                    <a:pt x="670" y="15320"/>
                  </a:cubicBezTo>
                  <a:lnTo>
                    <a:pt x="153" y="17265"/>
                  </a:lnTo>
                  <a:cubicBezTo>
                    <a:pt x="62" y="17478"/>
                    <a:pt x="1" y="17721"/>
                    <a:pt x="1" y="17964"/>
                  </a:cubicBezTo>
                  <a:cubicBezTo>
                    <a:pt x="92" y="17751"/>
                    <a:pt x="183" y="17508"/>
                    <a:pt x="275" y="17265"/>
                  </a:cubicBezTo>
                  <a:cubicBezTo>
                    <a:pt x="427" y="16839"/>
                    <a:pt x="639" y="16171"/>
                    <a:pt x="882" y="15380"/>
                  </a:cubicBezTo>
                  <a:cubicBezTo>
                    <a:pt x="1399" y="13770"/>
                    <a:pt x="2007" y="11490"/>
                    <a:pt x="2676" y="8997"/>
                  </a:cubicBezTo>
                  <a:cubicBezTo>
                    <a:pt x="3344" y="6475"/>
                    <a:pt x="3983" y="4225"/>
                    <a:pt x="4500" y="2614"/>
                  </a:cubicBezTo>
                  <a:cubicBezTo>
                    <a:pt x="4773" y="1824"/>
                    <a:pt x="4986" y="1155"/>
                    <a:pt x="5138" y="730"/>
                  </a:cubicBezTo>
                  <a:cubicBezTo>
                    <a:pt x="5229" y="487"/>
                    <a:pt x="5290" y="243"/>
                    <a:pt x="535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60"/>
            <p:cNvSpPr/>
            <p:nvPr/>
          </p:nvSpPr>
          <p:spPr>
            <a:xfrm>
              <a:off x="3288074" y="6714859"/>
              <a:ext cx="736943" cy="262542"/>
            </a:xfrm>
            <a:custGeom>
              <a:avLst/>
              <a:gdLst/>
              <a:ahLst/>
              <a:cxnLst/>
              <a:rect l="l" t="t" r="r" b="b"/>
              <a:pathLst>
                <a:path w="20822" h="7418" extrusionOk="0">
                  <a:moveTo>
                    <a:pt x="1" y="1"/>
                  </a:moveTo>
                  <a:lnTo>
                    <a:pt x="1" y="1"/>
                  </a:lnTo>
                  <a:cubicBezTo>
                    <a:pt x="274" y="92"/>
                    <a:pt x="578" y="183"/>
                    <a:pt x="852" y="244"/>
                  </a:cubicBezTo>
                  <a:cubicBezTo>
                    <a:pt x="1399" y="365"/>
                    <a:pt x="2189" y="578"/>
                    <a:pt x="3131" y="852"/>
                  </a:cubicBezTo>
                  <a:cubicBezTo>
                    <a:pt x="5046" y="1368"/>
                    <a:pt x="7691" y="2189"/>
                    <a:pt x="10578" y="3223"/>
                  </a:cubicBezTo>
                  <a:cubicBezTo>
                    <a:pt x="13466" y="4256"/>
                    <a:pt x="16019" y="5289"/>
                    <a:pt x="17843" y="6110"/>
                  </a:cubicBezTo>
                  <a:cubicBezTo>
                    <a:pt x="18785" y="6505"/>
                    <a:pt x="19515" y="6840"/>
                    <a:pt x="20031" y="7083"/>
                  </a:cubicBezTo>
                  <a:cubicBezTo>
                    <a:pt x="20274" y="7235"/>
                    <a:pt x="20548" y="7326"/>
                    <a:pt x="20822" y="7417"/>
                  </a:cubicBezTo>
                  <a:cubicBezTo>
                    <a:pt x="20578" y="7265"/>
                    <a:pt x="20335" y="7113"/>
                    <a:pt x="20062" y="6992"/>
                  </a:cubicBezTo>
                  <a:cubicBezTo>
                    <a:pt x="19575" y="6718"/>
                    <a:pt x="18846" y="6323"/>
                    <a:pt x="17934" y="5897"/>
                  </a:cubicBezTo>
                  <a:cubicBezTo>
                    <a:pt x="16110" y="5046"/>
                    <a:pt x="13557" y="3952"/>
                    <a:pt x="10669" y="2919"/>
                  </a:cubicBezTo>
                  <a:cubicBezTo>
                    <a:pt x="8207" y="2037"/>
                    <a:pt x="5715" y="1277"/>
                    <a:pt x="3192" y="639"/>
                  </a:cubicBezTo>
                  <a:cubicBezTo>
                    <a:pt x="2219" y="396"/>
                    <a:pt x="1399" y="244"/>
                    <a:pt x="852" y="122"/>
                  </a:cubicBezTo>
                  <a:cubicBezTo>
                    <a:pt x="578" y="61"/>
                    <a:pt x="304" y="31"/>
                    <a:pt x="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60"/>
            <p:cNvSpPr/>
            <p:nvPr/>
          </p:nvSpPr>
          <p:spPr>
            <a:xfrm>
              <a:off x="4221834" y="6964446"/>
              <a:ext cx="536869" cy="910118"/>
            </a:xfrm>
            <a:custGeom>
              <a:avLst/>
              <a:gdLst/>
              <a:ahLst/>
              <a:cxnLst/>
              <a:rect l="l" t="t" r="r" b="b"/>
              <a:pathLst>
                <a:path w="15169" h="25715" extrusionOk="0">
                  <a:moveTo>
                    <a:pt x="15168" y="0"/>
                  </a:moveTo>
                  <a:lnTo>
                    <a:pt x="15168" y="0"/>
                  </a:lnTo>
                  <a:cubicBezTo>
                    <a:pt x="15168" y="0"/>
                    <a:pt x="15108" y="92"/>
                    <a:pt x="14986" y="244"/>
                  </a:cubicBezTo>
                  <a:cubicBezTo>
                    <a:pt x="14864" y="395"/>
                    <a:pt x="14682" y="669"/>
                    <a:pt x="14500" y="973"/>
                  </a:cubicBezTo>
                  <a:cubicBezTo>
                    <a:pt x="14074" y="1581"/>
                    <a:pt x="13497" y="2523"/>
                    <a:pt x="12767" y="3648"/>
                  </a:cubicBezTo>
                  <a:cubicBezTo>
                    <a:pt x="11339" y="5927"/>
                    <a:pt x="9484" y="9180"/>
                    <a:pt x="7448" y="12766"/>
                  </a:cubicBezTo>
                  <a:cubicBezTo>
                    <a:pt x="5442" y="16353"/>
                    <a:pt x="3588" y="19605"/>
                    <a:pt x="2220" y="21916"/>
                  </a:cubicBezTo>
                  <a:cubicBezTo>
                    <a:pt x="1551" y="23071"/>
                    <a:pt x="1004" y="23982"/>
                    <a:pt x="579" y="24682"/>
                  </a:cubicBezTo>
                  <a:cubicBezTo>
                    <a:pt x="396" y="24955"/>
                    <a:pt x="275" y="25229"/>
                    <a:pt x="153" y="25441"/>
                  </a:cubicBezTo>
                  <a:cubicBezTo>
                    <a:pt x="92" y="25533"/>
                    <a:pt x="31" y="25624"/>
                    <a:pt x="1" y="25715"/>
                  </a:cubicBezTo>
                  <a:cubicBezTo>
                    <a:pt x="92" y="25654"/>
                    <a:pt x="153" y="25563"/>
                    <a:pt x="183" y="25472"/>
                  </a:cubicBezTo>
                  <a:lnTo>
                    <a:pt x="700" y="24742"/>
                  </a:lnTo>
                  <a:cubicBezTo>
                    <a:pt x="1126" y="24134"/>
                    <a:pt x="1703" y="23223"/>
                    <a:pt x="2402" y="22068"/>
                  </a:cubicBezTo>
                  <a:cubicBezTo>
                    <a:pt x="3831" y="19788"/>
                    <a:pt x="5715" y="16536"/>
                    <a:pt x="7721" y="12949"/>
                  </a:cubicBezTo>
                  <a:cubicBezTo>
                    <a:pt x="9758" y="9362"/>
                    <a:pt x="11582" y="6110"/>
                    <a:pt x="12950" y="3800"/>
                  </a:cubicBezTo>
                  <a:lnTo>
                    <a:pt x="14591" y="1034"/>
                  </a:lnTo>
                  <a:lnTo>
                    <a:pt x="15047" y="274"/>
                  </a:lnTo>
                  <a:cubicBezTo>
                    <a:pt x="15108" y="183"/>
                    <a:pt x="15138" y="92"/>
                    <a:pt x="1516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60"/>
            <p:cNvSpPr/>
            <p:nvPr/>
          </p:nvSpPr>
          <p:spPr>
            <a:xfrm>
              <a:off x="3264397" y="7388307"/>
              <a:ext cx="957473" cy="486258"/>
            </a:xfrm>
            <a:custGeom>
              <a:avLst/>
              <a:gdLst/>
              <a:ahLst/>
              <a:cxnLst/>
              <a:rect l="l" t="t" r="r" b="b"/>
              <a:pathLst>
                <a:path w="27053" h="13739" extrusionOk="0">
                  <a:moveTo>
                    <a:pt x="1" y="0"/>
                  </a:moveTo>
                  <a:lnTo>
                    <a:pt x="1" y="0"/>
                  </a:lnTo>
                  <a:cubicBezTo>
                    <a:pt x="92" y="61"/>
                    <a:pt x="183" y="122"/>
                    <a:pt x="274" y="152"/>
                  </a:cubicBezTo>
                  <a:lnTo>
                    <a:pt x="1034" y="578"/>
                  </a:lnTo>
                  <a:lnTo>
                    <a:pt x="3952" y="2067"/>
                  </a:lnTo>
                  <a:cubicBezTo>
                    <a:pt x="6384" y="3313"/>
                    <a:pt x="9758" y="5076"/>
                    <a:pt x="13436" y="7022"/>
                  </a:cubicBezTo>
                  <a:cubicBezTo>
                    <a:pt x="17144" y="8937"/>
                    <a:pt x="20518" y="10699"/>
                    <a:pt x="23010" y="11885"/>
                  </a:cubicBezTo>
                  <a:cubicBezTo>
                    <a:pt x="24226" y="12493"/>
                    <a:pt x="25229" y="12949"/>
                    <a:pt x="25928" y="13283"/>
                  </a:cubicBezTo>
                  <a:lnTo>
                    <a:pt x="26749" y="13617"/>
                  </a:lnTo>
                  <a:cubicBezTo>
                    <a:pt x="26840" y="13678"/>
                    <a:pt x="26931" y="13709"/>
                    <a:pt x="27053" y="13739"/>
                  </a:cubicBezTo>
                  <a:cubicBezTo>
                    <a:pt x="27053" y="13739"/>
                    <a:pt x="26962" y="13678"/>
                    <a:pt x="26779" y="13587"/>
                  </a:cubicBezTo>
                  <a:lnTo>
                    <a:pt x="26020" y="13161"/>
                  </a:lnTo>
                  <a:lnTo>
                    <a:pt x="23132" y="11703"/>
                  </a:lnTo>
                  <a:cubicBezTo>
                    <a:pt x="20670" y="10456"/>
                    <a:pt x="17326" y="8693"/>
                    <a:pt x="13618" y="6718"/>
                  </a:cubicBezTo>
                  <a:cubicBezTo>
                    <a:pt x="9940" y="4772"/>
                    <a:pt x="6536" y="3040"/>
                    <a:pt x="4074" y="1854"/>
                  </a:cubicBezTo>
                  <a:cubicBezTo>
                    <a:pt x="2828" y="1246"/>
                    <a:pt x="1825" y="790"/>
                    <a:pt x="1125" y="456"/>
                  </a:cubicBezTo>
                  <a:lnTo>
                    <a:pt x="335" y="122"/>
                  </a:lnTo>
                  <a:cubicBezTo>
                    <a:pt x="21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60"/>
            <p:cNvSpPr/>
            <p:nvPr/>
          </p:nvSpPr>
          <p:spPr>
            <a:xfrm>
              <a:off x="4002401" y="6360650"/>
              <a:ext cx="930575" cy="1788241"/>
            </a:xfrm>
            <a:custGeom>
              <a:avLst/>
              <a:gdLst/>
              <a:ahLst/>
              <a:cxnLst/>
              <a:rect l="l" t="t" r="r" b="b"/>
              <a:pathLst>
                <a:path w="26293" h="50526" extrusionOk="0">
                  <a:moveTo>
                    <a:pt x="19392" y="1"/>
                  </a:moveTo>
                  <a:cubicBezTo>
                    <a:pt x="18616" y="1"/>
                    <a:pt x="16692" y="529"/>
                    <a:pt x="15806" y="5510"/>
                  </a:cubicBezTo>
                  <a:cubicBezTo>
                    <a:pt x="14681" y="11863"/>
                    <a:pt x="14590" y="15328"/>
                    <a:pt x="14590" y="15328"/>
                  </a:cubicBezTo>
                  <a:cubicBezTo>
                    <a:pt x="14590" y="15328"/>
                    <a:pt x="14309" y="16324"/>
                    <a:pt x="13618" y="16324"/>
                  </a:cubicBezTo>
                  <a:cubicBezTo>
                    <a:pt x="13490" y="16324"/>
                    <a:pt x="13348" y="16290"/>
                    <a:pt x="13192" y="16209"/>
                  </a:cubicBezTo>
                  <a:cubicBezTo>
                    <a:pt x="12344" y="15785"/>
                    <a:pt x="11065" y="14480"/>
                    <a:pt x="9928" y="14480"/>
                  </a:cubicBezTo>
                  <a:cubicBezTo>
                    <a:pt x="9680" y="14480"/>
                    <a:pt x="9439" y="14542"/>
                    <a:pt x="9210" y="14689"/>
                  </a:cubicBezTo>
                  <a:cubicBezTo>
                    <a:pt x="7934" y="15510"/>
                    <a:pt x="7964" y="17182"/>
                    <a:pt x="8906" y="19401"/>
                  </a:cubicBezTo>
                  <a:cubicBezTo>
                    <a:pt x="9879" y="21589"/>
                    <a:pt x="11824" y="26513"/>
                    <a:pt x="11976" y="26939"/>
                  </a:cubicBezTo>
                  <a:cubicBezTo>
                    <a:pt x="12136" y="27312"/>
                    <a:pt x="12109" y="27919"/>
                    <a:pt x="11587" y="27919"/>
                  </a:cubicBezTo>
                  <a:cubicBezTo>
                    <a:pt x="11514" y="27919"/>
                    <a:pt x="11431" y="27907"/>
                    <a:pt x="11338" y="27881"/>
                  </a:cubicBezTo>
                  <a:cubicBezTo>
                    <a:pt x="10796" y="27708"/>
                    <a:pt x="8219" y="26193"/>
                    <a:pt x="6341" y="26193"/>
                  </a:cubicBezTo>
                  <a:cubicBezTo>
                    <a:pt x="5583" y="26193"/>
                    <a:pt x="4940" y="26439"/>
                    <a:pt x="4590" y="27121"/>
                  </a:cubicBezTo>
                  <a:cubicBezTo>
                    <a:pt x="3344" y="29462"/>
                    <a:pt x="7052" y="35146"/>
                    <a:pt x="7417" y="35784"/>
                  </a:cubicBezTo>
                  <a:cubicBezTo>
                    <a:pt x="7812" y="36422"/>
                    <a:pt x="7782" y="36726"/>
                    <a:pt x="7508" y="37000"/>
                  </a:cubicBezTo>
                  <a:cubicBezTo>
                    <a:pt x="7477" y="37034"/>
                    <a:pt x="7431" y="37050"/>
                    <a:pt x="7371" y="37050"/>
                  </a:cubicBezTo>
                  <a:cubicBezTo>
                    <a:pt x="6895" y="37050"/>
                    <a:pt x="5558" y="36064"/>
                    <a:pt x="4316" y="35389"/>
                  </a:cubicBezTo>
                  <a:cubicBezTo>
                    <a:pt x="3520" y="34956"/>
                    <a:pt x="2615" y="34563"/>
                    <a:pt x="1871" y="34563"/>
                  </a:cubicBezTo>
                  <a:cubicBezTo>
                    <a:pt x="1309" y="34563"/>
                    <a:pt x="839" y="34787"/>
                    <a:pt x="578" y="35389"/>
                  </a:cubicBezTo>
                  <a:cubicBezTo>
                    <a:pt x="0" y="36817"/>
                    <a:pt x="1125" y="41590"/>
                    <a:pt x="7903" y="47821"/>
                  </a:cubicBezTo>
                  <a:lnTo>
                    <a:pt x="11216" y="50526"/>
                  </a:lnTo>
                  <a:lnTo>
                    <a:pt x="15229" y="49067"/>
                  </a:lnTo>
                  <a:cubicBezTo>
                    <a:pt x="23679" y="45359"/>
                    <a:pt x="26293" y="41225"/>
                    <a:pt x="26201" y="39705"/>
                  </a:cubicBezTo>
                  <a:cubicBezTo>
                    <a:pt x="26117" y="38629"/>
                    <a:pt x="25197" y="38314"/>
                    <a:pt x="24124" y="38314"/>
                  </a:cubicBezTo>
                  <a:cubicBezTo>
                    <a:pt x="23651" y="38314"/>
                    <a:pt x="23149" y="38375"/>
                    <a:pt x="22675" y="38459"/>
                  </a:cubicBezTo>
                  <a:cubicBezTo>
                    <a:pt x="21433" y="38674"/>
                    <a:pt x="20059" y="39077"/>
                    <a:pt x="19439" y="39077"/>
                  </a:cubicBezTo>
                  <a:cubicBezTo>
                    <a:pt x="19271" y="39077"/>
                    <a:pt x="19158" y="39047"/>
                    <a:pt x="19119" y="38976"/>
                  </a:cubicBezTo>
                  <a:cubicBezTo>
                    <a:pt x="18967" y="38611"/>
                    <a:pt x="19028" y="38276"/>
                    <a:pt x="19605" y="37821"/>
                  </a:cubicBezTo>
                  <a:cubicBezTo>
                    <a:pt x="20183" y="37365"/>
                    <a:pt x="25502" y="33170"/>
                    <a:pt x="25107" y="30556"/>
                  </a:cubicBezTo>
                  <a:cubicBezTo>
                    <a:pt x="24896" y="29158"/>
                    <a:pt x="23242" y="28838"/>
                    <a:pt x="21628" y="28838"/>
                  </a:cubicBezTo>
                  <a:cubicBezTo>
                    <a:pt x="20263" y="28838"/>
                    <a:pt x="18927" y="29067"/>
                    <a:pt x="18515" y="29067"/>
                  </a:cubicBezTo>
                  <a:cubicBezTo>
                    <a:pt x="18502" y="29067"/>
                    <a:pt x="18491" y="29067"/>
                    <a:pt x="18481" y="29067"/>
                  </a:cubicBezTo>
                  <a:cubicBezTo>
                    <a:pt x="17691" y="29067"/>
                    <a:pt x="17873" y="28368"/>
                    <a:pt x="18177" y="28003"/>
                  </a:cubicBezTo>
                  <a:cubicBezTo>
                    <a:pt x="18481" y="27638"/>
                    <a:pt x="21885" y="23626"/>
                    <a:pt x="23527" y="21863"/>
                  </a:cubicBezTo>
                  <a:cubicBezTo>
                    <a:pt x="25168" y="20100"/>
                    <a:pt x="25685" y="18459"/>
                    <a:pt x="24803" y="17304"/>
                  </a:cubicBezTo>
                  <a:cubicBezTo>
                    <a:pt x="24500" y="16920"/>
                    <a:pt x="24054" y="16788"/>
                    <a:pt x="23551" y="16788"/>
                  </a:cubicBezTo>
                  <a:cubicBezTo>
                    <a:pt x="22539" y="16788"/>
                    <a:pt x="21299" y="17324"/>
                    <a:pt x="20548" y="17425"/>
                  </a:cubicBezTo>
                  <a:cubicBezTo>
                    <a:pt x="20491" y="17433"/>
                    <a:pt x="20437" y="17436"/>
                    <a:pt x="20386" y="17436"/>
                  </a:cubicBezTo>
                  <a:cubicBezTo>
                    <a:pt x="19429" y="17436"/>
                    <a:pt x="19484" y="16148"/>
                    <a:pt x="19484" y="16148"/>
                  </a:cubicBezTo>
                  <a:cubicBezTo>
                    <a:pt x="19484" y="16148"/>
                    <a:pt x="20548" y="12835"/>
                    <a:pt x="21551" y="6483"/>
                  </a:cubicBezTo>
                  <a:cubicBezTo>
                    <a:pt x="22554" y="130"/>
                    <a:pt x="19697" y="8"/>
                    <a:pt x="19697" y="8"/>
                  </a:cubicBezTo>
                  <a:lnTo>
                    <a:pt x="19697" y="8"/>
                  </a:lnTo>
                  <a:lnTo>
                    <a:pt x="19727" y="39"/>
                  </a:lnTo>
                  <a:cubicBezTo>
                    <a:pt x="19727" y="39"/>
                    <a:pt x="19601" y="1"/>
                    <a:pt x="19392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60"/>
            <p:cNvSpPr/>
            <p:nvPr/>
          </p:nvSpPr>
          <p:spPr>
            <a:xfrm>
              <a:off x="4399363" y="6562105"/>
              <a:ext cx="267886" cy="1586787"/>
            </a:xfrm>
            <a:custGeom>
              <a:avLst/>
              <a:gdLst/>
              <a:ahLst/>
              <a:cxnLst/>
              <a:rect l="l" t="t" r="r" b="b"/>
              <a:pathLst>
                <a:path w="7569" h="44834" extrusionOk="0">
                  <a:moveTo>
                    <a:pt x="7569" y="0"/>
                  </a:moveTo>
                  <a:cubicBezTo>
                    <a:pt x="7569" y="31"/>
                    <a:pt x="7538" y="61"/>
                    <a:pt x="7538" y="122"/>
                  </a:cubicBezTo>
                  <a:cubicBezTo>
                    <a:pt x="7538" y="183"/>
                    <a:pt x="7508" y="304"/>
                    <a:pt x="7478" y="456"/>
                  </a:cubicBezTo>
                  <a:cubicBezTo>
                    <a:pt x="7417" y="760"/>
                    <a:pt x="7326" y="1186"/>
                    <a:pt x="7234" y="1763"/>
                  </a:cubicBezTo>
                  <a:cubicBezTo>
                    <a:pt x="7022" y="2888"/>
                    <a:pt x="6748" y="4529"/>
                    <a:pt x="6353" y="6535"/>
                  </a:cubicBezTo>
                  <a:cubicBezTo>
                    <a:pt x="5654" y="10608"/>
                    <a:pt x="4712" y="16201"/>
                    <a:pt x="3709" y="22402"/>
                  </a:cubicBezTo>
                  <a:cubicBezTo>
                    <a:pt x="2705" y="28603"/>
                    <a:pt x="1763" y="34195"/>
                    <a:pt x="1095" y="38268"/>
                  </a:cubicBezTo>
                  <a:lnTo>
                    <a:pt x="274" y="43071"/>
                  </a:lnTo>
                  <a:cubicBezTo>
                    <a:pt x="183" y="43618"/>
                    <a:pt x="122" y="44074"/>
                    <a:pt x="61" y="44378"/>
                  </a:cubicBezTo>
                  <a:cubicBezTo>
                    <a:pt x="31" y="44500"/>
                    <a:pt x="0" y="44621"/>
                    <a:pt x="0" y="44712"/>
                  </a:cubicBezTo>
                  <a:cubicBezTo>
                    <a:pt x="0" y="44743"/>
                    <a:pt x="0" y="44773"/>
                    <a:pt x="0" y="44834"/>
                  </a:cubicBezTo>
                  <a:cubicBezTo>
                    <a:pt x="31" y="44773"/>
                    <a:pt x="31" y="44743"/>
                    <a:pt x="31" y="44712"/>
                  </a:cubicBezTo>
                  <a:cubicBezTo>
                    <a:pt x="61" y="44621"/>
                    <a:pt x="91" y="44530"/>
                    <a:pt x="122" y="44378"/>
                  </a:cubicBezTo>
                  <a:cubicBezTo>
                    <a:pt x="183" y="44074"/>
                    <a:pt x="243" y="43618"/>
                    <a:pt x="365" y="43071"/>
                  </a:cubicBezTo>
                  <a:cubicBezTo>
                    <a:pt x="547" y="41916"/>
                    <a:pt x="851" y="40305"/>
                    <a:pt x="1216" y="38268"/>
                  </a:cubicBezTo>
                  <a:cubicBezTo>
                    <a:pt x="1915" y="34226"/>
                    <a:pt x="2857" y="28603"/>
                    <a:pt x="3891" y="22432"/>
                  </a:cubicBezTo>
                  <a:cubicBezTo>
                    <a:pt x="4894" y="16232"/>
                    <a:pt x="5836" y="10639"/>
                    <a:pt x="6505" y="6566"/>
                  </a:cubicBezTo>
                  <a:lnTo>
                    <a:pt x="7326" y="1763"/>
                  </a:lnTo>
                  <a:cubicBezTo>
                    <a:pt x="7417" y="1216"/>
                    <a:pt x="7478" y="760"/>
                    <a:pt x="7538" y="456"/>
                  </a:cubicBezTo>
                  <a:cubicBezTo>
                    <a:pt x="7538" y="304"/>
                    <a:pt x="7569" y="183"/>
                    <a:pt x="7569" y="122"/>
                  </a:cubicBezTo>
                  <a:lnTo>
                    <a:pt x="7569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60"/>
            <p:cNvSpPr/>
            <p:nvPr/>
          </p:nvSpPr>
          <p:spPr>
            <a:xfrm>
              <a:off x="4278852" y="7420585"/>
              <a:ext cx="222725" cy="175370"/>
            </a:xfrm>
            <a:custGeom>
              <a:avLst/>
              <a:gdLst/>
              <a:ahLst/>
              <a:cxnLst/>
              <a:rect l="l" t="t" r="r" b="b"/>
              <a:pathLst>
                <a:path w="6293" h="4955" extrusionOk="0">
                  <a:moveTo>
                    <a:pt x="1" y="0"/>
                  </a:moveTo>
                  <a:cubicBezTo>
                    <a:pt x="62" y="91"/>
                    <a:pt x="123" y="182"/>
                    <a:pt x="214" y="243"/>
                  </a:cubicBezTo>
                  <a:cubicBezTo>
                    <a:pt x="366" y="395"/>
                    <a:pt x="578" y="608"/>
                    <a:pt x="852" y="851"/>
                  </a:cubicBezTo>
                  <a:cubicBezTo>
                    <a:pt x="1369" y="1337"/>
                    <a:pt x="2129" y="1976"/>
                    <a:pt x="3010" y="2675"/>
                  </a:cubicBezTo>
                  <a:cubicBezTo>
                    <a:pt x="3861" y="3374"/>
                    <a:pt x="4682" y="3951"/>
                    <a:pt x="5290" y="4347"/>
                  </a:cubicBezTo>
                  <a:cubicBezTo>
                    <a:pt x="5594" y="4559"/>
                    <a:pt x="5837" y="4711"/>
                    <a:pt x="6019" y="4803"/>
                  </a:cubicBezTo>
                  <a:cubicBezTo>
                    <a:pt x="6080" y="4863"/>
                    <a:pt x="6171" y="4924"/>
                    <a:pt x="6293" y="4955"/>
                  </a:cubicBezTo>
                  <a:cubicBezTo>
                    <a:pt x="5989" y="4711"/>
                    <a:pt x="5685" y="4468"/>
                    <a:pt x="5351" y="4255"/>
                  </a:cubicBezTo>
                  <a:cubicBezTo>
                    <a:pt x="4773" y="3830"/>
                    <a:pt x="3952" y="3222"/>
                    <a:pt x="3101" y="2553"/>
                  </a:cubicBezTo>
                  <a:cubicBezTo>
                    <a:pt x="2250" y="1854"/>
                    <a:pt x="1460" y="1216"/>
                    <a:pt x="913" y="760"/>
                  </a:cubicBezTo>
                  <a:cubicBezTo>
                    <a:pt x="639" y="486"/>
                    <a:pt x="335" y="243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60"/>
            <p:cNvSpPr/>
            <p:nvPr/>
          </p:nvSpPr>
          <p:spPr>
            <a:xfrm>
              <a:off x="4500480" y="7485106"/>
              <a:ext cx="239926" cy="106531"/>
            </a:xfrm>
            <a:custGeom>
              <a:avLst/>
              <a:gdLst/>
              <a:ahLst/>
              <a:cxnLst/>
              <a:rect l="l" t="t" r="r" b="b"/>
              <a:pathLst>
                <a:path w="6779" h="3010" extrusionOk="0">
                  <a:moveTo>
                    <a:pt x="6779" y="1"/>
                  </a:moveTo>
                  <a:lnTo>
                    <a:pt x="6779" y="1"/>
                  </a:lnTo>
                  <a:cubicBezTo>
                    <a:pt x="6414" y="92"/>
                    <a:pt x="6080" y="214"/>
                    <a:pt x="5745" y="366"/>
                  </a:cubicBezTo>
                  <a:cubicBezTo>
                    <a:pt x="5137" y="639"/>
                    <a:pt x="4286" y="1004"/>
                    <a:pt x="3344" y="1429"/>
                  </a:cubicBezTo>
                  <a:cubicBezTo>
                    <a:pt x="2432" y="1855"/>
                    <a:pt x="1581" y="2220"/>
                    <a:pt x="973" y="2524"/>
                  </a:cubicBezTo>
                  <a:cubicBezTo>
                    <a:pt x="639" y="2645"/>
                    <a:pt x="304" y="2828"/>
                    <a:pt x="0" y="3010"/>
                  </a:cubicBezTo>
                  <a:cubicBezTo>
                    <a:pt x="365" y="2919"/>
                    <a:pt x="700" y="2767"/>
                    <a:pt x="1034" y="2615"/>
                  </a:cubicBezTo>
                  <a:cubicBezTo>
                    <a:pt x="1642" y="2372"/>
                    <a:pt x="2493" y="2007"/>
                    <a:pt x="3435" y="1581"/>
                  </a:cubicBezTo>
                  <a:cubicBezTo>
                    <a:pt x="4347" y="1156"/>
                    <a:pt x="5198" y="791"/>
                    <a:pt x="5806" y="487"/>
                  </a:cubicBezTo>
                  <a:cubicBezTo>
                    <a:pt x="6140" y="335"/>
                    <a:pt x="6444" y="183"/>
                    <a:pt x="677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60"/>
            <p:cNvSpPr/>
            <p:nvPr/>
          </p:nvSpPr>
          <p:spPr>
            <a:xfrm>
              <a:off x="4435924" y="7833651"/>
              <a:ext cx="307702" cy="134527"/>
            </a:xfrm>
            <a:custGeom>
              <a:avLst/>
              <a:gdLst/>
              <a:ahLst/>
              <a:cxnLst/>
              <a:rect l="l" t="t" r="r" b="b"/>
              <a:pathLst>
                <a:path w="8694" h="3801" extrusionOk="0">
                  <a:moveTo>
                    <a:pt x="8694" y="1"/>
                  </a:moveTo>
                  <a:lnTo>
                    <a:pt x="8694" y="1"/>
                  </a:lnTo>
                  <a:cubicBezTo>
                    <a:pt x="8572" y="31"/>
                    <a:pt x="8451" y="62"/>
                    <a:pt x="8360" y="123"/>
                  </a:cubicBezTo>
                  <a:lnTo>
                    <a:pt x="7417" y="518"/>
                  </a:lnTo>
                  <a:cubicBezTo>
                    <a:pt x="6597" y="852"/>
                    <a:pt x="5533" y="1308"/>
                    <a:pt x="4317" y="1825"/>
                  </a:cubicBezTo>
                  <a:cubicBezTo>
                    <a:pt x="3131" y="2341"/>
                    <a:pt x="2037" y="2828"/>
                    <a:pt x="1247" y="3193"/>
                  </a:cubicBezTo>
                  <a:lnTo>
                    <a:pt x="335" y="3618"/>
                  </a:lnTo>
                  <a:cubicBezTo>
                    <a:pt x="213" y="3679"/>
                    <a:pt x="122" y="3740"/>
                    <a:pt x="1" y="3800"/>
                  </a:cubicBezTo>
                  <a:cubicBezTo>
                    <a:pt x="122" y="3770"/>
                    <a:pt x="244" y="3740"/>
                    <a:pt x="365" y="3679"/>
                  </a:cubicBezTo>
                  <a:lnTo>
                    <a:pt x="1308" y="3314"/>
                  </a:lnTo>
                  <a:cubicBezTo>
                    <a:pt x="2128" y="2980"/>
                    <a:pt x="3192" y="2493"/>
                    <a:pt x="4408" y="1977"/>
                  </a:cubicBezTo>
                  <a:cubicBezTo>
                    <a:pt x="5594" y="1460"/>
                    <a:pt x="6688" y="974"/>
                    <a:pt x="7448" y="609"/>
                  </a:cubicBezTo>
                  <a:lnTo>
                    <a:pt x="8390" y="183"/>
                  </a:lnTo>
                  <a:cubicBezTo>
                    <a:pt x="8481" y="153"/>
                    <a:pt x="8603" y="92"/>
                    <a:pt x="869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60"/>
            <p:cNvSpPr/>
            <p:nvPr/>
          </p:nvSpPr>
          <p:spPr>
            <a:xfrm>
              <a:off x="4165914" y="7733632"/>
              <a:ext cx="276522" cy="229166"/>
            </a:xfrm>
            <a:custGeom>
              <a:avLst/>
              <a:gdLst/>
              <a:ahLst/>
              <a:cxnLst/>
              <a:rect l="l" t="t" r="r" b="b"/>
              <a:pathLst>
                <a:path w="7813" h="6475" extrusionOk="0">
                  <a:moveTo>
                    <a:pt x="0" y="0"/>
                  </a:moveTo>
                  <a:cubicBezTo>
                    <a:pt x="92" y="91"/>
                    <a:pt x="183" y="183"/>
                    <a:pt x="274" y="274"/>
                  </a:cubicBezTo>
                  <a:cubicBezTo>
                    <a:pt x="456" y="456"/>
                    <a:pt x="730" y="730"/>
                    <a:pt x="1064" y="1034"/>
                  </a:cubicBezTo>
                  <a:cubicBezTo>
                    <a:pt x="1733" y="1672"/>
                    <a:pt x="2675" y="2523"/>
                    <a:pt x="3769" y="3435"/>
                  </a:cubicBezTo>
                  <a:cubicBezTo>
                    <a:pt x="4833" y="4316"/>
                    <a:pt x="5836" y="5107"/>
                    <a:pt x="6596" y="5623"/>
                  </a:cubicBezTo>
                  <a:cubicBezTo>
                    <a:pt x="6961" y="5897"/>
                    <a:pt x="7265" y="6140"/>
                    <a:pt x="7478" y="6262"/>
                  </a:cubicBezTo>
                  <a:cubicBezTo>
                    <a:pt x="7599" y="6353"/>
                    <a:pt x="7691" y="6414"/>
                    <a:pt x="7812" y="6474"/>
                  </a:cubicBezTo>
                  <a:cubicBezTo>
                    <a:pt x="7721" y="6383"/>
                    <a:pt x="7630" y="6292"/>
                    <a:pt x="7508" y="6231"/>
                  </a:cubicBezTo>
                  <a:lnTo>
                    <a:pt x="6657" y="5532"/>
                  </a:lnTo>
                  <a:cubicBezTo>
                    <a:pt x="5928" y="4985"/>
                    <a:pt x="4955" y="4195"/>
                    <a:pt x="3861" y="3283"/>
                  </a:cubicBezTo>
                  <a:cubicBezTo>
                    <a:pt x="2797" y="2401"/>
                    <a:pt x="1824" y="1581"/>
                    <a:pt x="1155" y="973"/>
                  </a:cubicBezTo>
                  <a:lnTo>
                    <a:pt x="335" y="243"/>
                  </a:lnTo>
                  <a:cubicBezTo>
                    <a:pt x="213" y="152"/>
                    <a:pt x="122" y="6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0" name="Google Shape;1870;p60"/>
          <p:cNvGrpSpPr/>
          <p:nvPr/>
        </p:nvGrpSpPr>
        <p:grpSpPr>
          <a:xfrm>
            <a:off x="311688" y="4278168"/>
            <a:ext cx="668104" cy="895218"/>
            <a:chOff x="122038" y="7256930"/>
            <a:chExt cx="668104" cy="895218"/>
          </a:xfrm>
        </p:grpSpPr>
        <p:sp>
          <p:nvSpPr>
            <p:cNvPr id="1871" name="Google Shape;1871;p60"/>
            <p:cNvSpPr/>
            <p:nvPr/>
          </p:nvSpPr>
          <p:spPr>
            <a:xfrm>
              <a:off x="522256" y="7780173"/>
              <a:ext cx="267886" cy="162204"/>
            </a:xfrm>
            <a:custGeom>
              <a:avLst/>
              <a:gdLst/>
              <a:ahLst/>
              <a:cxnLst/>
              <a:rect l="l" t="t" r="r" b="b"/>
              <a:pathLst>
                <a:path w="7569" h="4583" extrusionOk="0">
                  <a:moveTo>
                    <a:pt x="4002" y="1"/>
                  </a:moveTo>
                  <a:cubicBezTo>
                    <a:pt x="3122" y="1"/>
                    <a:pt x="2254" y="184"/>
                    <a:pt x="1459" y="539"/>
                  </a:cubicBezTo>
                  <a:cubicBezTo>
                    <a:pt x="760" y="904"/>
                    <a:pt x="304" y="1542"/>
                    <a:pt x="152" y="2302"/>
                  </a:cubicBezTo>
                  <a:cubicBezTo>
                    <a:pt x="0" y="2849"/>
                    <a:pt x="61" y="3427"/>
                    <a:pt x="335" y="3913"/>
                  </a:cubicBezTo>
                  <a:cubicBezTo>
                    <a:pt x="536" y="4342"/>
                    <a:pt x="968" y="4582"/>
                    <a:pt x="1439" y="4582"/>
                  </a:cubicBezTo>
                  <a:cubicBezTo>
                    <a:pt x="1536" y="4582"/>
                    <a:pt x="1634" y="4572"/>
                    <a:pt x="1733" y="4552"/>
                  </a:cubicBezTo>
                  <a:cubicBezTo>
                    <a:pt x="2249" y="4400"/>
                    <a:pt x="2553" y="3822"/>
                    <a:pt x="3009" y="3488"/>
                  </a:cubicBezTo>
                  <a:cubicBezTo>
                    <a:pt x="3474" y="3130"/>
                    <a:pt x="4044" y="3056"/>
                    <a:pt x="4639" y="3056"/>
                  </a:cubicBezTo>
                  <a:cubicBezTo>
                    <a:pt x="5055" y="3056"/>
                    <a:pt x="5484" y="3093"/>
                    <a:pt x="5897" y="3093"/>
                  </a:cubicBezTo>
                  <a:cubicBezTo>
                    <a:pt x="5937" y="3096"/>
                    <a:pt x="5978" y="3097"/>
                    <a:pt x="6019" y="3097"/>
                  </a:cubicBezTo>
                  <a:cubicBezTo>
                    <a:pt x="6378" y="3097"/>
                    <a:pt x="6752" y="2980"/>
                    <a:pt x="7052" y="2789"/>
                  </a:cubicBezTo>
                  <a:cubicBezTo>
                    <a:pt x="7569" y="2333"/>
                    <a:pt x="7508" y="1451"/>
                    <a:pt x="7022" y="934"/>
                  </a:cubicBezTo>
                  <a:cubicBezTo>
                    <a:pt x="6535" y="479"/>
                    <a:pt x="5867" y="175"/>
                    <a:pt x="5198" y="114"/>
                  </a:cubicBezTo>
                  <a:cubicBezTo>
                    <a:pt x="4800" y="38"/>
                    <a:pt x="4400" y="1"/>
                    <a:pt x="4002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60"/>
            <p:cNvSpPr/>
            <p:nvPr/>
          </p:nvSpPr>
          <p:spPr>
            <a:xfrm>
              <a:off x="457701" y="7256930"/>
              <a:ext cx="196888" cy="387442"/>
            </a:xfrm>
            <a:custGeom>
              <a:avLst/>
              <a:gdLst/>
              <a:ahLst/>
              <a:cxnLst/>
              <a:rect l="l" t="t" r="r" b="b"/>
              <a:pathLst>
                <a:path w="5563" h="10947" extrusionOk="0">
                  <a:moveTo>
                    <a:pt x="3124" y="1"/>
                  </a:moveTo>
                  <a:cubicBezTo>
                    <a:pt x="3014" y="1"/>
                    <a:pt x="2905" y="12"/>
                    <a:pt x="2797" y="34"/>
                  </a:cubicBezTo>
                  <a:cubicBezTo>
                    <a:pt x="2098" y="217"/>
                    <a:pt x="1672" y="885"/>
                    <a:pt x="1368" y="1524"/>
                  </a:cubicBezTo>
                  <a:cubicBezTo>
                    <a:pt x="487" y="3378"/>
                    <a:pt x="0" y="5445"/>
                    <a:pt x="0" y="7512"/>
                  </a:cubicBezTo>
                  <a:cubicBezTo>
                    <a:pt x="0" y="8484"/>
                    <a:pt x="122" y="9487"/>
                    <a:pt x="669" y="10308"/>
                  </a:cubicBezTo>
                  <a:cubicBezTo>
                    <a:pt x="990" y="10768"/>
                    <a:pt x="1445" y="10947"/>
                    <a:pt x="1902" y="10947"/>
                  </a:cubicBezTo>
                  <a:cubicBezTo>
                    <a:pt x="2442" y="10947"/>
                    <a:pt x="2984" y="10698"/>
                    <a:pt x="3314" y="10369"/>
                  </a:cubicBezTo>
                  <a:cubicBezTo>
                    <a:pt x="3952" y="9761"/>
                    <a:pt x="4225" y="8879"/>
                    <a:pt x="4469" y="8028"/>
                  </a:cubicBezTo>
                  <a:cubicBezTo>
                    <a:pt x="5016" y="6144"/>
                    <a:pt x="5563" y="4107"/>
                    <a:pt x="5168" y="2162"/>
                  </a:cubicBezTo>
                  <a:cubicBezTo>
                    <a:pt x="5046" y="1585"/>
                    <a:pt x="4803" y="1037"/>
                    <a:pt x="4408" y="581"/>
                  </a:cubicBezTo>
                  <a:cubicBezTo>
                    <a:pt x="4086" y="211"/>
                    <a:pt x="3604" y="1"/>
                    <a:pt x="3124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60"/>
            <p:cNvSpPr/>
            <p:nvPr/>
          </p:nvSpPr>
          <p:spPr>
            <a:xfrm>
              <a:off x="122038" y="7369797"/>
              <a:ext cx="324939" cy="320550"/>
            </a:xfrm>
            <a:custGeom>
              <a:avLst/>
              <a:gdLst/>
              <a:ahLst/>
              <a:cxnLst/>
              <a:rect l="l" t="t" r="r" b="b"/>
              <a:pathLst>
                <a:path w="9181" h="9057" extrusionOk="0">
                  <a:moveTo>
                    <a:pt x="1929" y="1"/>
                  </a:moveTo>
                  <a:cubicBezTo>
                    <a:pt x="1863" y="1"/>
                    <a:pt x="1798" y="3"/>
                    <a:pt x="1734" y="6"/>
                  </a:cubicBezTo>
                  <a:cubicBezTo>
                    <a:pt x="1156" y="37"/>
                    <a:pt x="670" y="341"/>
                    <a:pt x="396" y="827"/>
                  </a:cubicBezTo>
                  <a:cubicBezTo>
                    <a:pt x="1" y="1526"/>
                    <a:pt x="396" y="2377"/>
                    <a:pt x="761" y="3107"/>
                  </a:cubicBezTo>
                  <a:cubicBezTo>
                    <a:pt x="1430" y="4323"/>
                    <a:pt x="2220" y="5508"/>
                    <a:pt x="3071" y="6633"/>
                  </a:cubicBezTo>
                  <a:cubicBezTo>
                    <a:pt x="3770" y="7514"/>
                    <a:pt x="4560" y="8396"/>
                    <a:pt x="5624" y="8791"/>
                  </a:cubicBezTo>
                  <a:cubicBezTo>
                    <a:pt x="6057" y="8964"/>
                    <a:pt x="6494" y="9056"/>
                    <a:pt x="6900" y="9056"/>
                  </a:cubicBezTo>
                  <a:cubicBezTo>
                    <a:pt x="7492" y="9056"/>
                    <a:pt x="8017" y="8859"/>
                    <a:pt x="8360" y="8426"/>
                  </a:cubicBezTo>
                  <a:lnTo>
                    <a:pt x="8360" y="8426"/>
                  </a:lnTo>
                  <a:lnTo>
                    <a:pt x="8238" y="8548"/>
                  </a:lnTo>
                  <a:cubicBezTo>
                    <a:pt x="8968" y="7605"/>
                    <a:pt x="9180" y="6359"/>
                    <a:pt x="8816" y="5204"/>
                  </a:cubicBezTo>
                  <a:cubicBezTo>
                    <a:pt x="8421" y="4110"/>
                    <a:pt x="7752" y="3107"/>
                    <a:pt x="6840" y="2347"/>
                  </a:cubicBezTo>
                  <a:cubicBezTo>
                    <a:pt x="5807" y="1435"/>
                    <a:pt x="4591" y="736"/>
                    <a:pt x="3314" y="280"/>
                  </a:cubicBezTo>
                  <a:cubicBezTo>
                    <a:pt x="2862" y="94"/>
                    <a:pt x="2387" y="1"/>
                    <a:pt x="1929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60"/>
            <p:cNvSpPr/>
            <p:nvPr/>
          </p:nvSpPr>
          <p:spPr>
            <a:xfrm>
              <a:off x="478122" y="7828554"/>
              <a:ext cx="185067" cy="323594"/>
            </a:xfrm>
            <a:custGeom>
              <a:avLst/>
              <a:gdLst/>
              <a:ahLst/>
              <a:cxnLst/>
              <a:rect l="l" t="t" r="r" b="b"/>
              <a:pathLst>
                <a:path w="5229" h="9143" extrusionOk="0">
                  <a:moveTo>
                    <a:pt x="5001" y="1"/>
                  </a:moveTo>
                  <a:cubicBezTo>
                    <a:pt x="4925" y="1"/>
                    <a:pt x="4849" y="8"/>
                    <a:pt x="4773" y="23"/>
                  </a:cubicBezTo>
                  <a:cubicBezTo>
                    <a:pt x="4348" y="54"/>
                    <a:pt x="3952" y="145"/>
                    <a:pt x="3557" y="327"/>
                  </a:cubicBezTo>
                  <a:cubicBezTo>
                    <a:pt x="3010" y="601"/>
                    <a:pt x="2493" y="996"/>
                    <a:pt x="2098" y="1482"/>
                  </a:cubicBezTo>
                  <a:cubicBezTo>
                    <a:pt x="1642" y="2060"/>
                    <a:pt x="1247" y="2729"/>
                    <a:pt x="974" y="3428"/>
                  </a:cubicBezTo>
                  <a:cubicBezTo>
                    <a:pt x="700" y="4127"/>
                    <a:pt x="487" y="4856"/>
                    <a:pt x="335" y="5616"/>
                  </a:cubicBezTo>
                  <a:cubicBezTo>
                    <a:pt x="214" y="6224"/>
                    <a:pt x="123" y="6832"/>
                    <a:pt x="92" y="7440"/>
                  </a:cubicBezTo>
                  <a:cubicBezTo>
                    <a:pt x="31" y="7957"/>
                    <a:pt x="31" y="8382"/>
                    <a:pt x="31" y="8686"/>
                  </a:cubicBezTo>
                  <a:cubicBezTo>
                    <a:pt x="1" y="8838"/>
                    <a:pt x="31" y="8990"/>
                    <a:pt x="31" y="9142"/>
                  </a:cubicBezTo>
                  <a:cubicBezTo>
                    <a:pt x="62" y="8990"/>
                    <a:pt x="92" y="8838"/>
                    <a:pt x="92" y="8686"/>
                  </a:cubicBezTo>
                  <a:cubicBezTo>
                    <a:pt x="123" y="8352"/>
                    <a:pt x="183" y="7957"/>
                    <a:pt x="214" y="7440"/>
                  </a:cubicBezTo>
                  <a:cubicBezTo>
                    <a:pt x="274" y="6832"/>
                    <a:pt x="366" y="6254"/>
                    <a:pt x="487" y="5647"/>
                  </a:cubicBezTo>
                  <a:cubicBezTo>
                    <a:pt x="670" y="4917"/>
                    <a:pt x="882" y="4218"/>
                    <a:pt x="1156" y="3519"/>
                  </a:cubicBezTo>
                  <a:cubicBezTo>
                    <a:pt x="1430" y="2820"/>
                    <a:pt x="1794" y="2181"/>
                    <a:pt x="2250" y="1574"/>
                  </a:cubicBezTo>
                  <a:cubicBezTo>
                    <a:pt x="2615" y="1118"/>
                    <a:pt x="3071" y="722"/>
                    <a:pt x="3618" y="449"/>
                  </a:cubicBezTo>
                  <a:cubicBezTo>
                    <a:pt x="3983" y="267"/>
                    <a:pt x="4378" y="145"/>
                    <a:pt x="4773" y="84"/>
                  </a:cubicBezTo>
                  <a:cubicBezTo>
                    <a:pt x="4925" y="84"/>
                    <a:pt x="5077" y="54"/>
                    <a:pt x="5229" y="23"/>
                  </a:cubicBezTo>
                  <a:cubicBezTo>
                    <a:pt x="5153" y="8"/>
                    <a:pt x="5077" y="1"/>
                    <a:pt x="50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60"/>
            <p:cNvSpPr/>
            <p:nvPr/>
          </p:nvSpPr>
          <p:spPr>
            <a:xfrm>
              <a:off x="479219" y="7397969"/>
              <a:ext cx="83951" cy="720804"/>
            </a:xfrm>
            <a:custGeom>
              <a:avLst/>
              <a:gdLst/>
              <a:ahLst/>
              <a:cxnLst/>
              <a:rect l="l" t="t" r="r" b="b"/>
              <a:pathLst>
                <a:path w="2372" h="20366" extrusionOk="0">
                  <a:moveTo>
                    <a:pt x="2371" y="1"/>
                  </a:moveTo>
                  <a:cubicBezTo>
                    <a:pt x="2371" y="62"/>
                    <a:pt x="2341" y="122"/>
                    <a:pt x="2310" y="183"/>
                  </a:cubicBezTo>
                  <a:cubicBezTo>
                    <a:pt x="2280" y="335"/>
                    <a:pt x="2219" y="517"/>
                    <a:pt x="2128" y="761"/>
                  </a:cubicBezTo>
                  <a:cubicBezTo>
                    <a:pt x="2067" y="1004"/>
                    <a:pt x="1976" y="1308"/>
                    <a:pt x="1885" y="1673"/>
                  </a:cubicBezTo>
                  <a:cubicBezTo>
                    <a:pt x="1794" y="2037"/>
                    <a:pt x="1702" y="2432"/>
                    <a:pt x="1611" y="2888"/>
                  </a:cubicBezTo>
                  <a:cubicBezTo>
                    <a:pt x="1095" y="5290"/>
                    <a:pt x="730" y="7660"/>
                    <a:pt x="456" y="10092"/>
                  </a:cubicBezTo>
                  <a:cubicBezTo>
                    <a:pt x="152" y="12919"/>
                    <a:pt x="0" y="15472"/>
                    <a:pt x="0" y="17326"/>
                  </a:cubicBezTo>
                  <a:cubicBezTo>
                    <a:pt x="0" y="18269"/>
                    <a:pt x="0" y="19028"/>
                    <a:pt x="31" y="19545"/>
                  </a:cubicBezTo>
                  <a:cubicBezTo>
                    <a:pt x="31" y="19788"/>
                    <a:pt x="61" y="20001"/>
                    <a:pt x="61" y="20153"/>
                  </a:cubicBezTo>
                  <a:cubicBezTo>
                    <a:pt x="61" y="20214"/>
                    <a:pt x="92" y="20275"/>
                    <a:pt x="92" y="20366"/>
                  </a:cubicBezTo>
                  <a:cubicBezTo>
                    <a:pt x="92" y="20275"/>
                    <a:pt x="92" y="20214"/>
                    <a:pt x="92" y="20153"/>
                  </a:cubicBezTo>
                  <a:lnTo>
                    <a:pt x="92" y="19545"/>
                  </a:lnTo>
                  <a:cubicBezTo>
                    <a:pt x="92" y="19028"/>
                    <a:pt x="92" y="18269"/>
                    <a:pt x="122" y="17326"/>
                  </a:cubicBezTo>
                  <a:cubicBezTo>
                    <a:pt x="152" y="15503"/>
                    <a:pt x="335" y="13496"/>
                    <a:pt x="639" y="10670"/>
                  </a:cubicBezTo>
                  <a:cubicBezTo>
                    <a:pt x="912" y="7995"/>
                    <a:pt x="1307" y="4925"/>
                    <a:pt x="1733" y="2919"/>
                  </a:cubicBezTo>
                  <a:cubicBezTo>
                    <a:pt x="1824" y="2463"/>
                    <a:pt x="1915" y="2068"/>
                    <a:pt x="2006" y="1703"/>
                  </a:cubicBezTo>
                  <a:cubicBezTo>
                    <a:pt x="2067" y="1338"/>
                    <a:pt x="2128" y="1034"/>
                    <a:pt x="2219" y="791"/>
                  </a:cubicBezTo>
                  <a:cubicBezTo>
                    <a:pt x="2280" y="517"/>
                    <a:pt x="2310" y="366"/>
                    <a:pt x="2341" y="214"/>
                  </a:cubicBezTo>
                  <a:cubicBezTo>
                    <a:pt x="2371" y="122"/>
                    <a:pt x="2371" y="62"/>
                    <a:pt x="237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60"/>
            <p:cNvSpPr/>
            <p:nvPr/>
          </p:nvSpPr>
          <p:spPr>
            <a:xfrm>
              <a:off x="247929" y="7451766"/>
              <a:ext cx="235608" cy="490575"/>
            </a:xfrm>
            <a:custGeom>
              <a:avLst/>
              <a:gdLst/>
              <a:ahLst/>
              <a:cxnLst/>
              <a:rect l="l" t="t" r="r" b="b"/>
              <a:pathLst>
                <a:path w="6657" h="13861" extrusionOk="0">
                  <a:moveTo>
                    <a:pt x="0" y="1"/>
                  </a:moveTo>
                  <a:lnTo>
                    <a:pt x="0" y="1"/>
                  </a:lnTo>
                  <a:cubicBezTo>
                    <a:pt x="608" y="456"/>
                    <a:pt x="1186" y="973"/>
                    <a:pt x="1733" y="1520"/>
                  </a:cubicBezTo>
                  <a:cubicBezTo>
                    <a:pt x="2979" y="2919"/>
                    <a:pt x="3982" y="4499"/>
                    <a:pt x="4681" y="6232"/>
                  </a:cubicBezTo>
                  <a:cubicBezTo>
                    <a:pt x="5107" y="7174"/>
                    <a:pt x="5441" y="8147"/>
                    <a:pt x="5715" y="9119"/>
                  </a:cubicBezTo>
                  <a:cubicBezTo>
                    <a:pt x="5988" y="10031"/>
                    <a:pt x="6171" y="10882"/>
                    <a:pt x="6323" y="11581"/>
                  </a:cubicBezTo>
                  <a:cubicBezTo>
                    <a:pt x="6444" y="12280"/>
                    <a:pt x="6505" y="12858"/>
                    <a:pt x="6566" y="13253"/>
                  </a:cubicBezTo>
                  <a:cubicBezTo>
                    <a:pt x="6566" y="13466"/>
                    <a:pt x="6596" y="13679"/>
                    <a:pt x="6657" y="13861"/>
                  </a:cubicBezTo>
                  <a:cubicBezTo>
                    <a:pt x="6657" y="13679"/>
                    <a:pt x="6657" y="13466"/>
                    <a:pt x="6657" y="13253"/>
                  </a:cubicBezTo>
                  <a:cubicBezTo>
                    <a:pt x="6627" y="12858"/>
                    <a:pt x="6566" y="12280"/>
                    <a:pt x="6444" y="11551"/>
                  </a:cubicBezTo>
                  <a:cubicBezTo>
                    <a:pt x="6323" y="10730"/>
                    <a:pt x="6140" y="9879"/>
                    <a:pt x="5897" y="9089"/>
                  </a:cubicBezTo>
                  <a:cubicBezTo>
                    <a:pt x="5623" y="8086"/>
                    <a:pt x="5289" y="7113"/>
                    <a:pt x="4864" y="6171"/>
                  </a:cubicBezTo>
                  <a:cubicBezTo>
                    <a:pt x="4134" y="4408"/>
                    <a:pt x="3131" y="2827"/>
                    <a:pt x="1824" y="1429"/>
                  </a:cubicBezTo>
                  <a:cubicBezTo>
                    <a:pt x="1611" y="1216"/>
                    <a:pt x="1368" y="973"/>
                    <a:pt x="1125" y="791"/>
                  </a:cubicBezTo>
                  <a:cubicBezTo>
                    <a:pt x="1003" y="700"/>
                    <a:pt x="912" y="608"/>
                    <a:pt x="821" y="517"/>
                  </a:cubicBezTo>
                  <a:lnTo>
                    <a:pt x="547" y="335"/>
                  </a:lnTo>
                  <a:cubicBezTo>
                    <a:pt x="365" y="213"/>
                    <a:pt x="183" y="92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74" name="Picture 2" descr="Sign Up GIFs | Tenor">
            <a:extLst>
              <a:ext uri="{FF2B5EF4-FFF2-40B4-BE49-F238E27FC236}">
                <a16:creationId xmlns:a16="http://schemas.microsoft.com/office/drawing/2014/main" id="{0D6FFE85-1831-4D6D-9A34-E06FE5AE9C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33" y="1313970"/>
            <a:ext cx="2770375" cy="351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فقاعة الكلام: مستطيلة مستديرة الزوايا 24">
            <a:extLst>
              <a:ext uri="{FF2B5EF4-FFF2-40B4-BE49-F238E27FC236}">
                <a16:creationId xmlns:a16="http://schemas.microsoft.com/office/drawing/2014/main" id="{90B2BF01-863E-4ED3-925D-0DBD03D6D1EA}"/>
              </a:ext>
            </a:extLst>
          </p:cNvPr>
          <p:cNvSpPr/>
          <p:nvPr/>
        </p:nvSpPr>
        <p:spPr>
          <a:xfrm>
            <a:off x="3292604" y="529258"/>
            <a:ext cx="4383746" cy="737667"/>
          </a:xfrm>
          <a:prstGeom prst="wedgeRoundRectCallout">
            <a:avLst>
              <a:gd name="adj1" fmla="val -56884"/>
              <a:gd name="adj2" fmla="val 2812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Give some examples of abbreviations which used in texting? </a:t>
            </a:r>
            <a:endParaRPr lang="ar-SA" sz="1800" b="1" dirty="0"/>
          </a:p>
        </p:txBody>
      </p:sp>
      <p:pic>
        <p:nvPicPr>
          <p:cNvPr id="28" name="Picture 4" descr="Set of acronyms and abbreviations Stock Vector Image by ©VectorStory  #119664198">
            <a:extLst>
              <a:ext uri="{FF2B5EF4-FFF2-40B4-BE49-F238E27FC236}">
                <a16:creationId xmlns:a16="http://schemas.microsoft.com/office/drawing/2014/main" id="{45AC2BC2-EA5E-4219-9A8D-036C3BDAD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477" y="1475334"/>
            <a:ext cx="3911433" cy="337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7" name="Google Shape;1857;p60"/>
          <p:cNvGrpSpPr/>
          <p:nvPr/>
        </p:nvGrpSpPr>
        <p:grpSpPr>
          <a:xfrm flipH="1">
            <a:off x="7927951" y="3810849"/>
            <a:ext cx="1019450" cy="1379152"/>
            <a:chOff x="3231057" y="5846468"/>
            <a:chExt cx="1701919" cy="2302424"/>
          </a:xfrm>
        </p:grpSpPr>
        <p:sp>
          <p:nvSpPr>
            <p:cNvPr id="1858" name="Google Shape;1858;p60"/>
            <p:cNvSpPr/>
            <p:nvPr/>
          </p:nvSpPr>
          <p:spPr>
            <a:xfrm>
              <a:off x="3231057" y="5846468"/>
              <a:ext cx="1594326" cy="2294779"/>
            </a:xfrm>
            <a:custGeom>
              <a:avLst/>
              <a:gdLst/>
              <a:ahLst/>
              <a:cxnLst/>
              <a:rect l="l" t="t" r="r" b="b"/>
              <a:pathLst>
                <a:path w="45047" h="64838" extrusionOk="0">
                  <a:moveTo>
                    <a:pt x="7664" y="0"/>
                  </a:moveTo>
                  <a:cubicBezTo>
                    <a:pt x="5622" y="0"/>
                    <a:pt x="3546" y="1052"/>
                    <a:pt x="2736" y="2925"/>
                  </a:cubicBezTo>
                  <a:cubicBezTo>
                    <a:pt x="1763" y="5175"/>
                    <a:pt x="2736" y="7789"/>
                    <a:pt x="3952" y="9916"/>
                  </a:cubicBezTo>
                  <a:cubicBezTo>
                    <a:pt x="5715" y="13108"/>
                    <a:pt x="7934" y="16026"/>
                    <a:pt x="10517" y="18549"/>
                  </a:cubicBezTo>
                  <a:cubicBezTo>
                    <a:pt x="10973" y="19005"/>
                    <a:pt x="11490" y="19521"/>
                    <a:pt x="11612" y="20160"/>
                  </a:cubicBezTo>
                  <a:cubicBezTo>
                    <a:pt x="11794" y="21345"/>
                    <a:pt x="10548" y="22257"/>
                    <a:pt x="9393" y="22470"/>
                  </a:cubicBezTo>
                  <a:cubicBezTo>
                    <a:pt x="9084" y="22520"/>
                    <a:pt x="8773" y="22540"/>
                    <a:pt x="8462" y="22540"/>
                  </a:cubicBezTo>
                  <a:cubicBezTo>
                    <a:pt x="7455" y="22540"/>
                    <a:pt x="6439" y="22334"/>
                    <a:pt x="5441" y="22287"/>
                  </a:cubicBezTo>
                  <a:cubicBezTo>
                    <a:pt x="5342" y="22283"/>
                    <a:pt x="5243" y="22280"/>
                    <a:pt x="5142" y="22280"/>
                  </a:cubicBezTo>
                  <a:cubicBezTo>
                    <a:pt x="3888" y="22280"/>
                    <a:pt x="2563" y="22646"/>
                    <a:pt x="1915" y="23716"/>
                  </a:cubicBezTo>
                  <a:cubicBezTo>
                    <a:pt x="973" y="25327"/>
                    <a:pt x="2098" y="27333"/>
                    <a:pt x="3314" y="28731"/>
                  </a:cubicBezTo>
                  <a:cubicBezTo>
                    <a:pt x="5745" y="31528"/>
                    <a:pt x="8663" y="33868"/>
                    <a:pt x="11885" y="35692"/>
                  </a:cubicBezTo>
                  <a:cubicBezTo>
                    <a:pt x="13040" y="36330"/>
                    <a:pt x="14287" y="36938"/>
                    <a:pt x="15138" y="37971"/>
                  </a:cubicBezTo>
                  <a:cubicBezTo>
                    <a:pt x="15989" y="39005"/>
                    <a:pt x="16353" y="40585"/>
                    <a:pt x="15563" y="41680"/>
                  </a:cubicBezTo>
                  <a:cubicBezTo>
                    <a:pt x="15046" y="42376"/>
                    <a:pt x="14189" y="42682"/>
                    <a:pt x="13301" y="42682"/>
                  </a:cubicBezTo>
                  <a:cubicBezTo>
                    <a:pt x="12833" y="42682"/>
                    <a:pt x="12356" y="42597"/>
                    <a:pt x="11916" y="42440"/>
                  </a:cubicBezTo>
                  <a:cubicBezTo>
                    <a:pt x="10669" y="41984"/>
                    <a:pt x="9636" y="41102"/>
                    <a:pt x="8481" y="40464"/>
                  </a:cubicBezTo>
                  <a:cubicBezTo>
                    <a:pt x="7380" y="39828"/>
                    <a:pt x="6065" y="39438"/>
                    <a:pt x="4804" y="39438"/>
                  </a:cubicBezTo>
                  <a:cubicBezTo>
                    <a:pt x="3592" y="39438"/>
                    <a:pt x="2429" y="39798"/>
                    <a:pt x="1551" y="40646"/>
                  </a:cubicBezTo>
                  <a:cubicBezTo>
                    <a:pt x="396" y="41801"/>
                    <a:pt x="1" y="43595"/>
                    <a:pt x="244" y="45236"/>
                  </a:cubicBezTo>
                  <a:cubicBezTo>
                    <a:pt x="487" y="46877"/>
                    <a:pt x="1277" y="48367"/>
                    <a:pt x="2128" y="49765"/>
                  </a:cubicBezTo>
                  <a:cubicBezTo>
                    <a:pt x="5107" y="54659"/>
                    <a:pt x="9271" y="58884"/>
                    <a:pt x="14287" y="61589"/>
                  </a:cubicBezTo>
                  <a:cubicBezTo>
                    <a:pt x="18084" y="63614"/>
                    <a:pt x="21794" y="64838"/>
                    <a:pt x="25799" y="64838"/>
                  </a:cubicBezTo>
                  <a:cubicBezTo>
                    <a:pt x="27084" y="64838"/>
                    <a:pt x="28400" y="64712"/>
                    <a:pt x="29758" y="64446"/>
                  </a:cubicBezTo>
                  <a:lnTo>
                    <a:pt x="29788" y="64446"/>
                  </a:lnTo>
                  <a:cubicBezTo>
                    <a:pt x="39393" y="59795"/>
                    <a:pt x="43132" y="48914"/>
                    <a:pt x="44378" y="38822"/>
                  </a:cubicBezTo>
                  <a:cubicBezTo>
                    <a:pt x="44591" y="37120"/>
                    <a:pt x="45047" y="35388"/>
                    <a:pt x="44500" y="33777"/>
                  </a:cubicBezTo>
                  <a:cubicBezTo>
                    <a:pt x="44003" y="32390"/>
                    <a:pt x="42673" y="31252"/>
                    <a:pt x="41285" y="31252"/>
                  </a:cubicBezTo>
                  <a:cubicBezTo>
                    <a:pt x="41060" y="31252"/>
                    <a:pt x="40834" y="31282"/>
                    <a:pt x="40609" y="31345"/>
                  </a:cubicBezTo>
                  <a:cubicBezTo>
                    <a:pt x="39272" y="31740"/>
                    <a:pt x="38482" y="33108"/>
                    <a:pt x="37600" y="34202"/>
                  </a:cubicBezTo>
                  <a:cubicBezTo>
                    <a:pt x="36415" y="35631"/>
                    <a:pt x="34834" y="36725"/>
                    <a:pt x="33071" y="37333"/>
                  </a:cubicBezTo>
                  <a:cubicBezTo>
                    <a:pt x="32517" y="37508"/>
                    <a:pt x="31915" y="37634"/>
                    <a:pt x="31330" y="37634"/>
                  </a:cubicBezTo>
                  <a:cubicBezTo>
                    <a:pt x="30695" y="37634"/>
                    <a:pt x="30082" y="37485"/>
                    <a:pt x="29576" y="37090"/>
                  </a:cubicBezTo>
                  <a:cubicBezTo>
                    <a:pt x="28269" y="36057"/>
                    <a:pt x="28390" y="34050"/>
                    <a:pt x="28664" y="32348"/>
                  </a:cubicBezTo>
                  <a:cubicBezTo>
                    <a:pt x="29180" y="29248"/>
                    <a:pt x="29697" y="26148"/>
                    <a:pt x="30214" y="23047"/>
                  </a:cubicBezTo>
                  <a:cubicBezTo>
                    <a:pt x="30487" y="21375"/>
                    <a:pt x="30761" y="19673"/>
                    <a:pt x="30518" y="18002"/>
                  </a:cubicBezTo>
                  <a:cubicBezTo>
                    <a:pt x="30244" y="16330"/>
                    <a:pt x="29332" y="14688"/>
                    <a:pt x="27813" y="13989"/>
                  </a:cubicBezTo>
                  <a:cubicBezTo>
                    <a:pt x="27391" y="13795"/>
                    <a:pt x="26925" y="13702"/>
                    <a:pt x="26459" y="13702"/>
                  </a:cubicBezTo>
                  <a:cubicBezTo>
                    <a:pt x="25244" y="13702"/>
                    <a:pt x="24027" y="14336"/>
                    <a:pt x="23588" y="15479"/>
                  </a:cubicBezTo>
                  <a:cubicBezTo>
                    <a:pt x="23344" y="16117"/>
                    <a:pt x="23375" y="16846"/>
                    <a:pt x="23192" y="17546"/>
                  </a:cubicBezTo>
                  <a:cubicBezTo>
                    <a:pt x="23040" y="18214"/>
                    <a:pt x="22615" y="18944"/>
                    <a:pt x="21916" y="19035"/>
                  </a:cubicBezTo>
                  <a:cubicBezTo>
                    <a:pt x="21866" y="19041"/>
                    <a:pt x="21818" y="19045"/>
                    <a:pt x="21769" y="19045"/>
                  </a:cubicBezTo>
                  <a:cubicBezTo>
                    <a:pt x="21136" y="19045"/>
                    <a:pt x="20609" y="18508"/>
                    <a:pt x="20214" y="17971"/>
                  </a:cubicBezTo>
                  <a:cubicBezTo>
                    <a:pt x="18755" y="15995"/>
                    <a:pt x="17934" y="13655"/>
                    <a:pt x="17174" y="11315"/>
                  </a:cubicBezTo>
                  <a:cubicBezTo>
                    <a:pt x="16414" y="8974"/>
                    <a:pt x="15715" y="6603"/>
                    <a:pt x="14438" y="4506"/>
                  </a:cubicBezTo>
                  <a:cubicBezTo>
                    <a:pt x="13162" y="2439"/>
                    <a:pt x="11247" y="646"/>
                    <a:pt x="8876" y="129"/>
                  </a:cubicBezTo>
                  <a:cubicBezTo>
                    <a:pt x="8480" y="43"/>
                    <a:pt x="8073" y="0"/>
                    <a:pt x="7664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60"/>
            <p:cNvSpPr/>
            <p:nvPr/>
          </p:nvSpPr>
          <p:spPr>
            <a:xfrm>
              <a:off x="3426848" y="5882215"/>
              <a:ext cx="826238" cy="2265615"/>
            </a:xfrm>
            <a:custGeom>
              <a:avLst/>
              <a:gdLst/>
              <a:ahLst/>
              <a:cxnLst/>
              <a:rect l="l" t="t" r="r" b="b"/>
              <a:pathLst>
                <a:path w="23345" h="64014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61"/>
                    <a:pt x="61" y="122"/>
                    <a:pt x="122" y="183"/>
                  </a:cubicBezTo>
                  <a:lnTo>
                    <a:pt x="548" y="700"/>
                  </a:lnTo>
                  <a:cubicBezTo>
                    <a:pt x="943" y="1155"/>
                    <a:pt x="1490" y="1855"/>
                    <a:pt x="2159" y="2736"/>
                  </a:cubicBezTo>
                  <a:cubicBezTo>
                    <a:pt x="4134" y="5228"/>
                    <a:pt x="5897" y="7873"/>
                    <a:pt x="7448" y="10608"/>
                  </a:cubicBezTo>
                  <a:cubicBezTo>
                    <a:pt x="8451" y="12371"/>
                    <a:pt x="9454" y="14317"/>
                    <a:pt x="10487" y="16444"/>
                  </a:cubicBezTo>
                  <a:cubicBezTo>
                    <a:pt x="11521" y="18572"/>
                    <a:pt x="12645" y="20852"/>
                    <a:pt x="13709" y="23283"/>
                  </a:cubicBezTo>
                  <a:cubicBezTo>
                    <a:pt x="14834" y="25806"/>
                    <a:pt x="15837" y="28420"/>
                    <a:pt x="16688" y="31065"/>
                  </a:cubicBezTo>
                  <a:cubicBezTo>
                    <a:pt x="17144" y="32463"/>
                    <a:pt x="17478" y="33861"/>
                    <a:pt x="17873" y="35320"/>
                  </a:cubicBezTo>
                  <a:cubicBezTo>
                    <a:pt x="18238" y="36779"/>
                    <a:pt x="18603" y="38268"/>
                    <a:pt x="18967" y="39758"/>
                  </a:cubicBezTo>
                  <a:cubicBezTo>
                    <a:pt x="20426" y="45351"/>
                    <a:pt x="21582" y="51035"/>
                    <a:pt x="22402" y="56779"/>
                  </a:cubicBezTo>
                  <a:cubicBezTo>
                    <a:pt x="23071" y="62068"/>
                    <a:pt x="22919" y="59940"/>
                    <a:pt x="22676" y="64013"/>
                  </a:cubicBezTo>
                  <a:lnTo>
                    <a:pt x="22919" y="63983"/>
                  </a:lnTo>
                  <a:cubicBezTo>
                    <a:pt x="23162" y="59940"/>
                    <a:pt x="23344" y="62038"/>
                    <a:pt x="22676" y="56719"/>
                  </a:cubicBezTo>
                  <a:cubicBezTo>
                    <a:pt x="21885" y="50974"/>
                    <a:pt x="20730" y="45290"/>
                    <a:pt x="19302" y="39697"/>
                  </a:cubicBezTo>
                  <a:cubicBezTo>
                    <a:pt x="18907" y="38177"/>
                    <a:pt x="18542" y="36718"/>
                    <a:pt x="18177" y="35259"/>
                  </a:cubicBezTo>
                  <a:cubicBezTo>
                    <a:pt x="17812" y="33800"/>
                    <a:pt x="17448" y="32372"/>
                    <a:pt x="16992" y="30973"/>
                  </a:cubicBezTo>
                  <a:cubicBezTo>
                    <a:pt x="16141" y="28329"/>
                    <a:pt x="15138" y="25715"/>
                    <a:pt x="13983" y="23162"/>
                  </a:cubicBezTo>
                  <a:cubicBezTo>
                    <a:pt x="12919" y="20730"/>
                    <a:pt x="11794" y="18451"/>
                    <a:pt x="10730" y="16323"/>
                  </a:cubicBezTo>
                  <a:cubicBezTo>
                    <a:pt x="9697" y="14195"/>
                    <a:pt x="8663" y="12250"/>
                    <a:pt x="7630" y="10517"/>
                  </a:cubicBezTo>
                  <a:cubicBezTo>
                    <a:pt x="6049" y="7751"/>
                    <a:pt x="4256" y="5137"/>
                    <a:pt x="2280" y="2645"/>
                  </a:cubicBezTo>
                  <a:cubicBezTo>
                    <a:pt x="1551" y="1794"/>
                    <a:pt x="1004" y="1125"/>
                    <a:pt x="608" y="669"/>
                  </a:cubicBezTo>
                  <a:lnTo>
                    <a:pt x="153" y="183"/>
                  </a:lnTo>
                  <a:cubicBezTo>
                    <a:pt x="92" y="122"/>
                    <a:pt x="61" y="61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60"/>
            <p:cNvSpPr/>
            <p:nvPr/>
          </p:nvSpPr>
          <p:spPr>
            <a:xfrm>
              <a:off x="4026043" y="6341574"/>
              <a:ext cx="189385" cy="635826"/>
            </a:xfrm>
            <a:custGeom>
              <a:avLst/>
              <a:gdLst/>
              <a:ahLst/>
              <a:cxnLst/>
              <a:rect l="l" t="t" r="r" b="b"/>
              <a:pathLst>
                <a:path w="5351" h="17965" extrusionOk="0">
                  <a:moveTo>
                    <a:pt x="5351" y="0"/>
                  </a:moveTo>
                  <a:lnTo>
                    <a:pt x="5351" y="0"/>
                  </a:lnTo>
                  <a:cubicBezTo>
                    <a:pt x="5229" y="213"/>
                    <a:pt x="5107" y="456"/>
                    <a:pt x="5016" y="669"/>
                  </a:cubicBezTo>
                  <a:cubicBezTo>
                    <a:pt x="4834" y="1125"/>
                    <a:pt x="4591" y="1763"/>
                    <a:pt x="4287" y="2554"/>
                  </a:cubicBezTo>
                  <a:cubicBezTo>
                    <a:pt x="3709" y="4165"/>
                    <a:pt x="3041" y="6414"/>
                    <a:pt x="2372" y="8906"/>
                  </a:cubicBezTo>
                  <a:cubicBezTo>
                    <a:pt x="1703" y="11429"/>
                    <a:pt x="1126" y="13618"/>
                    <a:pt x="670" y="15320"/>
                  </a:cubicBezTo>
                  <a:lnTo>
                    <a:pt x="153" y="17265"/>
                  </a:lnTo>
                  <a:cubicBezTo>
                    <a:pt x="62" y="17478"/>
                    <a:pt x="1" y="17721"/>
                    <a:pt x="1" y="17964"/>
                  </a:cubicBezTo>
                  <a:cubicBezTo>
                    <a:pt x="92" y="17751"/>
                    <a:pt x="183" y="17508"/>
                    <a:pt x="275" y="17265"/>
                  </a:cubicBezTo>
                  <a:cubicBezTo>
                    <a:pt x="427" y="16839"/>
                    <a:pt x="639" y="16171"/>
                    <a:pt x="882" y="15380"/>
                  </a:cubicBezTo>
                  <a:cubicBezTo>
                    <a:pt x="1399" y="13770"/>
                    <a:pt x="2007" y="11490"/>
                    <a:pt x="2676" y="8997"/>
                  </a:cubicBezTo>
                  <a:cubicBezTo>
                    <a:pt x="3344" y="6475"/>
                    <a:pt x="3983" y="4225"/>
                    <a:pt x="4500" y="2614"/>
                  </a:cubicBezTo>
                  <a:cubicBezTo>
                    <a:pt x="4773" y="1824"/>
                    <a:pt x="4986" y="1155"/>
                    <a:pt x="5138" y="730"/>
                  </a:cubicBezTo>
                  <a:cubicBezTo>
                    <a:pt x="5229" y="487"/>
                    <a:pt x="5290" y="243"/>
                    <a:pt x="535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60"/>
            <p:cNvSpPr/>
            <p:nvPr/>
          </p:nvSpPr>
          <p:spPr>
            <a:xfrm>
              <a:off x="3288074" y="6714859"/>
              <a:ext cx="736943" cy="262542"/>
            </a:xfrm>
            <a:custGeom>
              <a:avLst/>
              <a:gdLst/>
              <a:ahLst/>
              <a:cxnLst/>
              <a:rect l="l" t="t" r="r" b="b"/>
              <a:pathLst>
                <a:path w="20822" h="7418" extrusionOk="0">
                  <a:moveTo>
                    <a:pt x="1" y="1"/>
                  </a:moveTo>
                  <a:lnTo>
                    <a:pt x="1" y="1"/>
                  </a:lnTo>
                  <a:cubicBezTo>
                    <a:pt x="274" y="92"/>
                    <a:pt x="578" y="183"/>
                    <a:pt x="852" y="244"/>
                  </a:cubicBezTo>
                  <a:cubicBezTo>
                    <a:pt x="1399" y="365"/>
                    <a:pt x="2189" y="578"/>
                    <a:pt x="3131" y="852"/>
                  </a:cubicBezTo>
                  <a:cubicBezTo>
                    <a:pt x="5046" y="1368"/>
                    <a:pt x="7691" y="2189"/>
                    <a:pt x="10578" y="3223"/>
                  </a:cubicBezTo>
                  <a:cubicBezTo>
                    <a:pt x="13466" y="4256"/>
                    <a:pt x="16019" y="5289"/>
                    <a:pt x="17843" y="6110"/>
                  </a:cubicBezTo>
                  <a:cubicBezTo>
                    <a:pt x="18785" y="6505"/>
                    <a:pt x="19515" y="6840"/>
                    <a:pt x="20031" y="7083"/>
                  </a:cubicBezTo>
                  <a:cubicBezTo>
                    <a:pt x="20274" y="7235"/>
                    <a:pt x="20548" y="7326"/>
                    <a:pt x="20822" y="7417"/>
                  </a:cubicBezTo>
                  <a:cubicBezTo>
                    <a:pt x="20578" y="7265"/>
                    <a:pt x="20335" y="7113"/>
                    <a:pt x="20062" y="6992"/>
                  </a:cubicBezTo>
                  <a:cubicBezTo>
                    <a:pt x="19575" y="6718"/>
                    <a:pt x="18846" y="6323"/>
                    <a:pt x="17934" y="5897"/>
                  </a:cubicBezTo>
                  <a:cubicBezTo>
                    <a:pt x="16110" y="5046"/>
                    <a:pt x="13557" y="3952"/>
                    <a:pt x="10669" y="2919"/>
                  </a:cubicBezTo>
                  <a:cubicBezTo>
                    <a:pt x="8207" y="2037"/>
                    <a:pt x="5715" y="1277"/>
                    <a:pt x="3192" y="639"/>
                  </a:cubicBezTo>
                  <a:cubicBezTo>
                    <a:pt x="2219" y="396"/>
                    <a:pt x="1399" y="244"/>
                    <a:pt x="852" y="122"/>
                  </a:cubicBezTo>
                  <a:cubicBezTo>
                    <a:pt x="578" y="61"/>
                    <a:pt x="304" y="31"/>
                    <a:pt x="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60"/>
            <p:cNvSpPr/>
            <p:nvPr/>
          </p:nvSpPr>
          <p:spPr>
            <a:xfrm>
              <a:off x="4221834" y="6964446"/>
              <a:ext cx="536869" cy="910118"/>
            </a:xfrm>
            <a:custGeom>
              <a:avLst/>
              <a:gdLst/>
              <a:ahLst/>
              <a:cxnLst/>
              <a:rect l="l" t="t" r="r" b="b"/>
              <a:pathLst>
                <a:path w="15169" h="25715" extrusionOk="0">
                  <a:moveTo>
                    <a:pt x="15168" y="0"/>
                  </a:moveTo>
                  <a:lnTo>
                    <a:pt x="15168" y="0"/>
                  </a:lnTo>
                  <a:cubicBezTo>
                    <a:pt x="15168" y="0"/>
                    <a:pt x="15108" y="92"/>
                    <a:pt x="14986" y="244"/>
                  </a:cubicBezTo>
                  <a:cubicBezTo>
                    <a:pt x="14864" y="395"/>
                    <a:pt x="14682" y="669"/>
                    <a:pt x="14500" y="973"/>
                  </a:cubicBezTo>
                  <a:cubicBezTo>
                    <a:pt x="14074" y="1581"/>
                    <a:pt x="13497" y="2523"/>
                    <a:pt x="12767" y="3648"/>
                  </a:cubicBezTo>
                  <a:cubicBezTo>
                    <a:pt x="11339" y="5927"/>
                    <a:pt x="9484" y="9180"/>
                    <a:pt x="7448" y="12766"/>
                  </a:cubicBezTo>
                  <a:cubicBezTo>
                    <a:pt x="5442" y="16353"/>
                    <a:pt x="3588" y="19605"/>
                    <a:pt x="2220" y="21916"/>
                  </a:cubicBezTo>
                  <a:cubicBezTo>
                    <a:pt x="1551" y="23071"/>
                    <a:pt x="1004" y="23982"/>
                    <a:pt x="579" y="24682"/>
                  </a:cubicBezTo>
                  <a:cubicBezTo>
                    <a:pt x="396" y="24955"/>
                    <a:pt x="275" y="25229"/>
                    <a:pt x="153" y="25441"/>
                  </a:cubicBezTo>
                  <a:cubicBezTo>
                    <a:pt x="92" y="25533"/>
                    <a:pt x="31" y="25624"/>
                    <a:pt x="1" y="25715"/>
                  </a:cubicBezTo>
                  <a:cubicBezTo>
                    <a:pt x="92" y="25654"/>
                    <a:pt x="153" y="25563"/>
                    <a:pt x="183" y="25472"/>
                  </a:cubicBezTo>
                  <a:lnTo>
                    <a:pt x="700" y="24742"/>
                  </a:lnTo>
                  <a:cubicBezTo>
                    <a:pt x="1126" y="24134"/>
                    <a:pt x="1703" y="23223"/>
                    <a:pt x="2402" y="22068"/>
                  </a:cubicBezTo>
                  <a:cubicBezTo>
                    <a:pt x="3831" y="19788"/>
                    <a:pt x="5715" y="16536"/>
                    <a:pt x="7721" y="12949"/>
                  </a:cubicBezTo>
                  <a:cubicBezTo>
                    <a:pt x="9758" y="9362"/>
                    <a:pt x="11582" y="6110"/>
                    <a:pt x="12950" y="3800"/>
                  </a:cubicBezTo>
                  <a:lnTo>
                    <a:pt x="14591" y="1034"/>
                  </a:lnTo>
                  <a:lnTo>
                    <a:pt x="15047" y="274"/>
                  </a:lnTo>
                  <a:cubicBezTo>
                    <a:pt x="15108" y="183"/>
                    <a:pt x="15138" y="92"/>
                    <a:pt x="1516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60"/>
            <p:cNvSpPr/>
            <p:nvPr/>
          </p:nvSpPr>
          <p:spPr>
            <a:xfrm>
              <a:off x="3264397" y="7388307"/>
              <a:ext cx="957473" cy="486258"/>
            </a:xfrm>
            <a:custGeom>
              <a:avLst/>
              <a:gdLst/>
              <a:ahLst/>
              <a:cxnLst/>
              <a:rect l="l" t="t" r="r" b="b"/>
              <a:pathLst>
                <a:path w="27053" h="13739" extrusionOk="0">
                  <a:moveTo>
                    <a:pt x="1" y="0"/>
                  </a:moveTo>
                  <a:lnTo>
                    <a:pt x="1" y="0"/>
                  </a:lnTo>
                  <a:cubicBezTo>
                    <a:pt x="92" y="61"/>
                    <a:pt x="183" y="122"/>
                    <a:pt x="274" y="152"/>
                  </a:cubicBezTo>
                  <a:lnTo>
                    <a:pt x="1034" y="578"/>
                  </a:lnTo>
                  <a:lnTo>
                    <a:pt x="3952" y="2067"/>
                  </a:lnTo>
                  <a:cubicBezTo>
                    <a:pt x="6384" y="3313"/>
                    <a:pt x="9758" y="5076"/>
                    <a:pt x="13436" y="7022"/>
                  </a:cubicBezTo>
                  <a:cubicBezTo>
                    <a:pt x="17144" y="8937"/>
                    <a:pt x="20518" y="10699"/>
                    <a:pt x="23010" y="11885"/>
                  </a:cubicBezTo>
                  <a:cubicBezTo>
                    <a:pt x="24226" y="12493"/>
                    <a:pt x="25229" y="12949"/>
                    <a:pt x="25928" y="13283"/>
                  </a:cubicBezTo>
                  <a:lnTo>
                    <a:pt x="26749" y="13617"/>
                  </a:lnTo>
                  <a:cubicBezTo>
                    <a:pt x="26840" y="13678"/>
                    <a:pt x="26931" y="13709"/>
                    <a:pt x="27053" y="13739"/>
                  </a:cubicBezTo>
                  <a:cubicBezTo>
                    <a:pt x="27053" y="13739"/>
                    <a:pt x="26962" y="13678"/>
                    <a:pt x="26779" y="13587"/>
                  </a:cubicBezTo>
                  <a:lnTo>
                    <a:pt x="26020" y="13161"/>
                  </a:lnTo>
                  <a:lnTo>
                    <a:pt x="23132" y="11703"/>
                  </a:lnTo>
                  <a:cubicBezTo>
                    <a:pt x="20670" y="10456"/>
                    <a:pt x="17326" y="8693"/>
                    <a:pt x="13618" y="6718"/>
                  </a:cubicBezTo>
                  <a:cubicBezTo>
                    <a:pt x="9940" y="4772"/>
                    <a:pt x="6536" y="3040"/>
                    <a:pt x="4074" y="1854"/>
                  </a:cubicBezTo>
                  <a:cubicBezTo>
                    <a:pt x="2828" y="1246"/>
                    <a:pt x="1825" y="790"/>
                    <a:pt x="1125" y="456"/>
                  </a:cubicBezTo>
                  <a:lnTo>
                    <a:pt x="335" y="122"/>
                  </a:lnTo>
                  <a:cubicBezTo>
                    <a:pt x="21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60"/>
            <p:cNvSpPr/>
            <p:nvPr/>
          </p:nvSpPr>
          <p:spPr>
            <a:xfrm>
              <a:off x="4002401" y="6360650"/>
              <a:ext cx="930575" cy="1788241"/>
            </a:xfrm>
            <a:custGeom>
              <a:avLst/>
              <a:gdLst/>
              <a:ahLst/>
              <a:cxnLst/>
              <a:rect l="l" t="t" r="r" b="b"/>
              <a:pathLst>
                <a:path w="26293" h="50526" extrusionOk="0">
                  <a:moveTo>
                    <a:pt x="19392" y="1"/>
                  </a:moveTo>
                  <a:cubicBezTo>
                    <a:pt x="18616" y="1"/>
                    <a:pt x="16692" y="529"/>
                    <a:pt x="15806" y="5510"/>
                  </a:cubicBezTo>
                  <a:cubicBezTo>
                    <a:pt x="14681" y="11863"/>
                    <a:pt x="14590" y="15328"/>
                    <a:pt x="14590" y="15328"/>
                  </a:cubicBezTo>
                  <a:cubicBezTo>
                    <a:pt x="14590" y="15328"/>
                    <a:pt x="14309" y="16324"/>
                    <a:pt x="13618" y="16324"/>
                  </a:cubicBezTo>
                  <a:cubicBezTo>
                    <a:pt x="13490" y="16324"/>
                    <a:pt x="13348" y="16290"/>
                    <a:pt x="13192" y="16209"/>
                  </a:cubicBezTo>
                  <a:cubicBezTo>
                    <a:pt x="12344" y="15785"/>
                    <a:pt x="11065" y="14480"/>
                    <a:pt x="9928" y="14480"/>
                  </a:cubicBezTo>
                  <a:cubicBezTo>
                    <a:pt x="9680" y="14480"/>
                    <a:pt x="9439" y="14542"/>
                    <a:pt x="9210" y="14689"/>
                  </a:cubicBezTo>
                  <a:cubicBezTo>
                    <a:pt x="7934" y="15510"/>
                    <a:pt x="7964" y="17182"/>
                    <a:pt x="8906" y="19401"/>
                  </a:cubicBezTo>
                  <a:cubicBezTo>
                    <a:pt x="9879" y="21589"/>
                    <a:pt x="11824" y="26513"/>
                    <a:pt x="11976" y="26939"/>
                  </a:cubicBezTo>
                  <a:cubicBezTo>
                    <a:pt x="12136" y="27312"/>
                    <a:pt x="12109" y="27919"/>
                    <a:pt x="11587" y="27919"/>
                  </a:cubicBezTo>
                  <a:cubicBezTo>
                    <a:pt x="11514" y="27919"/>
                    <a:pt x="11431" y="27907"/>
                    <a:pt x="11338" y="27881"/>
                  </a:cubicBezTo>
                  <a:cubicBezTo>
                    <a:pt x="10796" y="27708"/>
                    <a:pt x="8219" y="26193"/>
                    <a:pt x="6341" y="26193"/>
                  </a:cubicBezTo>
                  <a:cubicBezTo>
                    <a:pt x="5583" y="26193"/>
                    <a:pt x="4940" y="26439"/>
                    <a:pt x="4590" y="27121"/>
                  </a:cubicBezTo>
                  <a:cubicBezTo>
                    <a:pt x="3344" y="29462"/>
                    <a:pt x="7052" y="35146"/>
                    <a:pt x="7417" y="35784"/>
                  </a:cubicBezTo>
                  <a:cubicBezTo>
                    <a:pt x="7812" y="36422"/>
                    <a:pt x="7782" y="36726"/>
                    <a:pt x="7508" y="37000"/>
                  </a:cubicBezTo>
                  <a:cubicBezTo>
                    <a:pt x="7477" y="37034"/>
                    <a:pt x="7431" y="37050"/>
                    <a:pt x="7371" y="37050"/>
                  </a:cubicBezTo>
                  <a:cubicBezTo>
                    <a:pt x="6895" y="37050"/>
                    <a:pt x="5558" y="36064"/>
                    <a:pt x="4316" y="35389"/>
                  </a:cubicBezTo>
                  <a:cubicBezTo>
                    <a:pt x="3520" y="34956"/>
                    <a:pt x="2615" y="34563"/>
                    <a:pt x="1871" y="34563"/>
                  </a:cubicBezTo>
                  <a:cubicBezTo>
                    <a:pt x="1309" y="34563"/>
                    <a:pt x="839" y="34787"/>
                    <a:pt x="578" y="35389"/>
                  </a:cubicBezTo>
                  <a:cubicBezTo>
                    <a:pt x="0" y="36817"/>
                    <a:pt x="1125" y="41590"/>
                    <a:pt x="7903" y="47821"/>
                  </a:cubicBezTo>
                  <a:lnTo>
                    <a:pt x="11216" y="50526"/>
                  </a:lnTo>
                  <a:lnTo>
                    <a:pt x="15229" y="49067"/>
                  </a:lnTo>
                  <a:cubicBezTo>
                    <a:pt x="23679" y="45359"/>
                    <a:pt x="26293" y="41225"/>
                    <a:pt x="26201" y="39705"/>
                  </a:cubicBezTo>
                  <a:cubicBezTo>
                    <a:pt x="26117" y="38629"/>
                    <a:pt x="25197" y="38314"/>
                    <a:pt x="24124" y="38314"/>
                  </a:cubicBezTo>
                  <a:cubicBezTo>
                    <a:pt x="23651" y="38314"/>
                    <a:pt x="23149" y="38375"/>
                    <a:pt x="22675" y="38459"/>
                  </a:cubicBezTo>
                  <a:cubicBezTo>
                    <a:pt x="21433" y="38674"/>
                    <a:pt x="20059" y="39077"/>
                    <a:pt x="19439" y="39077"/>
                  </a:cubicBezTo>
                  <a:cubicBezTo>
                    <a:pt x="19271" y="39077"/>
                    <a:pt x="19158" y="39047"/>
                    <a:pt x="19119" y="38976"/>
                  </a:cubicBezTo>
                  <a:cubicBezTo>
                    <a:pt x="18967" y="38611"/>
                    <a:pt x="19028" y="38276"/>
                    <a:pt x="19605" y="37821"/>
                  </a:cubicBezTo>
                  <a:cubicBezTo>
                    <a:pt x="20183" y="37365"/>
                    <a:pt x="25502" y="33170"/>
                    <a:pt x="25107" y="30556"/>
                  </a:cubicBezTo>
                  <a:cubicBezTo>
                    <a:pt x="24896" y="29158"/>
                    <a:pt x="23242" y="28838"/>
                    <a:pt x="21628" y="28838"/>
                  </a:cubicBezTo>
                  <a:cubicBezTo>
                    <a:pt x="20263" y="28838"/>
                    <a:pt x="18927" y="29067"/>
                    <a:pt x="18515" y="29067"/>
                  </a:cubicBezTo>
                  <a:cubicBezTo>
                    <a:pt x="18502" y="29067"/>
                    <a:pt x="18491" y="29067"/>
                    <a:pt x="18481" y="29067"/>
                  </a:cubicBezTo>
                  <a:cubicBezTo>
                    <a:pt x="17691" y="29067"/>
                    <a:pt x="17873" y="28368"/>
                    <a:pt x="18177" y="28003"/>
                  </a:cubicBezTo>
                  <a:cubicBezTo>
                    <a:pt x="18481" y="27638"/>
                    <a:pt x="21885" y="23626"/>
                    <a:pt x="23527" y="21863"/>
                  </a:cubicBezTo>
                  <a:cubicBezTo>
                    <a:pt x="25168" y="20100"/>
                    <a:pt x="25685" y="18459"/>
                    <a:pt x="24803" y="17304"/>
                  </a:cubicBezTo>
                  <a:cubicBezTo>
                    <a:pt x="24500" y="16920"/>
                    <a:pt x="24054" y="16788"/>
                    <a:pt x="23551" y="16788"/>
                  </a:cubicBezTo>
                  <a:cubicBezTo>
                    <a:pt x="22539" y="16788"/>
                    <a:pt x="21299" y="17324"/>
                    <a:pt x="20548" y="17425"/>
                  </a:cubicBezTo>
                  <a:cubicBezTo>
                    <a:pt x="20491" y="17433"/>
                    <a:pt x="20437" y="17436"/>
                    <a:pt x="20386" y="17436"/>
                  </a:cubicBezTo>
                  <a:cubicBezTo>
                    <a:pt x="19429" y="17436"/>
                    <a:pt x="19484" y="16148"/>
                    <a:pt x="19484" y="16148"/>
                  </a:cubicBezTo>
                  <a:cubicBezTo>
                    <a:pt x="19484" y="16148"/>
                    <a:pt x="20548" y="12835"/>
                    <a:pt x="21551" y="6483"/>
                  </a:cubicBezTo>
                  <a:cubicBezTo>
                    <a:pt x="22554" y="130"/>
                    <a:pt x="19697" y="8"/>
                    <a:pt x="19697" y="8"/>
                  </a:cubicBezTo>
                  <a:lnTo>
                    <a:pt x="19697" y="8"/>
                  </a:lnTo>
                  <a:lnTo>
                    <a:pt x="19727" y="39"/>
                  </a:lnTo>
                  <a:cubicBezTo>
                    <a:pt x="19727" y="39"/>
                    <a:pt x="19601" y="1"/>
                    <a:pt x="19392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60"/>
            <p:cNvSpPr/>
            <p:nvPr/>
          </p:nvSpPr>
          <p:spPr>
            <a:xfrm>
              <a:off x="4399363" y="6562105"/>
              <a:ext cx="267886" cy="1586787"/>
            </a:xfrm>
            <a:custGeom>
              <a:avLst/>
              <a:gdLst/>
              <a:ahLst/>
              <a:cxnLst/>
              <a:rect l="l" t="t" r="r" b="b"/>
              <a:pathLst>
                <a:path w="7569" h="44834" extrusionOk="0">
                  <a:moveTo>
                    <a:pt x="7569" y="0"/>
                  </a:moveTo>
                  <a:cubicBezTo>
                    <a:pt x="7569" y="31"/>
                    <a:pt x="7538" y="61"/>
                    <a:pt x="7538" y="122"/>
                  </a:cubicBezTo>
                  <a:cubicBezTo>
                    <a:pt x="7538" y="183"/>
                    <a:pt x="7508" y="304"/>
                    <a:pt x="7478" y="456"/>
                  </a:cubicBezTo>
                  <a:cubicBezTo>
                    <a:pt x="7417" y="760"/>
                    <a:pt x="7326" y="1186"/>
                    <a:pt x="7234" y="1763"/>
                  </a:cubicBezTo>
                  <a:cubicBezTo>
                    <a:pt x="7022" y="2888"/>
                    <a:pt x="6748" y="4529"/>
                    <a:pt x="6353" y="6535"/>
                  </a:cubicBezTo>
                  <a:cubicBezTo>
                    <a:pt x="5654" y="10608"/>
                    <a:pt x="4712" y="16201"/>
                    <a:pt x="3709" y="22402"/>
                  </a:cubicBezTo>
                  <a:cubicBezTo>
                    <a:pt x="2705" y="28603"/>
                    <a:pt x="1763" y="34195"/>
                    <a:pt x="1095" y="38268"/>
                  </a:cubicBezTo>
                  <a:lnTo>
                    <a:pt x="274" y="43071"/>
                  </a:lnTo>
                  <a:cubicBezTo>
                    <a:pt x="183" y="43618"/>
                    <a:pt x="122" y="44074"/>
                    <a:pt x="61" y="44378"/>
                  </a:cubicBezTo>
                  <a:cubicBezTo>
                    <a:pt x="31" y="44500"/>
                    <a:pt x="0" y="44621"/>
                    <a:pt x="0" y="44712"/>
                  </a:cubicBezTo>
                  <a:cubicBezTo>
                    <a:pt x="0" y="44743"/>
                    <a:pt x="0" y="44773"/>
                    <a:pt x="0" y="44834"/>
                  </a:cubicBezTo>
                  <a:cubicBezTo>
                    <a:pt x="31" y="44773"/>
                    <a:pt x="31" y="44743"/>
                    <a:pt x="31" y="44712"/>
                  </a:cubicBezTo>
                  <a:cubicBezTo>
                    <a:pt x="61" y="44621"/>
                    <a:pt x="91" y="44530"/>
                    <a:pt x="122" y="44378"/>
                  </a:cubicBezTo>
                  <a:cubicBezTo>
                    <a:pt x="183" y="44074"/>
                    <a:pt x="243" y="43618"/>
                    <a:pt x="365" y="43071"/>
                  </a:cubicBezTo>
                  <a:cubicBezTo>
                    <a:pt x="547" y="41916"/>
                    <a:pt x="851" y="40305"/>
                    <a:pt x="1216" y="38268"/>
                  </a:cubicBezTo>
                  <a:cubicBezTo>
                    <a:pt x="1915" y="34226"/>
                    <a:pt x="2857" y="28603"/>
                    <a:pt x="3891" y="22432"/>
                  </a:cubicBezTo>
                  <a:cubicBezTo>
                    <a:pt x="4894" y="16232"/>
                    <a:pt x="5836" y="10639"/>
                    <a:pt x="6505" y="6566"/>
                  </a:cubicBezTo>
                  <a:lnTo>
                    <a:pt x="7326" y="1763"/>
                  </a:lnTo>
                  <a:cubicBezTo>
                    <a:pt x="7417" y="1216"/>
                    <a:pt x="7478" y="760"/>
                    <a:pt x="7538" y="456"/>
                  </a:cubicBezTo>
                  <a:cubicBezTo>
                    <a:pt x="7538" y="304"/>
                    <a:pt x="7569" y="183"/>
                    <a:pt x="7569" y="122"/>
                  </a:cubicBezTo>
                  <a:lnTo>
                    <a:pt x="7569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60"/>
            <p:cNvSpPr/>
            <p:nvPr/>
          </p:nvSpPr>
          <p:spPr>
            <a:xfrm>
              <a:off x="4278852" y="7420585"/>
              <a:ext cx="222725" cy="175370"/>
            </a:xfrm>
            <a:custGeom>
              <a:avLst/>
              <a:gdLst/>
              <a:ahLst/>
              <a:cxnLst/>
              <a:rect l="l" t="t" r="r" b="b"/>
              <a:pathLst>
                <a:path w="6293" h="4955" extrusionOk="0">
                  <a:moveTo>
                    <a:pt x="1" y="0"/>
                  </a:moveTo>
                  <a:cubicBezTo>
                    <a:pt x="62" y="91"/>
                    <a:pt x="123" y="182"/>
                    <a:pt x="214" y="243"/>
                  </a:cubicBezTo>
                  <a:cubicBezTo>
                    <a:pt x="366" y="395"/>
                    <a:pt x="578" y="608"/>
                    <a:pt x="852" y="851"/>
                  </a:cubicBezTo>
                  <a:cubicBezTo>
                    <a:pt x="1369" y="1337"/>
                    <a:pt x="2129" y="1976"/>
                    <a:pt x="3010" y="2675"/>
                  </a:cubicBezTo>
                  <a:cubicBezTo>
                    <a:pt x="3861" y="3374"/>
                    <a:pt x="4682" y="3951"/>
                    <a:pt x="5290" y="4347"/>
                  </a:cubicBezTo>
                  <a:cubicBezTo>
                    <a:pt x="5594" y="4559"/>
                    <a:pt x="5837" y="4711"/>
                    <a:pt x="6019" y="4803"/>
                  </a:cubicBezTo>
                  <a:cubicBezTo>
                    <a:pt x="6080" y="4863"/>
                    <a:pt x="6171" y="4924"/>
                    <a:pt x="6293" y="4955"/>
                  </a:cubicBezTo>
                  <a:cubicBezTo>
                    <a:pt x="5989" y="4711"/>
                    <a:pt x="5685" y="4468"/>
                    <a:pt x="5351" y="4255"/>
                  </a:cubicBezTo>
                  <a:cubicBezTo>
                    <a:pt x="4773" y="3830"/>
                    <a:pt x="3952" y="3222"/>
                    <a:pt x="3101" y="2553"/>
                  </a:cubicBezTo>
                  <a:cubicBezTo>
                    <a:pt x="2250" y="1854"/>
                    <a:pt x="1460" y="1216"/>
                    <a:pt x="913" y="760"/>
                  </a:cubicBezTo>
                  <a:cubicBezTo>
                    <a:pt x="639" y="486"/>
                    <a:pt x="335" y="243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60"/>
            <p:cNvSpPr/>
            <p:nvPr/>
          </p:nvSpPr>
          <p:spPr>
            <a:xfrm>
              <a:off x="4500480" y="7485106"/>
              <a:ext cx="239926" cy="106531"/>
            </a:xfrm>
            <a:custGeom>
              <a:avLst/>
              <a:gdLst/>
              <a:ahLst/>
              <a:cxnLst/>
              <a:rect l="l" t="t" r="r" b="b"/>
              <a:pathLst>
                <a:path w="6779" h="3010" extrusionOk="0">
                  <a:moveTo>
                    <a:pt x="6779" y="1"/>
                  </a:moveTo>
                  <a:lnTo>
                    <a:pt x="6779" y="1"/>
                  </a:lnTo>
                  <a:cubicBezTo>
                    <a:pt x="6414" y="92"/>
                    <a:pt x="6080" y="214"/>
                    <a:pt x="5745" y="366"/>
                  </a:cubicBezTo>
                  <a:cubicBezTo>
                    <a:pt x="5137" y="639"/>
                    <a:pt x="4286" y="1004"/>
                    <a:pt x="3344" y="1429"/>
                  </a:cubicBezTo>
                  <a:cubicBezTo>
                    <a:pt x="2432" y="1855"/>
                    <a:pt x="1581" y="2220"/>
                    <a:pt x="973" y="2524"/>
                  </a:cubicBezTo>
                  <a:cubicBezTo>
                    <a:pt x="639" y="2645"/>
                    <a:pt x="304" y="2828"/>
                    <a:pt x="0" y="3010"/>
                  </a:cubicBezTo>
                  <a:cubicBezTo>
                    <a:pt x="365" y="2919"/>
                    <a:pt x="700" y="2767"/>
                    <a:pt x="1034" y="2615"/>
                  </a:cubicBezTo>
                  <a:cubicBezTo>
                    <a:pt x="1642" y="2372"/>
                    <a:pt x="2493" y="2007"/>
                    <a:pt x="3435" y="1581"/>
                  </a:cubicBezTo>
                  <a:cubicBezTo>
                    <a:pt x="4347" y="1156"/>
                    <a:pt x="5198" y="791"/>
                    <a:pt x="5806" y="487"/>
                  </a:cubicBezTo>
                  <a:cubicBezTo>
                    <a:pt x="6140" y="335"/>
                    <a:pt x="6444" y="183"/>
                    <a:pt x="677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60"/>
            <p:cNvSpPr/>
            <p:nvPr/>
          </p:nvSpPr>
          <p:spPr>
            <a:xfrm>
              <a:off x="4435924" y="7833651"/>
              <a:ext cx="307702" cy="134527"/>
            </a:xfrm>
            <a:custGeom>
              <a:avLst/>
              <a:gdLst/>
              <a:ahLst/>
              <a:cxnLst/>
              <a:rect l="l" t="t" r="r" b="b"/>
              <a:pathLst>
                <a:path w="8694" h="3801" extrusionOk="0">
                  <a:moveTo>
                    <a:pt x="8694" y="1"/>
                  </a:moveTo>
                  <a:lnTo>
                    <a:pt x="8694" y="1"/>
                  </a:lnTo>
                  <a:cubicBezTo>
                    <a:pt x="8572" y="31"/>
                    <a:pt x="8451" y="62"/>
                    <a:pt x="8360" y="123"/>
                  </a:cubicBezTo>
                  <a:lnTo>
                    <a:pt x="7417" y="518"/>
                  </a:lnTo>
                  <a:cubicBezTo>
                    <a:pt x="6597" y="852"/>
                    <a:pt x="5533" y="1308"/>
                    <a:pt x="4317" y="1825"/>
                  </a:cubicBezTo>
                  <a:cubicBezTo>
                    <a:pt x="3131" y="2341"/>
                    <a:pt x="2037" y="2828"/>
                    <a:pt x="1247" y="3193"/>
                  </a:cubicBezTo>
                  <a:lnTo>
                    <a:pt x="335" y="3618"/>
                  </a:lnTo>
                  <a:cubicBezTo>
                    <a:pt x="213" y="3679"/>
                    <a:pt x="122" y="3740"/>
                    <a:pt x="1" y="3800"/>
                  </a:cubicBezTo>
                  <a:cubicBezTo>
                    <a:pt x="122" y="3770"/>
                    <a:pt x="244" y="3740"/>
                    <a:pt x="365" y="3679"/>
                  </a:cubicBezTo>
                  <a:lnTo>
                    <a:pt x="1308" y="3314"/>
                  </a:lnTo>
                  <a:cubicBezTo>
                    <a:pt x="2128" y="2980"/>
                    <a:pt x="3192" y="2493"/>
                    <a:pt x="4408" y="1977"/>
                  </a:cubicBezTo>
                  <a:cubicBezTo>
                    <a:pt x="5594" y="1460"/>
                    <a:pt x="6688" y="974"/>
                    <a:pt x="7448" y="609"/>
                  </a:cubicBezTo>
                  <a:lnTo>
                    <a:pt x="8390" y="183"/>
                  </a:lnTo>
                  <a:cubicBezTo>
                    <a:pt x="8481" y="153"/>
                    <a:pt x="8603" y="92"/>
                    <a:pt x="869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60"/>
            <p:cNvSpPr/>
            <p:nvPr/>
          </p:nvSpPr>
          <p:spPr>
            <a:xfrm>
              <a:off x="4165914" y="7733632"/>
              <a:ext cx="276522" cy="229166"/>
            </a:xfrm>
            <a:custGeom>
              <a:avLst/>
              <a:gdLst/>
              <a:ahLst/>
              <a:cxnLst/>
              <a:rect l="l" t="t" r="r" b="b"/>
              <a:pathLst>
                <a:path w="7813" h="6475" extrusionOk="0">
                  <a:moveTo>
                    <a:pt x="0" y="0"/>
                  </a:moveTo>
                  <a:cubicBezTo>
                    <a:pt x="92" y="91"/>
                    <a:pt x="183" y="183"/>
                    <a:pt x="274" y="274"/>
                  </a:cubicBezTo>
                  <a:cubicBezTo>
                    <a:pt x="456" y="456"/>
                    <a:pt x="730" y="730"/>
                    <a:pt x="1064" y="1034"/>
                  </a:cubicBezTo>
                  <a:cubicBezTo>
                    <a:pt x="1733" y="1672"/>
                    <a:pt x="2675" y="2523"/>
                    <a:pt x="3769" y="3435"/>
                  </a:cubicBezTo>
                  <a:cubicBezTo>
                    <a:pt x="4833" y="4316"/>
                    <a:pt x="5836" y="5107"/>
                    <a:pt x="6596" y="5623"/>
                  </a:cubicBezTo>
                  <a:cubicBezTo>
                    <a:pt x="6961" y="5897"/>
                    <a:pt x="7265" y="6140"/>
                    <a:pt x="7478" y="6262"/>
                  </a:cubicBezTo>
                  <a:cubicBezTo>
                    <a:pt x="7599" y="6353"/>
                    <a:pt x="7691" y="6414"/>
                    <a:pt x="7812" y="6474"/>
                  </a:cubicBezTo>
                  <a:cubicBezTo>
                    <a:pt x="7721" y="6383"/>
                    <a:pt x="7630" y="6292"/>
                    <a:pt x="7508" y="6231"/>
                  </a:cubicBezTo>
                  <a:lnTo>
                    <a:pt x="6657" y="5532"/>
                  </a:lnTo>
                  <a:cubicBezTo>
                    <a:pt x="5928" y="4985"/>
                    <a:pt x="4955" y="4195"/>
                    <a:pt x="3861" y="3283"/>
                  </a:cubicBezTo>
                  <a:cubicBezTo>
                    <a:pt x="2797" y="2401"/>
                    <a:pt x="1824" y="1581"/>
                    <a:pt x="1155" y="973"/>
                  </a:cubicBezTo>
                  <a:lnTo>
                    <a:pt x="335" y="243"/>
                  </a:lnTo>
                  <a:cubicBezTo>
                    <a:pt x="213" y="152"/>
                    <a:pt x="122" y="6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0" name="Google Shape;1870;p60"/>
          <p:cNvGrpSpPr/>
          <p:nvPr/>
        </p:nvGrpSpPr>
        <p:grpSpPr>
          <a:xfrm>
            <a:off x="311688" y="4278168"/>
            <a:ext cx="668104" cy="895218"/>
            <a:chOff x="122038" y="7256930"/>
            <a:chExt cx="668104" cy="895218"/>
          </a:xfrm>
        </p:grpSpPr>
        <p:sp>
          <p:nvSpPr>
            <p:cNvPr id="1871" name="Google Shape;1871;p60"/>
            <p:cNvSpPr/>
            <p:nvPr/>
          </p:nvSpPr>
          <p:spPr>
            <a:xfrm>
              <a:off x="522256" y="7780173"/>
              <a:ext cx="267886" cy="162204"/>
            </a:xfrm>
            <a:custGeom>
              <a:avLst/>
              <a:gdLst/>
              <a:ahLst/>
              <a:cxnLst/>
              <a:rect l="l" t="t" r="r" b="b"/>
              <a:pathLst>
                <a:path w="7569" h="4583" extrusionOk="0">
                  <a:moveTo>
                    <a:pt x="4002" y="1"/>
                  </a:moveTo>
                  <a:cubicBezTo>
                    <a:pt x="3122" y="1"/>
                    <a:pt x="2254" y="184"/>
                    <a:pt x="1459" y="539"/>
                  </a:cubicBezTo>
                  <a:cubicBezTo>
                    <a:pt x="760" y="904"/>
                    <a:pt x="304" y="1542"/>
                    <a:pt x="152" y="2302"/>
                  </a:cubicBezTo>
                  <a:cubicBezTo>
                    <a:pt x="0" y="2849"/>
                    <a:pt x="61" y="3427"/>
                    <a:pt x="335" y="3913"/>
                  </a:cubicBezTo>
                  <a:cubicBezTo>
                    <a:pt x="536" y="4342"/>
                    <a:pt x="968" y="4582"/>
                    <a:pt x="1439" y="4582"/>
                  </a:cubicBezTo>
                  <a:cubicBezTo>
                    <a:pt x="1536" y="4582"/>
                    <a:pt x="1634" y="4572"/>
                    <a:pt x="1733" y="4552"/>
                  </a:cubicBezTo>
                  <a:cubicBezTo>
                    <a:pt x="2249" y="4400"/>
                    <a:pt x="2553" y="3822"/>
                    <a:pt x="3009" y="3488"/>
                  </a:cubicBezTo>
                  <a:cubicBezTo>
                    <a:pt x="3474" y="3130"/>
                    <a:pt x="4044" y="3056"/>
                    <a:pt x="4639" y="3056"/>
                  </a:cubicBezTo>
                  <a:cubicBezTo>
                    <a:pt x="5055" y="3056"/>
                    <a:pt x="5484" y="3093"/>
                    <a:pt x="5897" y="3093"/>
                  </a:cubicBezTo>
                  <a:cubicBezTo>
                    <a:pt x="5937" y="3096"/>
                    <a:pt x="5978" y="3097"/>
                    <a:pt x="6019" y="3097"/>
                  </a:cubicBezTo>
                  <a:cubicBezTo>
                    <a:pt x="6378" y="3097"/>
                    <a:pt x="6752" y="2980"/>
                    <a:pt x="7052" y="2789"/>
                  </a:cubicBezTo>
                  <a:cubicBezTo>
                    <a:pt x="7569" y="2333"/>
                    <a:pt x="7508" y="1451"/>
                    <a:pt x="7022" y="934"/>
                  </a:cubicBezTo>
                  <a:cubicBezTo>
                    <a:pt x="6535" y="479"/>
                    <a:pt x="5867" y="175"/>
                    <a:pt x="5198" y="114"/>
                  </a:cubicBezTo>
                  <a:cubicBezTo>
                    <a:pt x="4800" y="38"/>
                    <a:pt x="4400" y="1"/>
                    <a:pt x="4002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60"/>
            <p:cNvSpPr/>
            <p:nvPr/>
          </p:nvSpPr>
          <p:spPr>
            <a:xfrm>
              <a:off x="457701" y="7256930"/>
              <a:ext cx="196888" cy="387442"/>
            </a:xfrm>
            <a:custGeom>
              <a:avLst/>
              <a:gdLst/>
              <a:ahLst/>
              <a:cxnLst/>
              <a:rect l="l" t="t" r="r" b="b"/>
              <a:pathLst>
                <a:path w="5563" h="10947" extrusionOk="0">
                  <a:moveTo>
                    <a:pt x="3124" y="1"/>
                  </a:moveTo>
                  <a:cubicBezTo>
                    <a:pt x="3014" y="1"/>
                    <a:pt x="2905" y="12"/>
                    <a:pt x="2797" y="34"/>
                  </a:cubicBezTo>
                  <a:cubicBezTo>
                    <a:pt x="2098" y="217"/>
                    <a:pt x="1672" y="885"/>
                    <a:pt x="1368" y="1524"/>
                  </a:cubicBezTo>
                  <a:cubicBezTo>
                    <a:pt x="487" y="3378"/>
                    <a:pt x="0" y="5445"/>
                    <a:pt x="0" y="7512"/>
                  </a:cubicBezTo>
                  <a:cubicBezTo>
                    <a:pt x="0" y="8484"/>
                    <a:pt x="122" y="9487"/>
                    <a:pt x="669" y="10308"/>
                  </a:cubicBezTo>
                  <a:cubicBezTo>
                    <a:pt x="990" y="10768"/>
                    <a:pt x="1445" y="10947"/>
                    <a:pt x="1902" y="10947"/>
                  </a:cubicBezTo>
                  <a:cubicBezTo>
                    <a:pt x="2442" y="10947"/>
                    <a:pt x="2984" y="10698"/>
                    <a:pt x="3314" y="10369"/>
                  </a:cubicBezTo>
                  <a:cubicBezTo>
                    <a:pt x="3952" y="9761"/>
                    <a:pt x="4225" y="8879"/>
                    <a:pt x="4469" y="8028"/>
                  </a:cubicBezTo>
                  <a:cubicBezTo>
                    <a:pt x="5016" y="6144"/>
                    <a:pt x="5563" y="4107"/>
                    <a:pt x="5168" y="2162"/>
                  </a:cubicBezTo>
                  <a:cubicBezTo>
                    <a:pt x="5046" y="1585"/>
                    <a:pt x="4803" y="1037"/>
                    <a:pt x="4408" y="581"/>
                  </a:cubicBezTo>
                  <a:cubicBezTo>
                    <a:pt x="4086" y="211"/>
                    <a:pt x="3604" y="1"/>
                    <a:pt x="3124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60"/>
            <p:cNvSpPr/>
            <p:nvPr/>
          </p:nvSpPr>
          <p:spPr>
            <a:xfrm>
              <a:off x="122038" y="7369797"/>
              <a:ext cx="324939" cy="320550"/>
            </a:xfrm>
            <a:custGeom>
              <a:avLst/>
              <a:gdLst/>
              <a:ahLst/>
              <a:cxnLst/>
              <a:rect l="l" t="t" r="r" b="b"/>
              <a:pathLst>
                <a:path w="9181" h="9057" extrusionOk="0">
                  <a:moveTo>
                    <a:pt x="1929" y="1"/>
                  </a:moveTo>
                  <a:cubicBezTo>
                    <a:pt x="1863" y="1"/>
                    <a:pt x="1798" y="3"/>
                    <a:pt x="1734" y="6"/>
                  </a:cubicBezTo>
                  <a:cubicBezTo>
                    <a:pt x="1156" y="37"/>
                    <a:pt x="670" y="341"/>
                    <a:pt x="396" y="827"/>
                  </a:cubicBezTo>
                  <a:cubicBezTo>
                    <a:pt x="1" y="1526"/>
                    <a:pt x="396" y="2377"/>
                    <a:pt x="761" y="3107"/>
                  </a:cubicBezTo>
                  <a:cubicBezTo>
                    <a:pt x="1430" y="4323"/>
                    <a:pt x="2220" y="5508"/>
                    <a:pt x="3071" y="6633"/>
                  </a:cubicBezTo>
                  <a:cubicBezTo>
                    <a:pt x="3770" y="7514"/>
                    <a:pt x="4560" y="8396"/>
                    <a:pt x="5624" y="8791"/>
                  </a:cubicBezTo>
                  <a:cubicBezTo>
                    <a:pt x="6057" y="8964"/>
                    <a:pt x="6494" y="9056"/>
                    <a:pt x="6900" y="9056"/>
                  </a:cubicBezTo>
                  <a:cubicBezTo>
                    <a:pt x="7492" y="9056"/>
                    <a:pt x="8017" y="8859"/>
                    <a:pt x="8360" y="8426"/>
                  </a:cubicBezTo>
                  <a:lnTo>
                    <a:pt x="8360" y="8426"/>
                  </a:lnTo>
                  <a:lnTo>
                    <a:pt x="8238" y="8548"/>
                  </a:lnTo>
                  <a:cubicBezTo>
                    <a:pt x="8968" y="7605"/>
                    <a:pt x="9180" y="6359"/>
                    <a:pt x="8816" y="5204"/>
                  </a:cubicBezTo>
                  <a:cubicBezTo>
                    <a:pt x="8421" y="4110"/>
                    <a:pt x="7752" y="3107"/>
                    <a:pt x="6840" y="2347"/>
                  </a:cubicBezTo>
                  <a:cubicBezTo>
                    <a:pt x="5807" y="1435"/>
                    <a:pt x="4591" y="736"/>
                    <a:pt x="3314" y="280"/>
                  </a:cubicBezTo>
                  <a:cubicBezTo>
                    <a:pt x="2862" y="94"/>
                    <a:pt x="2387" y="1"/>
                    <a:pt x="1929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60"/>
            <p:cNvSpPr/>
            <p:nvPr/>
          </p:nvSpPr>
          <p:spPr>
            <a:xfrm>
              <a:off x="478122" y="7828554"/>
              <a:ext cx="185067" cy="323594"/>
            </a:xfrm>
            <a:custGeom>
              <a:avLst/>
              <a:gdLst/>
              <a:ahLst/>
              <a:cxnLst/>
              <a:rect l="l" t="t" r="r" b="b"/>
              <a:pathLst>
                <a:path w="5229" h="9143" extrusionOk="0">
                  <a:moveTo>
                    <a:pt x="5001" y="1"/>
                  </a:moveTo>
                  <a:cubicBezTo>
                    <a:pt x="4925" y="1"/>
                    <a:pt x="4849" y="8"/>
                    <a:pt x="4773" y="23"/>
                  </a:cubicBezTo>
                  <a:cubicBezTo>
                    <a:pt x="4348" y="54"/>
                    <a:pt x="3952" y="145"/>
                    <a:pt x="3557" y="327"/>
                  </a:cubicBezTo>
                  <a:cubicBezTo>
                    <a:pt x="3010" y="601"/>
                    <a:pt x="2493" y="996"/>
                    <a:pt x="2098" y="1482"/>
                  </a:cubicBezTo>
                  <a:cubicBezTo>
                    <a:pt x="1642" y="2060"/>
                    <a:pt x="1247" y="2729"/>
                    <a:pt x="974" y="3428"/>
                  </a:cubicBezTo>
                  <a:cubicBezTo>
                    <a:pt x="700" y="4127"/>
                    <a:pt x="487" y="4856"/>
                    <a:pt x="335" y="5616"/>
                  </a:cubicBezTo>
                  <a:cubicBezTo>
                    <a:pt x="214" y="6224"/>
                    <a:pt x="123" y="6832"/>
                    <a:pt x="92" y="7440"/>
                  </a:cubicBezTo>
                  <a:cubicBezTo>
                    <a:pt x="31" y="7957"/>
                    <a:pt x="31" y="8382"/>
                    <a:pt x="31" y="8686"/>
                  </a:cubicBezTo>
                  <a:cubicBezTo>
                    <a:pt x="1" y="8838"/>
                    <a:pt x="31" y="8990"/>
                    <a:pt x="31" y="9142"/>
                  </a:cubicBezTo>
                  <a:cubicBezTo>
                    <a:pt x="62" y="8990"/>
                    <a:pt x="92" y="8838"/>
                    <a:pt x="92" y="8686"/>
                  </a:cubicBezTo>
                  <a:cubicBezTo>
                    <a:pt x="123" y="8352"/>
                    <a:pt x="183" y="7957"/>
                    <a:pt x="214" y="7440"/>
                  </a:cubicBezTo>
                  <a:cubicBezTo>
                    <a:pt x="274" y="6832"/>
                    <a:pt x="366" y="6254"/>
                    <a:pt x="487" y="5647"/>
                  </a:cubicBezTo>
                  <a:cubicBezTo>
                    <a:pt x="670" y="4917"/>
                    <a:pt x="882" y="4218"/>
                    <a:pt x="1156" y="3519"/>
                  </a:cubicBezTo>
                  <a:cubicBezTo>
                    <a:pt x="1430" y="2820"/>
                    <a:pt x="1794" y="2181"/>
                    <a:pt x="2250" y="1574"/>
                  </a:cubicBezTo>
                  <a:cubicBezTo>
                    <a:pt x="2615" y="1118"/>
                    <a:pt x="3071" y="722"/>
                    <a:pt x="3618" y="449"/>
                  </a:cubicBezTo>
                  <a:cubicBezTo>
                    <a:pt x="3983" y="267"/>
                    <a:pt x="4378" y="145"/>
                    <a:pt x="4773" y="84"/>
                  </a:cubicBezTo>
                  <a:cubicBezTo>
                    <a:pt x="4925" y="84"/>
                    <a:pt x="5077" y="54"/>
                    <a:pt x="5229" y="23"/>
                  </a:cubicBezTo>
                  <a:cubicBezTo>
                    <a:pt x="5153" y="8"/>
                    <a:pt x="5077" y="1"/>
                    <a:pt x="50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60"/>
            <p:cNvSpPr/>
            <p:nvPr/>
          </p:nvSpPr>
          <p:spPr>
            <a:xfrm>
              <a:off x="479219" y="7397969"/>
              <a:ext cx="83951" cy="720804"/>
            </a:xfrm>
            <a:custGeom>
              <a:avLst/>
              <a:gdLst/>
              <a:ahLst/>
              <a:cxnLst/>
              <a:rect l="l" t="t" r="r" b="b"/>
              <a:pathLst>
                <a:path w="2372" h="20366" extrusionOk="0">
                  <a:moveTo>
                    <a:pt x="2371" y="1"/>
                  </a:moveTo>
                  <a:cubicBezTo>
                    <a:pt x="2371" y="62"/>
                    <a:pt x="2341" y="122"/>
                    <a:pt x="2310" y="183"/>
                  </a:cubicBezTo>
                  <a:cubicBezTo>
                    <a:pt x="2280" y="335"/>
                    <a:pt x="2219" y="517"/>
                    <a:pt x="2128" y="761"/>
                  </a:cubicBezTo>
                  <a:cubicBezTo>
                    <a:pt x="2067" y="1004"/>
                    <a:pt x="1976" y="1308"/>
                    <a:pt x="1885" y="1673"/>
                  </a:cubicBezTo>
                  <a:cubicBezTo>
                    <a:pt x="1794" y="2037"/>
                    <a:pt x="1702" y="2432"/>
                    <a:pt x="1611" y="2888"/>
                  </a:cubicBezTo>
                  <a:cubicBezTo>
                    <a:pt x="1095" y="5290"/>
                    <a:pt x="730" y="7660"/>
                    <a:pt x="456" y="10092"/>
                  </a:cubicBezTo>
                  <a:cubicBezTo>
                    <a:pt x="152" y="12919"/>
                    <a:pt x="0" y="15472"/>
                    <a:pt x="0" y="17326"/>
                  </a:cubicBezTo>
                  <a:cubicBezTo>
                    <a:pt x="0" y="18269"/>
                    <a:pt x="0" y="19028"/>
                    <a:pt x="31" y="19545"/>
                  </a:cubicBezTo>
                  <a:cubicBezTo>
                    <a:pt x="31" y="19788"/>
                    <a:pt x="61" y="20001"/>
                    <a:pt x="61" y="20153"/>
                  </a:cubicBezTo>
                  <a:cubicBezTo>
                    <a:pt x="61" y="20214"/>
                    <a:pt x="92" y="20275"/>
                    <a:pt x="92" y="20366"/>
                  </a:cubicBezTo>
                  <a:cubicBezTo>
                    <a:pt x="92" y="20275"/>
                    <a:pt x="92" y="20214"/>
                    <a:pt x="92" y="20153"/>
                  </a:cubicBezTo>
                  <a:lnTo>
                    <a:pt x="92" y="19545"/>
                  </a:lnTo>
                  <a:cubicBezTo>
                    <a:pt x="92" y="19028"/>
                    <a:pt x="92" y="18269"/>
                    <a:pt x="122" y="17326"/>
                  </a:cubicBezTo>
                  <a:cubicBezTo>
                    <a:pt x="152" y="15503"/>
                    <a:pt x="335" y="13496"/>
                    <a:pt x="639" y="10670"/>
                  </a:cubicBezTo>
                  <a:cubicBezTo>
                    <a:pt x="912" y="7995"/>
                    <a:pt x="1307" y="4925"/>
                    <a:pt x="1733" y="2919"/>
                  </a:cubicBezTo>
                  <a:cubicBezTo>
                    <a:pt x="1824" y="2463"/>
                    <a:pt x="1915" y="2068"/>
                    <a:pt x="2006" y="1703"/>
                  </a:cubicBezTo>
                  <a:cubicBezTo>
                    <a:pt x="2067" y="1338"/>
                    <a:pt x="2128" y="1034"/>
                    <a:pt x="2219" y="791"/>
                  </a:cubicBezTo>
                  <a:cubicBezTo>
                    <a:pt x="2280" y="517"/>
                    <a:pt x="2310" y="366"/>
                    <a:pt x="2341" y="214"/>
                  </a:cubicBezTo>
                  <a:cubicBezTo>
                    <a:pt x="2371" y="122"/>
                    <a:pt x="2371" y="62"/>
                    <a:pt x="237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60"/>
            <p:cNvSpPr/>
            <p:nvPr/>
          </p:nvSpPr>
          <p:spPr>
            <a:xfrm>
              <a:off x="247929" y="7451766"/>
              <a:ext cx="235608" cy="490575"/>
            </a:xfrm>
            <a:custGeom>
              <a:avLst/>
              <a:gdLst/>
              <a:ahLst/>
              <a:cxnLst/>
              <a:rect l="l" t="t" r="r" b="b"/>
              <a:pathLst>
                <a:path w="6657" h="13861" extrusionOk="0">
                  <a:moveTo>
                    <a:pt x="0" y="1"/>
                  </a:moveTo>
                  <a:lnTo>
                    <a:pt x="0" y="1"/>
                  </a:lnTo>
                  <a:cubicBezTo>
                    <a:pt x="608" y="456"/>
                    <a:pt x="1186" y="973"/>
                    <a:pt x="1733" y="1520"/>
                  </a:cubicBezTo>
                  <a:cubicBezTo>
                    <a:pt x="2979" y="2919"/>
                    <a:pt x="3982" y="4499"/>
                    <a:pt x="4681" y="6232"/>
                  </a:cubicBezTo>
                  <a:cubicBezTo>
                    <a:pt x="5107" y="7174"/>
                    <a:pt x="5441" y="8147"/>
                    <a:pt x="5715" y="9119"/>
                  </a:cubicBezTo>
                  <a:cubicBezTo>
                    <a:pt x="5988" y="10031"/>
                    <a:pt x="6171" y="10882"/>
                    <a:pt x="6323" y="11581"/>
                  </a:cubicBezTo>
                  <a:cubicBezTo>
                    <a:pt x="6444" y="12280"/>
                    <a:pt x="6505" y="12858"/>
                    <a:pt x="6566" y="13253"/>
                  </a:cubicBezTo>
                  <a:cubicBezTo>
                    <a:pt x="6566" y="13466"/>
                    <a:pt x="6596" y="13679"/>
                    <a:pt x="6657" y="13861"/>
                  </a:cubicBezTo>
                  <a:cubicBezTo>
                    <a:pt x="6657" y="13679"/>
                    <a:pt x="6657" y="13466"/>
                    <a:pt x="6657" y="13253"/>
                  </a:cubicBezTo>
                  <a:cubicBezTo>
                    <a:pt x="6627" y="12858"/>
                    <a:pt x="6566" y="12280"/>
                    <a:pt x="6444" y="11551"/>
                  </a:cubicBezTo>
                  <a:cubicBezTo>
                    <a:pt x="6323" y="10730"/>
                    <a:pt x="6140" y="9879"/>
                    <a:pt x="5897" y="9089"/>
                  </a:cubicBezTo>
                  <a:cubicBezTo>
                    <a:pt x="5623" y="8086"/>
                    <a:pt x="5289" y="7113"/>
                    <a:pt x="4864" y="6171"/>
                  </a:cubicBezTo>
                  <a:cubicBezTo>
                    <a:pt x="4134" y="4408"/>
                    <a:pt x="3131" y="2827"/>
                    <a:pt x="1824" y="1429"/>
                  </a:cubicBezTo>
                  <a:cubicBezTo>
                    <a:pt x="1611" y="1216"/>
                    <a:pt x="1368" y="973"/>
                    <a:pt x="1125" y="791"/>
                  </a:cubicBezTo>
                  <a:cubicBezTo>
                    <a:pt x="1003" y="700"/>
                    <a:pt x="912" y="608"/>
                    <a:pt x="821" y="517"/>
                  </a:cubicBezTo>
                  <a:lnTo>
                    <a:pt x="547" y="335"/>
                  </a:lnTo>
                  <a:cubicBezTo>
                    <a:pt x="365" y="213"/>
                    <a:pt x="183" y="92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فقاعة الكلام: مستطيلة مستديرة الزوايا 24">
            <a:extLst>
              <a:ext uri="{FF2B5EF4-FFF2-40B4-BE49-F238E27FC236}">
                <a16:creationId xmlns:a16="http://schemas.microsoft.com/office/drawing/2014/main" id="{90B2BF01-863E-4ED3-925D-0DBD03D6D1EA}"/>
              </a:ext>
            </a:extLst>
          </p:cNvPr>
          <p:cNvSpPr/>
          <p:nvPr/>
        </p:nvSpPr>
        <p:spPr>
          <a:xfrm>
            <a:off x="2445890" y="263454"/>
            <a:ext cx="5641232" cy="737667"/>
          </a:xfrm>
          <a:prstGeom prst="wedgeRoundRectCallout">
            <a:avLst>
              <a:gd name="adj1" fmla="val -56884"/>
              <a:gd name="adj2" fmla="val 2812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What are the abbreviations mentioned  in this picture?</a:t>
            </a:r>
            <a:endParaRPr lang="ar-SA" sz="1800" b="1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7F1955C-DE3A-464F-A7D5-0A11615413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592"/>
          <a:stretch/>
        </p:blipFill>
        <p:spPr>
          <a:xfrm>
            <a:off x="2895018" y="1269073"/>
            <a:ext cx="3747130" cy="36945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8" name="Google Shape;2261;p66">
            <a:extLst>
              <a:ext uri="{FF2B5EF4-FFF2-40B4-BE49-F238E27FC236}">
                <a16:creationId xmlns:a16="http://schemas.microsoft.com/office/drawing/2014/main" id="{424A63F4-D1A6-40B6-B448-4AF43CBEA804}"/>
              </a:ext>
            </a:extLst>
          </p:cNvPr>
          <p:cNvGrpSpPr/>
          <p:nvPr/>
        </p:nvGrpSpPr>
        <p:grpSpPr>
          <a:xfrm>
            <a:off x="1776353" y="632288"/>
            <a:ext cx="454385" cy="453500"/>
            <a:chOff x="1693050" y="1546550"/>
            <a:chExt cx="446175" cy="445350"/>
          </a:xfrm>
        </p:grpSpPr>
        <p:sp>
          <p:nvSpPr>
            <p:cNvPr id="29" name="Google Shape;2262;p66">
              <a:extLst>
                <a:ext uri="{FF2B5EF4-FFF2-40B4-BE49-F238E27FC236}">
                  <a16:creationId xmlns:a16="http://schemas.microsoft.com/office/drawing/2014/main" id="{9EF9D3C5-9BB5-4190-AD81-2FC8FB67DCE6}"/>
                </a:ext>
              </a:extLst>
            </p:cNvPr>
            <p:cNvSpPr/>
            <p:nvPr/>
          </p:nvSpPr>
          <p:spPr>
            <a:xfrm>
              <a:off x="1693050" y="1546550"/>
              <a:ext cx="446175" cy="445350"/>
            </a:xfrm>
            <a:custGeom>
              <a:avLst/>
              <a:gdLst/>
              <a:ahLst/>
              <a:cxnLst/>
              <a:rect l="l" t="t" r="r" b="b"/>
              <a:pathLst>
                <a:path w="17847" h="17814" extrusionOk="0">
                  <a:moveTo>
                    <a:pt x="8907" y="0"/>
                  </a:moveTo>
                  <a:cubicBezTo>
                    <a:pt x="4003" y="0"/>
                    <a:pt x="0" y="3970"/>
                    <a:pt x="0" y="8907"/>
                  </a:cubicBezTo>
                  <a:cubicBezTo>
                    <a:pt x="0" y="13810"/>
                    <a:pt x="4003" y="17813"/>
                    <a:pt x="8907" y="17813"/>
                  </a:cubicBezTo>
                  <a:cubicBezTo>
                    <a:pt x="13844" y="17813"/>
                    <a:pt x="17846" y="13810"/>
                    <a:pt x="17846" y="8907"/>
                  </a:cubicBezTo>
                  <a:cubicBezTo>
                    <a:pt x="17846" y="3970"/>
                    <a:pt x="13844" y="0"/>
                    <a:pt x="89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263;p66">
              <a:extLst>
                <a:ext uri="{FF2B5EF4-FFF2-40B4-BE49-F238E27FC236}">
                  <a16:creationId xmlns:a16="http://schemas.microsoft.com/office/drawing/2014/main" id="{1E467FFD-2E83-4D71-909B-3C3464203908}"/>
                </a:ext>
              </a:extLst>
            </p:cNvPr>
            <p:cNvSpPr/>
            <p:nvPr/>
          </p:nvSpPr>
          <p:spPr>
            <a:xfrm>
              <a:off x="1797300" y="1672200"/>
              <a:ext cx="237675" cy="193125"/>
            </a:xfrm>
            <a:custGeom>
              <a:avLst/>
              <a:gdLst/>
              <a:ahLst/>
              <a:cxnLst/>
              <a:rect l="l" t="t" r="r" b="b"/>
              <a:pathLst>
                <a:path w="9507" h="7725" extrusionOk="0">
                  <a:moveTo>
                    <a:pt x="6577" y="0"/>
                  </a:moveTo>
                  <a:cubicBezTo>
                    <a:pt x="5423" y="0"/>
                    <a:pt x="4310" y="1068"/>
                    <a:pt x="4637" y="2446"/>
                  </a:cubicBezTo>
                  <a:cubicBezTo>
                    <a:pt x="3069" y="2346"/>
                    <a:pt x="1635" y="1613"/>
                    <a:pt x="634" y="378"/>
                  </a:cubicBezTo>
                  <a:lnTo>
                    <a:pt x="634" y="378"/>
                  </a:lnTo>
                  <a:cubicBezTo>
                    <a:pt x="133" y="1279"/>
                    <a:pt x="400" y="2413"/>
                    <a:pt x="1234" y="2980"/>
                  </a:cubicBezTo>
                  <a:cubicBezTo>
                    <a:pt x="934" y="2980"/>
                    <a:pt x="634" y="2913"/>
                    <a:pt x="367" y="2747"/>
                  </a:cubicBezTo>
                  <a:lnTo>
                    <a:pt x="367" y="2747"/>
                  </a:lnTo>
                  <a:cubicBezTo>
                    <a:pt x="334" y="3681"/>
                    <a:pt x="1001" y="4515"/>
                    <a:pt x="1935" y="4681"/>
                  </a:cubicBezTo>
                  <a:cubicBezTo>
                    <a:pt x="1749" y="4723"/>
                    <a:pt x="1564" y="4751"/>
                    <a:pt x="1378" y="4751"/>
                  </a:cubicBezTo>
                  <a:cubicBezTo>
                    <a:pt x="1263" y="4751"/>
                    <a:pt x="1149" y="4740"/>
                    <a:pt x="1034" y="4715"/>
                  </a:cubicBezTo>
                  <a:lnTo>
                    <a:pt x="1034" y="4715"/>
                  </a:lnTo>
                  <a:cubicBezTo>
                    <a:pt x="1301" y="5515"/>
                    <a:pt x="2035" y="6049"/>
                    <a:pt x="2869" y="6082"/>
                  </a:cubicBezTo>
                  <a:cubicBezTo>
                    <a:pt x="2166" y="6588"/>
                    <a:pt x="1346" y="6881"/>
                    <a:pt x="486" y="6881"/>
                  </a:cubicBezTo>
                  <a:cubicBezTo>
                    <a:pt x="325" y="6881"/>
                    <a:pt x="163" y="6871"/>
                    <a:pt x="0" y="6850"/>
                  </a:cubicBezTo>
                  <a:lnTo>
                    <a:pt x="0" y="6850"/>
                  </a:lnTo>
                  <a:cubicBezTo>
                    <a:pt x="953" y="7452"/>
                    <a:pt x="1978" y="7725"/>
                    <a:pt x="2975" y="7725"/>
                  </a:cubicBezTo>
                  <a:cubicBezTo>
                    <a:pt x="5955" y="7725"/>
                    <a:pt x="8689" y="5287"/>
                    <a:pt x="8539" y="1913"/>
                  </a:cubicBezTo>
                  <a:cubicBezTo>
                    <a:pt x="8906" y="1646"/>
                    <a:pt x="9240" y="1312"/>
                    <a:pt x="9507" y="945"/>
                  </a:cubicBezTo>
                  <a:lnTo>
                    <a:pt x="9507" y="945"/>
                  </a:lnTo>
                  <a:cubicBezTo>
                    <a:pt x="9140" y="1079"/>
                    <a:pt x="8740" y="1179"/>
                    <a:pt x="8373" y="1246"/>
                  </a:cubicBezTo>
                  <a:cubicBezTo>
                    <a:pt x="8773" y="1012"/>
                    <a:pt x="9073" y="612"/>
                    <a:pt x="9240" y="178"/>
                  </a:cubicBezTo>
                  <a:lnTo>
                    <a:pt x="9240" y="178"/>
                  </a:lnTo>
                  <a:cubicBezTo>
                    <a:pt x="8840" y="412"/>
                    <a:pt x="8439" y="578"/>
                    <a:pt x="7972" y="645"/>
                  </a:cubicBezTo>
                  <a:cubicBezTo>
                    <a:pt x="7573" y="196"/>
                    <a:pt x="7071" y="0"/>
                    <a:pt x="65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F165DBE7-1BFD-4C85-A8E7-4CAE0B142142}"/>
              </a:ext>
            </a:extLst>
          </p:cNvPr>
          <p:cNvSpPr txBox="1"/>
          <p:nvPr/>
        </p:nvSpPr>
        <p:spPr>
          <a:xfrm>
            <a:off x="844238" y="2082942"/>
            <a:ext cx="1601651" cy="460268"/>
          </a:xfrm>
          <a:prstGeom prst="wedgeRoundRectCallout">
            <a:avLst>
              <a:gd name="adj1" fmla="val 57194"/>
              <a:gd name="adj2" fmla="val -556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</a:rPr>
              <a:t>CU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83C15BBA-1964-4FA5-8A5F-98240FBC44B0}"/>
              </a:ext>
            </a:extLst>
          </p:cNvPr>
          <p:cNvSpPr txBox="1"/>
          <p:nvPr/>
        </p:nvSpPr>
        <p:spPr>
          <a:xfrm>
            <a:off x="7039016" y="2150030"/>
            <a:ext cx="1601651" cy="460268"/>
          </a:xfrm>
          <a:prstGeom prst="wedgeRoundRectCallout">
            <a:avLst>
              <a:gd name="adj1" fmla="val 57194"/>
              <a:gd name="adj2" fmla="val -556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</a:rPr>
              <a:t>U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15B95B49-CEE0-4C84-89E0-DBC665A0EBCF}"/>
              </a:ext>
            </a:extLst>
          </p:cNvPr>
          <p:cNvSpPr txBox="1"/>
          <p:nvPr/>
        </p:nvSpPr>
        <p:spPr>
          <a:xfrm>
            <a:off x="852839" y="2981908"/>
            <a:ext cx="1601651" cy="460268"/>
          </a:xfrm>
          <a:prstGeom prst="wedgeRoundRectCallout">
            <a:avLst>
              <a:gd name="adj1" fmla="val 57194"/>
              <a:gd name="adj2" fmla="val -556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</a:rPr>
              <a:t>I’ll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C455E9F1-8E28-4D15-B8AF-8C65A4D7FA79}"/>
              </a:ext>
            </a:extLst>
          </p:cNvPr>
          <p:cNvSpPr txBox="1"/>
          <p:nvPr/>
        </p:nvSpPr>
        <p:spPr>
          <a:xfrm>
            <a:off x="7056910" y="2968173"/>
            <a:ext cx="1601651" cy="460268"/>
          </a:xfrm>
          <a:prstGeom prst="wedgeRoundRectCallout">
            <a:avLst>
              <a:gd name="adj1" fmla="val 57194"/>
              <a:gd name="adj2" fmla="val -556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</a:rPr>
              <a:t>L8R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E09E7FE8-DAF5-49BB-A8CE-F80809450556}"/>
              </a:ext>
            </a:extLst>
          </p:cNvPr>
          <p:cNvSpPr txBox="1"/>
          <p:nvPr/>
        </p:nvSpPr>
        <p:spPr>
          <a:xfrm>
            <a:off x="934449" y="3778118"/>
            <a:ext cx="1601651" cy="460268"/>
          </a:xfrm>
          <a:prstGeom prst="wedgeRoundRectCallout">
            <a:avLst>
              <a:gd name="adj1" fmla="val 57194"/>
              <a:gd name="adj2" fmla="val -556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</a:rPr>
              <a:t>TXT</a:t>
            </a:r>
            <a:endParaRPr lang="ar-SA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48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48"/>
          <p:cNvSpPr txBox="1">
            <a:spLocks noGrp="1"/>
          </p:cNvSpPr>
          <p:nvPr>
            <p:ph type="title"/>
          </p:nvPr>
        </p:nvSpPr>
        <p:spPr>
          <a:xfrm>
            <a:off x="3229393" y="1426908"/>
            <a:ext cx="455731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Open </a:t>
            </a:r>
            <a:endParaRPr sz="4400" dirty="0"/>
          </a:p>
        </p:txBody>
      </p:sp>
      <p:grpSp>
        <p:nvGrpSpPr>
          <p:cNvPr id="1039" name="Google Shape;1039;p48"/>
          <p:cNvGrpSpPr/>
          <p:nvPr/>
        </p:nvGrpSpPr>
        <p:grpSpPr>
          <a:xfrm flipH="1">
            <a:off x="5664526" y="3810849"/>
            <a:ext cx="1019450" cy="1379152"/>
            <a:chOff x="3231057" y="5846468"/>
            <a:chExt cx="1701919" cy="2302424"/>
          </a:xfrm>
        </p:grpSpPr>
        <p:sp>
          <p:nvSpPr>
            <p:cNvPr id="1040" name="Google Shape;1040;p48"/>
            <p:cNvSpPr/>
            <p:nvPr/>
          </p:nvSpPr>
          <p:spPr>
            <a:xfrm>
              <a:off x="3231057" y="5846468"/>
              <a:ext cx="1594326" cy="2294779"/>
            </a:xfrm>
            <a:custGeom>
              <a:avLst/>
              <a:gdLst/>
              <a:ahLst/>
              <a:cxnLst/>
              <a:rect l="l" t="t" r="r" b="b"/>
              <a:pathLst>
                <a:path w="45047" h="64838" extrusionOk="0">
                  <a:moveTo>
                    <a:pt x="7664" y="0"/>
                  </a:moveTo>
                  <a:cubicBezTo>
                    <a:pt x="5622" y="0"/>
                    <a:pt x="3546" y="1052"/>
                    <a:pt x="2736" y="2925"/>
                  </a:cubicBezTo>
                  <a:cubicBezTo>
                    <a:pt x="1763" y="5175"/>
                    <a:pt x="2736" y="7789"/>
                    <a:pt x="3952" y="9916"/>
                  </a:cubicBezTo>
                  <a:cubicBezTo>
                    <a:pt x="5715" y="13108"/>
                    <a:pt x="7934" y="16026"/>
                    <a:pt x="10517" y="18549"/>
                  </a:cubicBezTo>
                  <a:cubicBezTo>
                    <a:pt x="10973" y="19005"/>
                    <a:pt x="11490" y="19521"/>
                    <a:pt x="11612" y="20160"/>
                  </a:cubicBezTo>
                  <a:cubicBezTo>
                    <a:pt x="11794" y="21345"/>
                    <a:pt x="10548" y="22257"/>
                    <a:pt x="9393" y="22470"/>
                  </a:cubicBezTo>
                  <a:cubicBezTo>
                    <a:pt x="9084" y="22520"/>
                    <a:pt x="8773" y="22540"/>
                    <a:pt x="8462" y="22540"/>
                  </a:cubicBezTo>
                  <a:cubicBezTo>
                    <a:pt x="7455" y="22540"/>
                    <a:pt x="6439" y="22334"/>
                    <a:pt x="5441" y="22287"/>
                  </a:cubicBezTo>
                  <a:cubicBezTo>
                    <a:pt x="5342" y="22283"/>
                    <a:pt x="5243" y="22280"/>
                    <a:pt x="5142" y="22280"/>
                  </a:cubicBezTo>
                  <a:cubicBezTo>
                    <a:pt x="3888" y="22280"/>
                    <a:pt x="2563" y="22646"/>
                    <a:pt x="1915" y="23716"/>
                  </a:cubicBezTo>
                  <a:cubicBezTo>
                    <a:pt x="973" y="25327"/>
                    <a:pt x="2098" y="27333"/>
                    <a:pt x="3314" y="28731"/>
                  </a:cubicBezTo>
                  <a:cubicBezTo>
                    <a:pt x="5745" y="31528"/>
                    <a:pt x="8663" y="33868"/>
                    <a:pt x="11885" y="35692"/>
                  </a:cubicBezTo>
                  <a:cubicBezTo>
                    <a:pt x="13040" y="36330"/>
                    <a:pt x="14287" y="36938"/>
                    <a:pt x="15138" y="37971"/>
                  </a:cubicBezTo>
                  <a:cubicBezTo>
                    <a:pt x="15989" y="39005"/>
                    <a:pt x="16353" y="40585"/>
                    <a:pt x="15563" y="41680"/>
                  </a:cubicBezTo>
                  <a:cubicBezTo>
                    <a:pt x="15046" y="42376"/>
                    <a:pt x="14189" y="42682"/>
                    <a:pt x="13301" y="42682"/>
                  </a:cubicBezTo>
                  <a:cubicBezTo>
                    <a:pt x="12833" y="42682"/>
                    <a:pt x="12356" y="42597"/>
                    <a:pt x="11916" y="42440"/>
                  </a:cubicBezTo>
                  <a:cubicBezTo>
                    <a:pt x="10669" y="41984"/>
                    <a:pt x="9636" y="41102"/>
                    <a:pt x="8481" y="40464"/>
                  </a:cubicBezTo>
                  <a:cubicBezTo>
                    <a:pt x="7380" y="39828"/>
                    <a:pt x="6065" y="39438"/>
                    <a:pt x="4804" y="39438"/>
                  </a:cubicBezTo>
                  <a:cubicBezTo>
                    <a:pt x="3592" y="39438"/>
                    <a:pt x="2429" y="39798"/>
                    <a:pt x="1551" y="40646"/>
                  </a:cubicBezTo>
                  <a:cubicBezTo>
                    <a:pt x="396" y="41801"/>
                    <a:pt x="1" y="43595"/>
                    <a:pt x="244" y="45236"/>
                  </a:cubicBezTo>
                  <a:cubicBezTo>
                    <a:pt x="487" y="46877"/>
                    <a:pt x="1277" y="48367"/>
                    <a:pt x="2128" y="49765"/>
                  </a:cubicBezTo>
                  <a:cubicBezTo>
                    <a:pt x="5107" y="54659"/>
                    <a:pt x="9271" y="58884"/>
                    <a:pt x="14287" y="61589"/>
                  </a:cubicBezTo>
                  <a:cubicBezTo>
                    <a:pt x="18084" y="63614"/>
                    <a:pt x="21794" y="64838"/>
                    <a:pt x="25799" y="64838"/>
                  </a:cubicBezTo>
                  <a:cubicBezTo>
                    <a:pt x="27084" y="64838"/>
                    <a:pt x="28400" y="64712"/>
                    <a:pt x="29758" y="64446"/>
                  </a:cubicBezTo>
                  <a:lnTo>
                    <a:pt x="29788" y="64446"/>
                  </a:lnTo>
                  <a:cubicBezTo>
                    <a:pt x="39393" y="59795"/>
                    <a:pt x="43132" y="48914"/>
                    <a:pt x="44378" y="38822"/>
                  </a:cubicBezTo>
                  <a:cubicBezTo>
                    <a:pt x="44591" y="37120"/>
                    <a:pt x="45047" y="35388"/>
                    <a:pt x="44500" y="33777"/>
                  </a:cubicBezTo>
                  <a:cubicBezTo>
                    <a:pt x="44003" y="32390"/>
                    <a:pt x="42673" y="31252"/>
                    <a:pt x="41285" y="31252"/>
                  </a:cubicBezTo>
                  <a:cubicBezTo>
                    <a:pt x="41060" y="31252"/>
                    <a:pt x="40834" y="31282"/>
                    <a:pt x="40609" y="31345"/>
                  </a:cubicBezTo>
                  <a:cubicBezTo>
                    <a:pt x="39272" y="31740"/>
                    <a:pt x="38482" y="33108"/>
                    <a:pt x="37600" y="34202"/>
                  </a:cubicBezTo>
                  <a:cubicBezTo>
                    <a:pt x="36415" y="35631"/>
                    <a:pt x="34834" y="36725"/>
                    <a:pt x="33071" y="37333"/>
                  </a:cubicBezTo>
                  <a:cubicBezTo>
                    <a:pt x="32517" y="37508"/>
                    <a:pt x="31915" y="37634"/>
                    <a:pt x="31330" y="37634"/>
                  </a:cubicBezTo>
                  <a:cubicBezTo>
                    <a:pt x="30695" y="37634"/>
                    <a:pt x="30082" y="37485"/>
                    <a:pt x="29576" y="37090"/>
                  </a:cubicBezTo>
                  <a:cubicBezTo>
                    <a:pt x="28269" y="36057"/>
                    <a:pt x="28390" y="34050"/>
                    <a:pt x="28664" y="32348"/>
                  </a:cubicBezTo>
                  <a:cubicBezTo>
                    <a:pt x="29180" y="29248"/>
                    <a:pt x="29697" y="26148"/>
                    <a:pt x="30214" y="23047"/>
                  </a:cubicBezTo>
                  <a:cubicBezTo>
                    <a:pt x="30487" y="21375"/>
                    <a:pt x="30761" y="19673"/>
                    <a:pt x="30518" y="18002"/>
                  </a:cubicBezTo>
                  <a:cubicBezTo>
                    <a:pt x="30244" y="16330"/>
                    <a:pt x="29332" y="14688"/>
                    <a:pt x="27813" y="13989"/>
                  </a:cubicBezTo>
                  <a:cubicBezTo>
                    <a:pt x="27391" y="13795"/>
                    <a:pt x="26925" y="13702"/>
                    <a:pt x="26459" y="13702"/>
                  </a:cubicBezTo>
                  <a:cubicBezTo>
                    <a:pt x="25244" y="13702"/>
                    <a:pt x="24027" y="14336"/>
                    <a:pt x="23588" y="15479"/>
                  </a:cubicBezTo>
                  <a:cubicBezTo>
                    <a:pt x="23344" y="16117"/>
                    <a:pt x="23375" y="16846"/>
                    <a:pt x="23192" y="17546"/>
                  </a:cubicBezTo>
                  <a:cubicBezTo>
                    <a:pt x="23040" y="18214"/>
                    <a:pt x="22615" y="18944"/>
                    <a:pt x="21916" y="19035"/>
                  </a:cubicBezTo>
                  <a:cubicBezTo>
                    <a:pt x="21866" y="19041"/>
                    <a:pt x="21818" y="19045"/>
                    <a:pt x="21769" y="19045"/>
                  </a:cubicBezTo>
                  <a:cubicBezTo>
                    <a:pt x="21136" y="19045"/>
                    <a:pt x="20609" y="18508"/>
                    <a:pt x="20214" y="17971"/>
                  </a:cubicBezTo>
                  <a:cubicBezTo>
                    <a:pt x="18755" y="15995"/>
                    <a:pt x="17934" y="13655"/>
                    <a:pt x="17174" y="11315"/>
                  </a:cubicBezTo>
                  <a:cubicBezTo>
                    <a:pt x="16414" y="8974"/>
                    <a:pt x="15715" y="6603"/>
                    <a:pt x="14438" y="4506"/>
                  </a:cubicBezTo>
                  <a:cubicBezTo>
                    <a:pt x="13162" y="2439"/>
                    <a:pt x="11247" y="646"/>
                    <a:pt x="8876" y="129"/>
                  </a:cubicBezTo>
                  <a:cubicBezTo>
                    <a:pt x="8480" y="43"/>
                    <a:pt x="8073" y="0"/>
                    <a:pt x="7664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48"/>
            <p:cNvSpPr/>
            <p:nvPr/>
          </p:nvSpPr>
          <p:spPr>
            <a:xfrm>
              <a:off x="3426848" y="5882215"/>
              <a:ext cx="826238" cy="2265615"/>
            </a:xfrm>
            <a:custGeom>
              <a:avLst/>
              <a:gdLst/>
              <a:ahLst/>
              <a:cxnLst/>
              <a:rect l="l" t="t" r="r" b="b"/>
              <a:pathLst>
                <a:path w="23345" h="64014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61"/>
                    <a:pt x="61" y="122"/>
                    <a:pt x="122" y="183"/>
                  </a:cubicBezTo>
                  <a:lnTo>
                    <a:pt x="548" y="700"/>
                  </a:lnTo>
                  <a:cubicBezTo>
                    <a:pt x="943" y="1155"/>
                    <a:pt x="1490" y="1855"/>
                    <a:pt x="2159" y="2736"/>
                  </a:cubicBezTo>
                  <a:cubicBezTo>
                    <a:pt x="4134" y="5228"/>
                    <a:pt x="5897" y="7873"/>
                    <a:pt x="7448" y="10608"/>
                  </a:cubicBezTo>
                  <a:cubicBezTo>
                    <a:pt x="8451" y="12371"/>
                    <a:pt x="9454" y="14317"/>
                    <a:pt x="10487" y="16444"/>
                  </a:cubicBezTo>
                  <a:cubicBezTo>
                    <a:pt x="11521" y="18572"/>
                    <a:pt x="12645" y="20852"/>
                    <a:pt x="13709" y="23283"/>
                  </a:cubicBezTo>
                  <a:cubicBezTo>
                    <a:pt x="14834" y="25806"/>
                    <a:pt x="15837" y="28420"/>
                    <a:pt x="16688" y="31065"/>
                  </a:cubicBezTo>
                  <a:cubicBezTo>
                    <a:pt x="17144" y="32463"/>
                    <a:pt x="17478" y="33861"/>
                    <a:pt x="17873" y="35320"/>
                  </a:cubicBezTo>
                  <a:cubicBezTo>
                    <a:pt x="18238" y="36779"/>
                    <a:pt x="18603" y="38268"/>
                    <a:pt x="18967" y="39758"/>
                  </a:cubicBezTo>
                  <a:cubicBezTo>
                    <a:pt x="20426" y="45351"/>
                    <a:pt x="21582" y="51035"/>
                    <a:pt x="22402" y="56779"/>
                  </a:cubicBezTo>
                  <a:cubicBezTo>
                    <a:pt x="23071" y="62068"/>
                    <a:pt x="22919" y="59940"/>
                    <a:pt x="22676" y="64013"/>
                  </a:cubicBezTo>
                  <a:lnTo>
                    <a:pt x="22919" y="63983"/>
                  </a:lnTo>
                  <a:cubicBezTo>
                    <a:pt x="23162" y="59940"/>
                    <a:pt x="23344" y="62038"/>
                    <a:pt x="22676" y="56719"/>
                  </a:cubicBezTo>
                  <a:cubicBezTo>
                    <a:pt x="21885" y="50974"/>
                    <a:pt x="20730" y="45290"/>
                    <a:pt x="19302" y="39697"/>
                  </a:cubicBezTo>
                  <a:cubicBezTo>
                    <a:pt x="18907" y="38177"/>
                    <a:pt x="18542" y="36718"/>
                    <a:pt x="18177" y="35259"/>
                  </a:cubicBezTo>
                  <a:cubicBezTo>
                    <a:pt x="17812" y="33800"/>
                    <a:pt x="17448" y="32372"/>
                    <a:pt x="16992" y="30973"/>
                  </a:cubicBezTo>
                  <a:cubicBezTo>
                    <a:pt x="16141" y="28329"/>
                    <a:pt x="15138" y="25715"/>
                    <a:pt x="13983" y="23162"/>
                  </a:cubicBezTo>
                  <a:cubicBezTo>
                    <a:pt x="12919" y="20730"/>
                    <a:pt x="11794" y="18451"/>
                    <a:pt x="10730" y="16323"/>
                  </a:cubicBezTo>
                  <a:cubicBezTo>
                    <a:pt x="9697" y="14195"/>
                    <a:pt x="8663" y="12250"/>
                    <a:pt x="7630" y="10517"/>
                  </a:cubicBezTo>
                  <a:cubicBezTo>
                    <a:pt x="6049" y="7751"/>
                    <a:pt x="4256" y="5137"/>
                    <a:pt x="2280" y="2645"/>
                  </a:cubicBezTo>
                  <a:cubicBezTo>
                    <a:pt x="1551" y="1794"/>
                    <a:pt x="1004" y="1125"/>
                    <a:pt x="608" y="669"/>
                  </a:cubicBezTo>
                  <a:lnTo>
                    <a:pt x="153" y="183"/>
                  </a:lnTo>
                  <a:cubicBezTo>
                    <a:pt x="92" y="122"/>
                    <a:pt x="61" y="61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48"/>
            <p:cNvSpPr/>
            <p:nvPr/>
          </p:nvSpPr>
          <p:spPr>
            <a:xfrm>
              <a:off x="4026043" y="6341574"/>
              <a:ext cx="189385" cy="635826"/>
            </a:xfrm>
            <a:custGeom>
              <a:avLst/>
              <a:gdLst/>
              <a:ahLst/>
              <a:cxnLst/>
              <a:rect l="l" t="t" r="r" b="b"/>
              <a:pathLst>
                <a:path w="5351" h="17965" extrusionOk="0">
                  <a:moveTo>
                    <a:pt x="5351" y="0"/>
                  </a:moveTo>
                  <a:lnTo>
                    <a:pt x="5351" y="0"/>
                  </a:lnTo>
                  <a:cubicBezTo>
                    <a:pt x="5229" y="213"/>
                    <a:pt x="5107" y="456"/>
                    <a:pt x="5016" y="669"/>
                  </a:cubicBezTo>
                  <a:cubicBezTo>
                    <a:pt x="4834" y="1125"/>
                    <a:pt x="4591" y="1763"/>
                    <a:pt x="4287" y="2554"/>
                  </a:cubicBezTo>
                  <a:cubicBezTo>
                    <a:pt x="3709" y="4165"/>
                    <a:pt x="3041" y="6414"/>
                    <a:pt x="2372" y="8906"/>
                  </a:cubicBezTo>
                  <a:cubicBezTo>
                    <a:pt x="1703" y="11429"/>
                    <a:pt x="1126" y="13618"/>
                    <a:pt x="670" y="15320"/>
                  </a:cubicBezTo>
                  <a:lnTo>
                    <a:pt x="153" y="17265"/>
                  </a:lnTo>
                  <a:cubicBezTo>
                    <a:pt x="62" y="17478"/>
                    <a:pt x="1" y="17721"/>
                    <a:pt x="1" y="17964"/>
                  </a:cubicBezTo>
                  <a:cubicBezTo>
                    <a:pt x="92" y="17751"/>
                    <a:pt x="183" y="17508"/>
                    <a:pt x="275" y="17265"/>
                  </a:cubicBezTo>
                  <a:cubicBezTo>
                    <a:pt x="427" y="16839"/>
                    <a:pt x="639" y="16171"/>
                    <a:pt x="882" y="15380"/>
                  </a:cubicBezTo>
                  <a:cubicBezTo>
                    <a:pt x="1399" y="13770"/>
                    <a:pt x="2007" y="11490"/>
                    <a:pt x="2676" y="8997"/>
                  </a:cubicBezTo>
                  <a:cubicBezTo>
                    <a:pt x="3344" y="6475"/>
                    <a:pt x="3983" y="4225"/>
                    <a:pt x="4500" y="2614"/>
                  </a:cubicBezTo>
                  <a:cubicBezTo>
                    <a:pt x="4773" y="1824"/>
                    <a:pt x="4986" y="1155"/>
                    <a:pt x="5138" y="730"/>
                  </a:cubicBezTo>
                  <a:cubicBezTo>
                    <a:pt x="5229" y="487"/>
                    <a:pt x="5290" y="243"/>
                    <a:pt x="535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48"/>
            <p:cNvSpPr/>
            <p:nvPr/>
          </p:nvSpPr>
          <p:spPr>
            <a:xfrm>
              <a:off x="3288074" y="6714859"/>
              <a:ext cx="736943" cy="262542"/>
            </a:xfrm>
            <a:custGeom>
              <a:avLst/>
              <a:gdLst/>
              <a:ahLst/>
              <a:cxnLst/>
              <a:rect l="l" t="t" r="r" b="b"/>
              <a:pathLst>
                <a:path w="20822" h="7418" extrusionOk="0">
                  <a:moveTo>
                    <a:pt x="1" y="1"/>
                  </a:moveTo>
                  <a:lnTo>
                    <a:pt x="1" y="1"/>
                  </a:lnTo>
                  <a:cubicBezTo>
                    <a:pt x="274" y="92"/>
                    <a:pt x="578" y="183"/>
                    <a:pt x="852" y="244"/>
                  </a:cubicBezTo>
                  <a:cubicBezTo>
                    <a:pt x="1399" y="365"/>
                    <a:pt x="2189" y="578"/>
                    <a:pt x="3131" y="852"/>
                  </a:cubicBezTo>
                  <a:cubicBezTo>
                    <a:pt x="5046" y="1368"/>
                    <a:pt x="7691" y="2189"/>
                    <a:pt x="10578" y="3223"/>
                  </a:cubicBezTo>
                  <a:cubicBezTo>
                    <a:pt x="13466" y="4256"/>
                    <a:pt x="16019" y="5289"/>
                    <a:pt x="17843" y="6110"/>
                  </a:cubicBezTo>
                  <a:cubicBezTo>
                    <a:pt x="18785" y="6505"/>
                    <a:pt x="19515" y="6840"/>
                    <a:pt x="20031" y="7083"/>
                  </a:cubicBezTo>
                  <a:cubicBezTo>
                    <a:pt x="20274" y="7235"/>
                    <a:pt x="20548" y="7326"/>
                    <a:pt x="20822" y="7417"/>
                  </a:cubicBezTo>
                  <a:cubicBezTo>
                    <a:pt x="20578" y="7265"/>
                    <a:pt x="20335" y="7113"/>
                    <a:pt x="20062" y="6992"/>
                  </a:cubicBezTo>
                  <a:cubicBezTo>
                    <a:pt x="19575" y="6718"/>
                    <a:pt x="18846" y="6323"/>
                    <a:pt x="17934" y="5897"/>
                  </a:cubicBezTo>
                  <a:cubicBezTo>
                    <a:pt x="16110" y="5046"/>
                    <a:pt x="13557" y="3952"/>
                    <a:pt x="10669" y="2919"/>
                  </a:cubicBezTo>
                  <a:cubicBezTo>
                    <a:pt x="8207" y="2037"/>
                    <a:pt x="5715" y="1277"/>
                    <a:pt x="3192" y="639"/>
                  </a:cubicBezTo>
                  <a:cubicBezTo>
                    <a:pt x="2219" y="396"/>
                    <a:pt x="1399" y="244"/>
                    <a:pt x="852" y="122"/>
                  </a:cubicBezTo>
                  <a:cubicBezTo>
                    <a:pt x="578" y="61"/>
                    <a:pt x="304" y="31"/>
                    <a:pt x="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48"/>
            <p:cNvSpPr/>
            <p:nvPr/>
          </p:nvSpPr>
          <p:spPr>
            <a:xfrm>
              <a:off x="4221834" y="6964446"/>
              <a:ext cx="536869" cy="910118"/>
            </a:xfrm>
            <a:custGeom>
              <a:avLst/>
              <a:gdLst/>
              <a:ahLst/>
              <a:cxnLst/>
              <a:rect l="l" t="t" r="r" b="b"/>
              <a:pathLst>
                <a:path w="15169" h="25715" extrusionOk="0">
                  <a:moveTo>
                    <a:pt x="15168" y="0"/>
                  </a:moveTo>
                  <a:lnTo>
                    <a:pt x="15168" y="0"/>
                  </a:lnTo>
                  <a:cubicBezTo>
                    <a:pt x="15168" y="0"/>
                    <a:pt x="15108" y="92"/>
                    <a:pt x="14986" y="244"/>
                  </a:cubicBezTo>
                  <a:cubicBezTo>
                    <a:pt x="14864" y="395"/>
                    <a:pt x="14682" y="669"/>
                    <a:pt x="14500" y="973"/>
                  </a:cubicBezTo>
                  <a:cubicBezTo>
                    <a:pt x="14074" y="1581"/>
                    <a:pt x="13497" y="2523"/>
                    <a:pt x="12767" y="3648"/>
                  </a:cubicBezTo>
                  <a:cubicBezTo>
                    <a:pt x="11339" y="5927"/>
                    <a:pt x="9484" y="9180"/>
                    <a:pt x="7448" y="12766"/>
                  </a:cubicBezTo>
                  <a:cubicBezTo>
                    <a:pt x="5442" y="16353"/>
                    <a:pt x="3588" y="19605"/>
                    <a:pt x="2220" y="21916"/>
                  </a:cubicBezTo>
                  <a:cubicBezTo>
                    <a:pt x="1551" y="23071"/>
                    <a:pt x="1004" y="23982"/>
                    <a:pt x="579" y="24682"/>
                  </a:cubicBezTo>
                  <a:cubicBezTo>
                    <a:pt x="396" y="24955"/>
                    <a:pt x="275" y="25229"/>
                    <a:pt x="153" y="25441"/>
                  </a:cubicBezTo>
                  <a:cubicBezTo>
                    <a:pt x="92" y="25533"/>
                    <a:pt x="31" y="25624"/>
                    <a:pt x="1" y="25715"/>
                  </a:cubicBezTo>
                  <a:cubicBezTo>
                    <a:pt x="92" y="25654"/>
                    <a:pt x="153" y="25563"/>
                    <a:pt x="183" y="25472"/>
                  </a:cubicBezTo>
                  <a:lnTo>
                    <a:pt x="700" y="24742"/>
                  </a:lnTo>
                  <a:cubicBezTo>
                    <a:pt x="1126" y="24134"/>
                    <a:pt x="1703" y="23223"/>
                    <a:pt x="2402" y="22068"/>
                  </a:cubicBezTo>
                  <a:cubicBezTo>
                    <a:pt x="3831" y="19788"/>
                    <a:pt x="5715" y="16536"/>
                    <a:pt x="7721" y="12949"/>
                  </a:cubicBezTo>
                  <a:cubicBezTo>
                    <a:pt x="9758" y="9362"/>
                    <a:pt x="11582" y="6110"/>
                    <a:pt x="12950" y="3800"/>
                  </a:cubicBezTo>
                  <a:lnTo>
                    <a:pt x="14591" y="1034"/>
                  </a:lnTo>
                  <a:lnTo>
                    <a:pt x="15047" y="274"/>
                  </a:lnTo>
                  <a:cubicBezTo>
                    <a:pt x="15108" y="183"/>
                    <a:pt x="15138" y="92"/>
                    <a:pt x="1516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48"/>
            <p:cNvSpPr/>
            <p:nvPr/>
          </p:nvSpPr>
          <p:spPr>
            <a:xfrm>
              <a:off x="3264397" y="7388307"/>
              <a:ext cx="957473" cy="486258"/>
            </a:xfrm>
            <a:custGeom>
              <a:avLst/>
              <a:gdLst/>
              <a:ahLst/>
              <a:cxnLst/>
              <a:rect l="l" t="t" r="r" b="b"/>
              <a:pathLst>
                <a:path w="27053" h="13739" extrusionOk="0">
                  <a:moveTo>
                    <a:pt x="1" y="0"/>
                  </a:moveTo>
                  <a:lnTo>
                    <a:pt x="1" y="0"/>
                  </a:lnTo>
                  <a:cubicBezTo>
                    <a:pt x="92" y="61"/>
                    <a:pt x="183" y="122"/>
                    <a:pt x="274" y="152"/>
                  </a:cubicBezTo>
                  <a:lnTo>
                    <a:pt x="1034" y="578"/>
                  </a:lnTo>
                  <a:lnTo>
                    <a:pt x="3952" y="2067"/>
                  </a:lnTo>
                  <a:cubicBezTo>
                    <a:pt x="6384" y="3313"/>
                    <a:pt x="9758" y="5076"/>
                    <a:pt x="13436" y="7022"/>
                  </a:cubicBezTo>
                  <a:cubicBezTo>
                    <a:pt x="17144" y="8937"/>
                    <a:pt x="20518" y="10699"/>
                    <a:pt x="23010" y="11885"/>
                  </a:cubicBezTo>
                  <a:cubicBezTo>
                    <a:pt x="24226" y="12493"/>
                    <a:pt x="25229" y="12949"/>
                    <a:pt x="25928" y="13283"/>
                  </a:cubicBezTo>
                  <a:lnTo>
                    <a:pt x="26749" y="13617"/>
                  </a:lnTo>
                  <a:cubicBezTo>
                    <a:pt x="26840" y="13678"/>
                    <a:pt x="26931" y="13709"/>
                    <a:pt x="27053" y="13739"/>
                  </a:cubicBezTo>
                  <a:cubicBezTo>
                    <a:pt x="27053" y="13739"/>
                    <a:pt x="26962" y="13678"/>
                    <a:pt x="26779" y="13587"/>
                  </a:cubicBezTo>
                  <a:lnTo>
                    <a:pt x="26020" y="13161"/>
                  </a:lnTo>
                  <a:lnTo>
                    <a:pt x="23132" y="11703"/>
                  </a:lnTo>
                  <a:cubicBezTo>
                    <a:pt x="20670" y="10456"/>
                    <a:pt x="17326" y="8693"/>
                    <a:pt x="13618" y="6718"/>
                  </a:cubicBezTo>
                  <a:cubicBezTo>
                    <a:pt x="9940" y="4772"/>
                    <a:pt x="6536" y="3040"/>
                    <a:pt x="4074" y="1854"/>
                  </a:cubicBezTo>
                  <a:cubicBezTo>
                    <a:pt x="2828" y="1246"/>
                    <a:pt x="1825" y="790"/>
                    <a:pt x="1125" y="456"/>
                  </a:cubicBezTo>
                  <a:lnTo>
                    <a:pt x="335" y="122"/>
                  </a:lnTo>
                  <a:cubicBezTo>
                    <a:pt x="21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48"/>
            <p:cNvSpPr/>
            <p:nvPr/>
          </p:nvSpPr>
          <p:spPr>
            <a:xfrm>
              <a:off x="4002401" y="6360650"/>
              <a:ext cx="930575" cy="1788241"/>
            </a:xfrm>
            <a:custGeom>
              <a:avLst/>
              <a:gdLst/>
              <a:ahLst/>
              <a:cxnLst/>
              <a:rect l="l" t="t" r="r" b="b"/>
              <a:pathLst>
                <a:path w="26293" h="50526" extrusionOk="0">
                  <a:moveTo>
                    <a:pt x="19392" y="1"/>
                  </a:moveTo>
                  <a:cubicBezTo>
                    <a:pt x="18616" y="1"/>
                    <a:pt x="16692" y="529"/>
                    <a:pt x="15806" y="5510"/>
                  </a:cubicBezTo>
                  <a:cubicBezTo>
                    <a:pt x="14681" y="11863"/>
                    <a:pt x="14590" y="15328"/>
                    <a:pt x="14590" y="15328"/>
                  </a:cubicBezTo>
                  <a:cubicBezTo>
                    <a:pt x="14590" y="15328"/>
                    <a:pt x="14309" y="16324"/>
                    <a:pt x="13618" y="16324"/>
                  </a:cubicBezTo>
                  <a:cubicBezTo>
                    <a:pt x="13490" y="16324"/>
                    <a:pt x="13348" y="16290"/>
                    <a:pt x="13192" y="16209"/>
                  </a:cubicBezTo>
                  <a:cubicBezTo>
                    <a:pt x="12344" y="15785"/>
                    <a:pt x="11065" y="14480"/>
                    <a:pt x="9928" y="14480"/>
                  </a:cubicBezTo>
                  <a:cubicBezTo>
                    <a:pt x="9680" y="14480"/>
                    <a:pt x="9439" y="14542"/>
                    <a:pt x="9210" y="14689"/>
                  </a:cubicBezTo>
                  <a:cubicBezTo>
                    <a:pt x="7934" y="15510"/>
                    <a:pt x="7964" y="17182"/>
                    <a:pt x="8906" y="19401"/>
                  </a:cubicBezTo>
                  <a:cubicBezTo>
                    <a:pt x="9879" y="21589"/>
                    <a:pt x="11824" y="26513"/>
                    <a:pt x="11976" y="26939"/>
                  </a:cubicBezTo>
                  <a:cubicBezTo>
                    <a:pt x="12136" y="27312"/>
                    <a:pt x="12109" y="27919"/>
                    <a:pt x="11587" y="27919"/>
                  </a:cubicBezTo>
                  <a:cubicBezTo>
                    <a:pt x="11514" y="27919"/>
                    <a:pt x="11431" y="27907"/>
                    <a:pt x="11338" y="27881"/>
                  </a:cubicBezTo>
                  <a:cubicBezTo>
                    <a:pt x="10796" y="27708"/>
                    <a:pt x="8219" y="26193"/>
                    <a:pt x="6341" y="26193"/>
                  </a:cubicBezTo>
                  <a:cubicBezTo>
                    <a:pt x="5583" y="26193"/>
                    <a:pt x="4940" y="26439"/>
                    <a:pt x="4590" y="27121"/>
                  </a:cubicBezTo>
                  <a:cubicBezTo>
                    <a:pt x="3344" y="29462"/>
                    <a:pt x="7052" y="35146"/>
                    <a:pt x="7417" y="35784"/>
                  </a:cubicBezTo>
                  <a:cubicBezTo>
                    <a:pt x="7812" y="36422"/>
                    <a:pt x="7782" y="36726"/>
                    <a:pt x="7508" y="37000"/>
                  </a:cubicBezTo>
                  <a:cubicBezTo>
                    <a:pt x="7477" y="37034"/>
                    <a:pt x="7431" y="37050"/>
                    <a:pt x="7371" y="37050"/>
                  </a:cubicBezTo>
                  <a:cubicBezTo>
                    <a:pt x="6895" y="37050"/>
                    <a:pt x="5558" y="36064"/>
                    <a:pt x="4316" y="35389"/>
                  </a:cubicBezTo>
                  <a:cubicBezTo>
                    <a:pt x="3520" y="34956"/>
                    <a:pt x="2615" y="34563"/>
                    <a:pt x="1871" y="34563"/>
                  </a:cubicBezTo>
                  <a:cubicBezTo>
                    <a:pt x="1309" y="34563"/>
                    <a:pt x="839" y="34787"/>
                    <a:pt x="578" y="35389"/>
                  </a:cubicBezTo>
                  <a:cubicBezTo>
                    <a:pt x="0" y="36817"/>
                    <a:pt x="1125" y="41590"/>
                    <a:pt x="7903" y="47821"/>
                  </a:cubicBezTo>
                  <a:lnTo>
                    <a:pt x="11216" y="50526"/>
                  </a:lnTo>
                  <a:lnTo>
                    <a:pt x="15229" y="49067"/>
                  </a:lnTo>
                  <a:cubicBezTo>
                    <a:pt x="23679" y="45359"/>
                    <a:pt x="26293" y="41225"/>
                    <a:pt x="26201" y="39705"/>
                  </a:cubicBezTo>
                  <a:cubicBezTo>
                    <a:pt x="26117" y="38629"/>
                    <a:pt x="25197" y="38314"/>
                    <a:pt x="24124" y="38314"/>
                  </a:cubicBezTo>
                  <a:cubicBezTo>
                    <a:pt x="23651" y="38314"/>
                    <a:pt x="23149" y="38375"/>
                    <a:pt x="22675" y="38459"/>
                  </a:cubicBezTo>
                  <a:cubicBezTo>
                    <a:pt x="21433" y="38674"/>
                    <a:pt x="20059" y="39077"/>
                    <a:pt x="19439" y="39077"/>
                  </a:cubicBezTo>
                  <a:cubicBezTo>
                    <a:pt x="19271" y="39077"/>
                    <a:pt x="19158" y="39047"/>
                    <a:pt x="19119" y="38976"/>
                  </a:cubicBezTo>
                  <a:cubicBezTo>
                    <a:pt x="18967" y="38611"/>
                    <a:pt x="19028" y="38276"/>
                    <a:pt x="19605" y="37821"/>
                  </a:cubicBezTo>
                  <a:cubicBezTo>
                    <a:pt x="20183" y="37365"/>
                    <a:pt x="25502" y="33170"/>
                    <a:pt x="25107" y="30556"/>
                  </a:cubicBezTo>
                  <a:cubicBezTo>
                    <a:pt x="24896" y="29158"/>
                    <a:pt x="23242" y="28838"/>
                    <a:pt x="21628" y="28838"/>
                  </a:cubicBezTo>
                  <a:cubicBezTo>
                    <a:pt x="20263" y="28838"/>
                    <a:pt x="18927" y="29067"/>
                    <a:pt x="18515" y="29067"/>
                  </a:cubicBezTo>
                  <a:cubicBezTo>
                    <a:pt x="18502" y="29067"/>
                    <a:pt x="18491" y="29067"/>
                    <a:pt x="18481" y="29067"/>
                  </a:cubicBezTo>
                  <a:cubicBezTo>
                    <a:pt x="17691" y="29067"/>
                    <a:pt x="17873" y="28368"/>
                    <a:pt x="18177" y="28003"/>
                  </a:cubicBezTo>
                  <a:cubicBezTo>
                    <a:pt x="18481" y="27638"/>
                    <a:pt x="21885" y="23626"/>
                    <a:pt x="23527" y="21863"/>
                  </a:cubicBezTo>
                  <a:cubicBezTo>
                    <a:pt x="25168" y="20100"/>
                    <a:pt x="25685" y="18459"/>
                    <a:pt x="24803" y="17304"/>
                  </a:cubicBezTo>
                  <a:cubicBezTo>
                    <a:pt x="24500" y="16920"/>
                    <a:pt x="24054" y="16788"/>
                    <a:pt x="23551" y="16788"/>
                  </a:cubicBezTo>
                  <a:cubicBezTo>
                    <a:pt x="22539" y="16788"/>
                    <a:pt x="21299" y="17324"/>
                    <a:pt x="20548" y="17425"/>
                  </a:cubicBezTo>
                  <a:cubicBezTo>
                    <a:pt x="20491" y="17433"/>
                    <a:pt x="20437" y="17436"/>
                    <a:pt x="20386" y="17436"/>
                  </a:cubicBezTo>
                  <a:cubicBezTo>
                    <a:pt x="19429" y="17436"/>
                    <a:pt x="19484" y="16148"/>
                    <a:pt x="19484" y="16148"/>
                  </a:cubicBezTo>
                  <a:cubicBezTo>
                    <a:pt x="19484" y="16148"/>
                    <a:pt x="20548" y="12835"/>
                    <a:pt x="21551" y="6483"/>
                  </a:cubicBezTo>
                  <a:cubicBezTo>
                    <a:pt x="22554" y="130"/>
                    <a:pt x="19697" y="8"/>
                    <a:pt x="19697" y="8"/>
                  </a:cubicBezTo>
                  <a:lnTo>
                    <a:pt x="19697" y="8"/>
                  </a:lnTo>
                  <a:lnTo>
                    <a:pt x="19727" y="39"/>
                  </a:lnTo>
                  <a:cubicBezTo>
                    <a:pt x="19727" y="39"/>
                    <a:pt x="19601" y="1"/>
                    <a:pt x="19392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48"/>
            <p:cNvSpPr/>
            <p:nvPr/>
          </p:nvSpPr>
          <p:spPr>
            <a:xfrm>
              <a:off x="4399363" y="6562105"/>
              <a:ext cx="267886" cy="1586787"/>
            </a:xfrm>
            <a:custGeom>
              <a:avLst/>
              <a:gdLst/>
              <a:ahLst/>
              <a:cxnLst/>
              <a:rect l="l" t="t" r="r" b="b"/>
              <a:pathLst>
                <a:path w="7569" h="44834" extrusionOk="0">
                  <a:moveTo>
                    <a:pt x="7569" y="0"/>
                  </a:moveTo>
                  <a:cubicBezTo>
                    <a:pt x="7569" y="31"/>
                    <a:pt x="7538" y="61"/>
                    <a:pt x="7538" y="122"/>
                  </a:cubicBezTo>
                  <a:cubicBezTo>
                    <a:pt x="7538" y="183"/>
                    <a:pt x="7508" y="304"/>
                    <a:pt x="7478" y="456"/>
                  </a:cubicBezTo>
                  <a:cubicBezTo>
                    <a:pt x="7417" y="760"/>
                    <a:pt x="7326" y="1186"/>
                    <a:pt x="7234" y="1763"/>
                  </a:cubicBezTo>
                  <a:cubicBezTo>
                    <a:pt x="7022" y="2888"/>
                    <a:pt x="6748" y="4529"/>
                    <a:pt x="6353" y="6535"/>
                  </a:cubicBezTo>
                  <a:cubicBezTo>
                    <a:pt x="5654" y="10608"/>
                    <a:pt x="4712" y="16201"/>
                    <a:pt x="3709" y="22402"/>
                  </a:cubicBezTo>
                  <a:cubicBezTo>
                    <a:pt x="2705" y="28603"/>
                    <a:pt x="1763" y="34195"/>
                    <a:pt x="1095" y="38268"/>
                  </a:cubicBezTo>
                  <a:lnTo>
                    <a:pt x="274" y="43071"/>
                  </a:lnTo>
                  <a:cubicBezTo>
                    <a:pt x="183" y="43618"/>
                    <a:pt x="122" y="44074"/>
                    <a:pt x="61" y="44378"/>
                  </a:cubicBezTo>
                  <a:cubicBezTo>
                    <a:pt x="31" y="44500"/>
                    <a:pt x="0" y="44621"/>
                    <a:pt x="0" y="44712"/>
                  </a:cubicBezTo>
                  <a:cubicBezTo>
                    <a:pt x="0" y="44743"/>
                    <a:pt x="0" y="44773"/>
                    <a:pt x="0" y="44834"/>
                  </a:cubicBezTo>
                  <a:cubicBezTo>
                    <a:pt x="31" y="44773"/>
                    <a:pt x="31" y="44743"/>
                    <a:pt x="31" y="44712"/>
                  </a:cubicBezTo>
                  <a:cubicBezTo>
                    <a:pt x="61" y="44621"/>
                    <a:pt x="91" y="44530"/>
                    <a:pt x="122" y="44378"/>
                  </a:cubicBezTo>
                  <a:cubicBezTo>
                    <a:pt x="183" y="44074"/>
                    <a:pt x="243" y="43618"/>
                    <a:pt x="365" y="43071"/>
                  </a:cubicBezTo>
                  <a:cubicBezTo>
                    <a:pt x="547" y="41916"/>
                    <a:pt x="851" y="40305"/>
                    <a:pt x="1216" y="38268"/>
                  </a:cubicBezTo>
                  <a:cubicBezTo>
                    <a:pt x="1915" y="34226"/>
                    <a:pt x="2857" y="28603"/>
                    <a:pt x="3891" y="22432"/>
                  </a:cubicBezTo>
                  <a:cubicBezTo>
                    <a:pt x="4894" y="16232"/>
                    <a:pt x="5836" y="10639"/>
                    <a:pt x="6505" y="6566"/>
                  </a:cubicBezTo>
                  <a:lnTo>
                    <a:pt x="7326" y="1763"/>
                  </a:lnTo>
                  <a:cubicBezTo>
                    <a:pt x="7417" y="1216"/>
                    <a:pt x="7478" y="760"/>
                    <a:pt x="7538" y="456"/>
                  </a:cubicBezTo>
                  <a:cubicBezTo>
                    <a:pt x="7538" y="304"/>
                    <a:pt x="7569" y="183"/>
                    <a:pt x="7569" y="122"/>
                  </a:cubicBezTo>
                  <a:lnTo>
                    <a:pt x="7569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48"/>
            <p:cNvSpPr/>
            <p:nvPr/>
          </p:nvSpPr>
          <p:spPr>
            <a:xfrm>
              <a:off x="4278852" y="7420585"/>
              <a:ext cx="222725" cy="175370"/>
            </a:xfrm>
            <a:custGeom>
              <a:avLst/>
              <a:gdLst/>
              <a:ahLst/>
              <a:cxnLst/>
              <a:rect l="l" t="t" r="r" b="b"/>
              <a:pathLst>
                <a:path w="6293" h="4955" extrusionOk="0">
                  <a:moveTo>
                    <a:pt x="1" y="0"/>
                  </a:moveTo>
                  <a:cubicBezTo>
                    <a:pt x="62" y="91"/>
                    <a:pt x="123" y="182"/>
                    <a:pt x="214" y="243"/>
                  </a:cubicBezTo>
                  <a:cubicBezTo>
                    <a:pt x="366" y="395"/>
                    <a:pt x="578" y="608"/>
                    <a:pt x="852" y="851"/>
                  </a:cubicBezTo>
                  <a:cubicBezTo>
                    <a:pt x="1369" y="1337"/>
                    <a:pt x="2129" y="1976"/>
                    <a:pt x="3010" y="2675"/>
                  </a:cubicBezTo>
                  <a:cubicBezTo>
                    <a:pt x="3861" y="3374"/>
                    <a:pt x="4682" y="3951"/>
                    <a:pt x="5290" y="4347"/>
                  </a:cubicBezTo>
                  <a:cubicBezTo>
                    <a:pt x="5594" y="4559"/>
                    <a:pt x="5837" y="4711"/>
                    <a:pt x="6019" y="4803"/>
                  </a:cubicBezTo>
                  <a:cubicBezTo>
                    <a:pt x="6080" y="4863"/>
                    <a:pt x="6171" y="4924"/>
                    <a:pt x="6293" y="4955"/>
                  </a:cubicBezTo>
                  <a:cubicBezTo>
                    <a:pt x="5989" y="4711"/>
                    <a:pt x="5685" y="4468"/>
                    <a:pt x="5351" y="4255"/>
                  </a:cubicBezTo>
                  <a:cubicBezTo>
                    <a:pt x="4773" y="3830"/>
                    <a:pt x="3952" y="3222"/>
                    <a:pt x="3101" y="2553"/>
                  </a:cubicBezTo>
                  <a:cubicBezTo>
                    <a:pt x="2250" y="1854"/>
                    <a:pt x="1460" y="1216"/>
                    <a:pt x="913" y="760"/>
                  </a:cubicBezTo>
                  <a:cubicBezTo>
                    <a:pt x="639" y="486"/>
                    <a:pt x="335" y="243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48"/>
            <p:cNvSpPr/>
            <p:nvPr/>
          </p:nvSpPr>
          <p:spPr>
            <a:xfrm>
              <a:off x="4500480" y="7485106"/>
              <a:ext cx="239926" cy="106531"/>
            </a:xfrm>
            <a:custGeom>
              <a:avLst/>
              <a:gdLst/>
              <a:ahLst/>
              <a:cxnLst/>
              <a:rect l="l" t="t" r="r" b="b"/>
              <a:pathLst>
                <a:path w="6779" h="3010" extrusionOk="0">
                  <a:moveTo>
                    <a:pt x="6779" y="1"/>
                  </a:moveTo>
                  <a:lnTo>
                    <a:pt x="6779" y="1"/>
                  </a:lnTo>
                  <a:cubicBezTo>
                    <a:pt x="6414" y="92"/>
                    <a:pt x="6080" y="214"/>
                    <a:pt x="5745" y="366"/>
                  </a:cubicBezTo>
                  <a:cubicBezTo>
                    <a:pt x="5137" y="639"/>
                    <a:pt x="4286" y="1004"/>
                    <a:pt x="3344" y="1429"/>
                  </a:cubicBezTo>
                  <a:cubicBezTo>
                    <a:pt x="2432" y="1855"/>
                    <a:pt x="1581" y="2220"/>
                    <a:pt x="973" y="2524"/>
                  </a:cubicBezTo>
                  <a:cubicBezTo>
                    <a:pt x="639" y="2645"/>
                    <a:pt x="304" y="2828"/>
                    <a:pt x="0" y="3010"/>
                  </a:cubicBezTo>
                  <a:cubicBezTo>
                    <a:pt x="365" y="2919"/>
                    <a:pt x="700" y="2767"/>
                    <a:pt x="1034" y="2615"/>
                  </a:cubicBezTo>
                  <a:cubicBezTo>
                    <a:pt x="1642" y="2372"/>
                    <a:pt x="2493" y="2007"/>
                    <a:pt x="3435" y="1581"/>
                  </a:cubicBezTo>
                  <a:cubicBezTo>
                    <a:pt x="4347" y="1156"/>
                    <a:pt x="5198" y="791"/>
                    <a:pt x="5806" y="487"/>
                  </a:cubicBezTo>
                  <a:cubicBezTo>
                    <a:pt x="6140" y="335"/>
                    <a:pt x="6444" y="183"/>
                    <a:pt x="677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48"/>
            <p:cNvSpPr/>
            <p:nvPr/>
          </p:nvSpPr>
          <p:spPr>
            <a:xfrm>
              <a:off x="4435924" y="7833651"/>
              <a:ext cx="307702" cy="134527"/>
            </a:xfrm>
            <a:custGeom>
              <a:avLst/>
              <a:gdLst/>
              <a:ahLst/>
              <a:cxnLst/>
              <a:rect l="l" t="t" r="r" b="b"/>
              <a:pathLst>
                <a:path w="8694" h="3801" extrusionOk="0">
                  <a:moveTo>
                    <a:pt x="8694" y="1"/>
                  </a:moveTo>
                  <a:lnTo>
                    <a:pt x="8694" y="1"/>
                  </a:lnTo>
                  <a:cubicBezTo>
                    <a:pt x="8572" y="31"/>
                    <a:pt x="8451" y="62"/>
                    <a:pt x="8360" y="123"/>
                  </a:cubicBezTo>
                  <a:lnTo>
                    <a:pt x="7417" y="518"/>
                  </a:lnTo>
                  <a:cubicBezTo>
                    <a:pt x="6597" y="852"/>
                    <a:pt x="5533" y="1308"/>
                    <a:pt x="4317" y="1825"/>
                  </a:cubicBezTo>
                  <a:cubicBezTo>
                    <a:pt x="3131" y="2341"/>
                    <a:pt x="2037" y="2828"/>
                    <a:pt x="1247" y="3193"/>
                  </a:cubicBezTo>
                  <a:lnTo>
                    <a:pt x="335" y="3618"/>
                  </a:lnTo>
                  <a:cubicBezTo>
                    <a:pt x="213" y="3679"/>
                    <a:pt x="122" y="3740"/>
                    <a:pt x="1" y="3800"/>
                  </a:cubicBezTo>
                  <a:cubicBezTo>
                    <a:pt x="122" y="3770"/>
                    <a:pt x="244" y="3740"/>
                    <a:pt x="365" y="3679"/>
                  </a:cubicBezTo>
                  <a:lnTo>
                    <a:pt x="1308" y="3314"/>
                  </a:lnTo>
                  <a:cubicBezTo>
                    <a:pt x="2128" y="2980"/>
                    <a:pt x="3192" y="2493"/>
                    <a:pt x="4408" y="1977"/>
                  </a:cubicBezTo>
                  <a:cubicBezTo>
                    <a:pt x="5594" y="1460"/>
                    <a:pt x="6688" y="974"/>
                    <a:pt x="7448" y="609"/>
                  </a:cubicBezTo>
                  <a:lnTo>
                    <a:pt x="8390" y="183"/>
                  </a:lnTo>
                  <a:cubicBezTo>
                    <a:pt x="8481" y="153"/>
                    <a:pt x="8603" y="92"/>
                    <a:pt x="869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48"/>
            <p:cNvSpPr/>
            <p:nvPr/>
          </p:nvSpPr>
          <p:spPr>
            <a:xfrm>
              <a:off x="4165914" y="7733632"/>
              <a:ext cx="276522" cy="229166"/>
            </a:xfrm>
            <a:custGeom>
              <a:avLst/>
              <a:gdLst/>
              <a:ahLst/>
              <a:cxnLst/>
              <a:rect l="l" t="t" r="r" b="b"/>
              <a:pathLst>
                <a:path w="7813" h="6475" extrusionOk="0">
                  <a:moveTo>
                    <a:pt x="0" y="0"/>
                  </a:moveTo>
                  <a:cubicBezTo>
                    <a:pt x="92" y="91"/>
                    <a:pt x="183" y="183"/>
                    <a:pt x="274" y="274"/>
                  </a:cubicBezTo>
                  <a:cubicBezTo>
                    <a:pt x="456" y="456"/>
                    <a:pt x="730" y="730"/>
                    <a:pt x="1064" y="1034"/>
                  </a:cubicBezTo>
                  <a:cubicBezTo>
                    <a:pt x="1733" y="1672"/>
                    <a:pt x="2675" y="2523"/>
                    <a:pt x="3769" y="3435"/>
                  </a:cubicBezTo>
                  <a:cubicBezTo>
                    <a:pt x="4833" y="4316"/>
                    <a:pt x="5836" y="5107"/>
                    <a:pt x="6596" y="5623"/>
                  </a:cubicBezTo>
                  <a:cubicBezTo>
                    <a:pt x="6961" y="5897"/>
                    <a:pt x="7265" y="6140"/>
                    <a:pt x="7478" y="6262"/>
                  </a:cubicBezTo>
                  <a:cubicBezTo>
                    <a:pt x="7599" y="6353"/>
                    <a:pt x="7691" y="6414"/>
                    <a:pt x="7812" y="6474"/>
                  </a:cubicBezTo>
                  <a:cubicBezTo>
                    <a:pt x="7721" y="6383"/>
                    <a:pt x="7630" y="6292"/>
                    <a:pt x="7508" y="6231"/>
                  </a:cubicBezTo>
                  <a:lnTo>
                    <a:pt x="6657" y="5532"/>
                  </a:lnTo>
                  <a:cubicBezTo>
                    <a:pt x="5928" y="4985"/>
                    <a:pt x="4955" y="4195"/>
                    <a:pt x="3861" y="3283"/>
                  </a:cubicBezTo>
                  <a:cubicBezTo>
                    <a:pt x="2797" y="2401"/>
                    <a:pt x="1824" y="1581"/>
                    <a:pt x="1155" y="973"/>
                  </a:cubicBezTo>
                  <a:lnTo>
                    <a:pt x="335" y="243"/>
                  </a:lnTo>
                  <a:cubicBezTo>
                    <a:pt x="213" y="152"/>
                    <a:pt x="122" y="6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2" name="Google Shape;1052;p48"/>
          <p:cNvGrpSpPr/>
          <p:nvPr/>
        </p:nvGrpSpPr>
        <p:grpSpPr>
          <a:xfrm>
            <a:off x="6683963" y="4278168"/>
            <a:ext cx="668104" cy="895218"/>
            <a:chOff x="122038" y="7256930"/>
            <a:chExt cx="668104" cy="895218"/>
          </a:xfrm>
        </p:grpSpPr>
        <p:sp>
          <p:nvSpPr>
            <p:cNvPr id="1053" name="Google Shape;1053;p48"/>
            <p:cNvSpPr/>
            <p:nvPr/>
          </p:nvSpPr>
          <p:spPr>
            <a:xfrm>
              <a:off x="522256" y="7780173"/>
              <a:ext cx="267886" cy="162204"/>
            </a:xfrm>
            <a:custGeom>
              <a:avLst/>
              <a:gdLst/>
              <a:ahLst/>
              <a:cxnLst/>
              <a:rect l="l" t="t" r="r" b="b"/>
              <a:pathLst>
                <a:path w="7569" h="4583" extrusionOk="0">
                  <a:moveTo>
                    <a:pt x="4002" y="1"/>
                  </a:moveTo>
                  <a:cubicBezTo>
                    <a:pt x="3122" y="1"/>
                    <a:pt x="2254" y="184"/>
                    <a:pt x="1459" y="539"/>
                  </a:cubicBezTo>
                  <a:cubicBezTo>
                    <a:pt x="760" y="904"/>
                    <a:pt x="304" y="1542"/>
                    <a:pt x="152" y="2302"/>
                  </a:cubicBezTo>
                  <a:cubicBezTo>
                    <a:pt x="0" y="2849"/>
                    <a:pt x="61" y="3427"/>
                    <a:pt x="335" y="3913"/>
                  </a:cubicBezTo>
                  <a:cubicBezTo>
                    <a:pt x="536" y="4342"/>
                    <a:pt x="968" y="4582"/>
                    <a:pt x="1439" y="4582"/>
                  </a:cubicBezTo>
                  <a:cubicBezTo>
                    <a:pt x="1536" y="4582"/>
                    <a:pt x="1634" y="4572"/>
                    <a:pt x="1733" y="4552"/>
                  </a:cubicBezTo>
                  <a:cubicBezTo>
                    <a:pt x="2249" y="4400"/>
                    <a:pt x="2553" y="3822"/>
                    <a:pt x="3009" y="3488"/>
                  </a:cubicBezTo>
                  <a:cubicBezTo>
                    <a:pt x="3474" y="3130"/>
                    <a:pt x="4044" y="3056"/>
                    <a:pt x="4639" y="3056"/>
                  </a:cubicBezTo>
                  <a:cubicBezTo>
                    <a:pt x="5055" y="3056"/>
                    <a:pt x="5484" y="3093"/>
                    <a:pt x="5897" y="3093"/>
                  </a:cubicBezTo>
                  <a:cubicBezTo>
                    <a:pt x="5937" y="3096"/>
                    <a:pt x="5978" y="3097"/>
                    <a:pt x="6019" y="3097"/>
                  </a:cubicBezTo>
                  <a:cubicBezTo>
                    <a:pt x="6378" y="3097"/>
                    <a:pt x="6752" y="2980"/>
                    <a:pt x="7052" y="2789"/>
                  </a:cubicBezTo>
                  <a:cubicBezTo>
                    <a:pt x="7569" y="2333"/>
                    <a:pt x="7508" y="1451"/>
                    <a:pt x="7022" y="934"/>
                  </a:cubicBezTo>
                  <a:cubicBezTo>
                    <a:pt x="6535" y="479"/>
                    <a:pt x="5867" y="175"/>
                    <a:pt x="5198" y="114"/>
                  </a:cubicBezTo>
                  <a:cubicBezTo>
                    <a:pt x="4800" y="38"/>
                    <a:pt x="4400" y="1"/>
                    <a:pt x="4002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48"/>
            <p:cNvSpPr/>
            <p:nvPr/>
          </p:nvSpPr>
          <p:spPr>
            <a:xfrm>
              <a:off x="457701" y="7256930"/>
              <a:ext cx="196888" cy="387442"/>
            </a:xfrm>
            <a:custGeom>
              <a:avLst/>
              <a:gdLst/>
              <a:ahLst/>
              <a:cxnLst/>
              <a:rect l="l" t="t" r="r" b="b"/>
              <a:pathLst>
                <a:path w="5563" h="10947" extrusionOk="0">
                  <a:moveTo>
                    <a:pt x="3124" y="1"/>
                  </a:moveTo>
                  <a:cubicBezTo>
                    <a:pt x="3014" y="1"/>
                    <a:pt x="2905" y="12"/>
                    <a:pt x="2797" y="34"/>
                  </a:cubicBezTo>
                  <a:cubicBezTo>
                    <a:pt x="2098" y="217"/>
                    <a:pt x="1672" y="885"/>
                    <a:pt x="1368" y="1524"/>
                  </a:cubicBezTo>
                  <a:cubicBezTo>
                    <a:pt x="487" y="3378"/>
                    <a:pt x="0" y="5445"/>
                    <a:pt x="0" y="7512"/>
                  </a:cubicBezTo>
                  <a:cubicBezTo>
                    <a:pt x="0" y="8484"/>
                    <a:pt x="122" y="9487"/>
                    <a:pt x="669" y="10308"/>
                  </a:cubicBezTo>
                  <a:cubicBezTo>
                    <a:pt x="990" y="10768"/>
                    <a:pt x="1445" y="10947"/>
                    <a:pt x="1902" y="10947"/>
                  </a:cubicBezTo>
                  <a:cubicBezTo>
                    <a:pt x="2442" y="10947"/>
                    <a:pt x="2984" y="10698"/>
                    <a:pt x="3314" y="10369"/>
                  </a:cubicBezTo>
                  <a:cubicBezTo>
                    <a:pt x="3952" y="9761"/>
                    <a:pt x="4225" y="8879"/>
                    <a:pt x="4469" y="8028"/>
                  </a:cubicBezTo>
                  <a:cubicBezTo>
                    <a:pt x="5016" y="6144"/>
                    <a:pt x="5563" y="4107"/>
                    <a:pt x="5168" y="2162"/>
                  </a:cubicBezTo>
                  <a:cubicBezTo>
                    <a:pt x="5046" y="1585"/>
                    <a:pt x="4803" y="1037"/>
                    <a:pt x="4408" y="581"/>
                  </a:cubicBezTo>
                  <a:cubicBezTo>
                    <a:pt x="4086" y="211"/>
                    <a:pt x="3604" y="1"/>
                    <a:pt x="3124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48"/>
            <p:cNvSpPr/>
            <p:nvPr/>
          </p:nvSpPr>
          <p:spPr>
            <a:xfrm>
              <a:off x="122038" y="7369797"/>
              <a:ext cx="324939" cy="320550"/>
            </a:xfrm>
            <a:custGeom>
              <a:avLst/>
              <a:gdLst/>
              <a:ahLst/>
              <a:cxnLst/>
              <a:rect l="l" t="t" r="r" b="b"/>
              <a:pathLst>
                <a:path w="9181" h="9057" extrusionOk="0">
                  <a:moveTo>
                    <a:pt x="1929" y="1"/>
                  </a:moveTo>
                  <a:cubicBezTo>
                    <a:pt x="1863" y="1"/>
                    <a:pt x="1798" y="3"/>
                    <a:pt x="1734" y="6"/>
                  </a:cubicBezTo>
                  <a:cubicBezTo>
                    <a:pt x="1156" y="37"/>
                    <a:pt x="670" y="341"/>
                    <a:pt x="396" y="827"/>
                  </a:cubicBezTo>
                  <a:cubicBezTo>
                    <a:pt x="1" y="1526"/>
                    <a:pt x="396" y="2377"/>
                    <a:pt x="761" y="3107"/>
                  </a:cubicBezTo>
                  <a:cubicBezTo>
                    <a:pt x="1430" y="4323"/>
                    <a:pt x="2220" y="5508"/>
                    <a:pt x="3071" y="6633"/>
                  </a:cubicBezTo>
                  <a:cubicBezTo>
                    <a:pt x="3770" y="7514"/>
                    <a:pt x="4560" y="8396"/>
                    <a:pt x="5624" y="8791"/>
                  </a:cubicBezTo>
                  <a:cubicBezTo>
                    <a:pt x="6057" y="8964"/>
                    <a:pt x="6494" y="9056"/>
                    <a:pt x="6900" y="9056"/>
                  </a:cubicBezTo>
                  <a:cubicBezTo>
                    <a:pt x="7492" y="9056"/>
                    <a:pt x="8017" y="8859"/>
                    <a:pt x="8360" y="8426"/>
                  </a:cubicBezTo>
                  <a:lnTo>
                    <a:pt x="8360" y="8426"/>
                  </a:lnTo>
                  <a:lnTo>
                    <a:pt x="8238" y="8548"/>
                  </a:lnTo>
                  <a:cubicBezTo>
                    <a:pt x="8968" y="7605"/>
                    <a:pt x="9180" y="6359"/>
                    <a:pt x="8816" y="5204"/>
                  </a:cubicBezTo>
                  <a:cubicBezTo>
                    <a:pt x="8421" y="4110"/>
                    <a:pt x="7752" y="3107"/>
                    <a:pt x="6840" y="2347"/>
                  </a:cubicBezTo>
                  <a:cubicBezTo>
                    <a:pt x="5807" y="1435"/>
                    <a:pt x="4591" y="736"/>
                    <a:pt x="3314" y="280"/>
                  </a:cubicBezTo>
                  <a:cubicBezTo>
                    <a:pt x="2862" y="94"/>
                    <a:pt x="2387" y="1"/>
                    <a:pt x="1929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48"/>
            <p:cNvSpPr/>
            <p:nvPr/>
          </p:nvSpPr>
          <p:spPr>
            <a:xfrm>
              <a:off x="478122" y="7828554"/>
              <a:ext cx="185067" cy="323594"/>
            </a:xfrm>
            <a:custGeom>
              <a:avLst/>
              <a:gdLst/>
              <a:ahLst/>
              <a:cxnLst/>
              <a:rect l="l" t="t" r="r" b="b"/>
              <a:pathLst>
                <a:path w="5229" h="9143" extrusionOk="0">
                  <a:moveTo>
                    <a:pt x="5001" y="1"/>
                  </a:moveTo>
                  <a:cubicBezTo>
                    <a:pt x="4925" y="1"/>
                    <a:pt x="4849" y="8"/>
                    <a:pt x="4773" y="23"/>
                  </a:cubicBezTo>
                  <a:cubicBezTo>
                    <a:pt x="4348" y="54"/>
                    <a:pt x="3952" y="145"/>
                    <a:pt x="3557" y="327"/>
                  </a:cubicBezTo>
                  <a:cubicBezTo>
                    <a:pt x="3010" y="601"/>
                    <a:pt x="2493" y="996"/>
                    <a:pt x="2098" y="1482"/>
                  </a:cubicBezTo>
                  <a:cubicBezTo>
                    <a:pt x="1642" y="2060"/>
                    <a:pt x="1247" y="2729"/>
                    <a:pt x="974" y="3428"/>
                  </a:cubicBezTo>
                  <a:cubicBezTo>
                    <a:pt x="700" y="4127"/>
                    <a:pt x="487" y="4856"/>
                    <a:pt x="335" y="5616"/>
                  </a:cubicBezTo>
                  <a:cubicBezTo>
                    <a:pt x="214" y="6224"/>
                    <a:pt x="123" y="6832"/>
                    <a:pt x="92" y="7440"/>
                  </a:cubicBezTo>
                  <a:cubicBezTo>
                    <a:pt x="31" y="7957"/>
                    <a:pt x="31" y="8382"/>
                    <a:pt x="31" y="8686"/>
                  </a:cubicBezTo>
                  <a:cubicBezTo>
                    <a:pt x="1" y="8838"/>
                    <a:pt x="31" y="8990"/>
                    <a:pt x="31" y="9142"/>
                  </a:cubicBezTo>
                  <a:cubicBezTo>
                    <a:pt x="62" y="8990"/>
                    <a:pt x="92" y="8838"/>
                    <a:pt x="92" y="8686"/>
                  </a:cubicBezTo>
                  <a:cubicBezTo>
                    <a:pt x="123" y="8352"/>
                    <a:pt x="183" y="7957"/>
                    <a:pt x="214" y="7440"/>
                  </a:cubicBezTo>
                  <a:cubicBezTo>
                    <a:pt x="274" y="6832"/>
                    <a:pt x="366" y="6254"/>
                    <a:pt x="487" y="5647"/>
                  </a:cubicBezTo>
                  <a:cubicBezTo>
                    <a:pt x="670" y="4917"/>
                    <a:pt x="882" y="4218"/>
                    <a:pt x="1156" y="3519"/>
                  </a:cubicBezTo>
                  <a:cubicBezTo>
                    <a:pt x="1430" y="2820"/>
                    <a:pt x="1794" y="2181"/>
                    <a:pt x="2250" y="1574"/>
                  </a:cubicBezTo>
                  <a:cubicBezTo>
                    <a:pt x="2615" y="1118"/>
                    <a:pt x="3071" y="722"/>
                    <a:pt x="3618" y="449"/>
                  </a:cubicBezTo>
                  <a:cubicBezTo>
                    <a:pt x="3983" y="267"/>
                    <a:pt x="4378" y="145"/>
                    <a:pt x="4773" y="84"/>
                  </a:cubicBezTo>
                  <a:cubicBezTo>
                    <a:pt x="4925" y="84"/>
                    <a:pt x="5077" y="54"/>
                    <a:pt x="5229" y="23"/>
                  </a:cubicBezTo>
                  <a:cubicBezTo>
                    <a:pt x="5153" y="8"/>
                    <a:pt x="5077" y="1"/>
                    <a:pt x="50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48"/>
            <p:cNvSpPr/>
            <p:nvPr/>
          </p:nvSpPr>
          <p:spPr>
            <a:xfrm>
              <a:off x="479219" y="7397969"/>
              <a:ext cx="83951" cy="720804"/>
            </a:xfrm>
            <a:custGeom>
              <a:avLst/>
              <a:gdLst/>
              <a:ahLst/>
              <a:cxnLst/>
              <a:rect l="l" t="t" r="r" b="b"/>
              <a:pathLst>
                <a:path w="2372" h="20366" extrusionOk="0">
                  <a:moveTo>
                    <a:pt x="2371" y="1"/>
                  </a:moveTo>
                  <a:cubicBezTo>
                    <a:pt x="2371" y="62"/>
                    <a:pt x="2341" y="122"/>
                    <a:pt x="2310" y="183"/>
                  </a:cubicBezTo>
                  <a:cubicBezTo>
                    <a:pt x="2280" y="335"/>
                    <a:pt x="2219" y="517"/>
                    <a:pt x="2128" y="761"/>
                  </a:cubicBezTo>
                  <a:cubicBezTo>
                    <a:pt x="2067" y="1004"/>
                    <a:pt x="1976" y="1308"/>
                    <a:pt x="1885" y="1673"/>
                  </a:cubicBezTo>
                  <a:cubicBezTo>
                    <a:pt x="1794" y="2037"/>
                    <a:pt x="1702" y="2432"/>
                    <a:pt x="1611" y="2888"/>
                  </a:cubicBezTo>
                  <a:cubicBezTo>
                    <a:pt x="1095" y="5290"/>
                    <a:pt x="730" y="7660"/>
                    <a:pt x="456" y="10092"/>
                  </a:cubicBezTo>
                  <a:cubicBezTo>
                    <a:pt x="152" y="12919"/>
                    <a:pt x="0" y="15472"/>
                    <a:pt x="0" y="17326"/>
                  </a:cubicBezTo>
                  <a:cubicBezTo>
                    <a:pt x="0" y="18269"/>
                    <a:pt x="0" y="19028"/>
                    <a:pt x="31" y="19545"/>
                  </a:cubicBezTo>
                  <a:cubicBezTo>
                    <a:pt x="31" y="19788"/>
                    <a:pt x="61" y="20001"/>
                    <a:pt x="61" y="20153"/>
                  </a:cubicBezTo>
                  <a:cubicBezTo>
                    <a:pt x="61" y="20214"/>
                    <a:pt x="92" y="20275"/>
                    <a:pt x="92" y="20366"/>
                  </a:cubicBezTo>
                  <a:cubicBezTo>
                    <a:pt x="92" y="20275"/>
                    <a:pt x="92" y="20214"/>
                    <a:pt x="92" y="20153"/>
                  </a:cubicBezTo>
                  <a:lnTo>
                    <a:pt x="92" y="19545"/>
                  </a:lnTo>
                  <a:cubicBezTo>
                    <a:pt x="92" y="19028"/>
                    <a:pt x="92" y="18269"/>
                    <a:pt x="122" y="17326"/>
                  </a:cubicBezTo>
                  <a:cubicBezTo>
                    <a:pt x="152" y="15503"/>
                    <a:pt x="335" y="13496"/>
                    <a:pt x="639" y="10670"/>
                  </a:cubicBezTo>
                  <a:cubicBezTo>
                    <a:pt x="912" y="7995"/>
                    <a:pt x="1307" y="4925"/>
                    <a:pt x="1733" y="2919"/>
                  </a:cubicBezTo>
                  <a:cubicBezTo>
                    <a:pt x="1824" y="2463"/>
                    <a:pt x="1915" y="2068"/>
                    <a:pt x="2006" y="1703"/>
                  </a:cubicBezTo>
                  <a:cubicBezTo>
                    <a:pt x="2067" y="1338"/>
                    <a:pt x="2128" y="1034"/>
                    <a:pt x="2219" y="791"/>
                  </a:cubicBezTo>
                  <a:cubicBezTo>
                    <a:pt x="2280" y="517"/>
                    <a:pt x="2310" y="366"/>
                    <a:pt x="2341" y="214"/>
                  </a:cubicBezTo>
                  <a:cubicBezTo>
                    <a:pt x="2371" y="122"/>
                    <a:pt x="2371" y="62"/>
                    <a:pt x="237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48"/>
            <p:cNvSpPr/>
            <p:nvPr/>
          </p:nvSpPr>
          <p:spPr>
            <a:xfrm>
              <a:off x="247929" y="7451766"/>
              <a:ext cx="235608" cy="490575"/>
            </a:xfrm>
            <a:custGeom>
              <a:avLst/>
              <a:gdLst/>
              <a:ahLst/>
              <a:cxnLst/>
              <a:rect l="l" t="t" r="r" b="b"/>
              <a:pathLst>
                <a:path w="6657" h="13861" extrusionOk="0">
                  <a:moveTo>
                    <a:pt x="0" y="1"/>
                  </a:moveTo>
                  <a:lnTo>
                    <a:pt x="0" y="1"/>
                  </a:lnTo>
                  <a:cubicBezTo>
                    <a:pt x="608" y="456"/>
                    <a:pt x="1186" y="973"/>
                    <a:pt x="1733" y="1520"/>
                  </a:cubicBezTo>
                  <a:cubicBezTo>
                    <a:pt x="2979" y="2919"/>
                    <a:pt x="3982" y="4499"/>
                    <a:pt x="4681" y="6232"/>
                  </a:cubicBezTo>
                  <a:cubicBezTo>
                    <a:pt x="5107" y="7174"/>
                    <a:pt x="5441" y="8147"/>
                    <a:pt x="5715" y="9119"/>
                  </a:cubicBezTo>
                  <a:cubicBezTo>
                    <a:pt x="5988" y="10031"/>
                    <a:pt x="6171" y="10882"/>
                    <a:pt x="6323" y="11581"/>
                  </a:cubicBezTo>
                  <a:cubicBezTo>
                    <a:pt x="6444" y="12280"/>
                    <a:pt x="6505" y="12858"/>
                    <a:pt x="6566" y="13253"/>
                  </a:cubicBezTo>
                  <a:cubicBezTo>
                    <a:pt x="6566" y="13466"/>
                    <a:pt x="6596" y="13679"/>
                    <a:pt x="6657" y="13861"/>
                  </a:cubicBezTo>
                  <a:cubicBezTo>
                    <a:pt x="6657" y="13679"/>
                    <a:pt x="6657" y="13466"/>
                    <a:pt x="6657" y="13253"/>
                  </a:cubicBezTo>
                  <a:cubicBezTo>
                    <a:pt x="6627" y="12858"/>
                    <a:pt x="6566" y="12280"/>
                    <a:pt x="6444" y="11551"/>
                  </a:cubicBezTo>
                  <a:cubicBezTo>
                    <a:pt x="6323" y="10730"/>
                    <a:pt x="6140" y="9879"/>
                    <a:pt x="5897" y="9089"/>
                  </a:cubicBezTo>
                  <a:cubicBezTo>
                    <a:pt x="5623" y="8086"/>
                    <a:pt x="5289" y="7113"/>
                    <a:pt x="4864" y="6171"/>
                  </a:cubicBezTo>
                  <a:cubicBezTo>
                    <a:pt x="4134" y="4408"/>
                    <a:pt x="3131" y="2827"/>
                    <a:pt x="1824" y="1429"/>
                  </a:cubicBezTo>
                  <a:cubicBezTo>
                    <a:pt x="1611" y="1216"/>
                    <a:pt x="1368" y="973"/>
                    <a:pt x="1125" y="791"/>
                  </a:cubicBezTo>
                  <a:cubicBezTo>
                    <a:pt x="1003" y="700"/>
                    <a:pt x="912" y="608"/>
                    <a:pt x="821" y="517"/>
                  </a:cubicBezTo>
                  <a:lnTo>
                    <a:pt x="547" y="335"/>
                  </a:lnTo>
                  <a:cubicBezTo>
                    <a:pt x="365" y="213"/>
                    <a:pt x="183" y="92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1317;p53">
            <a:extLst>
              <a:ext uri="{FF2B5EF4-FFF2-40B4-BE49-F238E27FC236}">
                <a16:creationId xmlns:a16="http://schemas.microsoft.com/office/drawing/2014/main" id="{1D710796-FB78-4308-8222-E1F140184BD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494138" y="2452890"/>
            <a:ext cx="2514763" cy="5966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solidFill>
                  <a:srgbClr val="305DBF"/>
                </a:solidFill>
                <a:latin typeface="Selawik Semibold" panose="020B0702040204020203" pitchFamily="34" charset="0"/>
              </a:rPr>
              <a:t>Your students book Page(10)</a:t>
            </a:r>
            <a:endParaRPr sz="2000" dirty="0">
              <a:solidFill>
                <a:srgbClr val="305DBF"/>
              </a:solidFill>
              <a:latin typeface="Selawik Semibold" panose="020B070204020402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9A788124-8E4F-46CA-BA31-12A2A03C2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5485">
            <a:off x="1820824" y="1195715"/>
            <a:ext cx="2405336" cy="28920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" name="Google Shape;1802;p59"/>
          <p:cNvSpPr txBox="1">
            <a:spLocks noGrp="1"/>
          </p:cNvSpPr>
          <p:nvPr>
            <p:ph type="title"/>
          </p:nvPr>
        </p:nvSpPr>
        <p:spPr>
          <a:xfrm>
            <a:off x="3780202" y="139744"/>
            <a:ext cx="442130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Open UR book p.(10)</a:t>
            </a:r>
            <a:endParaRPr dirty="0"/>
          </a:p>
        </p:txBody>
      </p:sp>
      <p:sp>
        <p:nvSpPr>
          <p:cNvPr id="1807" name="Google Shape;1807;p59"/>
          <p:cNvSpPr/>
          <p:nvPr/>
        </p:nvSpPr>
        <p:spPr>
          <a:xfrm>
            <a:off x="3927617" y="2332499"/>
            <a:ext cx="508023" cy="865175"/>
          </a:xfrm>
          <a:custGeom>
            <a:avLst/>
            <a:gdLst/>
            <a:ahLst/>
            <a:cxnLst/>
            <a:rect l="l" t="t" r="r" b="b"/>
            <a:pathLst>
              <a:path w="11809" h="20111" extrusionOk="0">
                <a:moveTo>
                  <a:pt x="11131" y="1"/>
                </a:moveTo>
                <a:cubicBezTo>
                  <a:pt x="10999" y="1"/>
                  <a:pt x="10847" y="9"/>
                  <a:pt x="10675" y="26"/>
                </a:cubicBezTo>
                <a:cubicBezTo>
                  <a:pt x="9707" y="160"/>
                  <a:pt x="8807" y="426"/>
                  <a:pt x="7939" y="827"/>
                </a:cubicBezTo>
                <a:cubicBezTo>
                  <a:pt x="6639" y="1427"/>
                  <a:pt x="5438" y="2194"/>
                  <a:pt x="4404" y="3195"/>
                </a:cubicBezTo>
                <a:cubicBezTo>
                  <a:pt x="1768" y="5597"/>
                  <a:pt x="201" y="8966"/>
                  <a:pt x="67" y="12535"/>
                </a:cubicBezTo>
                <a:cubicBezTo>
                  <a:pt x="0" y="13969"/>
                  <a:pt x="134" y="15404"/>
                  <a:pt x="534" y="16771"/>
                </a:cubicBezTo>
                <a:cubicBezTo>
                  <a:pt x="801" y="17672"/>
                  <a:pt x="1168" y="18539"/>
                  <a:pt x="1702" y="19340"/>
                </a:cubicBezTo>
                <a:cubicBezTo>
                  <a:pt x="2046" y="19872"/>
                  <a:pt x="2331" y="20110"/>
                  <a:pt x="2476" y="20110"/>
                </a:cubicBezTo>
                <a:cubicBezTo>
                  <a:pt x="2485" y="20110"/>
                  <a:pt x="2494" y="20109"/>
                  <a:pt x="2502" y="20107"/>
                </a:cubicBezTo>
                <a:cubicBezTo>
                  <a:pt x="2802" y="19940"/>
                  <a:pt x="2302" y="18606"/>
                  <a:pt x="2035" y="16471"/>
                </a:cubicBezTo>
                <a:cubicBezTo>
                  <a:pt x="1268" y="10800"/>
                  <a:pt x="3870" y="5230"/>
                  <a:pt x="8673" y="2194"/>
                </a:cubicBezTo>
                <a:cubicBezTo>
                  <a:pt x="10508" y="993"/>
                  <a:pt x="11809" y="526"/>
                  <a:pt x="11742" y="193"/>
                </a:cubicBezTo>
                <a:cubicBezTo>
                  <a:pt x="11717" y="69"/>
                  <a:pt x="11509" y="1"/>
                  <a:pt x="1113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8" name="Google Shape;1808;p59"/>
          <p:cNvSpPr/>
          <p:nvPr/>
        </p:nvSpPr>
        <p:spPr>
          <a:xfrm>
            <a:off x="4517421" y="2280272"/>
            <a:ext cx="196644" cy="92106"/>
          </a:xfrm>
          <a:custGeom>
            <a:avLst/>
            <a:gdLst/>
            <a:ahLst/>
            <a:cxnLst/>
            <a:rect l="l" t="t" r="r" b="b"/>
            <a:pathLst>
              <a:path w="4571" h="2141" extrusionOk="0">
                <a:moveTo>
                  <a:pt x="2472" y="1"/>
                </a:moveTo>
                <a:cubicBezTo>
                  <a:pt x="2415" y="1"/>
                  <a:pt x="2359" y="3"/>
                  <a:pt x="2302" y="6"/>
                </a:cubicBezTo>
                <a:cubicBezTo>
                  <a:pt x="2251" y="3"/>
                  <a:pt x="2200" y="2"/>
                  <a:pt x="2149" y="2"/>
                </a:cubicBezTo>
                <a:cubicBezTo>
                  <a:pt x="1605" y="2"/>
                  <a:pt x="1092" y="162"/>
                  <a:pt x="634" y="406"/>
                </a:cubicBezTo>
                <a:cubicBezTo>
                  <a:pt x="200" y="640"/>
                  <a:pt x="0" y="940"/>
                  <a:pt x="67" y="1240"/>
                </a:cubicBezTo>
                <a:cubicBezTo>
                  <a:pt x="167" y="1841"/>
                  <a:pt x="1168" y="2141"/>
                  <a:pt x="2269" y="2141"/>
                </a:cubicBezTo>
                <a:cubicBezTo>
                  <a:pt x="3403" y="2141"/>
                  <a:pt x="4403" y="1841"/>
                  <a:pt x="4503" y="1273"/>
                </a:cubicBezTo>
                <a:cubicBezTo>
                  <a:pt x="4570" y="1007"/>
                  <a:pt x="4370" y="640"/>
                  <a:pt x="3970" y="406"/>
                </a:cubicBezTo>
                <a:cubicBezTo>
                  <a:pt x="3489" y="136"/>
                  <a:pt x="2982" y="1"/>
                  <a:pt x="247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9" name="Google Shape;1809;p59"/>
          <p:cNvSpPr/>
          <p:nvPr/>
        </p:nvSpPr>
        <p:spPr>
          <a:xfrm>
            <a:off x="4491566" y="4056320"/>
            <a:ext cx="271284" cy="40869"/>
          </a:xfrm>
          <a:custGeom>
            <a:avLst/>
            <a:gdLst/>
            <a:ahLst/>
            <a:cxnLst/>
            <a:rect l="l" t="t" r="r" b="b"/>
            <a:pathLst>
              <a:path w="6306" h="950" extrusionOk="0">
                <a:moveTo>
                  <a:pt x="3271" y="1"/>
                </a:moveTo>
                <a:cubicBezTo>
                  <a:pt x="2436" y="1"/>
                  <a:pt x="1606" y="159"/>
                  <a:pt x="835" y="482"/>
                </a:cubicBezTo>
                <a:cubicBezTo>
                  <a:pt x="501" y="583"/>
                  <a:pt x="234" y="749"/>
                  <a:pt x="1" y="949"/>
                </a:cubicBezTo>
                <a:cubicBezTo>
                  <a:pt x="301" y="883"/>
                  <a:pt x="601" y="749"/>
                  <a:pt x="868" y="616"/>
                </a:cubicBezTo>
                <a:cubicBezTo>
                  <a:pt x="1602" y="382"/>
                  <a:pt x="2369" y="249"/>
                  <a:pt x="3136" y="216"/>
                </a:cubicBezTo>
                <a:cubicBezTo>
                  <a:pt x="3230" y="211"/>
                  <a:pt x="3323" y="209"/>
                  <a:pt x="3418" y="209"/>
                </a:cubicBezTo>
                <a:cubicBezTo>
                  <a:pt x="4065" y="209"/>
                  <a:pt x="4731" y="308"/>
                  <a:pt x="5371" y="482"/>
                </a:cubicBezTo>
                <a:cubicBezTo>
                  <a:pt x="5889" y="635"/>
                  <a:pt x="6240" y="787"/>
                  <a:pt x="6297" y="787"/>
                </a:cubicBezTo>
                <a:cubicBezTo>
                  <a:pt x="6303" y="787"/>
                  <a:pt x="6305" y="786"/>
                  <a:pt x="6305" y="783"/>
                </a:cubicBezTo>
                <a:cubicBezTo>
                  <a:pt x="6038" y="583"/>
                  <a:pt x="5738" y="449"/>
                  <a:pt x="5405" y="349"/>
                </a:cubicBezTo>
                <a:cubicBezTo>
                  <a:pt x="4711" y="118"/>
                  <a:pt x="3989" y="1"/>
                  <a:pt x="327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0" name="Google Shape;1810;p59"/>
          <p:cNvSpPr/>
          <p:nvPr/>
        </p:nvSpPr>
        <p:spPr>
          <a:xfrm>
            <a:off x="4392577" y="4077175"/>
            <a:ext cx="462121" cy="10067"/>
          </a:xfrm>
          <a:custGeom>
            <a:avLst/>
            <a:gdLst/>
            <a:ahLst/>
            <a:cxnLst/>
            <a:rect l="l" t="t" r="r" b="b"/>
            <a:pathLst>
              <a:path w="10742" h="234" extrusionOk="0">
                <a:moveTo>
                  <a:pt x="5371" y="0"/>
                </a:moveTo>
                <a:cubicBezTo>
                  <a:pt x="2402" y="0"/>
                  <a:pt x="0" y="67"/>
                  <a:pt x="0" y="134"/>
                </a:cubicBezTo>
                <a:cubicBezTo>
                  <a:pt x="0" y="167"/>
                  <a:pt x="2402" y="234"/>
                  <a:pt x="5371" y="234"/>
                </a:cubicBezTo>
                <a:cubicBezTo>
                  <a:pt x="8339" y="234"/>
                  <a:pt x="10741" y="167"/>
                  <a:pt x="10741" y="134"/>
                </a:cubicBezTo>
                <a:cubicBezTo>
                  <a:pt x="10741" y="67"/>
                  <a:pt x="8339" y="0"/>
                  <a:pt x="537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32" name="Google Shape;1832;p59"/>
          <p:cNvGrpSpPr/>
          <p:nvPr/>
        </p:nvGrpSpPr>
        <p:grpSpPr>
          <a:xfrm>
            <a:off x="5709458" y="3675702"/>
            <a:ext cx="354341" cy="356205"/>
            <a:chOff x="-45673275" y="3937700"/>
            <a:chExt cx="299325" cy="300900"/>
          </a:xfrm>
        </p:grpSpPr>
        <p:sp>
          <p:nvSpPr>
            <p:cNvPr id="1833" name="Google Shape;1833;p59"/>
            <p:cNvSpPr/>
            <p:nvPr/>
          </p:nvSpPr>
          <p:spPr>
            <a:xfrm>
              <a:off x="-45673275" y="3937700"/>
              <a:ext cx="285925" cy="135500"/>
            </a:xfrm>
            <a:custGeom>
              <a:avLst/>
              <a:gdLst/>
              <a:ahLst/>
              <a:cxnLst/>
              <a:rect l="l" t="t" r="r" b="b"/>
              <a:pathLst>
                <a:path w="11437" h="5420" extrusionOk="0">
                  <a:moveTo>
                    <a:pt x="11437" y="1"/>
                  </a:moveTo>
                  <a:lnTo>
                    <a:pt x="221" y="3435"/>
                  </a:lnTo>
                  <a:cubicBezTo>
                    <a:pt x="63" y="3466"/>
                    <a:pt x="0" y="3624"/>
                    <a:pt x="0" y="3781"/>
                  </a:cubicBezTo>
                  <a:cubicBezTo>
                    <a:pt x="0" y="3939"/>
                    <a:pt x="95" y="4065"/>
                    <a:pt x="221" y="4159"/>
                  </a:cubicBezTo>
                  <a:lnTo>
                    <a:pt x="4348" y="5420"/>
                  </a:lnTo>
                  <a:lnTo>
                    <a:pt x="11405" y="64"/>
                  </a:lnTo>
                  <a:lnTo>
                    <a:pt x="114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59"/>
            <p:cNvSpPr/>
            <p:nvPr/>
          </p:nvSpPr>
          <p:spPr>
            <a:xfrm>
              <a:off x="-45577975" y="3990475"/>
              <a:ext cx="151250" cy="150925"/>
            </a:xfrm>
            <a:custGeom>
              <a:avLst/>
              <a:gdLst/>
              <a:ahLst/>
              <a:cxnLst/>
              <a:rect l="l" t="t" r="r" b="b"/>
              <a:pathLst>
                <a:path w="6050" h="6037" extrusionOk="0">
                  <a:moveTo>
                    <a:pt x="6049" y="1"/>
                  </a:moveTo>
                  <a:lnTo>
                    <a:pt x="536" y="4159"/>
                  </a:lnTo>
                  <a:lnTo>
                    <a:pt x="32" y="5577"/>
                  </a:lnTo>
                  <a:cubicBezTo>
                    <a:pt x="0" y="5703"/>
                    <a:pt x="32" y="5861"/>
                    <a:pt x="126" y="5955"/>
                  </a:cubicBezTo>
                  <a:cubicBezTo>
                    <a:pt x="186" y="6015"/>
                    <a:pt x="259" y="6037"/>
                    <a:pt x="336" y="6037"/>
                  </a:cubicBezTo>
                  <a:cubicBezTo>
                    <a:pt x="381" y="6037"/>
                    <a:pt x="427" y="6030"/>
                    <a:pt x="473" y="6018"/>
                  </a:cubicBezTo>
                  <a:lnTo>
                    <a:pt x="1891" y="5514"/>
                  </a:lnTo>
                  <a:lnTo>
                    <a:pt x="60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59"/>
            <p:cNvSpPr/>
            <p:nvPr/>
          </p:nvSpPr>
          <p:spPr>
            <a:xfrm>
              <a:off x="-45509450" y="3951100"/>
              <a:ext cx="135500" cy="286725"/>
            </a:xfrm>
            <a:custGeom>
              <a:avLst/>
              <a:gdLst/>
              <a:ahLst/>
              <a:cxnLst/>
              <a:rect l="l" t="t" r="r" b="b"/>
              <a:pathLst>
                <a:path w="5420" h="11469" extrusionOk="0">
                  <a:moveTo>
                    <a:pt x="5419" y="0"/>
                  </a:moveTo>
                  <a:lnTo>
                    <a:pt x="5356" y="32"/>
                  </a:lnTo>
                  <a:lnTo>
                    <a:pt x="0" y="7089"/>
                  </a:lnTo>
                  <a:lnTo>
                    <a:pt x="1261" y="11216"/>
                  </a:lnTo>
                  <a:cubicBezTo>
                    <a:pt x="1324" y="11374"/>
                    <a:pt x="1481" y="11468"/>
                    <a:pt x="1639" y="11468"/>
                  </a:cubicBezTo>
                  <a:cubicBezTo>
                    <a:pt x="1796" y="11468"/>
                    <a:pt x="1891" y="11342"/>
                    <a:pt x="1985" y="11216"/>
                  </a:cubicBezTo>
                  <a:lnTo>
                    <a:pt x="54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59"/>
            <p:cNvSpPr/>
            <p:nvPr/>
          </p:nvSpPr>
          <p:spPr>
            <a:xfrm>
              <a:off x="-45670925" y="4114125"/>
              <a:ext cx="72500" cy="70325"/>
            </a:xfrm>
            <a:custGeom>
              <a:avLst/>
              <a:gdLst/>
              <a:ahLst/>
              <a:cxnLst/>
              <a:rect l="l" t="t" r="r" b="b"/>
              <a:pathLst>
                <a:path w="2900" h="2813" extrusionOk="0">
                  <a:moveTo>
                    <a:pt x="2521" y="1"/>
                  </a:moveTo>
                  <a:cubicBezTo>
                    <a:pt x="2435" y="1"/>
                    <a:pt x="2348" y="32"/>
                    <a:pt x="2269" y="95"/>
                  </a:cubicBezTo>
                  <a:lnTo>
                    <a:pt x="127" y="2206"/>
                  </a:lnTo>
                  <a:cubicBezTo>
                    <a:pt x="1" y="2332"/>
                    <a:pt x="1" y="2553"/>
                    <a:pt x="127" y="2742"/>
                  </a:cubicBezTo>
                  <a:cubicBezTo>
                    <a:pt x="190" y="2789"/>
                    <a:pt x="277" y="2813"/>
                    <a:pt x="371" y="2813"/>
                  </a:cubicBezTo>
                  <a:cubicBezTo>
                    <a:pt x="466" y="2813"/>
                    <a:pt x="568" y="2789"/>
                    <a:pt x="662" y="2742"/>
                  </a:cubicBezTo>
                  <a:lnTo>
                    <a:pt x="2773" y="600"/>
                  </a:lnTo>
                  <a:cubicBezTo>
                    <a:pt x="2899" y="473"/>
                    <a:pt x="2899" y="253"/>
                    <a:pt x="2773" y="95"/>
                  </a:cubicBezTo>
                  <a:cubicBezTo>
                    <a:pt x="2695" y="32"/>
                    <a:pt x="2608" y="1"/>
                    <a:pt x="25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59"/>
            <p:cNvSpPr/>
            <p:nvPr/>
          </p:nvSpPr>
          <p:spPr>
            <a:xfrm>
              <a:off x="-45620500" y="4163550"/>
              <a:ext cx="70900" cy="71125"/>
            </a:xfrm>
            <a:custGeom>
              <a:avLst/>
              <a:gdLst/>
              <a:ahLst/>
              <a:cxnLst/>
              <a:rect l="l" t="t" r="r" b="b"/>
              <a:pathLst>
                <a:path w="2836" h="2845" extrusionOk="0">
                  <a:moveTo>
                    <a:pt x="2489" y="1"/>
                  </a:moveTo>
                  <a:cubicBezTo>
                    <a:pt x="2395" y="1"/>
                    <a:pt x="2300" y="24"/>
                    <a:pt x="2237" y="72"/>
                  </a:cubicBezTo>
                  <a:lnTo>
                    <a:pt x="126" y="2214"/>
                  </a:lnTo>
                  <a:cubicBezTo>
                    <a:pt x="0" y="2340"/>
                    <a:pt x="0" y="2561"/>
                    <a:pt x="126" y="2718"/>
                  </a:cubicBezTo>
                  <a:cubicBezTo>
                    <a:pt x="221" y="2781"/>
                    <a:pt x="284" y="2844"/>
                    <a:pt x="378" y="2844"/>
                  </a:cubicBezTo>
                  <a:cubicBezTo>
                    <a:pt x="441" y="2844"/>
                    <a:pt x="567" y="2781"/>
                    <a:pt x="599" y="2718"/>
                  </a:cubicBezTo>
                  <a:lnTo>
                    <a:pt x="2741" y="607"/>
                  </a:lnTo>
                  <a:cubicBezTo>
                    <a:pt x="2836" y="481"/>
                    <a:pt x="2836" y="229"/>
                    <a:pt x="2741" y="72"/>
                  </a:cubicBezTo>
                  <a:cubicBezTo>
                    <a:pt x="2678" y="24"/>
                    <a:pt x="2584" y="1"/>
                    <a:pt x="24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59"/>
            <p:cNvSpPr/>
            <p:nvPr/>
          </p:nvSpPr>
          <p:spPr>
            <a:xfrm>
              <a:off x="-45673275" y="4159625"/>
              <a:ext cx="79575" cy="78975"/>
            </a:xfrm>
            <a:custGeom>
              <a:avLst/>
              <a:gdLst/>
              <a:ahLst/>
              <a:cxnLst/>
              <a:rect l="l" t="t" r="r" b="b"/>
              <a:pathLst>
                <a:path w="3183" h="3159" extrusionOk="0">
                  <a:moveTo>
                    <a:pt x="2816" y="0"/>
                  </a:moveTo>
                  <a:cubicBezTo>
                    <a:pt x="2726" y="0"/>
                    <a:pt x="2631" y="24"/>
                    <a:pt x="2552" y="71"/>
                  </a:cubicBezTo>
                  <a:lnTo>
                    <a:pt x="95" y="2529"/>
                  </a:lnTo>
                  <a:cubicBezTo>
                    <a:pt x="0" y="2655"/>
                    <a:pt x="0" y="2875"/>
                    <a:pt x="95" y="3033"/>
                  </a:cubicBezTo>
                  <a:cubicBezTo>
                    <a:pt x="189" y="3127"/>
                    <a:pt x="252" y="3159"/>
                    <a:pt x="347" y="3159"/>
                  </a:cubicBezTo>
                  <a:cubicBezTo>
                    <a:pt x="441" y="3159"/>
                    <a:pt x="536" y="3127"/>
                    <a:pt x="599" y="3033"/>
                  </a:cubicBezTo>
                  <a:lnTo>
                    <a:pt x="3025" y="607"/>
                  </a:lnTo>
                  <a:cubicBezTo>
                    <a:pt x="3182" y="449"/>
                    <a:pt x="3182" y="197"/>
                    <a:pt x="3056" y="71"/>
                  </a:cubicBezTo>
                  <a:cubicBezTo>
                    <a:pt x="2993" y="24"/>
                    <a:pt x="2907" y="0"/>
                    <a:pt x="2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9" name="Google Shape;1839;p59"/>
          <p:cNvGrpSpPr/>
          <p:nvPr/>
        </p:nvGrpSpPr>
        <p:grpSpPr>
          <a:xfrm>
            <a:off x="2990737" y="3609861"/>
            <a:ext cx="356205" cy="356205"/>
            <a:chOff x="-44512325" y="3176075"/>
            <a:chExt cx="300900" cy="300900"/>
          </a:xfrm>
        </p:grpSpPr>
        <p:sp>
          <p:nvSpPr>
            <p:cNvPr id="1840" name="Google Shape;1840;p59"/>
            <p:cNvSpPr/>
            <p:nvPr/>
          </p:nvSpPr>
          <p:spPr>
            <a:xfrm>
              <a:off x="-44512325" y="3176075"/>
              <a:ext cx="300900" cy="300900"/>
            </a:xfrm>
            <a:custGeom>
              <a:avLst/>
              <a:gdLst/>
              <a:ahLst/>
              <a:cxnLst/>
              <a:rect l="l" t="t" r="r" b="b"/>
              <a:pathLst>
                <a:path w="12036" h="12036" extrusionOk="0">
                  <a:moveTo>
                    <a:pt x="3246" y="2868"/>
                  </a:moveTo>
                  <a:cubicBezTo>
                    <a:pt x="3435" y="2868"/>
                    <a:pt x="3592" y="3025"/>
                    <a:pt x="3592" y="3246"/>
                  </a:cubicBezTo>
                  <a:cubicBezTo>
                    <a:pt x="3592" y="3435"/>
                    <a:pt x="3435" y="3592"/>
                    <a:pt x="3246" y="3592"/>
                  </a:cubicBezTo>
                  <a:cubicBezTo>
                    <a:pt x="3057" y="3592"/>
                    <a:pt x="2899" y="3435"/>
                    <a:pt x="2899" y="3246"/>
                  </a:cubicBezTo>
                  <a:cubicBezTo>
                    <a:pt x="2899" y="3025"/>
                    <a:pt x="3057" y="2868"/>
                    <a:pt x="3246" y="2868"/>
                  </a:cubicBezTo>
                  <a:close/>
                  <a:moveTo>
                    <a:pt x="8854" y="2868"/>
                  </a:moveTo>
                  <a:cubicBezTo>
                    <a:pt x="9043" y="2868"/>
                    <a:pt x="9200" y="3025"/>
                    <a:pt x="9200" y="3246"/>
                  </a:cubicBezTo>
                  <a:cubicBezTo>
                    <a:pt x="9200" y="3435"/>
                    <a:pt x="9043" y="3592"/>
                    <a:pt x="8854" y="3592"/>
                  </a:cubicBezTo>
                  <a:cubicBezTo>
                    <a:pt x="8665" y="3592"/>
                    <a:pt x="8507" y="3435"/>
                    <a:pt x="8507" y="3246"/>
                  </a:cubicBezTo>
                  <a:cubicBezTo>
                    <a:pt x="8507" y="3025"/>
                    <a:pt x="8665" y="2868"/>
                    <a:pt x="8854" y="2868"/>
                  </a:cubicBezTo>
                  <a:close/>
                  <a:moveTo>
                    <a:pt x="6774" y="3277"/>
                  </a:moveTo>
                  <a:cubicBezTo>
                    <a:pt x="6963" y="3277"/>
                    <a:pt x="7121" y="3435"/>
                    <a:pt x="7121" y="3624"/>
                  </a:cubicBezTo>
                  <a:lnTo>
                    <a:pt x="7121" y="3876"/>
                  </a:lnTo>
                  <a:cubicBezTo>
                    <a:pt x="7247" y="3907"/>
                    <a:pt x="7341" y="3970"/>
                    <a:pt x="7467" y="4065"/>
                  </a:cubicBezTo>
                  <a:lnTo>
                    <a:pt x="7656" y="3939"/>
                  </a:lnTo>
                  <a:cubicBezTo>
                    <a:pt x="7706" y="3919"/>
                    <a:pt x="7766" y="3908"/>
                    <a:pt x="7825" y="3908"/>
                  </a:cubicBezTo>
                  <a:cubicBezTo>
                    <a:pt x="7955" y="3908"/>
                    <a:pt x="8086" y="3957"/>
                    <a:pt x="8129" y="4065"/>
                  </a:cubicBezTo>
                  <a:lnTo>
                    <a:pt x="8854" y="5294"/>
                  </a:lnTo>
                  <a:cubicBezTo>
                    <a:pt x="8917" y="5451"/>
                    <a:pt x="8885" y="5672"/>
                    <a:pt x="8728" y="5735"/>
                  </a:cubicBezTo>
                  <a:lnTo>
                    <a:pt x="8539" y="5861"/>
                  </a:lnTo>
                  <a:lnTo>
                    <a:pt x="8539" y="6270"/>
                  </a:lnTo>
                  <a:lnTo>
                    <a:pt x="8728" y="6396"/>
                  </a:lnTo>
                  <a:cubicBezTo>
                    <a:pt x="8885" y="6459"/>
                    <a:pt x="8980" y="6711"/>
                    <a:pt x="8854" y="6869"/>
                  </a:cubicBezTo>
                  <a:lnTo>
                    <a:pt x="8129" y="8066"/>
                  </a:lnTo>
                  <a:cubicBezTo>
                    <a:pt x="8043" y="8174"/>
                    <a:pt x="7927" y="8222"/>
                    <a:pt x="7812" y="8222"/>
                  </a:cubicBezTo>
                  <a:cubicBezTo>
                    <a:pt x="7759" y="8222"/>
                    <a:pt x="7706" y="8212"/>
                    <a:pt x="7656" y="8192"/>
                  </a:cubicBezTo>
                  <a:lnTo>
                    <a:pt x="7467" y="8066"/>
                  </a:lnTo>
                  <a:cubicBezTo>
                    <a:pt x="7341" y="8160"/>
                    <a:pt x="7215" y="8223"/>
                    <a:pt x="7121" y="8255"/>
                  </a:cubicBezTo>
                  <a:lnTo>
                    <a:pt x="7121" y="8507"/>
                  </a:lnTo>
                  <a:cubicBezTo>
                    <a:pt x="7121" y="8696"/>
                    <a:pt x="6963" y="8854"/>
                    <a:pt x="6774" y="8854"/>
                  </a:cubicBezTo>
                  <a:lnTo>
                    <a:pt x="5357" y="8854"/>
                  </a:lnTo>
                  <a:cubicBezTo>
                    <a:pt x="5136" y="8854"/>
                    <a:pt x="4978" y="8696"/>
                    <a:pt x="4978" y="8507"/>
                  </a:cubicBezTo>
                  <a:lnTo>
                    <a:pt x="4978" y="8255"/>
                  </a:lnTo>
                  <a:cubicBezTo>
                    <a:pt x="4884" y="8223"/>
                    <a:pt x="4758" y="8160"/>
                    <a:pt x="4632" y="8066"/>
                  </a:cubicBezTo>
                  <a:lnTo>
                    <a:pt x="4443" y="8192"/>
                  </a:lnTo>
                  <a:cubicBezTo>
                    <a:pt x="4393" y="8212"/>
                    <a:pt x="4334" y="8222"/>
                    <a:pt x="4274" y="8222"/>
                  </a:cubicBezTo>
                  <a:cubicBezTo>
                    <a:pt x="4145" y="8222"/>
                    <a:pt x="4013" y="8174"/>
                    <a:pt x="3970" y="8066"/>
                  </a:cubicBezTo>
                  <a:lnTo>
                    <a:pt x="3246" y="6869"/>
                  </a:lnTo>
                  <a:cubicBezTo>
                    <a:pt x="3183" y="6680"/>
                    <a:pt x="3214" y="6459"/>
                    <a:pt x="3372" y="6396"/>
                  </a:cubicBezTo>
                  <a:lnTo>
                    <a:pt x="3561" y="6270"/>
                  </a:lnTo>
                  <a:lnTo>
                    <a:pt x="3561" y="5861"/>
                  </a:lnTo>
                  <a:lnTo>
                    <a:pt x="3372" y="5735"/>
                  </a:lnTo>
                  <a:cubicBezTo>
                    <a:pt x="3214" y="5672"/>
                    <a:pt x="3151" y="5420"/>
                    <a:pt x="3246" y="5294"/>
                  </a:cubicBezTo>
                  <a:lnTo>
                    <a:pt x="3970" y="4065"/>
                  </a:lnTo>
                  <a:cubicBezTo>
                    <a:pt x="4013" y="3958"/>
                    <a:pt x="4142" y="3880"/>
                    <a:pt x="4270" y="3880"/>
                  </a:cubicBezTo>
                  <a:cubicBezTo>
                    <a:pt x="4331" y="3880"/>
                    <a:pt x="4392" y="3898"/>
                    <a:pt x="4443" y="3939"/>
                  </a:cubicBezTo>
                  <a:lnTo>
                    <a:pt x="4632" y="4065"/>
                  </a:lnTo>
                  <a:cubicBezTo>
                    <a:pt x="4758" y="3970"/>
                    <a:pt x="4884" y="3907"/>
                    <a:pt x="4978" y="3876"/>
                  </a:cubicBezTo>
                  <a:lnTo>
                    <a:pt x="4978" y="3624"/>
                  </a:lnTo>
                  <a:cubicBezTo>
                    <a:pt x="4978" y="3435"/>
                    <a:pt x="5136" y="3277"/>
                    <a:pt x="5357" y="3277"/>
                  </a:cubicBezTo>
                  <a:close/>
                  <a:moveTo>
                    <a:pt x="3246" y="8475"/>
                  </a:moveTo>
                  <a:cubicBezTo>
                    <a:pt x="3435" y="8475"/>
                    <a:pt x="3592" y="8633"/>
                    <a:pt x="3592" y="8822"/>
                  </a:cubicBezTo>
                  <a:cubicBezTo>
                    <a:pt x="3592" y="9043"/>
                    <a:pt x="3435" y="9169"/>
                    <a:pt x="3246" y="9169"/>
                  </a:cubicBezTo>
                  <a:cubicBezTo>
                    <a:pt x="3057" y="9169"/>
                    <a:pt x="2899" y="9011"/>
                    <a:pt x="2899" y="8822"/>
                  </a:cubicBezTo>
                  <a:cubicBezTo>
                    <a:pt x="2899" y="8633"/>
                    <a:pt x="3057" y="8475"/>
                    <a:pt x="3246" y="8475"/>
                  </a:cubicBezTo>
                  <a:close/>
                  <a:moveTo>
                    <a:pt x="8854" y="8475"/>
                  </a:moveTo>
                  <a:cubicBezTo>
                    <a:pt x="9043" y="8475"/>
                    <a:pt x="9200" y="8633"/>
                    <a:pt x="9200" y="8822"/>
                  </a:cubicBezTo>
                  <a:cubicBezTo>
                    <a:pt x="9200" y="9043"/>
                    <a:pt x="9043" y="9169"/>
                    <a:pt x="8854" y="9169"/>
                  </a:cubicBezTo>
                  <a:cubicBezTo>
                    <a:pt x="8665" y="9169"/>
                    <a:pt x="8507" y="9011"/>
                    <a:pt x="8507" y="8822"/>
                  </a:cubicBezTo>
                  <a:cubicBezTo>
                    <a:pt x="8507" y="8633"/>
                    <a:pt x="8665" y="8475"/>
                    <a:pt x="8854" y="8475"/>
                  </a:cubicBezTo>
                  <a:close/>
                  <a:moveTo>
                    <a:pt x="3183" y="1"/>
                  </a:moveTo>
                  <a:cubicBezTo>
                    <a:pt x="2994" y="1"/>
                    <a:pt x="2836" y="158"/>
                    <a:pt x="2836" y="347"/>
                  </a:cubicBezTo>
                  <a:lnTo>
                    <a:pt x="2836" y="1418"/>
                  </a:lnTo>
                  <a:lnTo>
                    <a:pt x="2458" y="1418"/>
                  </a:lnTo>
                  <a:cubicBezTo>
                    <a:pt x="1891" y="1418"/>
                    <a:pt x="1418" y="1891"/>
                    <a:pt x="1418" y="2490"/>
                  </a:cubicBezTo>
                  <a:lnTo>
                    <a:pt x="1418" y="2836"/>
                  </a:lnTo>
                  <a:lnTo>
                    <a:pt x="347" y="2836"/>
                  </a:lnTo>
                  <a:cubicBezTo>
                    <a:pt x="158" y="2836"/>
                    <a:pt x="1" y="2994"/>
                    <a:pt x="1" y="3183"/>
                  </a:cubicBezTo>
                  <a:cubicBezTo>
                    <a:pt x="1" y="3372"/>
                    <a:pt x="158" y="3529"/>
                    <a:pt x="347" y="3529"/>
                  </a:cubicBezTo>
                  <a:lnTo>
                    <a:pt x="1418" y="3529"/>
                  </a:lnTo>
                  <a:lnTo>
                    <a:pt x="1418" y="4254"/>
                  </a:lnTo>
                  <a:lnTo>
                    <a:pt x="347" y="4254"/>
                  </a:lnTo>
                  <a:cubicBezTo>
                    <a:pt x="158" y="4254"/>
                    <a:pt x="1" y="4411"/>
                    <a:pt x="1" y="4600"/>
                  </a:cubicBezTo>
                  <a:cubicBezTo>
                    <a:pt x="1" y="4821"/>
                    <a:pt x="158" y="4978"/>
                    <a:pt x="347" y="4978"/>
                  </a:cubicBezTo>
                  <a:lnTo>
                    <a:pt x="1418" y="4978"/>
                  </a:lnTo>
                  <a:lnTo>
                    <a:pt x="1418" y="5672"/>
                  </a:lnTo>
                  <a:lnTo>
                    <a:pt x="347" y="5672"/>
                  </a:lnTo>
                  <a:cubicBezTo>
                    <a:pt x="158" y="5672"/>
                    <a:pt x="1" y="5829"/>
                    <a:pt x="1" y="6018"/>
                  </a:cubicBezTo>
                  <a:cubicBezTo>
                    <a:pt x="1" y="6239"/>
                    <a:pt x="158" y="6396"/>
                    <a:pt x="347" y="6396"/>
                  </a:cubicBezTo>
                  <a:lnTo>
                    <a:pt x="1418" y="6396"/>
                  </a:lnTo>
                  <a:lnTo>
                    <a:pt x="1418" y="7089"/>
                  </a:lnTo>
                  <a:lnTo>
                    <a:pt x="347" y="7089"/>
                  </a:lnTo>
                  <a:cubicBezTo>
                    <a:pt x="158" y="7089"/>
                    <a:pt x="1" y="7247"/>
                    <a:pt x="1" y="7436"/>
                  </a:cubicBezTo>
                  <a:cubicBezTo>
                    <a:pt x="1" y="7656"/>
                    <a:pt x="158" y="7814"/>
                    <a:pt x="347" y="7814"/>
                  </a:cubicBezTo>
                  <a:lnTo>
                    <a:pt x="1418" y="7814"/>
                  </a:lnTo>
                  <a:lnTo>
                    <a:pt x="1418" y="8507"/>
                  </a:lnTo>
                  <a:lnTo>
                    <a:pt x="347" y="8507"/>
                  </a:lnTo>
                  <a:cubicBezTo>
                    <a:pt x="158" y="8507"/>
                    <a:pt x="1" y="8665"/>
                    <a:pt x="1" y="8854"/>
                  </a:cubicBezTo>
                  <a:cubicBezTo>
                    <a:pt x="1" y="9074"/>
                    <a:pt x="158" y="9232"/>
                    <a:pt x="347" y="9232"/>
                  </a:cubicBezTo>
                  <a:lnTo>
                    <a:pt x="1418" y="9232"/>
                  </a:lnTo>
                  <a:lnTo>
                    <a:pt x="1418" y="9578"/>
                  </a:lnTo>
                  <a:cubicBezTo>
                    <a:pt x="1418" y="10177"/>
                    <a:pt x="1891" y="10618"/>
                    <a:pt x="2458" y="10618"/>
                  </a:cubicBezTo>
                  <a:lnTo>
                    <a:pt x="2836" y="10618"/>
                  </a:lnTo>
                  <a:lnTo>
                    <a:pt x="2836" y="11689"/>
                  </a:lnTo>
                  <a:cubicBezTo>
                    <a:pt x="2836" y="11878"/>
                    <a:pt x="2994" y="12036"/>
                    <a:pt x="3183" y="12036"/>
                  </a:cubicBezTo>
                  <a:cubicBezTo>
                    <a:pt x="3372" y="12036"/>
                    <a:pt x="3529" y="11878"/>
                    <a:pt x="3529" y="11689"/>
                  </a:cubicBezTo>
                  <a:lnTo>
                    <a:pt x="3529" y="10618"/>
                  </a:lnTo>
                  <a:lnTo>
                    <a:pt x="4254" y="10618"/>
                  </a:lnTo>
                  <a:lnTo>
                    <a:pt x="4254" y="11689"/>
                  </a:lnTo>
                  <a:cubicBezTo>
                    <a:pt x="4254" y="11878"/>
                    <a:pt x="4411" y="12036"/>
                    <a:pt x="4600" y="12036"/>
                  </a:cubicBezTo>
                  <a:cubicBezTo>
                    <a:pt x="4789" y="12036"/>
                    <a:pt x="4947" y="11878"/>
                    <a:pt x="4947" y="11689"/>
                  </a:cubicBezTo>
                  <a:lnTo>
                    <a:pt x="4947" y="10618"/>
                  </a:lnTo>
                  <a:lnTo>
                    <a:pt x="5672" y="10618"/>
                  </a:lnTo>
                  <a:lnTo>
                    <a:pt x="5672" y="11689"/>
                  </a:lnTo>
                  <a:cubicBezTo>
                    <a:pt x="5672" y="11878"/>
                    <a:pt x="5829" y="12036"/>
                    <a:pt x="6018" y="12036"/>
                  </a:cubicBezTo>
                  <a:cubicBezTo>
                    <a:pt x="6207" y="12036"/>
                    <a:pt x="6365" y="11878"/>
                    <a:pt x="6365" y="11689"/>
                  </a:cubicBezTo>
                  <a:lnTo>
                    <a:pt x="6365" y="10618"/>
                  </a:lnTo>
                  <a:lnTo>
                    <a:pt x="7089" y="10618"/>
                  </a:lnTo>
                  <a:lnTo>
                    <a:pt x="7089" y="11689"/>
                  </a:lnTo>
                  <a:cubicBezTo>
                    <a:pt x="7089" y="11878"/>
                    <a:pt x="7247" y="12036"/>
                    <a:pt x="7436" y="12036"/>
                  </a:cubicBezTo>
                  <a:cubicBezTo>
                    <a:pt x="7625" y="12036"/>
                    <a:pt x="7782" y="11878"/>
                    <a:pt x="7782" y="11689"/>
                  </a:cubicBezTo>
                  <a:lnTo>
                    <a:pt x="7782" y="10618"/>
                  </a:lnTo>
                  <a:lnTo>
                    <a:pt x="8507" y="10618"/>
                  </a:lnTo>
                  <a:lnTo>
                    <a:pt x="8507" y="11689"/>
                  </a:lnTo>
                  <a:cubicBezTo>
                    <a:pt x="8507" y="11878"/>
                    <a:pt x="8665" y="12036"/>
                    <a:pt x="8854" y="12036"/>
                  </a:cubicBezTo>
                  <a:cubicBezTo>
                    <a:pt x="9043" y="12036"/>
                    <a:pt x="9200" y="11878"/>
                    <a:pt x="9200" y="11689"/>
                  </a:cubicBezTo>
                  <a:lnTo>
                    <a:pt x="9200" y="10618"/>
                  </a:lnTo>
                  <a:lnTo>
                    <a:pt x="9547" y="10618"/>
                  </a:lnTo>
                  <a:cubicBezTo>
                    <a:pt x="10145" y="10618"/>
                    <a:pt x="10618" y="10177"/>
                    <a:pt x="10618" y="9578"/>
                  </a:cubicBezTo>
                  <a:lnTo>
                    <a:pt x="10618" y="9232"/>
                  </a:lnTo>
                  <a:lnTo>
                    <a:pt x="11689" y="9232"/>
                  </a:lnTo>
                  <a:cubicBezTo>
                    <a:pt x="11878" y="9232"/>
                    <a:pt x="12036" y="9074"/>
                    <a:pt x="12036" y="8854"/>
                  </a:cubicBezTo>
                  <a:cubicBezTo>
                    <a:pt x="12036" y="8665"/>
                    <a:pt x="11878" y="8507"/>
                    <a:pt x="11689" y="8507"/>
                  </a:cubicBezTo>
                  <a:lnTo>
                    <a:pt x="10618" y="8507"/>
                  </a:lnTo>
                  <a:lnTo>
                    <a:pt x="10618" y="7814"/>
                  </a:lnTo>
                  <a:lnTo>
                    <a:pt x="11689" y="7814"/>
                  </a:lnTo>
                  <a:cubicBezTo>
                    <a:pt x="11878" y="7814"/>
                    <a:pt x="12036" y="7656"/>
                    <a:pt x="12036" y="7436"/>
                  </a:cubicBezTo>
                  <a:cubicBezTo>
                    <a:pt x="12036" y="7247"/>
                    <a:pt x="11878" y="7089"/>
                    <a:pt x="11689" y="7089"/>
                  </a:cubicBezTo>
                  <a:lnTo>
                    <a:pt x="10618" y="7089"/>
                  </a:lnTo>
                  <a:lnTo>
                    <a:pt x="10618" y="6396"/>
                  </a:lnTo>
                  <a:lnTo>
                    <a:pt x="11689" y="6396"/>
                  </a:lnTo>
                  <a:cubicBezTo>
                    <a:pt x="11878" y="6396"/>
                    <a:pt x="12036" y="6239"/>
                    <a:pt x="12036" y="6018"/>
                  </a:cubicBezTo>
                  <a:cubicBezTo>
                    <a:pt x="12036" y="5829"/>
                    <a:pt x="11878" y="5672"/>
                    <a:pt x="11689" y="5672"/>
                  </a:cubicBezTo>
                  <a:lnTo>
                    <a:pt x="10618" y="5672"/>
                  </a:lnTo>
                  <a:lnTo>
                    <a:pt x="10618" y="4978"/>
                  </a:lnTo>
                  <a:lnTo>
                    <a:pt x="11689" y="4978"/>
                  </a:lnTo>
                  <a:cubicBezTo>
                    <a:pt x="11878" y="4978"/>
                    <a:pt x="12036" y="4821"/>
                    <a:pt x="12036" y="4600"/>
                  </a:cubicBezTo>
                  <a:cubicBezTo>
                    <a:pt x="12036" y="4411"/>
                    <a:pt x="11878" y="4254"/>
                    <a:pt x="11689" y="4254"/>
                  </a:cubicBezTo>
                  <a:lnTo>
                    <a:pt x="10618" y="4254"/>
                  </a:lnTo>
                  <a:lnTo>
                    <a:pt x="10618" y="3529"/>
                  </a:lnTo>
                  <a:lnTo>
                    <a:pt x="11689" y="3529"/>
                  </a:lnTo>
                  <a:cubicBezTo>
                    <a:pt x="11878" y="3529"/>
                    <a:pt x="12036" y="3372"/>
                    <a:pt x="12036" y="3183"/>
                  </a:cubicBezTo>
                  <a:cubicBezTo>
                    <a:pt x="12036" y="2994"/>
                    <a:pt x="11878" y="2836"/>
                    <a:pt x="11689" y="2836"/>
                  </a:cubicBezTo>
                  <a:lnTo>
                    <a:pt x="10618" y="2836"/>
                  </a:lnTo>
                  <a:lnTo>
                    <a:pt x="10618" y="2490"/>
                  </a:lnTo>
                  <a:cubicBezTo>
                    <a:pt x="10618" y="1891"/>
                    <a:pt x="10145" y="1418"/>
                    <a:pt x="9547" y="1418"/>
                  </a:cubicBezTo>
                  <a:lnTo>
                    <a:pt x="9200" y="1418"/>
                  </a:lnTo>
                  <a:lnTo>
                    <a:pt x="9200" y="347"/>
                  </a:lnTo>
                  <a:cubicBezTo>
                    <a:pt x="9200" y="158"/>
                    <a:pt x="9043" y="1"/>
                    <a:pt x="8854" y="1"/>
                  </a:cubicBezTo>
                  <a:cubicBezTo>
                    <a:pt x="8665" y="1"/>
                    <a:pt x="8507" y="158"/>
                    <a:pt x="8507" y="347"/>
                  </a:cubicBezTo>
                  <a:lnTo>
                    <a:pt x="8507" y="1418"/>
                  </a:lnTo>
                  <a:lnTo>
                    <a:pt x="7782" y="1418"/>
                  </a:lnTo>
                  <a:lnTo>
                    <a:pt x="7782" y="347"/>
                  </a:lnTo>
                  <a:cubicBezTo>
                    <a:pt x="7782" y="158"/>
                    <a:pt x="7625" y="1"/>
                    <a:pt x="7436" y="1"/>
                  </a:cubicBezTo>
                  <a:cubicBezTo>
                    <a:pt x="7247" y="1"/>
                    <a:pt x="7089" y="158"/>
                    <a:pt x="7089" y="347"/>
                  </a:cubicBezTo>
                  <a:lnTo>
                    <a:pt x="7089" y="1418"/>
                  </a:lnTo>
                  <a:lnTo>
                    <a:pt x="6365" y="1418"/>
                  </a:lnTo>
                  <a:lnTo>
                    <a:pt x="6365" y="347"/>
                  </a:lnTo>
                  <a:cubicBezTo>
                    <a:pt x="6365" y="158"/>
                    <a:pt x="6207" y="1"/>
                    <a:pt x="6018" y="1"/>
                  </a:cubicBezTo>
                  <a:cubicBezTo>
                    <a:pt x="5829" y="1"/>
                    <a:pt x="5672" y="158"/>
                    <a:pt x="5672" y="347"/>
                  </a:cubicBezTo>
                  <a:lnTo>
                    <a:pt x="5672" y="1418"/>
                  </a:lnTo>
                  <a:lnTo>
                    <a:pt x="4947" y="1418"/>
                  </a:lnTo>
                  <a:lnTo>
                    <a:pt x="4947" y="347"/>
                  </a:lnTo>
                  <a:cubicBezTo>
                    <a:pt x="4947" y="158"/>
                    <a:pt x="4789" y="1"/>
                    <a:pt x="4600" y="1"/>
                  </a:cubicBezTo>
                  <a:cubicBezTo>
                    <a:pt x="4411" y="1"/>
                    <a:pt x="4254" y="158"/>
                    <a:pt x="4254" y="347"/>
                  </a:cubicBezTo>
                  <a:lnTo>
                    <a:pt x="4254" y="1418"/>
                  </a:lnTo>
                  <a:lnTo>
                    <a:pt x="3529" y="1418"/>
                  </a:lnTo>
                  <a:lnTo>
                    <a:pt x="3529" y="347"/>
                  </a:lnTo>
                  <a:cubicBezTo>
                    <a:pt x="3529" y="158"/>
                    <a:pt x="3372" y="1"/>
                    <a:pt x="31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59"/>
            <p:cNvSpPr/>
            <p:nvPr/>
          </p:nvSpPr>
          <p:spPr>
            <a:xfrm>
              <a:off x="-44369750" y="3317850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68"/>
                    <a:pt x="158" y="725"/>
                    <a:pt x="347" y="725"/>
                  </a:cubicBezTo>
                  <a:cubicBezTo>
                    <a:pt x="536" y="725"/>
                    <a:pt x="693" y="568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59"/>
            <p:cNvSpPr/>
            <p:nvPr/>
          </p:nvSpPr>
          <p:spPr>
            <a:xfrm>
              <a:off x="-44411500" y="3275325"/>
              <a:ext cx="100825" cy="102400"/>
            </a:xfrm>
            <a:custGeom>
              <a:avLst/>
              <a:gdLst/>
              <a:ahLst/>
              <a:cxnLst/>
              <a:rect l="l" t="t" r="r" b="b"/>
              <a:pathLst>
                <a:path w="4033" h="4096" extrusionOk="0">
                  <a:moveTo>
                    <a:pt x="2017" y="1008"/>
                  </a:moveTo>
                  <a:cubicBezTo>
                    <a:pt x="2615" y="1008"/>
                    <a:pt x="3088" y="1481"/>
                    <a:pt x="3088" y="2048"/>
                  </a:cubicBezTo>
                  <a:cubicBezTo>
                    <a:pt x="3088" y="2647"/>
                    <a:pt x="2615" y="3119"/>
                    <a:pt x="2017" y="3119"/>
                  </a:cubicBezTo>
                  <a:cubicBezTo>
                    <a:pt x="1418" y="3119"/>
                    <a:pt x="945" y="2647"/>
                    <a:pt x="945" y="2048"/>
                  </a:cubicBezTo>
                  <a:cubicBezTo>
                    <a:pt x="945" y="1481"/>
                    <a:pt x="1418" y="1008"/>
                    <a:pt x="2017" y="1008"/>
                  </a:cubicBezTo>
                  <a:close/>
                  <a:moveTo>
                    <a:pt x="1670" y="0"/>
                  </a:moveTo>
                  <a:lnTo>
                    <a:pt x="1670" y="126"/>
                  </a:lnTo>
                  <a:cubicBezTo>
                    <a:pt x="1670" y="284"/>
                    <a:pt x="1576" y="410"/>
                    <a:pt x="1418" y="441"/>
                  </a:cubicBezTo>
                  <a:cubicBezTo>
                    <a:pt x="1229" y="536"/>
                    <a:pt x="1040" y="630"/>
                    <a:pt x="882" y="756"/>
                  </a:cubicBezTo>
                  <a:cubicBezTo>
                    <a:pt x="809" y="811"/>
                    <a:pt x="725" y="845"/>
                    <a:pt x="643" y="845"/>
                  </a:cubicBezTo>
                  <a:cubicBezTo>
                    <a:pt x="584" y="845"/>
                    <a:pt x="526" y="828"/>
                    <a:pt x="473" y="788"/>
                  </a:cubicBezTo>
                  <a:lnTo>
                    <a:pt x="347" y="725"/>
                  </a:lnTo>
                  <a:lnTo>
                    <a:pt x="0" y="1324"/>
                  </a:lnTo>
                  <a:lnTo>
                    <a:pt x="126" y="1387"/>
                  </a:lnTo>
                  <a:cubicBezTo>
                    <a:pt x="252" y="1481"/>
                    <a:pt x="315" y="1639"/>
                    <a:pt x="284" y="1733"/>
                  </a:cubicBezTo>
                  <a:cubicBezTo>
                    <a:pt x="252" y="1985"/>
                    <a:pt x="252" y="2143"/>
                    <a:pt x="284" y="2363"/>
                  </a:cubicBezTo>
                  <a:cubicBezTo>
                    <a:pt x="315" y="2521"/>
                    <a:pt x="252" y="2647"/>
                    <a:pt x="126" y="2741"/>
                  </a:cubicBezTo>
                  <a:lnTo>
                    <a:pt x="0" y="2804"/>
                  </a:lnTo>
                  <a:lnTo>
                    <a:pt x="347" y="3403"/>
                  </a:lnTo>
                  <a:lnTo>
                    <a:pt x="473" y="3308"/>
                  </a:lnTo>
                  <a:cubicBezTo>
                    <a:pt x="518" y="3286"/>
                    <a:pt x="566" y="3276"/>
                    <a:pt x="616" y="3276"/>
                  </a:cubicBezTo>
                  <a:cubicBezTo>
                    <a:pt x="707" y="3276"/>
                    <a:pt x="801" y="3310"/>
                    <a:pt x="882" y="3371"/>
                  </a:cubicBezTo>
                  <a:cubicBezTo>
                    <a:pt x="1040" y="3529"/>
                    <a:pt x="1229" y="3592"/>
                    <a:pt x="1418" y="3686"/>
                  </a:cubicBezTo>
                  <a:cubicBezTo>
                    <a:pt x="1576" y="3718"/>
                    <a:pt x="1670" y="3875"/>
                    <a:pt x="1670" y="4001"/>
                  </a:cubicBezTo>
                  <a:lnTo>
                    <a:pt x="1670" y="4096"/>
                  </a:lnTo>
                  <a:lnTo>
                    <a:pt x="2363" y="4096"/>
                  </a:lnTo>
                  <a:lnTo>
                    <a:pt x="2363" y="4001"/>
                  </a:lnTo>
                  <a:cubicBezTo>
                    <a:pt x="2363" y="3844"/>
                    <a:pt x="2458" y="3718"/>
                    <a:pt x="2615" y="3686"/>
                  </a:cubicBezTo>
                  <a:cubicBezTo>
                    <a:pt x="2804" y="3592"/>
                    <a:pt x="2993" y="3466"/>
                    <a:pt x="3151" y="3371"/>
                  </a:cubicBezTo>
                  <a:cubicBezTo>
                    <a:pt x="3232" y="3310"/>
                    <a:pt x="3327" y="3276"/>
                    <a:pt x="3417" y="3276"/>
                  </a:cubicBezTo>
                  <a:cubicBezTo>
                    <a:pt x="3467" y="3276"/>
                    <a:pt x="3516" y="3286"/>
                    <a:pt x="3560" y="3308"/>
                  </a:cubicBezTo>
                  <a:lnTo>
                    <a:pt x="3686" y="3403"/>
                  </a:lnTo>
                  <a:lnTo>
                    <a:pt x="4033" y="2804"/>
                  </a:lnTo>
                  <a:lnTo>
                    <a:pt x="3907" y="2741"/>
                  </a:lnTo>
                  <a:cubicBezTo>
                    <a:pt x="3781" y="2647"/>
                    <a:pt x="3718" y="2489"/>
                    <a:pt x="3749" y="2363"/>
                  </a:cubicBezTo>
                  <a:cubicBezTo>
                    <a:pt x="3781" y="2143"/>
                    <a:pt x="3781" y="1985"/>
                    <a:pt x="3749" y="1733"/>
                  </a:cubicBezTo>
                  <a:cubicBezTo>
                    <a:pt x="3718" y="1576"/>
                    <a:pt x="3781" y="1481"/>
                    <a:pt x="3907" y="1387"/>
                  </a:cubicBezTo>
                  <a:lnTo>
                    <a:pt x="4033" y="1324"/>
                  </a:lnTo>
                  <a:lnTo>
                    <a:pt x="3686" y="725"/>
                  </a:lnTo>
                  <a:lnTo>
                    <a:pt x="3560" y="788"/>
                  </a:lnTo>
                  <a:cubicBezTo>
                    <a:pt x="3502" y="832"/>
                    <a:pt x="3437" y="855"/>
                    <a:pt x="3371" y="855"/>
                  </a:cubicBezTo>
                  <a:cubicBezTo>
                    <a:pt x="3295" y="855"/>
                    <a:pt x="3218" y="824"/>
                    <a:pt x="3151" y="756"/>
                  </a:cubicBezTo>
                  <a:cubicBezTo>
                    <a:pt x="2993" y="599"/>
                    <a:pt x="2804" y="536"/>
                    <a:pt x="2615" y="441"/>
                  </a:cubicBezTo>
                  <a:cubicBezTo>
                    <a:pt x="2458" y="410"/>
                    <a:pt x="2363" y="252"/>
                    <a:pt x="2363" y="126"/>
                  </a:cubicBezTo>
                  <a:lnTo>
                    <a:pt x="23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3" name="Google Shape;1843;p59"/>
          <p:cNvGrpSpPr/>
          <p:nvPr/>
        </p:nvGrpSpPr>
        <p:grpSpPr>
          <a:xfrm>
            <a:off x="2993862" y="2156187"/>
            <a:ext cx="356624" cy="285281"/>
            <a:chOff x="3860400" y="3254050"/>
            <a:chExt cx="296175" cy="241825"/>
          </a:xfrm>
        </p:grpSpPr>
        <p:sp>
          <p:nvSpPr>
            <p:cNvPr id="1844" name="Google Shape;1844;p59"/>
            <p:cNvSpPr/>
            <p:nvPr/>
          </p:nvSpPr>
          <p:spPr>
            <a:xfrm>
              <a:off x="4112425" y="3358025"/>
              <a:ext cx="44150" cy="18125"/>
            </a:xfrm>
            <a:custGeom>
              <a:avLst/>
              <a:gdLst/>
              <a:ahLst/>
              <a:cxnLst/>
              <a:rect l="l" t="t" r="r" b="b"/>
              <a:pathLst>
                <a:path w="1766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lnTo>
                    <a:pt x="1419" y="725"/>
                  </a:lnTo>
                  <a:cubicBezTo>
                    <a:pt x="1608" y="725"/>
                    <a:pt x="1765" y="567"/>
                    <a:pt x="1765" y="378"/>
                  </a:cubicBezTo>
                  <a:cubicBezTo>
                    <a:pt x="1734" y="158"/>
                    <a:pt x="1608" y="0"/>
                    <a:pt x="14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59"/>
            <p:cNvSpPr/>
            <p:nvPr/>
          </p:nvSpPr>
          <p:spPr>
            <a:xfrm>
              <a:off x="4102200" y="3393475"/>
              <a:ext cx="37050" cy="33875"/>
            </a:xfrm>
            <a:custGeom>
              <a:avLst/>
              <a:gdLst/>
              <a:ahLst/>
              <a:cxnLst/>
              <a:rect l="l" t="t" r="r" b="b"/>
              <a:pathLst>
                <a:path w="1482" h="1355" extrusionOk="0">
                  <a:moveTo>
                    <a:pt x="394" y="0"/>
                  </a:moveTo>
                  <a:cubicBezTo>
                    <a:pt x="308" y="0"/>
                    <a:pt x="221" y="32"/>
                    <a:pt x="158" y="95"/>
                  </a:cubicBezTo>
                  <a:cubicBezTo>
                    <a:pt x="0" y="221"/>
                    <a:pt x="0" y="410"/>
                    <a:pt x="158" y="567"/>
                  </a:cubicBezTo>
                  <a:lnTo>
                    <a:pt x="882" y="1260"/>
                  </a:lnTo>
                  <a:cubicBezTo>
                    <a:pt x="945" y="1323"/>
                    <a:pt x="1032" y="1355"/>
                    <a:pt x="1119" y="1355"/>
                  </a:cubicBezTo>
                  <a:cubicBezTo>
                    <a:pt x="1205" y="1355"/>
                    <a:pt x="1292" y="1323"/>
                    <a:pt x="1355" y="1260"/>
                  </a:cubicBezTo>
                  <a:cubicBezTo>
                    <a:pt x="1481" y="1134"/>
                    <a:pt x="1481" y="914"/>
                    <a:pt x="1355" y="788"/>
                  </a:cubicBezTo>
                  <a:lnTo>
                    <a:pt x="630" y="95"/>
                  </a:lnTo>
                  <a:cubicBezTo>
                    <a:pt x="567" y="32"/>
                    <a:pt x="481" y="0"/>
                    <a:pt x="3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59"/>
            <p:cNvSpPr/>
            <p:nvPr/>
          </p:nvSpPr>
          <p:spPr>
            <a:xfrm>
              <a:off x="4103775" y="3306025"/>
              <a:ext cx="35475" cy="34500"/>
            </a:xfrm>
            <a:custGeom>
              <a:avLst/>
              <a:gdLst/>
              <a:ahLst/>
              <a:cxnLst/>
              <a:rect l="l" t="t" r="r" b="b"/>
              <a:pathLst>
                <a:path w="1419" h="1380" extrusionOk="0">
                  <a:moveTo>
                    <a:pt x="1056" y="1"/>
                  </a:moveTo>
                  <a:cubicBezTo>
                    <a:pt x="969" y="1"/>
                    <a:pt x="882" y="32"/>
                    <a:pt x="819" y="96"/>
                  </a:cubicBezTo>
                  <a:lnTo>
                    <a:pt x="95" y="789"/>
                  </a:lnTo>
                  <a:cubicBezTo>
                    <a:pt x="0" y="915"/>
                    <a:pt x="0" y="1135"/>
                    <a:pt x="95" y="1261"/>
                  </a:cubicBezTo>
                  <a:cubicBezTo>
                    <a:pt x="158" y="1340"/>
                    <a:pt x="252" y="1379"/>
                    <a:pt x="343" y="1379"/>
                  </a:cubicBezTo>
                  <a:cubicBezTo>
                    <a:pt x="434" y="1379"/>
                    <a:pt x="520" y="1340"/>
                    <a:pt x="567" y="1261"/>
                  </a:cubicBezTo>
                  <a:lnTo>
                    <a:pt x="1292" y="568"/>
                  </a:lnTo>
                  <a:cubicBezTo>
                    <a:pt x="1418" y="442"/>
                    <a:pt x="1418" y="190"/>
                    <a:pt x="1292" y="96"/>
                  </a:cubicBezTo>
                  <a:cubicBezTo>
                    <a:pt x="1229" y="32"/>
                    <a:pt x="1142" y="1"/>
                    <a:pt x="10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59"/>
            <p:cNvSpPr/>
            <p:nvPr/>
          </p:nvSpPr>
          <p:spPr>
            <a:xfrm>
              <a:off x="3860400" y="3306025"/>
              <a:ext cx="105550" cy="104800"/>
            </a:xfrm>
            <a:custGeom>
              <a:avLst/>
              <a:gdLst/>
              <a:ahLst/>
              <a:cxnLst/>
              <a:rect l="l" t="t" r="r" b="b"/>
              <a:pathLst>
                <a:path w="4222" h="4192" extrusionOk="0">
                  <a:moveTo>
                    <a:pt x="2489" y="1"/>
                  </a:moveTo>
                  <a:cubicBezTo>
                    <a:pt x="2048" y="1"/>
                    <a:pt x="1639" y="285"/>
                    <a:pt x="1481" y="726"/>
                  </a:cubicBezTo>
                  <a:lnTo>
                    <a:pt x="1418" y="726"/>
                  </a:lnTo>
                  <a:cubicBezTo>
                    <a:pt x="662" y="726"/>
                    <a:pt x="0" y="1356"/>
                    <a:pt x="0" y="2080"/>
                  </a:cubicBezTo>
                  <a:cubicBezTo>
                    <a:pt x="0" y="2836"/>
                    <a:pt x="630" y="3467"/>
                    <a:pt x="1418" y="3467"/>
                  </a:cubicBezTo>
                  <a:lnTo>
                    <a:pt x="1481" y="3467"/>
                  </a:lnTo>
                  <a:cubicBezTo>
                    <a:pt x="1639" y="3845"/>
                    <a:pt x="2017" y="4191"/>
                    <a:pt x="2489" y="4191"/>
                  </a:cubicBezTo>
                  <a:lnTo>
                    <a:pt x="4222" y="4191"/>
                  </a:lnTo>
                  <a:lnTo>
                    <a:pt x="42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59"/>
            <p:cNvSpPr/>
            <p:nvPr/>
          </p:nvSpPr>
          <p:spPr>
            <a:xfrm>
              <a:off x="4050225" y="3254050"/>
              <a:ext cx="35450" cy="208750"/>
            </a:xfrm>
            <a:custGeom>
              <a:avLst/>
              <a:gdLst/>
              <a:ahLst/>
              <a:cxnLst/>
              <a:rect l="l" t="t" r="r" b="b"/>
              <a:pathLst>
                <a:path w="1418" h="8350" extrusionOk="0">
                  <a:moveTo>
                    <a:pt x="725" y="1"/>
                  </a:moveTo>
                  <a:cubicBezTo>
                    <a:pt x="315" y="1"/>
                    <a:pt x="0" y="316"/>
                    <a:pt x="0" y="694"/>
                  </a:cubicBezTo>
                  <a:lnTo>
                    <a:pt x="0" y="7625"/>
                  </a:lnTo>
                  <a:cubicBezTo>
                    <a:pt x="0" y="8034"/>
                    <a:pt x="315" y="8349"/>
                    <a:pt x="725" y="8349"/>
                  </a:cubicBezTo>
                  <a:cubicBezTo>
                    <a:pt x="1134" y="8286"/>
                    <a:pt x="1418" y="8003"/>
                    <a:pt x="1418" y="7625"/>
                  </a:cubicBezTo>
                  <a:lnTo>
                    <a:pt x="1418" y="694"/>
                  </a:lnTo>
                  <a:cubicBezTo>
                    <a:pt x="1418" y="316"/>
                    <a:pt x="1103" y="1"/>
                    <a:pt x="7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59"/>
            <p:cNvSpPr/>
            <p:nvPr/>
          </p:nvSpPr>
          <p:spPr>
            <a:xfrm>
              <a:off x="3912375" y="3426550"/>
              <a:ext cx="51225" cy="69325"/>
            </a:xfrm>
            <a:custGeom>
              <a:avLst/>
              <a:gdLst/>
              <a:ahLst/>
              <a:cxnLst/>
              <a:rect l="l" t="t" r="r" b="b"/>
              <a:pathLst>
                <a:path w="2049" h="2773" extrusionOk="0">
                  <a:moveTo>
                    <a:pt x="1" y="0"/>
                  </a:moveTo>
                  <a:lnTo>
                    <a:pt x="1" y="1764"/>
                  </a:lnTo>
                  <a:cubicBezTo>
                    <a:pt x="1" y="2363"/>
                    <a:pt x="473" y="2773"/>
                    <a:pt x="1040" y="2773"/>
                  </a:cubicBezTo>
                  <a:cubicBezTo>
                    <a:pt x="1607" y="2773"/>
                    <a:pt x="2048" y="2300"/>
                    <a:pt x="2048" y="1764"/>
                  </a:cubicBezTo>
                  <a:lnTo>
                    <a:pt x="2048" y="32"/>
                  </a:lnTo>
                  <a:lnTo>
                    <a:pt x="316" y="32"/>
                  </a:lnTo>
                  <a:cubicBezTo>
                    <a:pt x="253" y="32"/>
                    <a:pt x="127" y="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59"/>
            <p:cNvSpPr/>
            <p:nvPr/>
          </p:nvSpPr>
          <p:spPr>
            <a:xfrm>
              <a:off x="3982475" y="3275325"/>
              <a:ext cx="52000" cy="163850"/>
            </a:xfrm>
            <a:custGeom>
              <a:avLst/>
              <a:gdLst/>
              <a:ahLst/>
              <a:cxnLst/>
              <a:rect l="l" t="t" r="r" b="b"/>
              <a:pathLst>
                <a:path w="2080" h="6554" extrusionOk="0">
                  <a:moveTo>
                    <a:pt x="2080" y="0"/>
                  </a:moveTo>
                  <a:lnTo>
                    <a:pt x="1765" y="315"/>
                  </a:lnTo>
                  <a:cubicBezTo>
                    <a:pt x="1292" y="788"/>
                    <a:pt x="662" y="1071"/>
                    <a:pt x="1" y="1166"/>
                  </a:cubicBezTo>
                  <a:lnTo>
                    <a:pt x="1" y="5419"/>
                  </a:lnTo>
                  <a:cubicBezTo>
                    <a:pt x="662" y="5482"/>
                    <a:pt x="1292" y="5766"/>
                    <a:pt x="1765" y="6238"/>
                  </a:cubicBezTo>
                  <a:lnTo>
                    <a:pt x="2080" y="6553"/>
                  </a:lnTo>
                  <a:lnTo>
                    <a:pt x="20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7" name="صورة 66">
            <a:extLst>
              <a:ext uri="{FF2B5EF4-FFF2-40B4-BE49-F238E27FC236}">
                <a16:creationId xmlns:a16="http://schemas.microsoft.com/office/drawing/2014/main" id="{944B7673-1EF7-457A-990A-D8130098E2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1201" y="-32092"/>
            <a:ext cx="4421303" cy="5207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animated transparent book gif - Clip Art Library">
            <a:extLst>
              <a:ext uri="{FF2B5EF4-FFF2-40B4-BE49-F238E27FC236}">
                <a16:creationId xmlns:a16="http://schemas.microsoft.com/office/drawing/2014/main" id="{8FFAF508-1429-45D7-BF0F-8D30FDA4F4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391" y="927592"/>
            <a:ext cx="2564498" cy="125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Google Shape;1317;p53">
            <a:extLst>
              <a:ext uri="{FF2B5EF4-FFF2-40B4-BE49-F238E27FC236}">
                <a16:creationId xmlns:a16="http://schemas.microsoft.com/office/drawing/2014/main" id="{AA75C784-B7F1-4691-BA8C-38C62651807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673842" y="2319620"/>
            <a:ext cx="3067800" cy="3148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solidFill>
                  <a:schemeClr val="bg1"/>
                </a:solidFill>
                <a:latin typeface="Selawik Semibold" panose="020B0702040204020203" pitchFamily="34" charset="0"/>
              </a:rPr>
              <a:t>Listen &amp; Discuss</a:t>
            </a:r>
            <a:endParaRPr sz="2000" dirty="0">
              <a:solidFill>
                <a:schemeClr val="bg1"/>
              </a:solidFill>
              <a:latin typeface="Selawik Semibold" panose="020B070204020402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75" name="MG Bk 3 F-SA_'17_1-06">
            <a:hlinkClick r:id="" action="ppaction://media"/>
            <a:extLst>
              <a:ext uri="{FF2B5EF4-FFF2-40B4-BE49-F238E27FC236}">
                <a16:creationId xmlns:a16="http://schemas.microsoft.com/office/drawing/2014/main" id="{A82070FA-4F32-42E8-97C3-5C73DEC078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43267" y="2965446"/>
            <a:ext cx="609600" cy="609600"/>
          </a:xfrm>
          <a:prstGeom prst="rect">
            <a:avLst/>
          </a:prstGeom>
          <a:effectLst>
            <a:glow rad="101600">
              <a:schemeClr val="bg1"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ato Slideshow by Slidesgo">
  <a:themeElements>
    <a:clrScheme name="Simple Light">
      <a:dk1>
        <a:srgbClr val="263238"/>
      </a:dk1>
      <a:lt1>
        <a:srgbClr val="FFFFFF"/>
      </a:lt1>
      <a:dk2>
        <a:srgbClr val="263238"/>
      </a:dk2>
      <a:lt2>
        <a:srgbClr val="EEEEEE"/>
      </a:lt2>
      <a:accent1>
        <a:srgbClr val="F5F5F5"/>
      </a:accent1>
      <a:accent2>
        <a:srgbClr val="407BFF"/>
      </a:accent2>
      <a:accent3>
        <a:srgbClr val="305DBF"/>
      </a:accent3>
      <a:accent4>
        <a:srgbClr val="455A64"/>
      </a:accent4>
      <a:accent5>
        <a:srgbClr val="E0E0E0"/>
      </a:accent5>
      <a:accent6>
        <a:srgbClr val="203E80"/>
      </a:accent6>
      <a:hlink>
        <a:srgbClr val="2632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1291</TotalTime>
  <Words>447</Words>
  <Application>Microsoft Office PowerPoint</Application>
  <PresentationFormat>عرض على الشاشة (16:9)</PresentationFormat>
  <Paragraphs>106</Paragraphs>
  <Slides>28</Slides>
  <Notes>28</Notes>
  <HiddenSlides>0</HiddenSlides>
  <MMClips>5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28</vt:i4>
      </vt:variant>
    </vt:vector>
  </HeadingPairs>
  <TitlesOfParts>
    <vt:vector size="36" baseType="lpstr">
      <vt:lpstr>Arial</vt:lpstr>
      <vt:lpstr>Selawik Semibold</vt:lpstr>
      <vt:lpstr>Fredoka One</vt:lpstr>
      <vt:lpstr>Arial Nova</vt:lpstr>
      <vt:lpstr>Raleway</vt:lpstr>
      <vt:lpstr>Gabriola</vt:lpstr>
      <vt:lpstr>Calibri</vt:lpstr>
      <vt:lpstr>Retato Slideshow by Slidesgo</vt:lpstr>
      <vt:lpstr>Unit 1 Connected by Technollogy  Conversation &amp; Listening</vt:lpstr>
      <vt:lpstr>Lesso Goals</vt:lpstr>
      <vt:lpstr>Warm Up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Open </vt:lpstr>
      <vt:lpstr>Open UR book p.(10)</vt:lpstr>
      <vt:lpstr>عرض تقديمي في PowerPoint</vt:lpstr>
      <vt:lpstr>What sets us apart?</vt:lpstr>
      <vt:lpstr>عرض تقديمي في PowerPoint</vt:lpstr>
      <vt:lpstr>Guess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Open your student’s  book p.( 11)  </vt:lpstr>
      <vt:lpstr>Listening</vt:lpstr>
      <vt:lpstr>Listening</vt:lpstr>
      <vt:lpstr>عرض تقديمي في PowerPoint</vt:lpstr>
      <vt:lpstr>عرض تقديمي في PowerPoint</vt:lpstr>
      <vt:lpstr>From The Holy Qura’an</vt:lpstr>
      <vt:lpstr>Homework 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Retato Slideshow</dc:title>
  <dc:creator>ام الوليد</dc:creator>
  <cp:lastModifiedBy>انتصار بنت العبيدالله</cp:lastModifiedBy>
  <cp:revision>17</cp:revision>
  <dcterms:modified xsi:type="dcterms:W3CDTF">2022-08-29T22:58:07Z</dcterms:modified>
</cp:coreProperties>
</file>