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63344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39832"/>
            <a:ext cx="19621500" cy="8997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نظر للشاطئ والبحر من الكثبان الرملية العشبية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طائر البلشون يحلق على ارتفاع منخفض فوق الشاطئ خلف سياج قصير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طريق رملي بين تلين يؤدي إلى المحيط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rtl="1">
              <a:spcBef>
                <a:spcPts val="4500"/>
              </a:spcBef>
              <a:defRPr sz="3800"/>
            </a:lvl1pPr>
            <a:lvl2pPr marL="1117600" indent="-558800" rtl="1">
              <a:spcBef>
                <a:spcPts val="4500"/>
              </a:spcBef>
              <a:defRPr sz="3800"/>
            </a:lvl2pPr>
            <a:lvl3pPr marL="1676400" indent="-558800" rtl="1">
              <a:spcBef>
                <a:spcPts val="4500"/>
              </a:spcBef>
              <a:defRPr sz="3800"/>
            </a:lvl3pPr>
            <a:lvl4pPr marL="2235200" indent="-558800" rtl="1">
              <a:spcBef>
                <a:spcPts val="4500"/>
              </a:spcBef>
              <a:defRPr sz="3800"/>
            </a:lvl4pPr>
            <a:lvl5pPr marL="2794000" indent="-558800" rtl="1">
              <a:spcBef>
                <a:spcPts val="4500"/>
              </a:spcBef>
              <a:defRPr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3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5.jpeg"/><Relationship Id="rId4" Type="http://schemas.openxmlformats.org/officeDocument/2006/relationships/hyperlink" Target="https://linktr.ee/Refa2" TargetMode="External"/><Relationship Id="rId5" Type="http://schemas.openxmlformats.org/officeDocument/2006/relationships/hyperlink" Target="https://t.me/hasna_math" TargetMode="External"/><Relationship Id="rId6" Type="http://schemas.openxmlformats.org/officeDocument/2006/relationships/image" Target="../media/image6.jpeg"/><Relationship Id="rId7" Type="http://schemas.openxmlformats.org/officeDocument/2006/relationships/image" Target="../media/image23.png"/><Relationship Id="rId8" Type="http://schemas.openxmlformats.org/officeDocument/2006/relationships/image" Target="../media/image2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4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1.gif"/><Relationship Id="rId7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5.jpeg"/><Relationship Id="rId6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.gif"/><Relationship Id="rId8" Type="http://schemas.openxmlformats.org/officeDocument/2006/relationships/image" Target="../media/image8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.gif"/><Relationship Id="rId8" Type="http://schemas.openxmlformats.org/officeDocument/2006/relationships/image" Target="../media/image8.png"/><Relationship Id="rId9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.gif"/><Relationship Id="rId8" Type="http://schemas.openxmlformats.org/officeDocument/2006/relationships/image" Target="../media/image8.png"/><Relationship Id="rId9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.gif"/><Relationship Id="rId10" Type="http://schemas.openxmlformats.org/officeDocument/2006/relationships/image" Target="../media/image8.png"/><Relationship Id="rId11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222;p33" descr="Google Shape;222;p33"/>
          <p:cNvPicPr>
            <a:picLocks noChangeAspect="1"/>
          </p:cNvPicPr>
          <p:nvPr/>
        </p:nvPicPr>
        <p:blipFill>
          <a:blip r:embed="rId3">
            <a:alphaModFix amt="56000"/>
            <a:extLst/>
          </a:blip>
          <a:stretch>
            <a:fillRect/>
          </a:stretch>
        </p:blipFill>
        <p:spPr>
          <a:xfrm rot="10800000">
            <a:off x="4870125" y="9394695"/>
            <a:ext cx="7321875" cy="82497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التهيئة للفصل الدراسي الثاني"/>
          <p:cNvSpPr txBox="1"/>
          <p:nvPr>
            <p:ph type="ctrTitle"/>
          </p:nvPr>
        </p:nvSpPr>
        <p:spPr>
          <a:xfrm>
            <a:off x="4870125" y="5195324"/>
            <a:ext cx="14303583" cy="2338808"/>
          </a:xfrm>
          <a:prstGeom prst="rect">
            <a:avLst/>
          </a:prstGeom>
        </p:spPr>
        <p:txBody>
          <a:bodyPr lIns="91424" tIns="91424" rIns="91424" bIns="91424"/>
          <a:lstStyle>
            <a:lvl1pPr defTabSz="914400" rtl="0">
              <a:defRPr b="1" sz="8700">
                <a:ln w="12700">
                  <a:solidFill>
                    <a:srgbClr val="A7A7A7"/>
                  </a:solidFill>
                </a:ln>
                <a:solidFill>
                  <a:schemeClr val="accent2">
                    <a:hueOff val="260011"/>
                    <a:satOff val="17755"/>
                    <a:lumOff val="-25437"/>
                  </a:schemeClr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</a:lstStyle>
          <a:p>
            <a:pPr/>
            <a:r>
              <a:t>التهيئة للفصل الدراسي الثاني  </a:t>
            </a:r>
          </a:p>
        </p:txBody>
      </p:sp>
      <p:sp>
        <p:nvSpPr>
          <p:cNvPr id="121" name="الفصل الدراسي الأول"/>
          <p:cNvSpPr txBox="1"/>
          <p:nvPr>
            <p:ph type="subTitle" sz="quarter" idx="1"/>
          </p:nvPr>
        </p:nvSpPr>
        <p:spPr>
          <a:xfrm>
            <a:off x="4032491" y="7290723"/>
            <a:ext cx="11072239" cy="3342983"/>
          </a:xfrm>
          <a:prstGeom prst="rect">
            <a:avLst/>
          </a:prstGeom>
        </p:spPr>
        <p:txBody>
          <a:bodyPr lIns="91424" tIns="91424" rIns="91424" bIns="91424" anchor="ctr"/>
          <a:lstStyle>
            <a:lvl1pPr defTabSz="914400" rtl="0">
              <a:defRPr sz="9000">
                <a:solidFill>
                  <a:srgbClr val="96D35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الفصل الدراسي الأول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مستطيل مستدير الزوايا"/>
          <p:cNvSpPr/>
          <p:nvPr/>
        </p:nvSpPr>
        <p:spPr>
          <a:xfrm>
            <a:off x="2911312" y="1664292"/>
            <a:ext cx="20365817" cy="10819247"/>
          </a:xfrm>
          <a:prstGeom prst="roundRect">
            <a:avLst>
              <a:gd name="adj" fmla="val 6080"/>
            </a:avLst>
          </a:prstGeom>
          <a:ln w="25400">
            <a:solidFill>
              <a:schemeClr val="accent2">
                <a:hueOff val="260011"/>
                <a:satOff val="17755"/>
                <a:lumOff val="-25437"/>
              </a:schemeClr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rtl="0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13" name="@Maths0120"/>
          <p:cNvSpPr txBox="1"/>
          <p:nvPr/>
        </p:nvSpPr>
        <p:spPr>
          <a:xfrm>
            <a:off x="7377924" y="6005982"/>
            <a:ext cx="3442147" cy="8520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914400" rtl="0">
              <a:defRPr sz="37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@Maths0120</a:t>
            </a:r>
          </a:p>
        </p:txBody>
      </p:sp>
      <p:sp>
        <p:nvSpPr>
          <p:cNvPr id="514" name="Google Shape;632;p19"/>
          <p:cNvSpPr txBox="1"/>
          <p:nvPr/>
        </p:nvSpPr>
        <p:spPr>
          <a:xfrm>
            <a:off x="7174732" y="9144712"/>
            <a:ext cx="4460612" cy="164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/>
          <a:lstStyle>
            <a:lvl1pPr algn="l" defTabSz="914400" rtl="0">
              <a:defRPr b="0" sz="6000">
                <a:solidFill>
                  <a:srgbClr val="ECACA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@hasnaa-2</a:t>
            </a:r>
          </a:p>
        </p:txBody>
      </p:sp>
      <p:sp>
        <p:nvSpPr>
          <p:cNvPr id="515" name="Google Shape;1105;p42"/>
          <p:cNvSpPr/>
          <p:nvPr/>
        </p:nvSpPr>
        <p:spPr>
          <a:xfrm>
            <a:off x="6380458" y="9506719"/>
            <a:ext cx="628548" cy="462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B92D5D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6" name="https://linktr.ee/Refa2">
            <a:hlinkClick r:id="rId4" invalidUrl="" action="" tgtFrame="" tooltip="" history="1" highlightClick="0" endSnd="0"/>
          </p:cNvPr>
          <p:cNvSpPr txBox="1"/>
          <p:nvPr/>
        </p:nvSpPr>
        <p:spPr>
          <a:xfrm>
            <a:off x="14478429" y="5726958"/>
            <a:ext cx="8665732" cy="1131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 defTabSz="914400" rtl="0">
              <a:defRPr b="0" sz="6000" u="sng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https://linktr.ee/Refa2</a:t>
            </a:r>
          </a:p>
        </p:txBody>
      </p:sp>
      <p:sp>
        <p:nvSpPr>
          <p:cNvPr id="517" name="لاتنسوني من دعواتكم الصادقة"/>
          <p:cNvSpPr txBox="1"/>
          <p:nvPr/>
        </p:nvSpPr>
        <p:spPr>
          <a:xfrm>
            <a:off x="6694731" y="10838395"/>
            <a:ext cx="11803299" cy="1953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 rtl="0">
              <a:defRPr b="0" sz="60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لاتنسوني من دعواتكم الصادقة</a:t>
            </a:r>
          </a:p>
        </p:txBody>
      </p:sp>
      <p:sp>
        <p:nvSpPr>
          <p:cNvPr id="518" name="https://t.me/hasna_math">
            <a:hlinkClick r:id="rId5" invalidUrl="" action="" tgtFrame="" tooltip="" history="1" highlightClick="0" endSnd="0"/>
          </p:cNvPr>
          <p:cNvSpPr txBox="1"/>
          <p:nvPr/>
        </p:nvSpPr>
        <p:spPr>
          <a:xfrm>
            <a:off x="14478426" y="9247496"/>
            <a:ext cx="9905574" cy="1099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914400" rtl="0">
              <a:defRPr sz="5000">
                <a:solidFill>
                  <a:srgbClr val="B92D5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https://t.me/hasna_math</a:t>
            </a:r>
          </a:p>
        </p:txBody>
      </p:sp>
      <p:sp>
        <p:nvSpPr>
          <p:cNvPr id="519" name="Google Shape;1105;p42"/>
          <p:cNvSpPr/>
          <p:nvPr/>
        </p:nvSpPr>
        <p:spPr>
          <a:xfrm>
            <a:off x="6268566" y="6398747"/>
            <a:ext cx="852332" cy="459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B92D5D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20" name="IMG_1532.jpeg" descr="IMG_1532.jpeg"/>
          <p:cNvPicPr>
            <a:picLocks noChangeAspect="1"/>
          </p:cNvPicPr>
          <p:nvPr/>
        </p:nvPicPr>
        <p:blipFill>
          <a:blip r:embed="rId6">
            <a:alphaModFix amt="28571"/>
            <a:extLst/>
          </a:blip>
          <a:srcRect l="5878" t="1858" r="7763" b="5938"/>
          <a:stretch>
            <a:fillRect/>
          </a:stretch>
        </p:blipFill>
        <p:spPr>
          <a:xfrm>
            <a:off x="11976203" y="8369398"/>
            <a:ext cx="1760064" cy="1756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516" fill="norm" stroke="1" extrusionOk="0">
                <a:moveTo>
                  <a:pt x="10727" y="0"/>
                </a:moveTo>
                <a:cubicBezTo>
                  <a:pt x="8983" y="3"/>
                  <a:pt x="8702" y="39"/>
                  <a:pt x="7744" y="335"/>
                </a:cubicBezTo>
                <a:cubicBezTo>
                  <a:pt x="3589" y="1619"/>
                  <a:pt x="899" y="4709"/>
                  <a:pt x="150" y="9029"/>
                </a:cubicBezTo>
                <a:cubicBezTo>
                  <a:pt x="56" y="9571"/>
                  <a:pt x="3" y="10118"/>
                  <a:pt x="0" y="10668"/>
                </a:cubicBezTo>
                <a:cubicBezTo>
                  <a:pt x="-11" y="12318"/>
                  <a:pt x="381" y="13980"/>
                  <a:pt x="1167" y="15583"/>
                </a:cubicBezTo>
                <a:cubicBezTo>
                  <a:pt x="2217" y="17726"/>
                  <a:pt x="3765" y="19275"/>
                  <a:pt x="5928" y="20353"/>
                </a:cubicBezTo>
                <a:cubicBezTo>
                  <a:pt x="7152" y="20963"/>
                  <a:pt x="8115" y="21274"/>
                  <a:pt x="9410" y="21457"/>
                </a:cubicBezTo>
                <a:cubicBezTo>
                  <a:pt x="10412" y="21598"/>
                  <a:pt x="12345" y="21473"/>
                  <a:pt x="13391" y="21204"/>
                </a:cubicBezTo>
                <a:cubicBezTo>
                  <a:pt x="17163" y="20233"/>
                  <a:pt x="20056" y="17428"/>
                  <a:pt x="21120" y="13711"/>
                </a:cubicBezTo>
                <a:cubicBezTo>
                  <a:pt x="21454" y="12544"/>
                  <a:pt x="21589" y="10053"/>
                  <a:pt x="21372" y="8830"/>
                </a:cubicBezTo>
                <a:cubicBezTo>
                  <a:pt x="20623" y="4611"/>
                  <a:pt x="17660" y="1396"/>
                  <a:pt x="13444" y="219"/>
                </a:cubicBezTo>
                <a:cubicBezTo>
                  <a:pt x="12838" y="49"/>
                  <a:pt x="12218" y="-2"/>
                  <a:pt x="1072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21" name="روابط مجموعة رِفعة التعليمية…"/>
          <p:cNvSpPr txBox="1"/>
          <p:nvPr/>
        </p:nvSpPr>
        <p:spPr>
          <a:xfrm>
            <a:off x="8062829" y="2556820"/>
            <a:ext cx="10249672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 rtl="0">
              <a:defRPr sz="6000">
                <a:solidFill>
                  <a:srgbClr val="526E6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روابط مجموعة رِفعة التعليمية</a:t>
            </a:r>
          </a:p>
          <a:p>
            <a:pPr defTabSz="914400" rtl="0">
              <a:defRPr sz="6000">
                <a:solidFill>
                  <a:srgbClr val="526E6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🔻 </a:t>
            </a:r>
          </a:p>
        </p:txBody>
      </p:sp>
      <p:pic>
        <p:nvPicPr>
          <p:cNvPr id="522" name="IMG_1531.png" descr="IMG_1531.png"/>
          <p:cNvPicPr>
            <a:picLocks noChangeAspect="1"/>
          </p:cNvPicPr>
          <p:nvPr/>
        </p:nvPicPr>
        <p:blipFill>
          <a:blip r:embed="rId7">
            <a:extLst/>
          </a:blip>
          <a:srcRect l="30813" t="3020" r="30813" b="47659"/>
          <a:stretch>
            <a:fillRect/>
          </a:stretch>
        </p:blipFill>
        <p:spPr>
          <a:xfrm>
            <a:off x="12025382" y="3292871"/>
            <a:ext cx="2324544" cy="2999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Google Shape;3779;p79" descr="Google Shape;3779;p79"/>
          <p:cNvPicPr>
            <a:picLocks noChangeAspect="1"/>
          </p:cNvPicPr>
          <p:nvPr/>
        </p:nvPicPr>
        <p:blipFill>
          <a:blip r:embed="rId8">
            <a:alphaModFix amt="30136"/>
            <a:extLst/>
          </a:blip>
          <a:stretch>
            <a:fillRect/>
          </a:stretch>
        </p:blipFill>
        <p:spPr>
          <a:xfrm>
            <a:off x="7552526" y="10125594"/>
            <a:ext cx="9278947" cy="2446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النشيد الوطني بدون موسيقى.mp4" descr="النشيد الوطني بدون موسيقى.mp4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 rot="33250">
            <a:off x="18357091" y="2268625"/>
            <a:ext cx="5291652" cy="297655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Google Shape;1736;p24"/>
          <p:cNvSpPr txBox="1"/>
          <p:nvPr/>
        </p:nvSpPr>
        <p:spPr>
          <a:xfrm>
            <a:off x="11034981" y="2243105"/>
            <a:ext cx="6484707" cy="3798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/>
          <a:p>
            <a:pPr algn="r" defTabSz="914400" rtl="0">
              <a:defRPr b="0" sz="900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الخير ياوطني </a:t>
            </a:r>
          </a:p>
          <a:p>
            <a:pPr algn="r" defTabSz="914400" rtl="0">
              <a:defRPr b="0" sz="9000">
                <a:solidFill>
                  <a:srgbClr val="89AB9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المجد والعلياء</a:t>
            </a:r>
          </a:p>
        </p:txBody>
      </p:sp>
      <p:pic>
        <p:nvPicPr>
          <p:cNvPr id="125" name="IMG_0588.jpeg" descr="IMG_0588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19688" y="9279155"/>
            <a:ext cx="3732699" cy="28119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grpSp>
        <p:nvGrpSpPr>
          <p:cNvPr id="128" name="IMG_6322.jpeg"/>
          <p:cNvGrpSpPr/>
          <p:nvPr/>
        </p:nvGrpSpPr>
        <p:grpSpPr>
          <a:xfrm>
            <a:off x="1898005" y="1942693"/>
            <a:ext cx="9482086" cy="4162096"/>
            <a:chOff x="0" y="0"/>
            <a:chExt cx="9482084" cy="4162094"/>
          </a:xfrm>
        </p:grpSpPr>
        <p:pic>
          <p:nvPicPr>
            <p:cNvPr id="127" name="IMG_6322.jpeg" descr="IMG_6322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30930" r="2375" b="0"/>
            <a:stretch>
              <a:fillRect/>
            </a:stretch>
          </p:blipFill>
          <p:spPr>
            <a:xfrm>
              <a:off x="127000" y="88899"/>
              <a:ext cx="9228085" cy="38318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IMG_6322.jpeg" descr="IMG_6322.jpe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-1"/>
              <a:ext cx="9482086" cy="416209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8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178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678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6" fill="hold" display="0">
                  <p:stCondLst>
                    <p:cond delay="indefinite"/>
                  </p:stCondLst>
                </p:cTn>
                <p:tgtEl>
                  <p:spTgt spid="123"/>
                </p:tgtEl>
              </p:cMediaNode>
            </p:video>
            <p:seq concurrent="1" prevAc="none" nextAc="seek">
              <p:cTn id="17" evtFilter="cancelBubble" nodeType="interactiveSeq" restart="whenNotActive" fill="hold">
                <p:stCondLst>
                  <p:cond delay="0" evt="onClick">
                    <p:tgtEl>
                      <p:spTgt spid="12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3"/>
      <p:bldP build="whole" bldLvl="1" animBg="1" rev="0" advAuto="0" spid="12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تجميع"/>
          <p:cNvGrpSpPr/>
          <p:nvPr/>
        </p:nvGrpSpPr>
        <p:grpSpPr>
          <a:xfrm rot="5400000">
            <a:off x="18694530" y="-2829270"/>
            <a:ext cx="1131836" cy="7960625"/>
            <a:chOff x="0" y="0"/>
            <a:chExt cx="1131835" cy="7960623"/>
          </a:xfrm>
        </p:grpSpPr>
        <p:sp>
          <p:nvSpPr>
            <p:cNvPr id="130" name="Google Shape;2631;p60"/>
            <p:cNvSpPr/>
            <p:nvPr/>
          </p:nvSpPr>
          <p:spPr>
            <a:xfrm rot="5400000">
              <a:off x="-585678" y="585678"/>
              <a:ext cx="2303192" cy="113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5248" y="21600"/>
                  </a:lnTo>
                  <a:lnTo>
                    <a:pt x="21600" y="10797"/>
                  </a:lnTo>
                  <a:lnTo>
                    <a:pt x="1524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A5B7C5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1" name="Google Shape;2632;p60"/>
            <p:cNvSpPr/>
            <p:nvPr/>
          </p:nvSpPr>
          <p:spPr>
            <a:xfrm rot="5400000">
              <a:off x="-2601455" y="4227334"/>
              <a:ext cx="6334744" cy="113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09" y="1079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667E92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48" name="Google Shape;1848;p53"/>
          <p:cNvGrpSpPr/>
          <p:nvPr/>
        </p:nvGrpSpPr>
        <p:grpSpPr>
          <a:xfrm>
            <a:off x="22501894" y="585124"/>
            <a:ext cx="1095796" cy="1035684"/>
            <a:chOff x="0" y="0"/>
            <a:chExt cx="1095794" cy="1035682"/>
          </a:xfrm>
        </p:grpSpPr>
        <p:sp>
          <p:nvSpPr>
            <p:cNvPr id="133" name="Google Shape;1849;p53"/>
            <p:cNvSpPr/>
            <p:nvPr/>
          </p:nvSpPr>
          <p:spPr>
            <a:xfrm>
              <a:off x="17174" y="235321"/>
              <a:ext cx="820999" cy="70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4" name="Google Shape;1850;p53"/>
            <p:cNvSpPr/>
            <p:nvPr/>
          </p:nvSpPr>
          <p:spPr>
            <a:xfrm>
              <a:off x="771203" y="235321"/>
              <a:ext cx="190655" cy="70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5" name="Google Shape;1851;p53"/>
            <p:cNvSpPr/>
            <p:nvPr/>
          </p:nvSpPr>
          <p:spPr>
            <a:xfrm>
              <a:off x="17174" y="92797"/>
              <a:ext cx="820999" cy="15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6" name="Google Shape;1852;p53"/>
            <p:cNvSpPr/>
            <p:nvPr/>
          </p:nvSpPr>
          <p:spPr>
            <a:xfrm>
              <a:off x="826123" y="92797"/>
              <a:ext cx="135735" cy="15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7" name="Google Shape;1853;p53"/>
            <p:cNvSpPr/>
            <p:nvPr/>
          </p:nvSpPr>
          <p:spPr>
            <a:xfrm>
              <a:off x="130542" y="17174"/>
              <a:ext cx="99588" cy="1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8" name="Google Shape;1854;p53"/>
            <p:cNvSpPr/>
            <p:nvPr/>
          </p:nvSpPr>
          <p:spPr>
            <a:xfrm>
              <a:off x="748836" y="17174"/>
              <a:ext cx="99655" cy="1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9" name="Google Shape;1855;p53"/>
            <p:cNvSpPr/>
            <p:nvPr/>
          </p:nvSpPr>
          <p:spPr>
            <a:xfrm>
              <a:off x="121954" y="364133"/>
              <a:ext cx="735124" cy="44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0" name="Google Shape;1856;p53"/>
            <p:cNvSpPr/>
            <p:nvPr/>
          </p:nvSpPr>
          <p:spPr>
            <a:xfrm>
              <a:off x="518706" y="460325"/>
              <a:ext cx="559914" cy="55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1" name="Google Shape;1857;p53"/>
            <p:cNvSpPr/>
            <p:nvPr/>
          </p:nvSpPr>
          <p:spPr>
            <a:xfrm>
              <a:off x="583944" y="523899"/>
              <a:ext cx="431103" cy="43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2" name="Google Shape;1858;p53"/>
            <p:cNvSpPr/>
            <p:nvPr/>
          </p:nvSpPr>
          <p:spPr>
            <a:xfrm>
              <a:off x="731661" y="523899"/>
              <a:ext cx="283386" cy="43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" name="Google Shape;1859;p53"/>
            <p:cNvSpPr/>
            <p:nvPr/>
          </p:nvSpPr>
          <p:spPr>
            <a:xfrm>
              <a:off x="764280" y="704234"/>
              <a:ext cx="70431" cy="7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Google Shape;1860;p53"/>
            <p:cNvSpPr/>
            <p:nvPr/>
          </p:nvSpPr>
          <p:spPr>
            <a:xfrm>
              <a:off x="0" y="0"/>
              <a:ext cx="979033" cy="95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Google Shape;1861;p53"/>
            <p:cNvSpPr/>
            <p:nvPr/>
          </p:nvSpPr>
          <p:spPr>
            <a:xfrm>
              <a:off x="106444" y="348689"/>
              <a:ext cx="989351" cy="68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6" name="Google Shape;1862;p53"/>
            <p:cNvSpPr/>
            <p:nvPr/>
          </p:nvSpPr>
          <p:spPr>
            <a:xfrm>
              <a:off x="566769" y="508388"/>
              <a:ext cx="463788" cy="46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Google Shape;1863;p53"/>
            <p:cNvSpPr/>
            <p:nvPr/>
          </p:nvSpPr>
          <p:spPr>
            <a:xfrm>
              <a:off x="743710" y="599454"/>
              <a:ext cx="106445" cy="23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49" name="Google Shape;3053;p67" descr="Google Shape;3053;p6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35815" y="2122135"/>
            <a:ext cx="6304946" cy="173291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نشاط"/>
          <p:cNvSpPr txBox="1"/>
          <p:nvPr>
            <p:ph type="ctrTitle"/>
          </p:nvPr>
        </p:nvSpPr>
        <p:spPr>
          <a:xfrm>
            <a:off x="18019914" y="2122135"/>
            <a:ext cx="3330354" cy="4195709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r" defTabSz="914400" rtl="0">
              <a:defRPr b="1" sz="90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  <a:latin typeface="Boogaloo"/>
                <a:ea typeface="Boogaloo"/>
                <a:cs typeface="Boogaloo"/>
                <a:sym typeface="Boogaloo"/>
              </a:defRPr>
            </a:lvl1pPr>
          </a:lstStyle>
          <a:p>
            <a:pPr/>
            <a:r>
              <a:t>نشاط</a:t>
            </a:r>
          </a:p>
        </p:txBody>
      </p:sp>
      <p:sp>
        <p:nvSpPr>
          <p:cNvPr id="151" name="Google Shape;2844;p32"/>
          <p:cNvSpPr/>
          <p:nvPr/>
        </p:nvSpPr>
        <p:spPr>
          <a:xfrm>
            <a:off x="15383667" y="783790"/>
            <a:ext cx="5272493" cy="734504"/>
          </a:xfrm>
          <a:prstGeom prst="roundRect">
            <a:avLst>
              <a:gd name="adj" fmla="val 0"/>
            </a:avLst>
          </a:prstGeom>
          <a:solidFill>
            <a:srgbClr val="ECBAB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219200" rtl="0">
              <a:defRPr sz="5500">
                <a:solidFill>
                  <a:srgbClr val="5510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مهارات سابقة</a:t>
            </a:r>
          </a:p>
        </p:txBody>
      </p:sp>
      <p:sp>
        <p:nvSpPr>
          <p:cNvPr id="152" name="Google Shape;4238;p45"/>
          <p:cNvSpPr/>
          <p:nvPr/>
        </p:nvSpPr>
        <p:spPr>
          <a:xfrm rot="599">
            <a:off x="6045720" y="3869532"/>
            <a:ext cx="12293599" cy="2991680"/>
          </a:xfrm>
          <a:prstGeom prst="rect">
            <a:avLst/>
          </a:prstGeom>
          <a:solidFill>
            <a:srgbClr val="CBEEDE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l" defTabSz="914400" rtl="0">
              <a:defRPr b="0" sz="5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" name="Google Shape;4324;p45"/>
          <p:cNvSpPr/>
          <p:nvPr/>
        </p:nvSpPr>
        <p:spPr>
          <a:xfrm rot="2153969">
            <a:off x="10967448" y="3382135"/>
            <a:ext cx="1088221" cy="94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rgbClr val="FDF3B4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l" defTabSz="914400" rtl="0">
              <a:defRPr b="0" sz="5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4" name="تجميع"/>
          <p:cNvSpPr/>
          <p:nvPr/>
        </p:nvSpPr>
        <p:spPr>
          <a:xfrm rot="599">
            <a:off x="14356695" y="8726948"/>
            <a:ext cx="5158240" cy="144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" y="5"/>
                </a:moveTo>
                <a:lnTo>
                  <a:pt x="21600" y="0"/>
                </a:lnTo>
                <a:lnTo>
                  <a:pt x="21599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F6DDDD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l" defTabSz="914400" rtl="0">
              <a:defRPr b="0" sz="5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5" name="Google Shape;4238;p45"/>
          <p:cNvSpPr/>
          <p:nvPr/>
        </p:nvSpPr>
        <p:spPr>
          <a:xfrm>
            <a:off x="6045460" y="8726499"/>
            <a:ext cx="5217975" cy="1370125"/>
          </a:xfrm>
          <a:prstGeom prst="rect">
            <a:avLst/>
          </a:prstGeom>
          <a:solidFill>
            <a:srgbClr val="F6DDDD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l" defTabSz="914400" rtl="0">
              <a:defRPr b="0" sz="5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6" name="IMG_4563.jpeg" descr="IMG_4563.jpeg"/>
          <p:cNvPicPr>
            <a:picLocks noChangeAspect="1"/>
          </p:cNvPicPr>
          <p:nvPr/>
        </p:nvPicPr>
        <p:blipFill>
          <a:blip r:embed="rId5">
            <a:extLst/>
          </a:blip>
          <a:srcRect l="3795" t="7605" r="15308" b="73628"/>
          <a:stretch>
            <a:fillRect/>
          </a:stretch>
        </p:blipFill>
        <p:spPr>
          <a:xfrm>
            <a:off x="6158537" y="4336547"/>
            <a:ext cx="11855213" cy="2090613"/>
          </a:xfrm>
          <a:prstGeom prst="rect">
            <a:avLst/>
          </a:prstGeom>
          <a:ln w="12700">
            <a:solidFill>
              <a:srgbClr val="000000"/>
            </a:solidFill>
            <a:custDash>
              <a:ds d="100000" sp="200000"/>
            </a:custDash>
            <a:miter lim="400000"/>
          </a:ln>
        </p:spPr>
      </p:pic>
      <p:sp>
        <p:nvSpPr>
          <p:cNvPr id="157" name="-٦"/>
          <p:cNvSpPr txBox="1"/>
          <p:nvPr/>
        </p:nvSpPr>
        <p:spPr>
          <a:xfrm>
            <a:off x="16123218" y="8825916"/>
            <a:ext cx="1625195" cy="1270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defRPr sz="9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-٦</a:t>
            </a:r>
          </a:p>
        </p:txBody>
      </p:sp>
      <p:sp>
        <p:nvSpPr>
          <p:cNvPr id="158" name="٦"/>
          <p:cNvSpPr txBox="1"/>
          <p:nvPr/>
        </p:nvSpPr>
        <p:spPr>
          <a:xfrm>
            <a:off x="8327187" y="8900624"/>
            <a:ext cx="654522" cy="1270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defTabSz="914400">
              <a:defRPr sz="9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59" name="Google Shape;4238;p45"/>
          <p:cNvSpPr/>
          <p:nvPr/>
        </p:nvSpPr>
        <p:spPr>
          <a:xfrm>
            <a:off x="6045460" y="8726499"/>
            <a:ext cx="5217975" cy="1370125"/>
          </a:xfrm>
          <a:prstGeom prst="rect">
            <a:avLst/>
          </a:prstGeom>
          <a:solidFill>
            <a:srgbClr val="FEFCDD">
              <a:alpha val="44748"/>
            </a:srgbClr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l" defTabSz="914400" rtl="0">
              <a:defRPr b="0" sz="5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60" name="IMG_0547.gif" descr="IMG_0547.gif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05042" y="737498"/>
            <a:ext cx="2509800" cy="1882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2367.png" descr="IMG_2367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96841" y="711241"/>
            <a:ext cx="2017630" cy="1614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تجميع"/>
          <p:cNvGrpSpPr/>
          <p:nvPr/>
        </p:nvGrpSpPr>
        <p:grpSpPr>
          <a:xfrm rot="5400000">
            <a:off x="18694530" y="-2829270"/>
            <a:ext cx="1131836" cy="7960625"/>
            <a:chOff x="0" y="0"/>
            <a:chExt cx="1131835" cy="7960623"/>
          </a:xfrm>
        </p:grpSpPr>
        <p:sp>
          <p:nvSpPr>
            <p:cNvPr id="163" name="Google Shape;2631;p60"/>
            <p:cNvSpPr/>
            <p:nvPr/>
          </p:nvSpPr>
          <p:spPr>
            <a:xfrm rot="5400000">
              <a:off x="-585678" y="585678"/>
              <a:ext cx="2303192" cy="113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5248" y="21600"/>
                  </a:lnTo>
                  <a:lnTo>
                    <a:pt x="21600" y="10797"/>
                  </a:lnTo>
                  <a:lnTo>
                    <a:pt x="1524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A5B7C5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4" name="Google Shape;2632;p60"/>
            <p:cNvSpPr/>
            <p:nvPr/>
          </p:nvSpPr>
          <p:spPr>
            <a:xfrm rot="5400000">
              <a:off x="-2601455" y="4227334"/>
              <a:ext cx="6334744" cy="113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09" y="1079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667E92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81" name="Google Shape;1848;p53"/>
          <p:cNvGrpSpPr/>
          <p:nvPr/>
        </p:nvGrpSpPr>
        <p:grpSpPr>
          <a:xfrm>
            <a:off x="22501894" y="585124"/>
            <a:ext cx="1095796" cy="1035684"/>
            <a:chOff x="0" y="0"/>
            <a:chExt cx="1095794" cy="1035682"/>
          </a:xfrm>
        </p:grpSpPr>
        <p:sp>
          <p:nvSpPr>
            <p:cNvPr id="166" name="Google Shape;1849;p53"/>
            <p:cNvSpPr/>
            <p:nvPr/>
          </p:nvSpPr>
          <p:spPr>
            <a:xfrm>
              <a:off x="17174" y="235321"/>
              <a:ext cx="820999" cy="70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" name="Google Shape;1850;p53"/>
            <p:cNvSpPr/>
            <p:nvPr/>
          </p:nvSpPr>
          <p:spPr>
            <a:xfrm>
              <a:off x="771203" y="235321"/>
              <a:ext cx="190655" cy="70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8" name="Google Shape;1851;p53"/>
            <p:cNvSpPr/>
            <p:nvPr/>
          </p:nvSpPr>
          <p:spPr>
            <a:xfrm>
              <a:off x="17174" y="92797"/>
              <a:ext cx="820999" cy="15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" name="Google Shape;1852;p53"/>
            <p:cNvSpPr/>
            <p:nvPr/>
          </p:nvSpPr>
          <p:spPr>
            <a:xfrm>
              <a:off x="826123" y="92797"/>
              <a:ext cx="135735" cy="15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" name="Google Shape;1853;p53"/>
            <p:cNvSpPr/>
            <p:nvPr/>
          </p:nvSpPr>
          <p:spPr>
            <a:xfrm>
              <a:off x="130542" y="17174"/>
              <a:ext cx="99588" cy="1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" name="Google Shape;1854;p53"/>
            <p:cNvSpPr/>
            <p:nvPr/>
          </p:nvSpPr>
          <p:spPr>
            <a:xfrm>
              <a:off x="748836" y="17174"/>
              <a:ext cx="99655" cy="1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" name="Google Shape;1855;p53"/>
            <p:cNvSpPr/>
            <p:nvPr/>
          </p:nvSpPr>
          <p:spPr>
            <a:xfrm>
              <a:off x="121954" y="364133"/>
              <a:ext cx="735124" cy="44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Google Shape;1856;p53"/>
            <p:cNvSpPr/>
            <p:nvPr/>
          </p:nvSpPr>
          <p:spPr>
            <a:xfrm>
              <a:off x="518706" y="460325"/>
              <a:ext cx="559914" cy="55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Google Shape;1857;p53"/>
            <p:cNvSpPr/>
            <p:nvPr/>
          </p:nvSpPr>
          <p:spPr>
            <a:xfrm>
              <a:off x="583944" y="523899"/>
              <a:ext cx="431103" cy="43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Google Shape;1858;p53"/>
            <p:cNvSpPr/>
            <p:nvPr/>
          </p:nvSpPr>
          <p:spPr>
            <a:xfrm>
              <a:off x="731661" y="523899"/>
              <a:ext cx="283386" cy="43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Google Shape;1859;p53"/>
            <p:cNvSpPr/>
            <p:nvPr/>
          </p:nvSpPr>
          <p:spPr>
            <a:xfrm>
              <a:off x="764280" y="704234"/>
              <a:ext cx="70431" cy="7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Google Shape;1860;p53"/>
            <p:cNvSpPr/>
            <p:nvPr/>
          </p:nvSpPr>
          <p:spPr>
            <a:xfrm>
              <a:off x="0" y="0"/>
              <a:ext cx="979033" cy="95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" name="Google Shape;1861;p53"/>
            <p:cNvSpPr/>
            <p:nvPr/>
          </p:nvSpPr>
          <p:spPr>
            <a:xfrm>
              <a:off x="106444" y="348689"/>
              <a:ext cx="989351" cy="68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Google Shape;1862;p53"/>
            <p:cNvSpPr/>
            <p:nvPr/>
          </p:nvSpPr>
          <p:spPr>
            <a:xfrm>
              <a:off x="566769" y="508388"/>
              <a:ext cx="463788" cy="46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Google Shape;1863;p53"/>
            <p:cNvSpPr/>
            <p:nvPr/>
          </p:nvSpPr>
          <p:spPr>
            <a:xfrm>
              <a:off x="743710" y="599454"/>
              <a:ext cx="106445" cy="23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82" name="Google Shape;4112;p86" descr="Google Shape;4112;p86"/>
          <p:cNvPicPr>
            <a:picLocks noChangeAspect="1"/>
          </p:cNvPicPr>
          <p:nvPr/>
        </p:nvPicPr>
        <p:blipFill>
          <a:blip r:embed="rId3">
            <a:alphaModFix amt="90000"/>
            <a:extLst/>
          </a:blip>
          <a:srcRect l="0" t="0" r="2657" b="0"/>
          <a:stretch>
            <a:fillRect/>
          </a:stretch>
        </p:blipFill>
        <p:spPr>
          <a:xfrm>
            <a:off x="16688593" y="2746588"/>
            <a:ext cx="7695245" cy="122129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فصول المنهج"/>
          <p:cNvSpPr txBox="1"/>
          <p:nvPr/>
        </p:nvSpPr>
        <p:spPr>
          <a:xfrm>
            <a:off x="19367061" y="2480880"/>
            <a:ext cx="387369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 rtl="0">
              <a:defRPr b="0" sz="9000">
                <a:solidFill>
                  <a:srgbClr val="33333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فصول المنهج</a:t>
            </a:r>
          </a:p>
        </p:txBody>
      </p:sp>
      <p:pic>
        <p:nvPicPr>
          <p:cNvPr id="184" name="Google Shape;567;p53" descr="Google Shape;567;p5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667091">
            <a:off x="15963393" y="2615486"/>
            <a:ext cx="3270283" cy="1483449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Google Shape;9386;p64"/>
          <p:cNvSpPr/>
          <p:nvPr/>
        </p:nvSpPr>
        <p:spPr>
          <a:xfrm flipH="1">
            <a:off x="10132389" y="5408685"/>
            <a:ext cx="4615407" cy="3578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fill="norm" stroke="1" extrusionOk="0">
                <a:moveTo>
                  <a:pt x="10763" y="0"/>
                </a:moveTo>
                <a:cubicBezTo>
                  <a:pt x="10667" y="1"/>
                  <a:pt x="10576" y="38"/>
                  <a:pt x="10507" y="104"/>
                </a:cubicBezTo>
                <a:lnTo>
                  <a:pt x="8028" y="2591"/>
                </a:lnTo>
                <a:lnTo>
                  <a:pt x="8028" y="2588"/>
                </a:lnTo>
                <a:lnTo>
                  <a:pt x="6302" y="4319"/>
                </a:lnTo>
                <a:cubicBezTo>
                  <a:pt x="6229" y="4390"/>
                  <a:pt x="6136" y="4425"/>
                  <a:pt x="6042" y="4425"/>
                </a:cubicBezTo>
                <a:cubicBezTo>
                  <a:pt x="5947" y="4425"/>
                  <a:pt x="5851" y="4388"/>
                  <a:pt x="5778" y="4315"/>
                </a:cubicBezTo>
                <a:lnTo>
                  <a:pt x="5731" y="4268"/>
                </a:lnTo>
                <a:cubicBezTo>
                  <a:pt x="5586" y="4121"/>
                  <a:pt x="5450" y="3831"/>
                  <a:pt x="5428" y="3625"/>
                </a:cubicBezTo>
                <a:cubicBezTo>
                  <a:pt x="5428" y="3625"/>
                  <a:pt x="5373" y="3047"/>
                  <a:pt x="5017" y="2689"/>
                </a:cubicBezTo>
                <a:cubicBezTo>
                  <a:pt x="4701" y="2369"/>
                  <a:pt x="4285" y="2209"/>
                  <a:pt x="3869" y="2209"/>
                </a:cubicBezTo>
                <a:cubicBezTo>
                  <a:pt x="3463" y="2209"/>
                  <a:pt x="3057" y="2361"/>
                  <a:pt x="2743" y="2668"/>
                </a:cubicBezTo>
                <a:cubicBezTo>
                  <a:pt x="2107" y="3288"/>
                  <a:pt x="2088" y="4308"/>
                  <a:pt x="2701" y="4950"/>
                </a:cubicBezTo>
                <a:cubicBezTo>
                  <a:pt x="3057" y="5309"/>
                  <a:pt x="3634" y="5366"/>
                  <a:pt x="3634" y="5366"/>
                </a:cubicBezTo>
                <a:cubicBezTo>
                  <a:pt x="3839" y="5384"/>
                  <a:pt x="4127" y="5523"/>
                  <a:pt x="4274" y="5669"/>
                </a:cubicBezTo>
                <a:lnTo>
                  <a:pt x="4350" y="5743"/>
                </a:lnTo>
                <a:cubicBezTo>
                  <a:pt x="4495" y="5892"/>
                  <a:pt x="4495" y="6130"/>
                  <a:pt x="4350" y="6278"/>
                </a:cubicBezTo>
                <a:lnTo>
                  <a:pt x="2173" y="8462"/>
                </a:lnTo>
                <a:lnTo>
                  <a:pt x="159" y="10482"/>
                </a:lnTo>
                <a:lnTo>
                  <a:pt x="110" y="10533"/>
                </a:lnTo>
                <a:cubicBezTo>
                  <a:pt x="-37" y="10680"/>
                  <a:pt x="-37" y="10919"/>
                  <a:pt x="110" y="11066"/>
                </a:cubicBezTo>
                <a:lnTo>
                  <a:pt x="4351" y="15322"/>
                </a:lnTo>
                <a:cubicBezTo>
                  <a:pt x="4497" y="15470"/>
                  <a:pt x="4497" y="15708"/>
                  <a:pt x="4351" y="15856"/>
                </a:cubicBezTo>
                <a:lnTo>
                  <a:pt x="4347" y="15860"/>
                </a:lnTo>
                <a:cubicBezTo>
                  <a:pt x="4200" y="16008"/>
                  <a:pt x="3912" y="16144"/>
                  <a:pt x="3706" y="16162"/>
                </a:cubicBezTo>
                <a:cubicBezTo>
                  <a:pt x="3706" y="16162"/>
                  <a:pt x="3130" y="16220"/>
                  <a:pt x="2773" y="16578"/>
                </a:cubicBezTo>
                <a:cubicBezTo>
                  <a:pt x="2166" y="17196"/>
                  <a:pt x="2171" y="18192"/>
                  <a:pt x="2783" y="18806"/>
                </a:cubicBezTo>
                <a:cubicBezTo>
                  <a:pt x="3091" y="19115"/>
                  <a:pt x="3495" y="19270"/>
                  <a:pt x="3899" y="19270"/>
                </a:cubicBezTo>
                <a:cubicBezTo>
                  <a:pt x="4299" y="19270"/>
                  <a:pt x="4698" y="19120"/>
                  <a:pt x="5005" y="18817"/>
                </a:cubicBezTo>
                <a:cubicBezTo>
                  <a:pt x="5363" y="18458"/>
                  <a:pt x="5417" y="17882"/>
                  <a:pt x="5417" y="17882"/>
                </a:cubicBezTo>
                <a:cubicBezTo>
                  <a:pt x="5439" y="17673"/>
                  <a:pt x="5575" y="17383"/>
                  <a:pt x="5721" y="17237"/>
                </a:cubicBezTo>
                <a:lnTo>
                  <a:pt x="5722" y="17235"/>
                </a:lnTo>
                <a:cubicBezTo>
                  <a:pt x="5795" y="17164"/>
                  <a:pt x="5890" y="17125"/>
                  <a:pt x="5990" y="17125"/>
                </a:cubicBezTo>
                <a:cubicBezTo>
                  <a:pt x="6089" y="17125"/>
                  <a:pt x="6185" y="17164"/>
                  <a:pt x="6255" y="17235"/>
                </a:cubicBezTo>
                <a:lnTo>
                  <a:pt x="10496" y="21491"/>
                </a:lnTo>
                <a:cubicBezTo>
                  <a:pt x="10571" y="21564"/>
                  <a:pt x="10667" y="21600"/>
                  <a:pt x="10763" y="21600"/>
                </a:cubicBezTo>
                <a:cubicBezTo>
                  <a:pt x="10860" y="21600"/>
                  <a:pt x="10957" y="21564"/>
                  <a:pt x="11031" y="21491"/>
                </a:cubicBezTo>
                <a:lnTo>
                  <a:pt x="15273" y="17235"/>
                </a:lnTo>
                <a:cubicBezTo>
                  <a:pt x="15418" y="17086"/>
                  <a:pt x="15418" y="16849"/>
                  <a:pt x="15273" y="16700"/>
                </a:cubicBezTo>
                <a:lnTo>
                  <a:pt x="15222" y="16653"/>
                </a:lnTo>
                <a:cubicBezTo>
                  <a:pt x="15077" y="16507"/>
                  <a:pt x="14788" y="16369"/>
                  <a:pt x="14583" y="16349"/>
                </a:cubicBezTo>
                <a:cubicBezTo>
                  <a:pt x="14583" y="16349"/>
                  <a:pt x="14009" y="16294"/>
                  <a:pt x="13650" y="15935"/>
                </a:cubicBezTo>
                <a:cubicBezTo>
                  <a:pt x="13032" y="15318"/>
                  <a:pt x="13036" y="14314"/>
                  <a:pt x="13650" y="13696"/>
                </a:cubicBezTo>
                <a:cubicBezTo>
                  <a:pt x="13958" y="13387"/>
                  <a:pt x="14363" y="13232"/>
                  <a:pt x="14766" y="13232"/>
                </a:cubicBezTo>
                <a:cubicBezTo>
                  <a:pt x="15171" y="13232"/>
                  <a:pt x="15574" y="13387"/>
                  <a:pt x="15883" y="13696"/>
                </a:cubicBezTo>
                <a:cubicBezTo>
                  <a:pt x="16238" y="14054"/>
                  <a:pt x="16296" y="14634"/>
                  <a:pt x="16296" y="14634"/>
                </a:cubicBezTo>
                <a:cubicBezTo>
                  <a:pt x="16314" y="14838"/>
                  <a:pt x="16452" y="15128"/>
                  <a:pt x="16598" y="15275"/>
                </a:cubicBezTo>
                <a:lnTo>
                  <a:pt x="16644" y="15322"/>
                </a:lnTo>
                <a:cubicBezTo>
                  <a:pt x="16715" y="15392"/>
                  <a:pt x="16810" y="15431"/>
                  <a:pt x="16911" y="15431"/>
                </a:cubicBezTo>
                <a:cubicBezTo>
                  <a:pt x="17009" y="15431"/>
                  <a:pt x="17105" y="15392"/>
                  <a:pt x="17176" y="15322"/>
                </a:cubicBezTo>
                <a:lnTo>
                  <a:pt x="21417" y="11066"/>
                </a:lnTo>
                <a:cubicBezTo>
                  <a:pt x="21563" y="10918"/>
                  <a:pt x="21562" y="10680"/>
                  <a:pt x="21415" y="10533"/>
                </a:cubicBezTo>
                <a:lnTo>
                  <a:pt x="17848" y="6954"/>
                </a:lnTo>
                <a:lnTo>
                  <a:pt x="17175" y="6278"/>
                </a:lnTo>
                <a:cubicBezTo>
                  <a:pt x="17104" y="6207"/>
                  <a:pt x="17008" y="6168"/>
                  <a:pt x="16908" y="6168"/>
                </a:cubicBezTo>
                <a:cubicBezTo>
                  <a:pt x="16809" y="6168"/>
                  <a:pt x="16713" y="6207"/>
                  <a:pt x="16642" y="6278"/>
                </a:cubicBezTo>
                <a:lnTo>
                  <a:pt x="16598" y="6323"/>
                </a:lnTo>
                <a:cubicBezTo>
                  <a:pt x="16452" y="6470"/>
                  <a:pt x="16316" y="6759"/>
                  <a:pt x="16294" y="6968"/>
                </a:cubicBezTo>
                <a:cubicBezTo>
                  <a:pt x="16294" y="6968"/>
                  <a:pt x="16240" y="7544"/>
                  <a:pt x="15883" y="7903"/>
                </a:cubicBezTo>
                <a:cubicBezTo>
                  <a:pt x="15587" y="8200"/>
                  <a:pt x="15186" y="8366"/>
                  <a:pt x="14767" y="8366"/>
                </a:cubicBezTo>
                <a:cubicBezTo>
                  <a:pt x="14759" y="8366"/>
                  <a:pt x="14753" y="8365"/>
                  <a:pt x="14745" y="8365"/>
                </a:cubicBezTo>
                <a:cubicBezTo>
                  <a:pt x="14735" y="8365"/>
                  <a:pt x="14723" y="8368"/>
                  <a:pt x="14712" y="8368"/>
                </a:cubicBezTo>
                <a:cubicBezTo>
                  <a:pt x="14073" y="8368"/>
                  <a:pt x="13496" y="7981"/>
                  <a:pt x="13253" y="7390"/>
                </a:cubicBezTo>
                <a:cubicBezTo>
                  <a:pt x="13008" y="6797"/>
                  <a:pt x="13143" y="6116"/>
                  <a:pt x="13595" y="5664"/>
                </a:cubicBezTo>
                <a:cubicBezTo>
                  <a:pt x="13951" y="5306"/>
                  <a:pt x="14529" y="5250"/>
                  <a:pt x="14529" y="5250"/>
                </a:cubicBezTo>
                <a:cubicBezTo>
                  <a:pt x="14733" y="5231"/>
                  <a:pt x="15022" y="5093"/>
                  <a:pt x="15168" y="4946"/>
                </a:cubicBezTo>
                <a:lnTo>
                  <a:pt x="15245" y="4871"/>
                </a:lnTo>
                <a:cubicBezTo>
                  <a:pt x="15389" y="4725"/>
                  <a:pt x="15390" y="4491"/>
                  <a:pt x="15248" y="4343"/>
                </a:cubicBezTo>
                <a:lnTo>
                  <a:pt x="14764" y="3857"/>
                </a:lnTo>
                <a:lnTo>
                  <a:pt x="11029" y="111"/>
                </a:lnTo>
                <a:cubicBezTo>
                  <a:pt x="10958" y="41"/>
                  <a:pt x="10863" y="0"/>
                  <a:pt x="10763" y="0"/>
                </a:cubicBezTo>
                <a:close/>
              </a:path>
            </a:pathLst>
          </a:custGeom>
          <a:solidFill>
            <a:srgbClr val="FFECD4"/>
          </a:solidFill>
          <a:ln w="25400">
            <a:solidFill>
              <a:srgbClr val="FDC7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l" defTabSz="914400" rtl="0">
              <a:defRPr b="0"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" name="Google Shape;9381;p64"/>
          <p:cNvSpPr/>
          <p:nvPr/>
        </p:nvSpPr>
        <p:spPr>
          <a:xfrm>
            <a:off x="12442966" y="3333989"/>
            <a:ext cx="4741563" cy="3851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600" fill="norm" stroke="1" extrusionOk="0">
                <a:moveTo>
                  <a:pt x="10763" y="0"/>
                </a:moveTo>
                <a:cubicBezTo>
                  <a:pt x="10667" y="0"/>
                  <a:pt x="10571" y="37"/>
                  <a:pt x="10497" y="110"/>
                </a:cubicBezTo>
                <a:lnTo>
                  <a:pt x="6256" y="4366"/>
                </a:lnTo>
                <a:cubicBezTo>
                  <a:pt x="6185" y="4436"/>
                  <a:pt x="6090" y="4476"/>
                  <a:pt x="5990" y="4476"/>
                </a:cubicBezTo>
                <a:cubicBezTo>
                  <a:pt x="5889" y="4476"/>
                  <a:pt x="5794" y="4436"/>
                  <a:pt x="5725" y="4366"/>
                </a:cubicBezTo>
                <a:lnTo>
                  <a:pt x="5720" y="4362"/>
                </a:lnTo>
                <a:cubicBezTo>
                  <a:pt x="5574" y="4214"/>
                  <a:pt x="5438" y="3926"/>
                  <a:pt x="5419" y="3719"/>
                </a:cubicBezTo>
                <a:cubicBezTo>
                  <a:pt x="5419" y="3719"/>
                  <a:pt x="5362" y="3141"/>
                  <a:pt x="5005" y="2783"/>
                </a:cubicBezTo>
                <a:cubicBezTo>
                  <a:pt x="4695" y="2456"/>
                  <a:pt x="4279" y="2292"/>
                  <a:pt x="3863" y="2292"/>
                </a:cubicBezTo>
                <a:cubicBezTo>
                  <a:pt x="3460" y="2292"/>
                  <a:pt x="3056" y="2445"/>
                  <a:pt x="2748" y="2754"/>
                </a:cubicBezTo>
                <a:cubicBezTo>
                  <a:pt x="2121" y="3383"/>
                  <a:pt x="2133" y="4407"/>
                  <a:pt x="2773" y="5021"/>
                </a:cubicBezTo>
                <a:cubicBezTo>
                  <a:pt x="3132" y="5380"/>
                  <a:pt x="3706" y="5438"/>
                  <a:pt x="3706" y="5438"/>
                </a:cubicBezTo>
                <a:cubicBezTo>
                  <a:pt x="3911" y="5457"/>
                  <a:pt x="4199" y="5593"/>
                  <a:pt x="4346" y="5739"/>
                </a:cubicBezTo>
                <a:lnTo>
                  <a:pt x="4351" y="5744"/>
                </a:lnTo>
                <a:cubicBezTo>
                  <a:pt x="4497" y="5892"/>
                  <a:pt x="4497" y="6130"/>
                  <a:pt x="4351" y="6278"/>
                </a:cubicBezTo>
                <a:lnTo>
                  <a:pt x="109" y="10533"/>
                </a:lnTo>
                <a:cubicBezTo>
                  <a:pt x="-37" y="10680"/>
                  <a:pt x="-37" y="10919"/>
                  <a:pt x="109" y="11067"/>
                </a:cubicBezTo>
                <a:lnTo>
                  <a:pt x="4351" y="15323"/>
                </a:lnTo>
                <a:cubicBezTo>
                  <a:pt x="4378" y="15349"/>
                  <a:pt x="4410" y="15369"/>
                  <a:pt x="4444" y="15385"/>
                </a:cubicBezTo>
                <a:cubicBezTo>
                  <a:pt x="4498" y="15415"/>
                  <a:pt x="4556" y="15430"/>
                  <a:pt x="4616" y="15433"/>
                </a:cubicBezTo>
                <a:cubicBezTo>
                  <a:pt x="4717" y="15433"/>
                  <a:pt x="4812" y="15394"/>
                  <a:pt x="4883" y="15324"/>
                </a:cubicBezTo>
                <a:lnTo>
                  <a:pt x="4929" y="15277"/>
                </a:lnTo>
                <a:cubicBezTo>
                  <a:pt x="5075" y="15130"/>
                  <a:pt x="5211" y="14840"/>
                  <a:pt x="5233" y="14632"/>
                </a:cubicBezTo>
                <a:cubicBezTo>
                  <a:pt x="5233" y="14632"/>
                  <a:pt x="5288" y="14056"/>
                  <a:pt x="5644" y="13696"/>
                </a:cubicBezTo>
                <a:cubicBezTo>
                  <a:pt x="5781" y="13558"/>
                  <a:pt x="5942" y="13447"/>
                  <a:pt x="6119" y="13368"/>
                </a:cubicBezTo>
                <a:cubicBezTo>
                  <a:pt x="6329" y="13273"/>
                  <a:pt x="6550" y="13228"/>
                  <a:pt x="6768" y="13228"/>
                </a:cubicBezTo>
                <a:cubicBezTo>
                  <a:pt x="7274" y="13228"/>
                  <a:pt x="7766" y="13473"/>
                  <a:pt x="8068" y="13915"/>
                </a:cubicBezTo>
                <a:cubicBezTo>
                  <a:pt x="8500" y="14547"/>
                  <a:pt x="8419" y="15398"/>
                  <a:pt x="7876" y="15936"/>
                </a:cubicBezTo>
                <a:cubicBezTo>
                  <a:pt x="7641" y="16173"/>
                  <a:pt x="7312" y="16277"/>
                  <a:pt x="7115" y="16320"/>
                </a:cubicBezTo>
                <a:cubicBezTo>
                  <a:pt x="7032" y="16343"/>
                  <a:pt x="6947" y="16361"/>
                  <a:pt x="6861" y="16372"/>
                </a:cubicBezTo>
                <a:cubicBezTo>
                  <a:pt x="6825" y="16377"/>
                  <a:pt x="6790" y="16384"/>
                  <a:pt x="6756" y="16394"/>
                </a:cubicBezTo>
                <a:cubicBezTo>
                  <a:pt x="6588" y="16449"/>
                  <a:pt x="6408" y="16548"/>
                  <a:pt x="6304" y="16654"/>
                </a:cubicBezTo>
                <a:lnTo>
                  <a:pt x="6256" y="16700"/>
                </a:lnTo>
                <a:cubicBezTo>
                  <a:pt x="6108" y="16847"/>
                  <a:pt x="6108" y="17087"/>
                  <a:pt x="6256" y="17234"/>
                </a:cubicBezTo>
                <a:lnTo>
                  <a:pt x="7193" y="18174"/>
                </a:lnTo>
                <a:lnTo>
                  <a:pt x="10497" y="21489"/>
                </a:lnTo>
                <a:cubicBezTo>
                  <a:pt x="10567" y="21559"/>
                  <a:pt x="10663" y="21600"/>
                  <a:pt x="10761" y="21600"/>
                </a:cubicBezTo>
                <a:cubicBezTo>
                  <a:pt x="10860" y="21599"/>
                  <a:pt x="10954" y="21561"/>
                  <a:pt x="11025" y="21492"/>
                </a:cubicBezTo>
                <a:lnTo>
                  <a:pt x="13038" y="19473"/>
                </a:lnTo>
                <a:lnTo>
                  <a:pt x="15216" y="17287"/>
                </a:lnTo>
                <a:cubicBezTo>
                  <a:pt x="15360" y="17138"/>
                  <a:pt x="15360" y="16901"/>
                  <a:pt x="15216" y="16752"/>
                </a:cubicBezTo>
                <a:lnTo>
                  <a:pt x="15140" y="16678"/>
                </a:lnTo>
                <a:cubicBezTo>
                  <a:pt x="14993" y="16532"/>
                  <a:pt x="14705" y="16393"/>
                  <a:pt x="14499" y="16375"/>
                </a:cubicBezTo>
                <a:cubicBezTo>
                  <a:pt x="14499" y="16375"/>
                  <a:pt x="13923" y="16318"/>
                  <a:pt x="13567" y="15959"/>
                </a:cubicBezTo>
                <a:cubicBezTo>
                  <a:pt x="12970" y="15314"/>
                  <a:pt x="12996" y="14308"/>
                  <a:pt x="13624" y="13695"/>
                </a:cubicBezTo>
                <a:cubicBezTo>
                  <a:pt x="13938" y="13388"/>
                  <a:pt x="14345" y="13235"/>
                  <a:pt x="14751" y="13235"/>
                </a:cubicBezTo>
                <a:cubicBezTo>
                  <a:pt x="15160" y="13235"/>
                  <a:pt x="15568" y="13389"/>
                  <a:pt x="15882" y="13698"/>
                </a:cubicBezTo>
                <a:cubicBezTo>
                  <a:pt x="16239" y="14056"/>
                  <a:pt x="16294" y="14634"/>
                  <a:pt x="16294" y="14634"/>
                </a:cubicBezTo>
                <a:cubicBezTo>
                  <a:pt x="16315" y="14840"/>
                  <a:pt x="16450" y="15130"/>
                  <a:pt x="16597" y="15277"/>
                </a:cubicBezTo>
                <a:lnTo>
                  <a:pt x="16643" y="15324"/>
                </a:lnTo>
                <a:cubicBezTo>
                  <a:pt x="16716" y="15397"/>
                  <a:pt x="16812" y="15434"/>
                  <a:pt x="16908" y="15434"/>
                </a:cubicBezTo>
                <a:cubicBezTo>
                  <a:pt x="17001" y="15434"/>
                  <a:pt x="17095" y="15399"/>
                  <a:pt x="17167" y="15329"/>
                </a:cubicBezTo>
                <a:lnTo>
                  <a:pt x="18894" y="13596"/>
                </a:lnTo>
                <a:lnTo>
                  <a:pt x="21363" y="11118"/>
                </a:lnTo>
                <a:cubicBezTo>
                  <a:pt x="21366" y="11115"/>
                  <a:pt x="21370" y="11115"/>
                  <a:pt x="21374" y="11111"/>
                </a:cubicBezTo>
                <a:lnTo>
                  <a:pt x="21417" y="11068"/>
                </a:lnTo>
                <a:cubicBezTo>
                  <a:pt x="21563" y="10919"/>
                  <a:pt x="21563" y="10680"/>
                  <a:pt x="21417" y="10533"/>
                </a:cubicBezTo>
                <a:lnTo>
                  <a:pt x="17176" y="6278"/>
                </a:lnTo>
                <a:cubicBezTo>
                  <a:pt x="17029" y="6131"/>
                  <a:pt x="17029" y="5892"/>
                  <a:pt x="17176" y="5745"/>
                </a:cubicBezTo>
                <a:lnTo>
                  <a:pt x="17250" y="5667"/>
                </a:lnTo>
                <a:cubicBezTo>
                  <a:pt x="17396" y="5521"/>
                  <a:pt x="17687" y="5384"/>
                  <a:pt x="17892" y="5364"/>
                </a:cubicBezTo>
                <a:cubicBezTo>
                  <a:pt x="17892" y="5364"/>
                  <a:pt x="18466" y="5308"/>
                  <a:pt x="18826" y="4950"/>
                </a:cubicBezTo>
                <a:cubicBezTo>
                  <a:pt x="19459" y="4334"/>
                  <a:pt x="19467" y="3318"/>
                  <a:pt x="18844" y="2692"/>
                </a:cubicBezTo>
                <a:cubicBezTo>
                  <a:pt x="18535" y="2382"/>
                  <a:pt x="18131" y="2228"/>
                  <a:pt x="17727" y="2228"/>
                </a:cubicBezTo>
                <a:cubicBezTo>
                  <a:pt x="17314" y="2228"/>
                  <a:pt x="16903" y="2389"/>
                  <a:pt x="16593" y="2710"/>
                </a:cubicBezTo>
                <a:cubicBezTo>
                  <a:pt x="16237" y="3068"/>
                  <a:pt x="16180" y="3646"/>
                  <a:pt x="16180" y="3646"/>
                </a:cubicBezTo>
                <a:cubicBezTo>
                  <a:pt x="16160" y="3853"/>
                  <a:pt x="16025" y="4141"/>
                  <a:pt x="15879" y="4289"/>
                </a:cubicBezTo>
                <a:lnTo>
                  <a:pt x="15802" y="4365"/>
                </a:lnTo>
                <a:cubicBezTo>
                  <a:pt x="15729" y="4439"/>
                  <a:pt x="15633" y="4476"/>
                  <a:pt x="15536" y="4476"/>
                </a:cubicBezTo>
                <a:cubicBezTo>
                  <a:pt x="15440" y="4476"/>
                  <a:pt x="15344" y="4439"/>
                  <a:pt x="15270" y="4365"/>
                </a:cubicBezTo>
                <a:lnTo>
                  <a:pt x="11029" y="110"/>
                </a:lnTo>
                <a:cubicBezTo>
                  <a:pt x="10956" y="37"/>
                  <a:pt x="10860" y="0"/>
                  <a:pt x="10763" y="0"/>
                </a:cubicBezTo>
                <a:close/>
              </a:path>
            </a:pathLst>
          </a:custGeom>
          <a:solidFill>
            <a:srgbClr val="DFEED4"/>
          </a:solidFill>
          <a:ln w="25400">
            <a:solidFill>
              <a:srgbClr val="669D34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914400" rtl="0">
              <a:defRPr sz="14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7" name="Google Shape;9388;p64"/>
          <p:cNvSpPr/>
          <p:nvPr/>
        </p:nvSpPr>
        <p:spPr>
          <a:xfrm flipH="1">
            <a:off x="8080820" y="3438296"/>
            <a:ext cx="4346573" cy="3642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fill="norm" stroke="1" extrusionOk="0">
                <a:moveTo>
                  <a:pt x="10763" y="0"/>
                </a:moveTo>
                <a:cubicBezTo>
                  <a:pt x="10664" y="0"/>
                  <a:pt x="10568" y="38"/>
                  <a:pt x="10497" y="109"/>
                </a:cubicBezTo>
                <a:lnTo>
                  <a:pt x="6257" y="4365"/>
                </a:lnTo>
                <a:cubicBezTo>
                  <a:pt x="6110" y="4513"/>
                  <a:pt x="6110" y="4752"/>
                  <a:pt x="6257" y="4901"/>
                </a:cubicBezTo>
                <a:lnTo>
                  <a:pt x="6302" y="4946"/>
                </a:lnTo>
                <a:cubicBezTo>
                  <a:pt x="6449" y="5092"/>
                  <a:pt x="6737" y="5228"/>
                  <a:pt x="6942" y="5248"/>
                </a:cubicBezTo>
                <a:cubicBezTo>
                  <a:pt x="6942" y="5248"/>
                  <a:pt x="7518" y="5306"/>
                  <a:pt x="7875" y="5663"/>
                </a:cubicBezTo>
                <a:cubicBezTo>
                  <a:pt x="8473" y="6284"/>
                  <a:pt x="8467" y="7271"/>
                  <a:pt x="7858" y="7882"/>
                </a:cubicBezTo>
                <a:cubicBezTo>
                  <a:pt x="7550" y="8192"/>
                  <a:pt x="7146" y="8348"/>
                  <a:pt x="6742" y="8348"/>
                </a:cubicBezTo>
                <a:cubicBezTo>
                  <a:pt x="6347" y="8348"/>
                  <a:pt x="5951" y="8199"/>
                  <a:pt x="5646" y="7903"/>
                </a:cubicBezTo>
                <a:cubicBezTo>
                  <a:pt x="5287" y="7543"/>
                  <a:pt x="5232" y="6967"/>
                  <a:pt x="5232" y="6967"/>
                </a:cubicBezTo>
                <a:cubicBezTo>
                  <a:pt x="5210" y="6760"/>
                  <a:pt x="5075" y="6471"/>
                  <a:pt x="4928" y="6325"/>
                </a:cubicBezTo>
                <a:lnTo>
                  <a:pt x="4884" y="6277"/>
                </a:lnTo>
                <a:cubicBezTo>
                  <a:pt x="4813" y="6207"/>
                  <a:pt x="4717" y="6168"/>
                  <a:pt x="4617" y="6167"/>
                </a:cubicBezTo>
                <a:cubicBezTo>
                  <a:pt x="4517" y="6167"/>
                  <a:pt x="4422" y="6207"/>
                  <a:pt x="4352" y="6277"/>
                </a:cubicBezTo>
                <a:lnTo>
                  <a:pt x="110" y="10533"/>
                </a:lnTo>
                <a:cubicBezTo>
                  <a:pt x="-37" y="10682"/>
                  <a:pt x="-37" y="10920"/>
                  <a:pt x="110" y="11067"/>
                </a:cubicBezTo>
                <a:lnTo>
                  <a:pt x="3873" y="14845"/>
                </a:lnTo>
                <a:lnTo>
                  <a:pt x="3871" y="14845"/>
                </a:lnTo>
                <a:lnTo>
                  <a:pt x="4354" y="15329"/>
                </a:lnTo>
                <a:cubicBezTo>
                  <a:pt x="4496" y="15478"/>
                  <a:pt x="4495" y="15713"/>
                  <a:pt x="4351" y="15859"/>
                </a:cubicBezTo>
                <a:lnTo>
                  <a:pt x="4275" y="15933"/>
                </a:lnTo>
                <a:cubicBezTo>
                  <a:pt x="4129" y="16080"/>
                  <a:pt x="3841" y="16219"/>
                  <a:pt x="3635" y="16237"/>
                </a:cubicBezTo>
                <a:cubicBezTo>
                  <a:pt x="3635" y="16237"/>
                  <a:pt x="3057" y="16293"/>
                  <a:pt x="2702" y="16651"/>
                </a:cubicBezTo>
                <a:cubicBezTo>
                  <a:pt x="2251" y="17104"/>
                  <a:pt x="2116" y="17785"/>
                  <a:pt x="2359" y="18377"/>
                </a:cubicBezTo>
                <a:cubicBezTo>
                  <a:pt x="2604" y="18969"/>
                  <a:pt x="3179" y="19355"/>
                  <a:pt x="3818" y="19355"/>
                </a:cubicBezTo>
                <a:cubicBezTo>
                  <a:pt x="3830" y="19355"/>
                  <a:pt x="3841" y="19352"/>
                  <a:pt x="3853" y="19352"/>
                </a:cubicBezTo>
                <a:cubicBezTo>
                  <a:pt x="3859" y="19352"/>
                  <a:pt x="3865" y="19353"/>
                  <a:pt x="3873" y="19353"/>
                </a:cubicBezTo>
                <a:cubicBezTo>
                  <a:pt x="3875" y="19353"/>
                  <a:pt x="3876" y="19353"/>
                  <a:pt x="3877" y="19353"/>
                </a:cubicBezTo>
                <a:cubicBezTo>
                  <a:pt x="4294" y="19353"/>
                  <a:pt x="4694" y="19186"/>
                  <a:pt x="4990" y="18891"/>
                </a:cubicBezTo>
                <a:cubicBezTo>
                  <a:pt x="5346" y="18531"/>
                  <a:pt x="5401" y="17955"/>
                  <a:pt x="5401" y="17955"/>
                </a:cubicBezTo>
                <a:cubicBezTo>
                  <a:pt x="5422" y="17747"/>
                  <a:pt x="5558" y="17457"/>
                  <a:pt x="5704" y="17311"/>
                </a:cubicBezTo>
                <a:lnTo>
                  <a:pt x="5748" y="17265"/>
                </a:lnTo>
                <a:cubicBezTo>
                  <a:pt x="5820" y="17195"/>
                  <a:pt x="5916" y="17155"/>
                  <a:pt x="6015" y="17155"/>
                </a:cubicBezTo>
                <a:cubicBezTo>
                  <a:pt x="6115" y="17155"/>
                  <a:pt x="6211" y="17195"/>
                  <a:pt x="6281" y="17265"/>
                </a:cubicBezTo>
                <a:lnTo>
                  <a:pt x="6955" y="17941"/>
                </a:lnTo>
                <a:lnTo>
                  <a:pt x="6955" y="17937"/>
                </a:lnTo>
                <a:lnTo>
                  <a:pt x="10496" y="21491"/>
                </a:lnTo>
                <a:cubicBezTo>
                  <a:pt x="10567" y="21561"/>
                  <a:pt x="10663" y="21600"/>
                  <a:pt x="10763" y="21600"/>
                </a:cubicBezTo>
                <a:cubicBezTo>
                  <a:pt x="10857" y="21599"/>
                  <a:pt x="10949" y="21563"/>
                  <a:pt x="11018" y="21498"/>
                </a:cubicBezTo>
                <a:cubicBezTo>
                  <a:pt x="11021" y="21494"/>
                  <a:pt x="11025" y="21493"/>
                  <a:pt x="11029" y="21491"/>
                </a:cubicBezTo>
                <a:lnTo>
                  <a:pt x="14594" y="17913"/>
                </a:lnTo>
                <a:lnTo>
                  <a:pt x="15269" y="17235"/>
                </a:lnTo>
                <a:cubicBezTo>
                  <a:pt x="15304" y="17201"/>
                  <a:pt x="15345" y="17174"/>
                  <a:pt x="15391" y="17155"/>
                </a:cubicBezTo>
                <a:cubicBezTo>
                  <a:pt x="15436" y="17136"/>
                  <a:pt x="15485" y="17127"/>
                  <a:pt x="15532" y="17127"/>
                </a:cubicBezTo>
                <a:cubicBezTo>
                  <a:pt x="15630" y="17127"/>
                  <a:pt x="15727" y="17166"/>
                  <a:pt x="15799" y="17239"/>
                </a:cubicBezTo>
                <a:lnTo>
                  <a:pt x="15845" y="17286"/>
                </a:lnTo>
                <a:cubicBezTo>
                  <a:pt x="15848" y="17288"/>
                  <a:pt x="15850" y="17291"/>
                  <a:pt x="15852" y="17294"/>
                </a:cubicBezTo>
                <a:cubicBezTo>
                  <a:pt x="15979" y="17450"/>
                  <a:pt x="16090" y="17698"/>
                  <a:pt x="16109" y="17882"/>
                </a:cubicBezTo>
                <a:cubicBezTo>
                  <a:pt x="16109" y="17882"/>
                  <a:pt x="16158" y="18353"/>
                  <a:pt x="16429" y="18708"/>
                </a:cubicBezTo>
                <a:cubicBezTo>
                  <a:pt x="16470" y="18767"/>
                  <a:pt x="16514" y="18823"/>
                  <a:pt x="16564" y="18874"/>
                </a:cubicBezTo>
                <a:cubicBezTo>
                  <a:pt x="16876" y="19191"/>
                  <a:pt x="17286" y="19349"/>
                  <a:pt x="17696" y="19349"/>
                </a:cubicBezTo>
                <a:cubicBezTo>
                  <a:pt x="18102" y="19349"/>
                  <a:pt x="18508" y="19194"/>
                  <a:pt x="18818" y="18883"/>
                </a:cubicBezTo>
                <a:cubicBezTo>
                  <a:pt x="19441" y="18259"/>
                  <a:pt x="19438" y="17244"/>
                  <a:pt x="18810" y="16623"/>
                </a:cubicBezTo>
                <a:cubicBezTo>
                  <a:pt x="18763" y="16575"/>
                  <a:pt x="18710" y="16532"/>
                  <a:pt x="18655" y="16494"/>
                </a:cubicBezTo>
                <a:cubicBezTo>
                  <a:pt x="18300" y="16214"/>
                  <a:pt x="17822" y="16163"/>
                  <a:pt x="17822" y="16163"/>
                </a:cubicBezTo>
                <a:cubicBezTo>
                  <a:pt x="17629" y="16145"/>
                  <a:pt x="17370" y="16025"/>
                  <a:pt x="17216" y="15889"/>
                </a:cubicBezTo>
                <a:lnTo>
                  <a:pt x="17179" y="15853"/>
                </a:lnTo>
                <a:cubicBezTo>
                  <a:pt x="17033" y="15707"/>
                  <a:pt x="17032" y="15470"/>
                  <a:pt x="17177" y="15323"/>
                </a:cubicBezTo>
                <a:lnTo>
                  <a:pt x="18433" y="14061"/>
                </a:lnTo>
                <a:lnTo>
                  <a:pt x="21417" y="11068"/>
                </a:lnTo>
                <a:cubicBezTo>
                  <a:pt x="21420" y="11065"/>
                  <a:pt x="21420" y="11061"/>
                  <a:pt x="21424" y="11058"/>
                </a:cubicBezTo>
                <a:cubicBezTo>
                  <a:pt x="21563" y="10911"/>
                  <a:pt x="21560" y="10679"/>
                  <a:pt x="21417" y="10533"/>
                </a:cubicBezTo>
                <a:lnTo>
                  <a:pt x="17175" y="6277"/>
                </a:lnTo>
                <a:cubicBezTo>
                  <a:pt x="17106" y="6208"/>
                  <a:pt x="17012" y="6168"/>
                  <a:pt x="16914" y="6168"/>
                </a:cubicBezTo>
                <a:cubicBezTo>
                  <a:pt x="16913" y="6168"/>
                  <a:pt x="16912" y="6168"/>
                  <a:pt x="16910" y="6168"/>
                </a:cubicBezTo>
                <a:cubicBezTo>
                  <a:pt x="16810" y="6168"/>
                  <a:pt x="16715" y="6207"/>
                  <a:pt x="16644" y="6277"/>
                </a:cubicBezTo>
                <a:lnTo>
                  <a:pt x="16597" y="6325"/>
                </a:lnTo>
                <a:cubicBezTo>
                  <a:pt x="16451" y="6471"/>
                  <a:pt x="16314" y="6762"/>
                  <a:pt x="16296" y="6969"/>
                </a:cubicBezTo>
                <a:cubicBezTo>
                  <a:pt x="16296" y="6969"/>
                  <a:pt x="16239" y="7546"/>
                  <a:pt x="15883" y="7906"/>
                </a:cubicBezTo>
                <a:cubicBezTo>
                  <a:pt x="15573" y="8220"/>
                  <a:pt x="15165" y="8377"/>
                  <a:pt x="14758" y="8377"/>
                </a:cubicBezTo>
                <a:cubicBezTo>
                  <a:pt x="14353" y="8377"/>
                  <a:pt x="13950" y="8222"/>
                  <a:pt x="13642" y="7913"/>
                </a:cubicBezTo>
                <a:cubicBezTo>
                  <a:pt x="13022" y="7291"/>
                  <a:pt x="13025" y="6282"/>
                  <a:pt x="13649" y="5665"/>
                </a:cubicBezTo>
                <a:cubicBezTo>
                  <a:pt x="14007" y="5307"/>
                  <a:pt x="14583" y="5250"/>
                  <a:pt x="14583" y="5250"/>
                </a:cubicBezTo>
                <a:cubicBezTo>
                  <a:pt x="14788" y="5231"/>
                  <a:pt x="15077" y="5095"/>
                  <a:pt x="15222" y="4948"/>
                </a:cubicBezTo>
                <a:lnTo>
                  <a:pt x="15272" y="4901"/>
                </a:lnTo>
                <a:cubicBezTo>
                  <a:pt x="15418" y="4752"/>
                  <a:pt x="15418" y="4513"/>
                  <a:pt x="15272" y="4365"/>
                </a:cubicBezTo>
                <a:lnTo>
                  <a:pt x="11030" y="109"/>
                </a:lnTo>
                <a:cubicBezTo>
                  <a:pt x="10959" y="39"/>
                  <a:pt x="10863" y="0"/>
                  <a:pt x="10763" y="0"/>
                </a:cubicBezTo>
                <a:close/>
              </a:path>
            </a:pathLst>
          </a:custGeom>
          <a:solidFill>
            <a:srgbClr val="FEFCDD"/>
          </a:solidFill>
          <a:ln w="25400">
            <a:solidFill>
              <a:srgbClr val="F5EC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l" defTabSz="914400" rtl="0">
              <a:defRPr b="0"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" name="الفصل الأول…"/>
          <p:cNvSpPr txBox="1"/>
          <p:nvPr/>
        </p:nvSpPr>
        <p:spPr>
          <a:xfrm>
            <a:off x="12770285" y="4233480"/>
            <a:ext cx="4335041" cy="2317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 rtl="0">
              <a:defRPr sz="45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الفصل الأول </a:t>
            </a:r>
          </a:p>
          <a:p>
            <a:pPr defTabSz="914400" rtl="0">
              <a:defRPr sz="45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  <a:latin typeface="Arial"/>
                <a:ea typeface="Arial"/>
                <a:cs typeface="Arial"/>
                <a:sym typeface="Arial"/>
              </a:defRPr>
            </a:pPr>
            <a:r>
              <a:t>المعادلات الخطية</a:t>
            </a:r>
          </a:p>
        </p:txBody>
      </p:sp>
      <p:sp>
        <p:nvSpPr>
          <p:cNvPr id="189" name="الفصل الثاني…"/>
          <p:cNvSpPr txBox="1"/>
          <p:nvPr/>
        </p:nvSpPr>
        <p:spPr>
          <a:xfrm>
            <a:off x="10697974" y="6287227"/>
            <a:ext cx="4144622" cy="2342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 rtl="0">
              <a:defRPr sz="45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E22400"/>
                </a:solidFill>
              </a:rPr>
              <a:t>الفصل الثاني</a:t>
            </a:r>
            <a:r>
              <a:t>   </a:t>
            </a:r>
          </a:p>
          <a:p>
            <a:pPr defTabSz="914400" rtl="0">
              <a:defRPr sz="45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  <a:latin typeface="Arial"/>
                <a:ea typeface="Arial"/>
                <a:cs typeface="Arial"/>
                <a:sym typeface="Arial"/>
              </a:defRPr>
            </a:pPr>
            <a:r>
              <a:t>العلاقات والدوال الخطية </a:t>
            </a:r>
          </a:p>
        </p:txBody>
      </p:sp>
      <p:sp>
        <p:nvSpPr>
          <p:cNvPr id="190" name="الفصل الثالث…"/>
          <p:cNvSpPr txBox="1"/>
          <p:nvPr/>
        </p:nvSpPr>
        <p:spPr>
          <a:xfrm>
            <a:off x="7646179" y="4635650"/>
            <a:ext cx="5228513" cy="2562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 rtl="0">
              <a:defRPr sz="45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الفصل الثالث </a:t>
            </a:r>
          </a:p>
          <a:p>
            <a:pPr defTabSz="914400" rtl="0">
              <a:defRPr sz="45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  <a:latin typeface="Arial"/>
                <a:ea typeface="Arial"/>
                <a:cs typeface="Arial"/>
                <a:sym typeface="Arial"/>
              </a:defRPr>
            </a:pPr>
            <a:r>
              <a:t>الدوال الخطية</a:t>
            </a:r>
          </a:p>
        </p:txBody>
      </p:sp>
      <p:sp>
        <p:nvSpPr>
          <p:cNvPr id="191" name="Google Shape;9381;p64"/>
          <p:cNvSpPr/>
          <p:nvPr/>
        </p:nvSpPr>
        <p:spPr>
          <a:xfrm rot="10800000">
            <a:off x="5499844" y="5168638"/>
            <a:ext cx="4741563" cy="3851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600" fill="norm" stroke="1" extrusionOk="0">
                <a:moveTo>
                  <a:pt x="10763" y="0"/>
                </a:moveTo>
                <a:cubicBezTo>
                  <a:pt x="10667" y="0"/>
                  <a:pt x="10571" y="37"/>
                  <a:pt x="10497" y="110"/>
                </a:cubicBezTo>
                <a:lnTo>
                  <a:pt x="6256" y="4366"/>
                </a:lnTo>
                <a:cubicBezTo>
                  <a:pt x="6185" y="4436"/>
                  <a:pt x="6090" y="4476"/>
                  <a:pt x="5990" y="4476"/>
                </a:cubicBezTo>
                <a:cubicBezTo>
                  <a:pt x="5889" y="4476"/>
                  <a:pt x="5794" y="4436"/>
                  <a:pt x="5725" y="4366"/>
                </a:cubicBezTo>
                <a:lnTo>
                  <a:pt x="5720" y="4362"/>
                </a:lnTo>
                <a:cubicBezTo>
                  <a:pt x="5574" y="4214"/>
                  <a:pt x="5438" y="3926"/>
                  <a:pt x="5419" y="3719"/>
                </a:cubicBezTo>
                <a:cubicBezTo>
                  <a:pt x="5419" y="3719"/>
                  <a:pt x="5362" y="3141"/>
                  <a:pt x="5005" y="2783"/>
                </a:cubicBezTo>
                <a:cubicBezTo>
                  <a:pt x="4695" y="2456"/>
                  <a:pt x="4279" y="2292"/>
                  <a:pt x="3863" y="2292"/>
                </a:cubicBezTo>
                <a:cubicBezTo>
                  <a:pt x="3460" y="2292"/>
                  <a:pt x="3056" y="2445"/>
                  <a:pt x="2748" y="2754"/>
                </a:cubicBezTo>
                <a:cubicBezTo>
                  <a:pt x="2121" y="3383"/>
                  <a:pt x="2133" y="4407"/>
                  <a:pt x="2773" y="5021"/>
                </a:cubicBezTo>
                <a:cubicBezTo>
                  <a:pt x="3132" y="5380"/>
                  <a:pt x="3706" y="5438"/>
                  <a:pt x="3706" y="5438"/>
                </a:cubicBezTo>
                <a:cubicBezTo>
                  <a:pt x="3911" y="5457"/>
                  <a:pt x="4199" y="5593"/>
                  <a:pt x="4346" y="5739"/>
                </a:cubicBezTo>
                <a:lnTo>
                  <a:pt x="4351" y="5744"/>
                </a:lnTo>
                <a:cubicBezTo>
                  <a:pt x="4497" y="5892"/>
                  <a:pt x="4497" y="6130"/>
                  <a:pt x="4351" y="6278"/>
                </a:cubicBezTo>
                <a:lnTo>
                  <a:pt x="109" y="10533"/>
                </a:lnTo>
                <a:cubicBezTo>
                  <a:pt x="-37" y="10680"/>
                  <a:pt x="-37" y="10919"/>
                  <a:pt x="109" y="11067"/>
                </a:cubicBezTo>
                <a:lnTo>
                  <a:pt x="4351" y="15323"/>
                </a:lnTo>
                <a:cubicBezTo>
                  <a:pt x="4378" y="15349"/>
                  <a:pt x="4410" y="15369"/>
                  <a:pt x="4444" y="15385"/>
                </a:cubicBezTo>
                <a:cubicBezTo>
                  <a:pt x="4498" y="15415"/>
                  <a:pt x="4556" y="15430"/>
                  <a:pt x="4616" y="15433"/>
                </a:cubicBezTo>
                <a:cubicBezTo>
                  <a:pt x="4717" y="15433"/>
                  <a:pt x="4812" y="15394"/>
                  <a:pt x="4883" y="15324"/>
                </a:cubicBezTo>
                <a:lnTo>
                  <a:pt x="4929" y="15277"/>
                </a:lnTo>
                <a:cubicBezTo>
                  <a:pt x="5075" y="15130"/>
                  <a:pt x="5211" y="14840"/>
                  <a:pt x="5233" y="14632"/>
                </a:cubicBezTo>
                <a:cubicBezTo>
                  <a:pt x="5233" y="14632"/>
                  <a:pt x="5288" y="14056"/>
                  <a:pt x="5644" y="13696"/>
                </a:cubicBezTo>
                <a:cubicBezTo>
                  <a:pt x="5781" y="13558"/>
                  <a:pt x="5942" y="13447"/>
                  <a:pt x="6119" y="13368"/>
                </a:cubicBezTo>
                <a:cubicBezTo>
                  <a:pt x="6329" y="13273"/>
                  <a:pt x="6550" y="13228"/>
                  <a:pt x="6768" y="13228"/>
                </a:cubicBezTo>
                <a:cubicBezTo>
                  <a:pt x="7274" y="13228"/>
                  <a:pt x="7766" y="13473"/>
                  <a:pt x="8068" y="13915"/>
                </a:cubicBezTo>
                <a:cubicBezTo>
                  <a:pt x="8500" y="14547"/>
                  <a:pt x="8419" y="15398"/>
                  <a:pt x="7876" y="15936"/>
                </a:cubicBezTo>
                <a:cubicBezTo>
                  <a:pt x="7641" y="16173"/>
                  <a:pt x="7312" y="16277"/>
                  <a:pt x="7115" y="16320"/>
                </a:cubicBezTo>
                <a:cubicBezTo>
                  <a:pt x="7032" y="16343"/>
                  <a:pt x="6947" y="16361"/>
                  <a:pt x="6861" y="16372"/>
                </a:cubicBezTo>
                <a:cubicBezTo>
                  <a:pt x="6825" y="16377"/>
                  <a:pt x="6790" y="16384"/>
                  <a:pt x="6756" y="16394"/>
                </a:cubicBezTo>
                <a:cubicBezTo>
                  <a:pt x="6588" y="16449"/>
                  <a:pt x="6408" y="16548"/>
                  <a:pt x="6304" y="16654"/>
                </a:cubicBezTo>
                <a:lnTo>
                  <a:pt x="6256" y="16700"/>
                </a:lnTo>
                <a:cubicBezTo>
                  <a:pt x="6108" y="16847"/>
                  <a:pt x="6108" y="17087"/>
                  <a:pt x="6256" y="17234"/>
                </a:cubicBezTo>
                <a:lnTo>
                  <a:pt x="7193" y="18174"/>
                </a:lnTo>
                <a:lnTo>
                  <a:pt x="10497" y="21489"/>
                </a:lnTo>
                <a:cubicBezTo>
                  <a:pt x="10567" y="21559"/>
                  <a:pt x="10663" y="21600"/>
                  <a:pt x="10761" y="21600"/>
                </a:cubicBezTo>
                <a:cubicBezTo>
                  <a:pt x="10860" y="21599"/>
                  <a:pt x="10954" y="21561"/>
                  <a:pt x="11025" y="21492"/>
                </a:cubicBezTo>
                <a:lnTo>
                  <a:pt x="13038" y="19473"/>
                </a:lnTo>
                <a:lnTo>
                  <a:pt x="15216" y="17287"/>
                </a:lnTo>
                <a:cubicBezTo>
                  <a:pt x="15360" y="17138"/>
                  <a:pt x="15360" y="16901"/>
                  <a:pt x="15216" y="16752"/>
                </a:cubicBezTo>
                <a:lnTo>
                  <a:pt x="15140" y="16678"/>
                </a:lnTo>
                <a:cubicBezTo>
                  <a:pt x="14993" y="16532"/>
                  <a:pt x="14705" y="16393"/>
                  <a:pt x="14499" y="16375"/>
                </a:cubicBezTo>
                <a:cubicBezTo>
                  <a:pt x="14499" y="16375"/>
                  <a:pt x="13923" y="16318"/>
                  <a:pt x="13567" y="15959"/>
                </a:cubicBezTo>
                <a:cubicBezTo>
                  <a:pt x="12970" y="15314"/>
                  <a:pt x="12996" y="14308"/>
                  <a:pt x="13624" y="13695"/>
                </a:cubicBezTo>
                <a:cubicBezTo>
                  <a:pt x="13938" y="13388"/>
                  <a:pt x="14345" y="13235"/>
                  <a:pt x="14751" y="13235"/>
                </a:cubicBezTo>
                <a:cubicBezTo>
                  <a:pt x="15160" y="13235"/>
                  <a:pt x="15568" y="13389"/>
                  <a:pt x="15882" y="13698"/>
                </a:cubicBezTo>
                <a:cubicBezTo>
                  <a:pt x="16239" y="14056"/>
                  <a:pt x="16294" y="14634"/>
                  <a:pt x="16294" y="14634"/>
                </a:cubicBezTo>
                <a:cubicBezTo>
                  <a:pt x="16315" y="14840"/>
                  <a:pt x="16450" y="15130"/>
                  <a:pt x="16597" y="15277"/>
                </a:cubicBezTo>
                <a:lnTo>
                  <a:pt x="16643" y="15324"/>
                </a:lnTo>
                <a:cubicBezTo>
                  <a:pt x="16716" y="15397"/>
                  <a:pt x="16812" y="15434"/>
                  <a:pt x="16908" y="15434"/>
                </a:cubicBezTo>
                <a:cubicBezTo>
                  <a:pt x="17001" y="15434"/>
                  <a:pt x="17095" y="15399"/>
                  <a:pt x="17167" y="15329"/>
                </a:cubicBezTo>
                <a:lnTo>
                  <a:pt x="18894" y="13596"/>
                </a:lnTo>
                <a:lnTo>
                  <a:pt x="21363" y="11118"/>
                </a:lnTo>
                <a:cubicBezTo>
                  <a:pt x="21366" y="11115"/>
                  <a:pt x="21370" y="11115"/>
                  <a:pt x="21374" y="11111"/>
                </a:cubicBezTo>
                <a:lnTo>
                  <a:pt x="21417" y="11068"/>
                </a:lnTo>
                <a:cubicBezTo>
                  <a:pt x="21563" y="10919"/>
                  <a:pt x="21563" y="10680"/>
                  <a:pt x="21417" y="10533"/>
                </a:cubicBezTo>
                <a:lnTo>
                  <a:pt x="17176" y="6278"/>
                </a:lnTo>
                <a:cubicBezTo>
                  <a:pt x="17029" y="6131"/>
                  <a:pt x="17029" y="5892"/>
                  <a:pt x="17176" y="5745"/>
                </a:cubicBezTo>
                <a:lnTo>
                  <a:pt x="17250" y="5667"/>
                </a:lnTo>
                <a:cubicBezTo>
                  <a:pt x="17396" y="5521"/>
                  <a:pt x="17687" y="5384"/>
                  <a:pt x="17892" y="5364"/>
                </a:cubicBezTo>
                <a:cubicBezTo>
                  <a:pt x="17892" y="5364"/>
                  <a:pt x="18466" y="5308"/>
                  <a:pt x="18826" y="4950"/>
                </a:cubicBezTo>
                <a:cubicBezTo>
                  <a:pt x="19459" y="4334"/>
                  <a:pt x="19467" y="3318"/>
                  <a:pt x="18844" y="2692"/>
                </a:cubicBezTo>
                <a:cubicBezTo>
                  <a:pt x="18535" y="2382"/>
                  <a:pt x="18131" y="2228"/>
                  <a:pt x="17727" y="2228"/>
                </a:cubicBezTo>
                <a:cubicBezTo>
                  <a:pt x="17314" y="2228"/>
                  <a:pt x="16903" y="2389"/>
                  <a:pt x="16593" y="2710"/>
                </a:cubicBezTo>
                <a:cubicBezTo>
                  <a:pt x="16237" y="3068"/>
                  <a:pt x="16180" y="3646"/>
                  <a:pt x="16180" y="3646"/>
                </a:cubicBezTo>
                <a:cubicBezTo>
                  <a:pt x="16160" y="3853"/>
                  <a:pt x="16025" y="4141"/>
                  <a:pt x="15879" y="4289"/>
                </a:cubicBezTo>
                <a:lnTo>
                  <a:pt x="15802" y="4365"/>
                </a:lnTo>
                <a:cubicBezTo>
                  <a:pt x="15729" y="4439"/>
                  <a:pt x="15633" y="4476"/>
                  <a:pt x="15536" y="4476"/>
                </a:cubicBezTo>
                <a:cubicBezTo>
                  <a:pt x="15440" y="4476"/>
                  <a:pt x="15344" y="4439"/>
                  <a:pt x="15270" y="4365"/>
                </a:cubicBezTo>
                <a:lnTo>
                  <a:pt x="11029" y="110"/>
                </a:lnTo>
                <a:cubicBezTo>
                  <a:pt x="10956" y="37"/>
                  <a:pt x="10860" y="0"/>
                  <a:pt x="10763" y="0"/>
                </a:cubicBezTo>
                <a:close/>
              </a:path>
            </a:pathLst>
          </a:custGeom>
          <a:solidFill>
            <a:srgbClr val="CCEAE9"/>
          </a:solidFill>
          <a:ln w="25400">
            <a:solidFill>
              <a:srgbClr val="016E8F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914400" rtl="0">
              <a:defRPr sz="14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2" name="الفصل الرابع…"/>
          <p:cNvSpPr txBox="1"/>
          <p:nvPr/>
        </p:nvSpPr>
        <p:spPr>
          <a:xfrm>
            <a:off x="5031922" y="6592772"/>
            <a:ext cx="5228513" cy="2562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 rtl="0">
              <a:defRPr sz="45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E22400"/>
                </a:solidFill>
              </a:rPr>
              <a:t>الفصل الرابع</a:t>
            </a:r>
            <a:r>
              <a:t> </a:t>
            </a:r>
          </a:p>
          <a:p>
            <a:pPr defTabSz="914400" rtl="0">
              <a:defRPr sz="45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  <a:latin typeface="Arial"/>
                <a:ea typeface="Arial"/>
                <a:cs typeface="Arial"/>
                <a:sym typeface="Arial"/>
              </a:defRPr>
            </a:pPr>
            <a:r>
              <a:t>المتباينات الخطية</a:t>
            </a:r>
          </a:p>
        </p:txBody>
      </p:sp>
      <p:pic>
        <p:nvPicPr>
          <p:cNvPr id="193" name="IMG_2367.png" descr="IMG_2367.png"/>
          <p:cNvPicPr>
            <a:picLocks noChangeAspect="1"/>
          </p:cNvPicPr>
          <p:nvPr/>
        </p:nvPicPr>
        <p:blipFill>
          <a:blip r:embed="rId6">
            <a:alphaModFix amt="8675"/>
            <a:extLst/>
          </a:blip>
          <a:stretch>
            <a:fillRect/>
          </a:stretch>
        </p:blipFill>
        <p:spPr>
          <a:xfrm>
            <a:off x="4112384" y="970562"/>
            <a:ext cx="13951078" cy="11160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Class="entr" nodeType="after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7"/>
      <p:bldP build="whole" bldLvl="1" animBg="1" rev="0" advAuto="0" spid="188" grpId="5"/>
      <p:bldP build="whole" bldLvl="1" animBg="1" rev="0" advAuto="0" spid="186" grpId="1"/>
      <p:bldP build="whole" bldLvl="1" animBg="1" rev="0" advAuto="0" spid="192" grpId="8"/>
      <p:bldP build="whole" bldLvl="1" animBg="1" rev="0" advAuto="0" spid="189" grpId="6"/>
      <p:bldP build="whole" bldLvl="1" animBg="1" rev="0" advAuto="0" spid="191" grpId="4"/>
      <p:bldP build="whole" bldLvl="1" animBg="1" rev="0" advAuto="0" spid="185" grpId="2"/>
      <p:bldP build="whole" bldLvl="1" animBg="1" rev="0" advAuto="0" spid="18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تجميع"/>
          <p:cNvGrpSpPr/>
          <p:nvPr/>
        </p:nvGrpSpPr>
        <p:grpSpPr>
          <a:xfrm rot="5400000">
            <a:off x="18694530" y="-2829270"/>
            <a:ext cx="1131836" cy="7960625"/>
            <a:chOff x="0" y="0"/>
            <a:chExt cx="1131835" cy="7960623"/>
          </a:xfrm>
        </p:grpSpPr>
        <p:sp>
          <p:nvSpPr>
            <p:cNvPr id="195" name="Google Shape;2631;p60"/>
            <p:cNvSpPr/>
            <p:nvPr/>
          </p:nvSpPr>
          <p:spPr>
            <a:xfrm rot="5400000">
              <a:off x="-585678" y="585678"/>
              <a:ext cx="2303192" cy="113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5248" y="21600"/>
                  </a:lnTo>
                  <a:lnTo>
                    <a:pt x="21600" y="10797"/>
                  </a:lnTo>
                  <a:lnTo>
                    <a:pt x="1524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A5B7C5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" name="Google Shape;2632;p60"/>
            <p:cNvSpPr/>
            <p:nvPr/>
          </p:nvSpPr>
          <p:spPr>
            <a:xfrm rot="5400000">
              <a:off x="-2601455" y="4227334"/>
              <a:ext cx="6334744" cy="113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09" y="1079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667E92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13" name="Google Shape;1848;p53"/>
          <p:cNvGrpSpPr/>
          <p:nvPr/>
        </p:nvGrpSpPr>
        <p:grpSpPr>
          <a:xfrm>
            <a:off x="22501894" y="585124"/>
            <a:ext cx="1095796" cy="1035684"/>
            <a:chOff x="0" y="0"/>
            <a:chExt cx="1095794" cy="1035682"/>
          </a:xfrm>
        </p:grpSpPr>
        <p:sp>
          <p:nvSpPr>
            <p:cNvPr id="198" name="Google Shape;1849;p53"/>
            <p:cNvSpPr/>
            <p:nvPr/>
          </p:nvSpPr>
          <p:spPr>
            <a:xfrm>
              <a:off x="17174" y="235321"/>
              <a:ext cx="820999" cy="70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9" name="Google Shape;1850;p53"/>
            <p:cNvSpPr/>
            <p:nvPr/>
          </p:nvSpPr>
          <p:spPr>
            <a:xfrm>
              <a:off x="771203" y="235321"/>
              <a:ext cx="190655" cy="70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0" name="Google Shape;1851;p53"/>
            <p:cNvSpPr/>
            <p:nvPr/>
          </p:nvSpPr>
          <p:spPr>
            <a:xfrm>
              <a:off x="17174" y="92797"/>
              <a:ext cx="820999" cy="15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1" name="Google Shape;1852;p53"/>
            <p:cNvSpPr/>
            <p:nvPr/>
          </p:nvSpPr>
          <p:spPr>
            <a:xfrm>
              <a:off x="826123" y="92797"/>
              <a:ext cx="135735" cy="15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2" name="Google Shape;1853;p53"/>
            <p:cNvSpPr/>
            <p:nvPr/>
          </p:nvSpPr>
          <p:spPr>
            <a:xfrm>
              <a:off x="130542" y="17174"/>
              <a:ext cx="99588" cy="1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3" name="Google Shape;1854;p53"/>
            <p:cNvSpPr/>
            <p:nvPr/>
          </p:nvSpPr>
          <p:spPr>
            <a:xfrm>
              <a:off x="748836" y="17174"/>
              <a:ext cx="99655" cy="1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" name="Google Shape;1855;p53"/>
            <p:cNvSpPr/>
            <p:nvPr/>
          </p:nvSpPr>
          <p:spPr>
            <a:xfrm>
              <a:off x="121954" y="364133"/>
              <a:ext cx="735124" cy="44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5" name="Google Shape;1856;p53"/>
            <p:cNvSpPr/>
            <p:nvPr/>
          </p:nvSpPr>
          <p:spPr>
            <a:xfrm>
              <a:off x="518706" y="460325"/>
              <a:ext cx="559914" cy="55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6" name="Google Shape;1857;p53"/>
            <p:cNvSpPr/>
            <p:nvPr/>
          </p:nvSpPr>
          <p:spPr>
            <a:xfrm>
              <a:off x="583944" y="523899"/>
              <a:ext cx="431103" cy="43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" name="Google Shape;1858;p53"/>
            <p:cNvSpPr/>
            <p:nvPr/>
          </p:nvSpPr>
          <p:spPr>
            <a:xfrm>
              <a:off x="731661" y="523899"/>
              <a:ext cx="283386" cy="43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8" name="Google Shape;1859;p53"/>
            <p:cNvSpPr/>
            <p:nvPr/>
          </p:nvSpPr>
          <p:spPr>
            <a:xfrm>
              <a:off x="764280" y="704234"/>
              <a:ext cx="70431" cy="7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9" name="Google Shape;1860;p53"/>
            <p:cNvSpPr/>
            <p:nvPr/>
          </p:nvSpPr>
          <p:spPr>
            <a:xfrm>
              <a:off x="0" y="0"/>
              <a:ext cx="979033" cy="95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0" name="Google Shape;1861;p53"/>
            <p:cNvSpPr/>
            <p:nvPr/>
          </p:nvSpPr>
          <p:spPr>
            <a:xfrm>
              <a:off x="106444" y="348689"/>
              <a:ext cx="989351" cy="68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1" name="Google Shape;1862;p53"/>
            <p:cNvSpPr/>
            <p:nvPr/>
          </p:nvSpPr>
          <p:spPr>
            <a:xfrm>
              <a:off x="566769" y="508388"/>
              <a:ext cx="463788" cy="46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2" name="Google Shape;1863;p53"/>
            <p:cNvSpPr/>
            <p:nvPr/>
          </p:nvSpPr>
          <p:spPr>
            <a:xfrm>
              <a:off x="743710" y="599454"/>
              <a:ext cx="106445" cy="23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14" name="IMG_6317.png" descr="IMG_6317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946" y="2110362"/>
            <a:ext cx="11485613" cy="8535236"/>
          </a:xfrm>
          <a:prstGeom prst="rect">
            <a:avLst/>
          </a:prstGeom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215" name="Google Shape;4071;p84" descr="Google Shape;4071;p84"/>
          <p:cNvPicPr>
            <a:picLocks noChangeAspect="1"/>
          </p:cNvPicPr>
          <p:nvPr/>
        </p:nvPicPr>
        <p:blipFill>
          <a:blip r:embed="rId4">
            <a:alphaModFix amt="48858"/>
            <a:extLst/>
          </a:blip>
          <a:srcRect l="851" t="3631" r="0" b="4876"/>
          <a:stretch>
            <a:fillRect/>
          </a:stretch>
        </p:blipFill>
        <p:spPr>
          <a:xfrm>
            <a:off x="16815406" y="4153474"/>
            <a:ext cx="6010756" cy="3091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تجميع"/>
          <p:cNvSpPr txBox="1"/>
          <p:nvPr/>
        </p:nvSpPr>
        <p:spPr>
          <a:xfrm>
            <a:off x="17193225" y="4828985"/>
            <a:ext cx="5308670" cy="2029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 rtl="0">
              <a:defRPr sz="45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الفصل الثاني  </a:t>
            </a:r>
          </a:p>
          <a:p>
            <a:pPr defTabSz="914400" rtl="0">
              <a:defRPr sz="4500">
                <a:solidFill>
                  <a:srgbClr val="2C097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العلاقات والدوال الخطية</a:t>
            </a:r>
          </a:p>
        </p:txBody>
      </p:sp>
      <p:pic>
        <p:nvPicPr>
          <p:cNvPr id="217" name="IMG_2367.png" descr="IMG_236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00915" y="710040"/>
            <a:ext cx="1750403" cy="1400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2"/>
      <p:bldP build="whole" bldLvl="1" animBg="1" rev="0" advAuto="0" spid="2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تجميع"/>
          <p:cNvGrpSpPr/>
          <p:nvPr/>
        </p:nvGrpSpPr>
        <p:grpSpPr>
          <a:xfrm rot="5400000">
            <a:off x="18734704" y="-2994811"/>
            <a:ext cx="1145028" cy="8053408"/>
            <a:chOff x="0" y="0"/>
            <a:chExt cx="1145026" cy="8053406"/>
          </a:xfrm>
        </p:grpSpPr>
        <p:sp>
          <p:nvSpPr>
            <p:cNvPr id="219" name="Google Shape;2631;p60"/>
            <p:cNvSpPr/>
            <p:nvPr/>
          </p:nvSpPr>
          <p:spPr>
            <a:xfrm rot="5400000">
              <a:off x="-592504" y="592504"/>
              <a:ext cx="2330036" cy="114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5248" y="21600"/>
                  </a:lnTo>
                  <a:lnTo>
                    <a:pt x="21600" y="10797"/>
                  </a:lnTo>
                  <a:lnTo>
                    <a:pt x="1524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A5B7C5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Google Shape;2632;p60"/>
            <p:cNvSpPr/>
            <p:nvPr/>
          </p:nvSpPr>
          <p:spPr>
            <a:xfrm rot="5400000">
              <a:off x="-2631776" y="4276605"/>
              <a:ext cx="6408577" cy="114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09" y="1079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667E92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37" name="Google Shape;1848;p53"/>
          <p:cNvGrpSpPr/>
          <p:nvPr/>
        </p:nvGrpSpPr>
        <p:grpSpPr>
          <a:xfrm>
            <a:off x="23164821" y="455744"/>
            <a:ext cx="1219179" cy="1152298"/>
            <a:chOff x="0" y="0"/>
            <a:chExt cx="1219178" cy="1152297"/>
          </a:xfrm>
        </p:grpSpPr>
        <p:sp>
          <p:nvSpPr>
            <p:cNvPr id="222" name="Google Shape;1849;p53"/>
            <p:cNvSpPr/>
            <p:nvPr/>
          </p:nvSpPr>
          <p:spPr>
            <a:xfrm>
              <a:off x="19108" y="261818"/>
              <a:ext cx="913440" cy="78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Google Shape;1850;p53"/>
            <p:cNvSpPr/>
            <p:nvPr/>
          </p:nvSpPr>
          <p:spPr>
            <a:xfrm>
              <a:off x="858038" y="261818"/>
              <a:ext cx="212122" cy="78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Google Shape;1851;p53"/>
            <p:cNvSpPr/>
            <p:nvPr/>
          </p:nvSpPr>
          <p:spPr>
            <a:xfrm>
              <a:off x="19108" y="103246"/>
              <a:ext cx="913440" cy="17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Google Shape;1852;p53"/>
            <p:cNvSpPr/>
            <p:nvPr/>
          </p:nvSpPr>
          <p:spPr>
            <a:xfrm>
              <a:off x="919142" y="103246"/>
              <a:ext cx="151018" cy="17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6" name="Google Shape;1853;p53"/>
            <p:cNvSpPr/>
            <p:nvPr/>
          </p:nvSpPr>
          <p:spPr>
            <a:xfrm>
              <a:off x="145240" y="19108"/>
              <a:ext cx="110802" cy="16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" name="Google Shape;1854;p53"/>
            <p:cNvSpPr/>
            <p:nvPr/>
          </p:nvSpPr>
          <p:spPr>
            <a:xfrm>
              <a:off x="833153" y="19108"/>
              <a:ext cx="110875" cy="16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" name="Google Shape;1855;p53"/>
            <p:cNvSpPr/>
            <p:nvPr/>
          </p:nvSpPr>
          <p:spPr>
            <a:xfrm>
              <a:off x="135686" y="405133"/>
              <a:ext cx="817897" cy="49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" name="Google Shape;1856;p53"/>
            <p:cNvSpPr/>
            <p:nvPr/>
          </p:nvSpPr>
          <p:spPr>
            <a:xfrm>
              <a:off x="577111" y="512156"/>
              <a:ext cx="622959" cy="62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" name="Google Shape;1857;p53"/>
            <p:cNvSpPr/>
            <p:nvPr/>
          </p:nvSpPr>
          <p:spPr>
            <a:xfrm>
              <a:off x="649694" y="582888"/>
              <a:ext cx="479644" cy="47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" name="Google Shape;1858;p53"/>
            <p:cNvSpPr/>
            <p:nvPr/>
          </p:nvSpPr>
          <p:spPr>
            <a:xfrm>
              <a:off x="814044" y="582888"/>
              <a:ext cx="315294" cy="47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" name="Google Shape;1859;p53"/>
            <p:cNvSpPr/>
            <p:nvPr/>
          </p:nvSpPr>
          <p:spPr>
            <a:xfrm>
              <a:off x="850336" y="783529"/>
              <a:ext cx="78361" cy="7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" name="Google Shape;1860;p53"/>
            <p:cNvSpPr/>
            <p:nvPr/>
          </p:nvSpPr>
          <p:spPr>
            <a:xfrm>
              <a:off x="0" y="0"/>
              <a:ext cx="1089269" cy="106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" name="Google Shape;1861;p53"/>
            <p:cNvSpPr/>
            <p:nvPr/>
          </p:nvSpPr>
          <p:spPr>
            <a:xfrm>
              <a:off x="118429" y="387950"/>
              <a:ext cx="1100750" cy="7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" name="Google Shape;1862;p53"/>
            <p:cNvSpPr/>
            <p:nvPr/>
          </p:nvSpPr>
          <p:spPr>
            <a:xfrm>
              <a:off x="630586" y="565631"/>
              <a:ext cx="516009" cy="51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" name="Google Shape;1863;p53"/>
            <p:cNvSpPr/>
            <p:nvPr/>
          </p:nvSpPr>
          <p:spPr>
            <a:xfrm>
              <a:off x="827450" y="666951"/>
              <a:ext cx="118430" cy="26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38" name="Google Shape;3846;p80" descr="Google Shape;3846;p80"/>
          <p:cNvPicPr>
            <a:picLocks noChangeAspect="1"/>
          </p:cNvPicPr>
          <p:nvPr/>
        </p:nvPicPr>
        <p:blipFill>
          <a:blip r:embed="rId3">
            <a:alphaModFix amt="90000"/>
            <a:extLst/>
          </a:blip>
          <a:srcRect l="0" t="0" r="2657" b="0"/>
          <a:stretch>
            <a:fillRect/>
          </a:stretch>
        </p:blipFill>
        <p:spPr>
          <a:xfrm>
            <a:off x="8073985" y="1728449"/>
            <a:ext cx="15814009" cy="2509799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مثل كل زوج مرتب مما يأتي في المستوى الاحداثي"/>
          <p:cNvSpPr txBox="1"/>
          <p:nvPr/>
        </p:nvSpPr>
        <p:spPr>
          <a:xfrm>
            <a:off x="8796350" y="2445159"/>
            <a:ext cx="14537571" cy="1865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63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مثل كل زوج مرتب مما يأتي في المستوى الاحداثي</a:t>
            </a:r>
          </a:p>
        </p:txBody>
      </p:sp>
      <p:pic>
        <p:nvPicPr>
          <p:cNvPr id="240" name="IMG_6321.png" descr="IMG_6321.png"/>
          <p:cNvPicPr>
            <a:picLocks noChangeAspect="1"/>
          </p:cNvPicPr>
          <p:nvPr/>
        </p:nvPicPr>
        <p:blipFill>
          <a:blip r:embed="rId4">
            <a:extLst/>
          </a:blip>
          <a:srcRect l="63011" t="17024" r="25096" b="79472"/>
          <a:stretch>
            <a:fillRect/>
          </a:stretch>
        </p:blipFill>
        <p:spPr>
          <a:xfrm>
            <a:off x="15980992" y="459379"/>
            <a:ext cx="4085272" cy="9024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Google Shape;1604;p45"/>
          <p:cNvGrpSpPr/>
          <p:nvPr/>
        </p:nvGrpSpPr>
        <p:grpSpPr>
          <a:xfrm>
            <a:off x="21544307" y="7282359"/>
            <a:ext cx="1045834" cy="1045834"/>
            <a:chOff x="0" y="0"/>
            <a:chExt cx="1045832" cy="1045832"/>
          </a:xfrm>
        </p:grpSpPr>
        <p:sp>
          <p:nvSpPr>
            <p:cNvPr id="241" name="Google Shape;1606;p45"/>
            <p:cNvSpPr/>
            <p:nvPr/>
          </p:nvSpPr>
          <p:spPr>
            <a:xfrm>
              <a:off x="-1" y="-1"/>
              <a:ext cx="1045834" cy="1045834"/>
            </a:xfrm>
            <a:prstGeom prst="ellipse">
              <a:avLst/>
            </a:prstGeom>
            <a:solidFill>
              <a:srgbClr val="FEFE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3960000">
                <a:srgbClr val="A17A74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42" name="Google Shape;1607;p45" descr="Google Shape;1607;p45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133" y="12438"/>
              <a:ext cx="987065" cy="987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6" name="Google Shape;1638;p45"/>
          <p:cNvGrpSpPr/>
          <p:nvPr/>
        </p:nvGrpSpPr>
        <p:grpSpPr>
          <a:xfrm>
            <a:off x="21292999" y="10549204"/>
            <a:ext cx="982880" cy="982879"/>
            <a:chOff x="0" y="0"/>
            <a:chExt cx="982878" cy="982878"/>
          </a:xfrm>
        </p:grpSpPr>
        <p:sp>
          <p:nvSpPr>
            <p:cNvPr id="244" name="Google Shape;1640;p45"/>
            <p:cNvSpPr/>
            <p:nvPr/>
          </p:nvSpPr>
          <p:spPr>
            <a:xfrm>
              <a:off x="-1" y="-1"/>
              <a:ext cx="982880" cy="982880"/>
            </a:xfrm>
            <a:prstGeom prst="ellipse">
              <a:avLst/>
            </a:prstGeom>
            <a:solidFill>
              <a:srgbClr val="FEFE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3960000">
                <a:srgbClr val="A17A74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45" name="Google Shape;1641;p45" descr="Google Shape;1641;p4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560" y="11689"/>
              <a:ext cx="927648" cy="927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9" name="Google Shape;1638;p45"/>
          <p:cNvGrpSpPr/>
          <p:nvPr/>
        </p:nvGrpSpPr>
        <p:grpSpPr>
          <a:xfrm>
            <a:off x="21784439" y="4141422"/>
            <a:ext cx="982880" cy="982879"/>
            <a:chOff x="0" y="0"/>
            <a:chExt cx="982878" cy="982878"/>
          </a:xfrm>
        </p:grpSpPr>
        <p:sp>
          <p:nvSpPr>
            <p:cNvPr id="247" name="Google Shape;1640;p45"/>
            <p:cNvSpPr/>
            <p:nvPr/>
          </p:nvSpPr>
          <p:spPr>
            <a:xfrm>
              <a:off x="-1" y="-1"/>
              <a:ext cx="982880" cy="982880"/>
            </a:xfrm>
            <a:prstGeom prst="ellipse">
              <a:avLst/>
            </a:prstGeom>
            <a:solidFill>
              <a:srgbClr val="FEFE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3960000">
                <a:srgbClr val="A17A74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48" name="Google Shape;1641;p45" descr="Google Shape;1641;p4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560" y="11689"/>
              <a:ext cx="927648" cy="927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0" name="١"/>
          <p:cNvSpPr txBox="1"/>
          <p:nvPr/>
        </p:nvSpPr>
        <p:spPr>
          <a:xfrm>
            <a:off x="22026565" y="4271802"/>
            <a:ext cx="563576" cy="98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3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51" name="٢"/>
          <p:cNvSpPr txBox="1"/>
          <p:nvPr/>
        </p:nvSpPr>
        <p:spPr>
          <a:xfrm>
            <a:off x="21784439" y="7338366"/>
            <a:ext cx="805702" cy="98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63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52" name="٣"/>
          <p:cNvSpPr txBox="1"/>
          <p:nvPr/>
        </p:nvSpPr>
        <p:spPr>
          <a:xfrm>
            <a:off x="21623714" y="10542258"/>
            <a:ext cx="563576" cy="98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3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pic>
        <p:nvPicPr>
          <p:cNvPr id="253" name="IMG_0547.gif" descr="IMG_0547.gif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02782" y="2088809"/>
            <a:ext cx="2147844" cy="161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2367.png" descr="IMG_236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96258" y="459379"/>
            <a:ext cx="2104920" cy="1683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6546.png" descr="IMG_6546.png"/>
          <p:cNvPicPr>
            <a:picLocks noChangeAspect="1"/>
          </p:cNvPicPr>
          <p:nvPr/>
        </p:nvPicPr>
        <p:blipFill>
          <a:blip r:embed="rId9">
            <a:extLst/>
          </a:blip>
          <a:srcRect l="27802" t="93857" r="58414" b="3253"/>
          <a:stretch>
            <a:fillRect/>
          </a:stretch>
        </p:blipFill>
        <p:spPr>
          <a:xfrm>
            <a:off x="7662375" y="520755"/>
            <a:ext cx="7224752" cy="113565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56" name="IMG_6546.png" descr="IMG_6546.png"/>
          <p:cNvPicPr>
            <a:picLocks noChangeAspect="1"/>
          </p:cNvPicPr>
          <p:nvPr/>
        </p:nvPicPr>
        <p:blipFill>
          <a:blip r:embed="rId9">
            <a:extLst/>
          </a:blip>
          <a:srcRect l="60933" t="35143" r="35730" b="63328"/>
          <a:stretch>
            <a:fillRect/>
          </a:stretch>
        </p:blipFill>
        <p:spPr>
          <a:xfrm>
            <a:off x="18241652" y="4271802"/>
            <a:ext cx="2974850" cy="102208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مستطيل"/>
          <p:cNvSpPr/>
          <p:nvPr/>
        </p:nvSpPr>
        <p:spPr>
          <a:xfrm>
            <a:off x="1704011" y="4235132"/>
            <a:ext cx="8864947" cy="8282635"/>
          </a:xfrm>
          <a:prstGeom prst="rect">
            <a:avLst/>
          </a:prstGeom>
          <a:solidFill>
            <a:srgbClr val="CCEAE9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pic>
        <p:nvPicPr>
          <p:cNvPr id="258" name="IMG_6546.png" descr="IMG_6546.png"/>
          <p:cNvPicPr>
            <a:picLocks noChangeAspect="1"/>
          </p:cNvPicPr>
          <p:nvPr/>
        </p:nvPicPr>
        <p:blipFill>
          <a:blip r:embed="rId9">
            <a:extLst/>
          </a:blip>
          <a:srcRect l="55413" t="35143" r="41250" b="63328"/>
          <a:stretch>
            <a:fillRect/>
          </a:stretch>
        </p:blipFill>
        <p:spPr>
          <a:xfrm>
            <a:off x="18437962" y="7282358"/>
            <a:ext cx="2974850" cy="1022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6546.png" descr="IMG_6546.png"/>
          <p:cNvPicPr>
            <a:picLocks noChangeAspect="1"/>
          </p:cNvPicPr>
          <p:nvPr/>
        </p:nvPicPr>
        <p:blipFill>
          <a:blip r:embed="rId9">
            <a:extLst/>
          </a:blip>
          <a:srcRect l="49362" t="35312" r="47301" b="63159"/>
          <a:stretch>
            <a:fillRect/>
          </a:stretch>
        </p:blipFill>
        <p:spPr>
          <a:xfrm>
            <a:off x="18023709" y="10549204"/>
            <a:ext cx="2974850" cy="102208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0" name="الجدول"/>
          <p:cNvGraphicFramePr/>
          <p:nvPr/>
        </p:nvGraphicFramePr>
        <p:xfrm>
          <a:off x="9769773" y="4604862"/>
          <a:ext cx="7279278" cy="727927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19041"/>
                <a:gridCol w="519041"/>
                <a:gridCol w="519041"/>
                <a:gridCol w="519041"/>
                <a:gridCol w="519041"/>
                <a:gridCol w="519041"/>
                <a:gridCol w="519041"/>
                <a:gridCol w="519041"/>
                <a:gridCol w="519041"/>
                <a:gridCol w="519041"/>
                <a:gridCol w="519041"/>
                <a:gridCol w="519041"/>
                <a:gridCol w="519041"/>
                <a:gridCol w="519041"/>
              </a:tblGrid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9041"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78933" rtl="0">
                        <a:defRPr sz="28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261" name="خط خط" descr="خط خط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496517" y="9083738"/>
            <a:ext cx="7355479" cy="384991"/>
          </a:xfrm>
          <a:prstGeom prst="rect">
            <a:avLst/>
          </a:prstGeom>
        </p:spPr>
      </p:pic>
      <p:pic>
        <p:nvPicPr>
          <p:cNvPr id="263" name="خط خط" descr="خط خط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5400000">
            <a:off x="1946055" y="8135696"/>
            <a:ext cx="7342778" cy="384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تجميع"/>
          <p:cNvGrpSpPr/>
          <p:nvPr/>
        </p:nvGrpSpPr>
        <p:grpSpPr>
          <a:xfrm rot="5400000">
            <a:off x="18734704" y="-2994811"/>
            <a:ext cx="1145028" cy="8053408"/>
            <a:chOff x="0" y="0"/>
            <a:chExt cx="1145026" cy="8053406"/>
          </a:xfrm>
        </p:grpSpPr>
        <p:sp>
          <p:nvSpPr>
            <p:cNvPr id="266" name="Google Shape;2631;p60"/>
            <p:cNvSpPr/>
            <p:nvPr/>
          </p:nvSpPr>
          <p:spPr>
            <a:xfrm rot="5400000">
              <a:off x="-592504" y="592504"/>
              <a:ext cx="2330036" cy="114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5248" y="21600"/>
                  </a:lnTo>
                  <a:lnTo>
                    <a:pt x="21600" y="10797"/>
                  </a:lnTo>
                  <a:lnTo>
                    <a:pt x="1524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A5B7C5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" name="Google Shape;2632;p60"/>
            <p:cNvSpPr/>
            <p:nvPr/>
          </p:nvSpPr>
          <p:spPr>
            <a:xfrm rot="5400000">
              <a:off x="-2631776" y="4276605"/>
              <a:ext cx="6408577" cy="114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09" y="1079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667E92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84" name="Google Shape;1848;p53"/>
          <p:cNvGrpSpPr/>
          <p:nvPr/>
        </p:nvGrpSpPr>
        <p:grpSpPr>
          <a:xfrm>
            <a:off x="23164821" y="455744"/>
            <a:ext cx="1219179" cy="1152298"/>
            <a:chOff x="0" y="0"/>
            <a:chExt cx="1219178" cy="1152297"/>
          </a:xfrm>
        </p:grpSpPr>
        <p:sp>
          <p:nvSpPr>
            <p:cNvPr id="269" name="Google Shape;1849;p53"/>
            <p:cNvSpPr/>
            <p:nvPr/>
          </p:nvSpPr>
          <p:spPr>
            <a:xfrm>
              <a:off x="19108" y="261818"/>
              <a:ext cx="913440" cy="78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0" name="Google Shape;1850;p53"/>
            <p:cNvSpPr/>
            <p:nvPr/>
          </p:nvSpPr>
          <p:spPr>
            <a:xfrm>
              <a:off x="858038" y="261818"/>
              <a:ext cx="212122" cy="78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1" name="Google Shape;1851;p53"/>
            <p:cNvSpPr/>
            <p:nvPr/>
          </p:nvSpPr>
          <p:spPr>
            <a:xfrm>
              <a:off x="19108" y="103246"/>
              <a:ext cx="913440" cy="17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2" name="Google Shape;1852;p53"/>
            <p:cNvSpPr/>
            <p:nvPr/>
          </p:nvSpPr>
          <p:spPr>
            <a:xfrm>
              <a:off x="919142" y="103246"/>
              <a:ext cx="151018" cy="17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3" name="Google Shape;1853;p53"/>
            <p:cNvSpPr/>
            <p:nvPr/>
          </p:nvSpPr>
          <p:spPr>
            <a:xfrm>
              <a:off x="145240" y="19108"/>
              <a:ext cx="110802" cy="16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4" name="Google Shape;1854;p53"/>
            <p:cNvSpPr/>
            <p:nvPr/>
          </p:nvSpPr>
          <p:spPr>
            <a:xfrm>
              <a:off x="833153" y="19108"/>
              <a:ext cx="110875" cy="16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5" name="Google Shape;1855;p53"/>
            <p:cNvSpPr/>
            <p:nvPr/>
          </p:nvSpPr>
          <p:spPr>
            <a:xfrm>
              <a:off x="135686" y="405133"/>
              <a:ext cx="817897" cy="49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6" name="Google Shape;1856;p53"/>
            <p:cNvSpPr/>
            <p:nvPr/>
          </p:nvSpPr>
          <p:spPr>
            <a:xfrm>
              <a:off x="577111" y="512156"/>
              <a:ext cx="622959" cy="62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7" name="Google Shape;1857;p53"/>
            <p:cNvSpPr/>
            <p:nvPr/>
          </p:nvSpPr>
          <p:spPr>
            <a:xfrm>
              <a:off x="649694" y="582888"/>
              <a:ext cx="479644" cy="47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8" name="Google Shape;1858;p53"/>
            <p:cNvSpPr/>
            <p:nvPr/>
          </p:nvSpPr>
          <p:spPr>
            <a:xfrm>
              <a:off x="814044" y="582888"/>
              <a:ext cx="315294" cy="47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9" name="Google Shape;1859;p53"/>
            <p:cNvSpPr/>
            <p:nvPr/>
          </p:nvSpPr>
          <p:spPr>
            <a:xfrm>
              <a:off x="850336" y="783529"/>
              <a:ext cx="78361" cy="7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0" name="Google Shape;1860;p53"/>
            <p:cNvSpPr/>
            <p:nvPr/>
          </p:nvSpPr>
          <p:spPr>
            <a:xfrm>
              <a:off x="0" y="0"/>
              <a:ext cx="1089269" cy="106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1" name="Google Shape;1861;p53"/>
            <p:cNvSpPr/>
            <p:nvPr/>
          </p:nvSpPr>
          <p:spPr>
            <a:xfrm>
              <a:off x="118429" y="387950"/>
              <a:ext cx="1100750" cy="7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2" name="Google Shape;1862;p53"/>
            <p:cNvSpPr/>
            <p:nvPr/>
          </p:nvSpPr>
          <p:spPr>
            <a:xfrm>
              <a:off x="630586" y="565631"/>
              <a:ext cx="516009" cy="51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3" name="Google Shape;1863;p53"/>
            <p:cNvSpPr/>
            <p:nvPr/>
          </p:nvSpPr>
          <p:spPr>
            <a:xfrm>
              <a:off x="827450" y="666951"/>
              <a:ext cx="118430" cy="26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85" name="Google Shape;3846;p80" descr="Google Shape;3846;p80"/>
          <p:cNvPicPr>
            <a:picLocks noChangeAspect="1"/>
          </p:cNvPicPr>
          <p:nvPr/>
        </p:nvPicPr>
        <p:blipFill>
          <a:blip r:embed="rId3">
            <a:alphaModFix amt="90000"/>
            <a:extLst/>
          </a:blip>
          <a:srcRect l="0" t="0" r="2657" b="0"/>
          <a:stretch>
            <a:fillRect/>
          </a:stretch>
        </p:blipFill>
        <p:spPr>
          <a:xfrm>
            <a:off x="8073985" y="1728449"/>
            <a:ext cx="15814009" cy="2509799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اكتب الزوج المرتب الذي يمثل كل نقطة فيما يلي"/>
          <p:cNvSpPr txBox="1"/>
          <p:nvPr/>
        </p:nvSpPr>
        <p:spPr>
          <a:xfrm>
            <a:off x="8796350" y="2445159"/>
            <a:ext cx="14537571" cy="1865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63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اكتب الزوج المرتب الذي يمثل كل نقطة فيما يلي </a:t>
            </a:r>
          </a:p>
        </p:txBody>
      </p:sp>
      <p:pic>
        <p:nvPicPr>
          <p:cNvPr id="287" name="IMG_6321.png" descr="IMG_6321.png"/>
          <p:cNvPicPr>
            <a:picLocks noChangeAspect="1"/>
          </p:cNvPicPr>
          <p:nvPr/>
        </p:nvPicPr>
        <p:blipFill>
          <a:blip r:embed="rId4">
            <a:extLst/>
          </a:blip>
          <a:srcRect l="63011" t="17024" r="25096" b="79472"/>
          <a:stretch>
            <a:fillRect/>
          </a:stretch>
        </p:blipFill>
        <p:spPr>
          <a:xfrm>
            <a:off x="15980992" y="459379"/>
            <a:ext cx="4085272" cy="9024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0" name="Google Shape;1604;p45"/>
          <p:cNvGrpSpPr/>
          <p:nvPr/>
        </p:nvGrpSpPr>
        <p:grpSpPr>
          <a:xfrm>
            <a:off x="21785437" y="5709798"/>
            <a:ext cx="1045834" cy="1045834"/>
            <a:chOff x="0" y="0"/>
            <a:chExt cx="1045832" cy="1045832"/>
          </a:xfrm>
        </p:grpSpPr>
        <p:sp>
          <p:nvSpPr>
            <p:cNvPr id="288" name="Google Shape;1606;p45"/>
            <p:cNvSpPr/>
            <p:nvPr/>
          </p:nvSpPr>
          <p:spPr>
            <a:xfrm>
              <a:off x="-1" y="-1"/>
              <a:ext cx="1045834" cy="1045834"/>
            </a:xfrm>
            <a:prstGeom prst="ellipse">
              <a:avLst/>
            </a:prstGeom>
            <a:solidFill>
              <a:srgbClr val="FEFE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3960000">
                <a:srgbClr val="A17A74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89" name="Google Shape;1607;p45" descr="Google Shape;1607;p45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133" y="12438"/>
              <a:ext cx="987065" cy="987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3" name="Google Shape;1638;p45"/>
          <p:cNvGrpSpPr/>
          <p:nvPr/>
        </p:nvGrpSpPr>
        <p:grpSpPr>
          <a:xfrm>
            <a:off x="21784439" y="7453964"/>
            <a:ext cx="982880" cy="982880"/>
            <a:chOff x="0" y="0"/>
            <a:chExt cx="982878" cy="982878"/>
          </a:xfrm>
        </p:grpSpPr>
        <p:sp>
          <p:nvSpPr>
            <p:cNvPr id="291" name="Google Shape;1640;p45"/>
            <p:cNvSpPr/>
            <p:nvPr/>
          </p:nvSpPr>
          <p:spPr>
            <a:xfrm>
              <a:off x="-1" y="-1"/>
              <a:ext cx="982880" cy="982880"/>
            </a:xfrm>
            <a:prstGeom prst="ellipse">
              <a:avLst/>
            </a:prstGeom>
            <a:solidFill>
              <a:srgbClr val="FEFE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3960000">
                <a:srgbClr val="A17A74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92" name="Google Shape;1641;p45" descr="Google Shape;1641;p4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560" y="11689"/>
              <a:ext cx="927648" cy="927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6" name="Google Shape;1638;p45"/>
          <p:cNvGrpSpPr/>
          <p:nvPr/>
        </p:nvGrpSpPr>
        <p:grpSpPr>
          <a:xfrm>
            <a:off x="21848390" y="4310876"/>
            <a:ext cx="982880" cy="982880"/>
            <a:chOff x="0" y="0"/>
            <a:chExt cx="982878" cy="982878"/>
          </a:xfrm>
        </p:grpSpPr>
        <p:sp>
          <p:nvSpPr>
            <p:cNvPr id="294" name="Google Shape;1640;p45"/>
            <p:cNvSpPr/>
            <p:nvPr/>
          </p:nvSpPr>
          <p:spPr>
            <a:xfrm>
              <a:off x="-1" y="-1"/>
              <a:ext cx="982880" cy="982880"/>
            </a:xfrm>
            <a:prstGeom prst="ellipse">
              <a:avLst/>
            </a:prstGeom>
            <a:solidFill>
              <a:srgbClr val="FEFE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3960000">
                <a:srgbClr val="A17A74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95" name="Google Shape;1641;p45" descr="Google Shape;1641;p4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560" y="11689"/>
              <a:ext cx="927648" cy="927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7" name="٤"/>
          <p:cNvSpPr txBox="1"/>
          <p:nvPr/>
        </p:nvSpPr>
        <p:spPr>
          <a:xfrm>
            <a:off x="21994091" y="4360460"/>
            <a:ext cx="563576" cy="98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3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98" name="٥"/>
          <p:cNvSpPr txBox="1"/>
          <p:nvPr/>
        </p:nvSpPr>
        <p:spPr>
          <a:xfrm>
            <a:off x="22026565" y="5765806"/>
            <a:ext cx="563576" cy="98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3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99" name="٦"/>
          <p:cNvSpPr txBox="1"/>
          <p:nvPr/>
        </p:nvSpPr>
        <p:spPr>
          <a:xfrm>
            <a:off x="22026565" y="7453964"/>
            <a:ext cx="563576" cy="98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3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pic>
        <p:nvPicPr>
          <p:cNvPr id="300" name="IMG_0547.gif" descr="IMG_0547.gif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02782" y="2088809"/>
            <a:ext cx="2147844" cy="1610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2367.png" descr="IMG_236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96258" y="459379"/>
            <a:ext cx="2104920" cy="1683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6546.png" descr="IMG_6546.png"/>
          <p:cNvPicPr>
            <a:picLocks noChangeAspect="1"/>
          </p:cNvPicPr>
          <p:nvPr/>
        </p:nvPicPr>
        <p:blipFill>
          <a:blip r:embed="rId9">
            <a:extLst/>
          </a:blip>
          <a:srcRect l="27802" t="93857" r="58414" b="3253"/>
          <a:stretch>
            <a:fillRect/>
          </a:stretch>
        </p:blipFill>
        <p:spPr>
          <a:xfrm>
            <a:off x="7662375" y="520755"/>
            <a:ext cx="7224752" cy="113565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303" name="مربع"/>
          <p:cNvSpPr/>
          <p:nvPr/>
        </p:nvSpPr>
        <p:spPr>
          <a:xfrm>
            <a:off x="1992457" y="4360460"/>
            <a:ext cx="7973476" cy="7973476"/>
          </a:xfrm>
          <a:prstGeom prst="rect">
            <a:avLst/>
          </a:prstGeom>
          <a:solidFill>
            <a:srgbClr val="CCEAE9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304" name="أ"/>
          <p:cNvSpPr txBox="1"/>
          <p:nvPr/>
        </p:nvSpPr>
        <p:spPr>
          <a:xfrm>
            <a:off x="20449240" y="4201116"/>
            <a:ext cx="783816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solidFill>
                  <a:srgbClr val="5E5E5E"/>
                </a:solidFill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305" name="ب"/>
          <p:cNvSpPr txBox="1"/>
          <p:nvPr/>
        </p:nvSpPr>
        <p:spPr>
          <a:xfrm>
            <a:off x="20252720" y="5394162"/>
            <a:ext cx="980335" cy="1508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5E5E5E"/>
                </a:solidFill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306" name="ج"/>
          <p:cNvSpPr txBox="1"/>
          <p:nvPr/>
        </p:nvSpPr>
        <p:spPr>
          <a:xfrm>
            <a:off x="20392524" y="7191063"/>
            <a:ext cx="897245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solidFill>
                  <a:srgbClr val="5E5E5E"/>
                </a:solidFill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  <p:sp>
        <p:nvSpPr>
          <p:cNvPr id="307" name="د"/>
          <p:cNvSpPr txBox="1"/>
          <p:nvPr/>
        </p:nvSpPr>
        <p:spPr>
          <a:xfrm>
            <a:off x="20449240" y="8959157"/>
            <a:ext cx="615526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5E5E5E"/>
                </a:solidFill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  <p:grpSp>
        <p:nvGrpSpPr>
          <p:cNvPr id="310" name="Google Shape;1604;p45"/>
          <p:cNvGrpSpPr/>
          <p:nvPr/>
        </p:nvGrpSpPr>
        <p:grpSpPr>
          <a:xfrm>
            <a:off x="21645126" y="9015165"/>
            <a:ext cx="1045834" cy="1045834"/>
            <a:chOff x="0" y="0"/>
            <a:chExt cx="1045832" cy="1045832"/>
          </a:xfrm>
        </p:grpSpPr>
        <p:sp>
          <p:nvSpPr>
            <p:cNvPr id="308" name="Google Shape;1606;p45"/>
            <p:cNvSpPr/>
            <p:nvPr/>
          </p:nvSpPr>
          <p:spPr>
            <a:xfrm>
              <a:off x="-1" y="-1"/>
              <a:ext cx="1045834" cy="1045834"/>
            </a:xfrm>
            <a:prstGeom prst="ellipse">
              <a:avLst/>
            </a:prstGeom>
            <a:solidFill>
              <a:srgbClr val="FEFE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3960000">
                <a:srgbClr val="A17A74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309" name="Google Shape;1607;p45" descr="Google Shape;1607;p45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133" y="12438"/>
              <a:ext cx="987065" cy="987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1" name="٧"/>
          <p:cNvSpPr txBox="1"/>
          <p:nvPr/>
        </p:nvSpPr>
        <p:spPr>
          <a:xfrm>
            <a:off x="21848390" y="9135176"/>
            <a:ext cx="563576" cy="98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3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pic>
        <p:nvPicPr>
          <p:cNvPr id="312" name="IMG_6546.png" descr="IMG_6546.png"/>
          <p:cNvPicPr>
            <a:picLocks noChangeAspect="1"/>
          </p:cNvPicPr>
          <p:nvPr/>
        </p:nvPicPr>
        <p:blipFill>
          <a:blip r:embed="rId9">
            <a:extLst/>
          </a:blip>
          <a:srcRect l="47313" t="38557" r="44160" b="50000"/>
          <a:stretch>
            <a:fillRect/>
          </a:stretch>
        </p:blipFill>
        <p:spPr>
          <a:xfrm>
            <a:off x="2624720" y="4955458"/>
            <a:ext cx="6931699" cy="6976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تجميع"/>
          <p:cNvGrpSpPr/>
          <p:nvPr/>
        </p:nvGrpSpPr>
        <p:grpSpPr>
          <a:xfrm rot="5400000">
            <a:off x="18694530" y="-2829270"/>
            <a:ext cx="1131836" cy="7960625"/>
            <a:chOff x="0" y="0"/>
            <a:chExt cx="1131835" cy="7960623"/>
          </a:xfrm>
        </p:grpSpPr>
        <p:sp>
          <p:nvSpPr>
            <p:cNvPr id="314" name="Google Shape;2631;p60"/>
            <p:cNvSpPr/>
            <p:nvPr/>
          </p:nvSpPr>
          <p:spPr>
            <a:xfrm rot="5400000">
              <a:off x="-585678" y="585678"/>
              <a:ext cx="2303192" cy="113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5248" y="21600"/>
                  </a:lnTo>
                  <a:lnTo>
                    <a:pt x="21600" y="10797"/>
                  </a:lnTo>
                  <a:lnTo>
                    <a:pt x="1524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A5B7C5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5" name="Google Shape;2632;p60"/>
            <p:cNvSpPr/>
            <p:nvPr/>
          </p:nvSpPr>
          <p:spPr>
            <a:xfrm rot="5400000">
              <a:off x="-2601455" y="4227334"/>
              <a:ext cx="6334744" cy="113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09" y="1079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667E92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332" name="Google Shape;1848;p53"/>
          <p:cNvGrpSpPr/>
          <p:nvPr/>
        </p:nvGrpSpPr>
        <p:grpSpPr>
          <a:xfrm>
            <a:off x="23042799" y="633201"/>
            <a:ext cx="1095796" cy="1035683"/>
            <a:chOff x="0" y="0"/>
            <a:chExt cx="1095794" cy="1035682"/>
          </a:xfrm>
        </p:grpSpPr>
        <p:sp>
          <p:nvSpPr>
            <p:cNvPr id="317" name="Google Shape;1849;p53"/>
            <p:cNvSpPr/>
            <p:nvPr/>
          </p:nvSpPr>
          <p:spPr>
            <a:xfrm>
              <a:off x="17174" y="235321"/>
              <a:ext cx="820999" cy="70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8" name="Google Shape;1850;p53"/>
            <p:cNvSpPr/>
            <p:nvPr/>
          </p:nvSpPr>
          <p:spPr>
            <a:xfrm>
              <a:off x="771203" y="235321"/>
              <a:ext cx="190655" cy="70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9" name="Google Shape;1851;p53"/>
            <p:cNvSpPr/>
            <p:nvPr/>
          </p:nvSpPr>
          <p:spPr>
            <a:xfrm>
              <a:off x="17174" y="92797"/>
              <a:ext cx="820999" cy="15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0" name="Google Shape;1852;p53"/>
            <p:cNvSpPr/>
            <p:nvPr/>
          </p:nvSpPr>
          <p:spPr>
            <a:xfrm>
              <a:off x="826123" y="92797"/>
              <a:ext cx="135735" cy="15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1" name="Google Shape;1853;p53"/>
            <p:cNvSpPr/>
            <p:nvPr/>
          </p:nvSpPr>
          <p:spPr>
            <a:xfrm>
              <a:off x="130542" y="17174"/>
              <a:ext cx="99588" cy="1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2" name="Google Shape;1854;p53"/>
            <p:cNvSpPr/>
            <p:nvPr/>
          </p:nvSpPr>
          <p:spPr>
            <a:xfrm>
              <a:off x="748836" y="17174"/>
              <a:ext cx="99655" cy="1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3" name="Google Shape;1855;p53"/>
            <p:cNvSpPr/>
            <p:nvPr/>
          </p:nvSpPr>
          <p:spPr>
            <a:xfrm>
              <a:off x="121954" y="364133"/>
              <a:ext cx="735124" cy="44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4" name="Google Shape;1856;p53"/>
            <p:cNvSpPr/>
            <p:nvPr/>
          </p:nvSpPr>
          <p:spPr>
            <a:xfrm>
              <a:off x="518706" y="460325"/>
              <a:ext cx="559914" cy="55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5" name="Google Shape;1857;p53"/>
            <p:cNvSpPr/>
            <p:nvPr/>
          </p:nvSpPr>
          <p:spPr>
            <a:xfrm>
              <a:off x="583944" y="523899"/>
              <a:ext cx="431103" cy="43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6" name="Google Shape;1858;p53"/>
            <p:cNvSpPr/>
            <p:nvPr/>
          </p:nvSpPr>
          <p:spPr>
            <a:xfrm>
              <a:off x="731661" y="523899"/>
              <a:ext cx="283386" cy="43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7" name="Google Shape;1859;p53"/>
            <p:cNvSpPr/>
            <p:nvPr/>
          </p:nvSpPr>
          <p:spPr>
            <a:xfrm>
              <a:off x="764280" y="704234"/>
              <a:ext cx="70431" cy="7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8" name="Google Shape;1860;p53"/>
            <p:cNvSpPr/>
            <p:nvPr/>
          </p:nvSpPr>
          <p:spPr>
            <a:xfrm>
              <a:off x="0" y="0"/>
              <a:ext cx="979033" cy="95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9" name="Google Shape;1861;p53"/>
            <p:cNvSpPr/>
            <p:nvPr/>
          </p:nvSpPr>
          <p:spPr>
            <a:xfrm>
              <a:off x="106444" y="348689"/>
              <a:ext cx="989351" cy="68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0" name="Google Shape;1862;p53"/>
            <p:cNvSpPr/>
            <p:nvPr/>
          </p:nvSpPr>
          <p:spPr>
            <a:xfrm>
              <a:off x="566769" y="508388"/>
              <a:ext cx="463788" cy="46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1" name="Google Shape;1863;p53"/>
            <p:cNvSpPr/>
            <p:nvPr/>
          </p:nvSpPr>
          <p:spPr>
            <a:xfrm>
              <a:off x="743710" y="599454"/>
              <a:ext cx="106445" cy="23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333" name="Google Shape;4112;p86" descr="Google Shape;4112;p86"/>
          <p:cNvPicPr>
            <a:picLocks noChangeAspect="1"/>
          </p:cNvPicPr>
          <p:nvPr/>
        </p:nvPicPr>
        <p:blipFill>
          <a:blip r:embed="rId3">
            <a:alphaModFix amt="90000"/>
            <a:extLst/>
          </a:blip>
          <a:srcRect l="0" t="0" r="2657" b="0"/>
          <a:stretch>
            <a:fillRect/>
          </a:stretch>
        </p:blipFill>
        <p:spPr>
          <a:xfrm>
            <a:off x="13208103" y="2124098"/>
            <a:ext cx="11175735" cy="1773671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حل كلا من المعادلات التالية"/>
          <p:cNvSpPr txBox="1"/>
          <p:nvPr/>
        </p:nvSpPr>
        <p:spPr>
          <a:xfrm>
            <a:off x="15306645" y="2540005"/>
            <a:ext cx="7907606" cy="98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63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حل كلا من المعادلات التالية </a:t>
            </a:r>
          </a:p>
        </p:txBody>
      </p:sp>
      <p:sp>
        <p:nvSpPr>
          <p:cNvPr id="335" name="مستطيل مستدير الزوايا"/>
          <p:cNvSpPr/>
          <p:nvPr/>
        </p:nvSpPr>
        <p:spPr>
          <a:xfrm>
            <a:off x="18654910" y="5470976"/>
            <a:ext cx="4621183" cy="3038503"/>
          </a:xfrm>
          <a:prstGeom prst="roundRect">
            <a:avLst>
              <a:gd name="adj" fmla="val 10052"/>
            </a:avLst>
          </a:prstGeom>
          <a:solidFill>
            <a:srgbClr val="FFFFFF"/>
          </a:solidFill>
          <a:ln w="12700">
            <a:solidFill>
              <a:srgbClr val="000000"/>
            </a:solidFill>
            <a:custDash>
              <a:ds d="100000" sp="200000"/>
            </a:custDash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pic>
        <p:nvPicPr>
          <p:cNvPr id="336" name="IMG_6321.png" descr="IMG_6321.png"/>
          <p:cNvPicPr>
            <a:picLocks noChangeAspect="1"/>
          </p:cNvPicPr>
          <p:nvPr/>
        </p:nvPicPr>
        <p:blipFill>
          <a:blip r:embed="rId4">
            <a:extLst/>
          </a:blip>
          <a:srcRect l="63011" t="17024" r="25096" b="79472"/>
          <a:stretch>
            <a:fillRect/>
          </a:stretch>
        </p:blipFill>
        <p:spPr>
          <a:xfrm>
            <a:off x="16008037" y="633201"/>
            <a:ext cx="4085273" cy="9024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9" name="Google Shape;1604;p45"/>
          <p:cNvGrpSpPr/>
          <p:nvPr/>
        </p:nvGrpSpPr>
        <p:grpSpPr>
          <a:xfrm>
            <a:off x="22873241" y="4215111"/>
            <a:ext cx="1265354" cy="1265354"/>
            <a:chOff x="0" y="0"/>
            <a:chExt cx="1265352" cy="1265352"/>
          </a:xfrm>
        </p:grpSpPr>
        <p:sp>
          <p:nvSpPr>
            <p:cNvPr id="337" name="Google Shape;1606;p45"/>
            <p:cNvSpPr/>
            <p:nvPr/>
          </p:nvSpPr>
          <p:spPr>
            <a:xfrm>
              <a:off x="-1" y="-1"/>
              <a:ext cx="1265354" cy="1265354"/>
            </a:xfrm>
            <a:prstGeom prst="ellipse">
              <a:avLst/>
            </a:prstGeom>
            <a:solidFill>
              <a:srgbClr val="FEFE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3960000">
                <a:srgbClr val="A17A74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338" name="Google Shape;1607;p45" descr="Google Shape;1607;p45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1618" y="15049"/>
              <a:ext cx="1194250" cy="1194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0" name="٨"/>
          <p:cNvSpPr txBox="1"/>
          <p:nvPr/>
        </p:nvSpPr>
        <p:spPr>
          <a:xfrm>
            <a:off x="22873241" y="4301315"/>
            <a:ext cx="1265354" cy="98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6300">
                <a:solidFill>
                  <a:srgbClr val="E2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grpSp>
        <p:nvGrpSpPr>
          <p:cNvPr id="345" name="تجميع"/>
          <p:cNvGrpSpPr/>
          <p:nvPr/>
        </p:nvGrpSpPr>
        <p:grpSpPr>
          <a:xfrm>
            <a:off x="15919409" y="4400951"/>
            <a:ext cx="1101479" cy="1166763"/>
            <a:chOff x="0" y="0"/>
            <a:chExt cx="1101477" cy="1166761"/>
          </a:xfrm>
        </p:grpSpPr>
        <p:grpSp>
          <p:nvGrpSpPr>
            <p:cNvPr id="343" name="Google Shape;1638;p45"/>
            <p:cNvGrpSpPr/>
            <p:nvPr/>
          </p:nvGrpSpPr>
          <p:grpSpPr>
            <a:xfrm>
              <a:off x="0" y="0"/>
              <a:ext cx="1101478" cy="1101478"/>
              <a:chOff x="0" y="0"/>
              <a:chExt cx="1101477" cy="1101477"/>
            </a:xfrm>
          </p:grpSpPr>
          <p:sp>
            <p:nvSpPr>
              <p:cNvPr id="341" name="Google Shape;1640;p45"/>
              <p:cNvSpPr/>
              <p:nvPr/>
            </p:nvSpPr>
            <p:spPr>
              <a:xfrm>
                <a:off x="-1" y="-1"/>
                <a:ext cx="1101479" cy="1101479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42" name="Google Shape;1641;p45" descr="Google Shape;1641;p45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7523" y="13100"/>
                <a:ext cx="1039583" cy="103958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44" name="٩"/>
            <p:cNvSpPr txBox="1"/>
            <p:nvPr/>
          </p:nvSpPr>
          <p:spPr>
            <a:xfrm>
              <a:off x="313264" y="176936"/>
              <a:ext cx="563576" cy="989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defRPr sz="6300">
                  <a:solidFill>
                    <a:srgbClr val="E224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</p:grpSp>
      <p:pic>
        <p:nvPicPr>
          <p:cNvPr id="346" name="IMG_0547.gif" descr="IMG_0547.gif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42422" y="2346182"/>
            <a:ext cx="2019264" cy="1514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G_2367.png" descr="IMG_236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18637" y="585124"/>
            <a:ext cx="2201323" cy="1761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G_6546.png" descr="IMG_6546.png"/>
          <p:cNvPicPr>
            <a:picLocks noChangeAspect="1"/>
          </p:cNvPicPr>
          <p:nvPr/>
        </p:nvPicPr>
        <p:blipFill>
          <a:blip r:embed="rId9">
            <a:extLst/>
          </a:blip>
          <a:srcRect l="60379" t="56258" r="35542" b="41729"/>
          <a:stretch>
            <a:fillRect/>
          </a:stretch>
        </p:blipFill>
        <p:spPr>
          <a:xfrm>
            <a:off x="19039374" y="4173174"/>
            <a:ext cx="3147991" cy="11646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5" name="Google Shape;1657;p46"/>
          <p:cNvGrpSpPr/>
          <p:nvPr/>
        </p:nvGrpSpPr>
        <p:grpSpPr>
          <a:xfrm rot="5340086">
            <a:off x="21918472" y="5079410"/>
            <a:ext cx="765174" cy="765173"/>
            <a:chOff x="0" y="0"/>
            <a:chExt cx="765172" cy="765172"/>
          </a:xfrm>
        </p:grpSpPr>
        <p:grpSp>
          <p:nvGrpSpPr>
            <p:cNvPr id="351" name="Google Shape;1658;p46"/>
            <p:cNvGrpSpPr/>
            <p:nvPr/>
          </p:nvGrpSpPr>
          <p:grpSpPr>
            <a:xfrm>
              <a:off x="-1" y="-1"/>
              <a:ext cx="765174" cy="765174"/>
              <a:chOff x="0" y="0"/>
              <a:chExt cx="765172" cy="765172"/>
            </a:xfrm>
          </p:grpSpPr>
          <p:sp>
            <p:nvSpPr>
              <p:cNvPr id="349" name="Google Shape;1659;p46"/>
              <p:cNvSpPr/>
              <p:nvPr/>
            </p:nvSpPr>
            <p:spPr>
              <a:xfrm>
                <a:off x="-1" y="-1"/>
                <a:ext cx="765174" cy="765174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50" name="Google Shape;1660;p46" descr="Google Shape;1660;p46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9120" y="9100"/>
                <a:ext cx="722176" cy="7221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54" name="Google Shape;1661;p46"/>
            <p:cNvGrpSpPr/>
            <p:nvPr/>
          </p:nvGrpSpPr>
          <p:grpSpPr>
            <a:xfrm>
              <a:off x="201996" y="173988"/>
              <a:ext cx="374619" cy="417196"/>
              <a:chOff x="0" y="0"/>
              <a:chExt cx="374618" cy="417195"/>
            </a:xfrm>
          </p:grpSpPr>
          <p:sp>
            <p:nvSpPr>
              <p:cNvPr id="352" name="Google Shape;1662;p46"/>
              <p:cNvSpPr/>
              <p:nvPr/>
            </p:nvSpPr>
            <p:spPr>
              <a:xfrm>
                <a:off x="126732" y="0"/>
                <a:ext cx="247887" cy="417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70" h="21600" fill="norm" stroke="1" extrusionOk="0">
                    <a:moveTo>
                      <a:pt x="3144" y="0"/>
                    </a:moveTo>
                    <a:cubicBezTo>
                      <a:pt x="796" y="0"/>
                      <a:pt x="-1208" y="1913"/>
                      <a:pt x="868" y="3386"/>
                    </a:cubicBezTo>
                    <a:lnTo>
                      <a:pt x="12534" y="10782"/>
                    </a:lnTo>
                    <a:lnTo>
                      <a:pt x="868" y="18241"/>
                    </a:lnTo>
                    <a:cubicBezTo>
                      <a:pt x="-1222" y="19678"/>
                      <a:pt x="825" y="21600"/>
                      <a:pt x="3187" y="21600"/>
                    </a:cubicBezTo>
                    <a:cubicBezTo>
                      <a:pt x="3860" y="21600"/>
                      <a:pt x="4561" y="21444"/>
                      <a:pt x="5205" y="21078"/>
                    </a:cubicBezTo>
                    <a:lnTo>
                      <a:pt x="19147" y="12237"/>
                    </a:lnTo>
                    <a:cubicBezTo>
                      <a:pt x="20378" y="11377"/>
                      <a:pt x="20378" y="10123"/>
                      <a:pt x="19147" y="9262"/>
                    </a:cubicBezTo>
                    <a:lnTo>
                      <a:pt x="19147" y="9326"/>
                    </a:lnTo>
                    <a:lnTo>
                      <a:pt x="5205" y="549"/>
                    </a:lnTo>
                    <a:cubicBezTo>
                      <a:pt x="4547" y="165"/>
                      <a:pt x="3831" y="0"/>
                      <a:pt x="314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3" name="Google Shape;1663;p46"/>
              <p:cNvSpPr/>
              <p:nvPr/>
            </p:nvSpPr>
            <p:spPr>
              <a:xfrm>
                <a:off x="0" y="81139"/>
                <a:ext cx="166802" cy="253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7" h="21600" fill="norm" stroke="1" extrusionOk="0">
                    <a:moveTo>
                      <a:pt x="4721" y="0"/>
                    </a:moveTo>
                    <a:cubicBezTo>
                      <a:pt x="1110" y="0"/>
                      <a:pt x="-2023" y="3510"/>
                      <a:pt x="1629" y="5829"/>
                    </a:cubicBezTo>
                    <a:lnTo>
                      <a:pt x="8663" y="10830"/>
                    </a:lnTo>
                    <a:lnTo>
                      <a:pt x="1629" y="15936"/>
                    </a:lnTo>
                    <a:cubicBezTo>
                      <a:pt x="-1608" y="18286"/>
                      <a:pt x="1380" y="21600"/>
                      <a:pt x="4928" y="21600"/>
                    </a:cubicBezTo>
                    <a:cubicBezTo>
                      <a:pt x="5965" y="21600"/>
                      <a:pt x="7065" y="21299"/>
                      <a:pt x="8061" y="20606"/>
                    </a:cubicBezTo>
                    <a:lnTo>
                      <a:pt x="18228" y="13331"/>
                    </a:lnTo>
                    <a:cubicBezTo>
                      <a:pt x="19121" y="12683"/>
                      <a:pt x="19577" y="11809"/>
                      <a:pt x="19577" y="10830"/>
                    </a:cubicBezTo>
                    <a:cubicBezTo>
                      <a:pt x="19577" y="9956"/>
                      <a:pt x="18975" y="9098"/>
                      <a:pt x="18228" y="8435"/>
                    </a:cubicBezTo>
                    <a:lnTo>
                      <a:pt x="8061" y="1160"/>
                    </a:lnTo>
                    <a:cubicBezTo>
                      <a:pt x="7024" y="331"/>
                      <a:pt x="5841" y="0"/>
                      <a:pt x="472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pic>
        <p:nvPicPr>
          <p:cNvPr id="356" name="IMG_6546.png" descr="IMG_6546.png"/>
          <p:cNvPicPr>
            <a:picLocks noChangeAspect="1"/>
          </p:cNvPicPr>
          <p:nvPr/>
        </p:nvPicPr>
        <p:blipFill>
          <a:blip r:embed="rId9">
            <a:extLst/>
          </a:blip>
          <a:srcRect l="51199" t="56014" r="44722" b="41973"/>
          <a:stretch>
            <a:fillRect/>
          </a:stretch>
        </p:blipFill>
        <p:spPr>
          <a:xfrm>
            <a:off x="12506805" y="4173174"/>
            <a:ext cx="3147992" cy="1164657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مستطيل مستدير الزوايا"/>
          <p:cNvSpPr/>
          <p:nvPr/>
        </p:nvSpPr>
        <p:spPr>
          <a:xfrm>
            <a:off x="11996004" y="5665574"/>
            <a:ext cx="4621182" cy="2843905"/>
          </a:xfrm>
          <a:prstGeom prst="roundRect">
            <a:avLst>
              <a:gd name="adj" fmla="val 10740"/>
            </a:avLst>
          </a:prstGeom>
          <a:solidFill>
            <a:srgbClr val="FFFFFF"/>
          </a:solidFill>
          <a:ln w="12700">
            <a:solidFill>
              <a:srgbClr val="000000"/>
            </a:solidFill>
            <a:custDash>
              <a:ds d="100000" sp="200000"/>
            </a:custDash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grpSp>
        <p:nvGrpSpPr>
          <p:cNvPr id="364" name="Google Shape;1657;p46"/>
          <p:cNvGrpSpPr/>
          <p:nvPr/>
        </p:nvGrpSpPr>
        <p:grpSpPr>
          <a:xfrm rot="5340086">
            <a:off x="15259566" y="5274007"/>
            <a:ext cx="765173" cy="765174"/>
            <a:chOff x="0" y="0"/>
            <a:chExt cx="765172" cy="765172"/>
          </a:xfrm>
        </p:grpSpPr>
        <p:grpSp>
          <p:nvGrpSpPr>
            <p:cNvPr id="360" name="Google Shape;1658;p46"/>
            <p:cNvGrpSpPr/>
            <p:nvPr/>
          </p:nvGrpSpPr>
          <p:grpSpPr>
            <a:xfrm>
              <a:off x="-1" y="-1"/>
              <a:ext cx="765174" cy="765174"/>
              <a:chOff x="0" y="0"/>
              <a:chExt cx="765172" cy="765172"/>
            </a:xfrm>
          </p:grpSpPr>
          <p:sp>
            <p:nvSpPr>
              <p:cNvPr id="358" name="Google Shape;1659;p46"/>
              <p:cNvSpPr/>
              <p:nvPr/>
            </p:nvSpPr>
            <p:spPr>
              <a:xfrm>
                <a:off x="-1" y="-1"/>
                <a:ext cx="765174" cy="765174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59" name="Google Shape;1660;p46" descr="Google Shape;1660;p46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9120" y="9100"/>
                <a:ext cx="722176" cy="7221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63" name="Google Shape;1661;p46"/>
            <p:cNvGrpSpPr/>
            <p:nvPr/>
          </p:nvGrpSpPr>
          <p:grpSpPr>
            <a:xfrm>
              <a:off x="201996" y="173988"/>
              <a:ext cx="374619" cy="417196"/>
              <a:chOff x="0" y="0"/>
              <a:chExt cx="374618" cy="417195"/>
            </a:xfrm>
          </p:grpSpPr>
          <p:sp>
            <p:nvSpPr>
              <p:cNvPr id="361" name="Google Shape;1662;p46"/>
              <p:cNvSpPr/>
              <p:nvPr/>
            </p:nvSpPr>
            <p:spPr>
              <a:xfrm>
                <a:off x="126732" y="0"/>
                <a:ext cx="247887" cy="417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70" h="21600" fill="norm" stroke="1" extrusionOk="0">
                    <a:moveTo>
                      <a:pt x="3144" y="0"/>
                    </a:moveTo>
                    <a:cubicBezTo>
                      <a:pt x="796" y="0"/>
                      <a:pt x="-1208" y="1913"/>
                      <a:pt x="868" y="3386"/>
                    </a:cubicBezTo>
                    <a:lnTo>
                      <a:pt x="12534" y="10782"/>
                    </a:lnTo>
                    <a:lnTo>
                      <a:pt x="868" y="18241"/>
                    </a:lnTo>
                    <a:cubicBezTo>
                      <a:pt x="-1222" y="19678"/>
                      <a:pt x="825" y="21600"/>
                      <a:pt x="3187" y="21600"/>
                    </a:cubicBezTo>
                    <a:cubicBezTo>
                      <a:pt x="3860" y="21600"/>
                      <a:pt x="4561" y="21444"/>
                      <a:pt x="5205" y="21078"/>
                    </a:cubicBezTo>
                    <a:lnTo>
                      <a:pt x="19147" y="12237"/>
                    </a:lnTo>
                    <a:cubicBezTo>
                      <a:pt x="20378" y="11377"/>
                      <a:pt x="20378" y="10123"/>
                      <a:pt x="19147" y="9262"/>
                    </a:cubicBezTo>
                    <a:lnTo>
                      <a:pt x="19147" y="9326"/>
                    </a:lnTo>
                    <a:lnTo>
                      <a:pt x="5205" y="549"/>
                    </a:lnTo>
                    <a:cubicBezTo>
                      <a:pt x="4547" y="165"/>
                      <a:pt x="3831" y="0"/>
                      <a:pt x="314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2" name="Google Shape;1663;p46"/>
              <p:cNvSpPr/>
              <p:nvPr/>
            </p:nvSpPr>
            <p:spPr>
              <a:xfrm>
                <a:off x="0" y="81139"/>
                <a:ext cx="166802" cy="253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7" h="21600" fill="norm" stroke="1" extrusionOk="0">
                    <a:moveTo>
                      <a:pt x="4721" y="0"/>
                    </a:moveTo>
                    <a:cubicBezTo>
                      <a:pt x="1110" y="0"/>
                      <a:pt x="-2023" y="3510"/>
                      <a:pt x="1629" y="5829"/>
                    </a:cubicBezTo>
                    <a:lnTo>
                      <a:pt x="8663" y="10830"/>
                    </a:lnTo>
                    <a:lnTo>
                      <a:pt x="1629" y="15936"/>
                    </a:lnTo>
                    <a:cubicBezTo>
                      <a:pt x="-1608" y="18286"/>
                      <a:pt x="1380" y="21600"/>
                      <a:pt x="4928" y="21600"/>
                    </a:cubicBezTo>
                    <a:cubicBezTo>
                      <a:pt x="5965" y="21600"/>
                      <a:pt x="7065" y="21299"/>
                      <a:pt x="8061" y="20606"/>
                    </a:cubicBezTo>
                    <a:lnTo>
                      <a:pt x="18228" y="13331"/>
                    </a:lnTo>
                    <a:cubicBezTo>
                      <a:pt x="19121" y="12683"/>
                      <a:pt x="19577" y="11809"/>
                      <a:pt x="19577" y="10830"/>
                    </a:cubicBezTo>
                    <a:cubicBezTo>
                      <a:pt x="19577" y="9956"/>
                      <a:pt x="18975" y="9098"/>
                      <a:pt x="18228" y="8435"/>
                    </a:cubicBezTo>
                    <a:lnTo>
                      <a:pt x="8061" y="1160"/>
                    </a:lnTo>
                    <a:cubicBezTo>
                      <a:pt x="7024" y="331"/>
                      <a:pt x="5841" y="0"/>
                      <a:pt x="472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369" name="تجميع"/>
          <p:cNvGrpSpPr/>
          <p:nvPr/>
        </p:nvGrpSpPr>
        <p:grpSpPr>
          <a:xfrm>
            <a:off x="8175849" y="4430082"/>
            <a:ext cx="1265354" cy="1265354"/>
            <a:chOff x="0" y="0"/>
            <a:chExt cx="1265353" cy="1265352"/>
          </a:xfrm>
        </p:grpSpPr>
        <p:grpSp>
          <p:nvGrpSpPr>
            <p:cNvPr id="367" name="Google Shape;1604;p45"/>
            <p:cNvGrpSpPr/>
            <p:nvPr/>
          </p:nvGrpSpPr>
          <p:grpSpPr>
            <a:xfrm>
              <a:off x="0" y="-1"/>
              <a:ext cx="1265354" cy="1265354"/>
              <a:chOff x="0" y="0"/>
              <a:chExt cx="1265352" cy="1265352"/>
            </a:xfrm>
          </p:grpSpPr>
          <p:sp>
            <p:nvSpPr>
              <p:cNvPr id="365" name="Google Shape;1606;p45"/>
              <p:cNvSpPr/>
              <p:nvPr/>
            </p:nvSpPr>
            <p:spPr>
              <a:xfrm>
                <a:off x="-1" y="-1"/>
                <a:ext cx="1265354" cy="1265354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66" name="Google Shape;1607;p45" descr="Google Shape;1607;p45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1618" y="15049"/>
                <a:ext cx="1194250" cy="11942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68" name="١٠"/>
            <p:cNvSpPr txBox="1"/>
            <p:nvPr/>
          </p:nvSpPr>
          <p:spPr>
            <a:xfrm>
              <a:off x="0" y="192717"/>
              <a:ext cx="1265353" cy="989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6300">
                  <a:solidFill>
                    <a:srgbClr val="E224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</p:grpSp>
      <p:pic>
        <p:nvPicPr>
          <p:cNvPr id="370" name="IMG_6546.png" descr="IMG_6546.png"/>
          <p:cNvPicPr>
            <a:picLocks noChangeAspect="1"/>
          </p:cNvPicPr>
          <p:nvPr/>
        </p:nvPicPr>
        <p:blipFill>
          <a:blip r:embed="rId9">
            <a:extLst/>
          </a:blip>
          <a:srcRect l="60139" t="59085" r="35782" b="38902"/>
          <a:stretch>
            <a:fillRect/>
          </a:stretch>
        </p:blipFill>
        <p:spPr>
          <a:xfrm>
            <a:off x="4616276" y="4297168"/>
            <a:ext cx="2478534" cy="9169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9" name="تجميع"/>
          <p:cNvGrpSpPr/>
          <p:nvPr/>
        </p:nvGrpSpPr>
        <p:grpSpPr>
          <a:xfrm>
            <a:off x="3780902" y="5267398"/>
            <a:ext cx="4621183" cy="3242081"/>
            <a:chOff x="0" y="0"/>
            <a:chExt cx="4621181" cy="3242079"/>
          </a:xfrm>
        </p:grpSpPr>
        <p:sp>
          <p:nvSpPr>
            <p:cNvPr id="371" name="مستطيل مستدير الزوايا"/>
            <p:cNvSpPr/>
            <p:nvPr/>
          </p:nvSpPr>
          <p:spPr>
            <a:xfrm>
              <a:off x="0" y="398176"/>
              <a:ext cx="4621182" cy="2843904"/>
            </a:xfrm>
            <a:prstGeom prst="roundRect">
              <a:avLst>
                <a:gd name="adj" fmla="val 10740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grpSp>
          <p:nvGrpSpPr>
            <p:cNvPr id="378" name="Google Shape;1657;p46"/>
            <p:cNvGrpSpPr/>
            <p:nvPr/>
          </p:nvGrpSpPr>
          <p:grpSpPr>
            <a:xfrm rot="5340086">
              <a:off x="3263562" y="6609"/>
              <a:ext cx="765173" cy="765173"/>
              <a:chOff x="0" y="0"/>
              <a:chExt cx="765172" cy="765172"/>
            </a:xfrm>
          </p:grpSpPr>
          <p:grpSp>
            <p:nvGrpSpPr>
              <p:cNvPr id="374" name="Google Shape;1658;p46"/>
              <p:cNvGrpSpPr/>
              <p:nvPr/>
            </p:nvGrpSpPr>
            <p:grpSpPr>
              <a:xfrm>
                <a:off x="-1" y="-1"/>
                <a:ext cx="765174" cy="765174"/>
                <a:chOff x="0" y="0"/>
                <a:chExt cx="765172" cy="765172"/>
              </a:xfrm>
            </p:grpSpPr>
            <p:sp>
              <p:nvSpPr>
                <p:cNvPr id="372" name="Google Shape;1659;p46"/>
                <p:cNvSpPr/>
                <p:nvPr/>
              </p:nvSpPr>
              <p:spPr>
                <a:xfrm>
                  <a:off x="-1" y="-1"/>
                  <a:ext cx="765174" cy="765174"/>
                </a:xfrm>
                <a:prstGeom prst="ellipse">
                  <a:avLst/>
                </a:prstGeom>
                <a:solidFill>
                  <a:srgbClr val="FEFEFE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19050" dir="3960000">
                    <a:srgbClr val="A17A74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914400" rtl="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pic>
              <p:nvPicPr>
                <p:cNvPr id="373" name="Google Shape;1660;p46" descr="Google Shape;1660;p46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9120" y="9100"/>
                  <a:ext cx="722176" cy="72217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77" name="Google Shape;1661;p46"/>
              <p:cNvGrpSpPr/>
              <p:nvPr/>
            </p:nvGrpSpPr>
            <p:grpSpPr>
              <a:xfrm>
                <a:off x="201996" y="173988"/>
                <a:ext cx="374619" cy="417196"/>
                <a:chOff x="0" y="0"/>
                <a:chExt cx="374618" cy="417195"/>
              </a:xfrm>
            </p:grpSpPr>
            <p:sp>
              <p:nvSpPr>
                <p:cNvPr id="375" name="Google Shape;1662;p46"/>
                <p:cNvSpPr/>
                <p:nvPr/>
              </p:nvSpPr>
              <p:spPr>
                <a:xfrm>
                  <a:off x="126732" y="0"/>
                  <a:ext cx="247887" cy="417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70" h="21600" fill="norm" stroke="1" extrusionOk="0">
                      <a:moveTo>
                        <a:pt x="3144" y="0"/>
                      </a:moveTo>
                      <a:cubicBezTo>
                        <a:pt x="796" y="0"/>
                        <a:pt x="-1208" y="1913"/>
                        <a:pt x="868" y="3386"/>
                      </a:cubicBezTo>
                      <a:lnTo>
                        <a:pt x="12534" y="10782"/>
                      </a:lnTo>
                      <a:lnTo>
                        <a:pt x="868" y="18241"/>
                      </a:lnTo>
                      <a:cubicBezTo>
                        <a:pt x="-1222" y="19678"/>
                        <a:pt x="825" y="21600"/>
                        <a:pt x="3187" y="21600"/>
                      </a:cubicBezTo>
                      <a:cubicBezTo>
                        <a:pt x="3860" y="21600"/>
                        <a:pt x="4561" y="21444"/>
                        <a:pt x="5205" y="21078"/>
                      </a:cubicBezTo>
                      <a:lnTo>
                        <a:pt x="19147" y="12237"/>
                      </a:lnTo>
                      <a:cubicBezTo>
                        <a:pt x="20378" y="11377"/>
                        <a:pt x="20378" y="10123"/>
                        <a:pt x="19147" y="9262"/>
                      </a:cubicBezTo>
                      <a:lnTo>
                        <a:pt x="19147" y="9326"/>
                      </a:lnTo>
                      <a:lnTo>
                        <a:pt x="5205" y="549"/>
                      </a:lnTo>
                      <a:cubicBezTo>
                        <a:pt x="4547" y="165"/>
                        <a:pt x="3831" y="0"/>
                        <a:pt x="3144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914400" rtl="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76" name="Google Shape;1663;p46"/>
                <p:cNvSpPr/>
                <p:nvPr/>
              </p:nvSpPr>
              <p:spPr>
                <a:xfrm>
                  <a:off x="0" y="81139"/>
                  <a:ext cx="166802" cy="2535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7" h="21600" fill="norm" stroke="1" extrusionOk="0">
                      <a:moveTo>
                        <a:pt x="4721" y="0"/>
                      </a:moveTo>
                      <a:cubicBezTo>
                        <a:pt x="1110" y="0"/>
                        <a:pt x="-2023" y="3510"/>
                        <a:pt x="1629" y="5829"/>
                      </a:cubicBezTo>
                      <a:lnTo>
                        <a:pt x="8663" y="10830"/>
                      </a:lnTo>
                      <a:lnTo>
                        <a:pt x="1629" y="15936"/>
                      </a:lnTo>
                      <a:cubicBezTo>
                        <a:pt x="-1608" y="18286"/>
                        <a:pt x="1380" y="21600"/>
                        <a:pt x="4928" y="21600"/>
                      </a:cubicBezTo>
                      <a:cubicBezTo>
                        <a:pt x="5965" y="21600"/>
                        <a:pt x="7065" y="21299"/>
                        <a:pt x="8061" y="20606"/>
                      </a:cubicBezTo>
                      <a:lnTo>
                        <a:pt x="18228" y="13331"/>
                      </a:lnTo>
                      <a:cubicBezTo>
                        <a:pt x="19121" y="12683"/>
                        <a:pt x="19577" y="11809"/>
                        <a:pt x="19577" y="10830"/>
                      </a:cubicBezTo>
                      <a:cubicBezTo>
                        <a:pt x="19577" y="9956"/>
                        <a:pt x="18975" y="9098"/>
                        <a:pt x="18228" y="8435"/>
                      </a:cubicBezTo>
                      <a:lnTo>
                        <a:pt x="8061" y="1160"/>
                      </a:lnTo>
                      <a:cubicBezTo>
                        <a:pt x="7024" y="331"/>
                        <a:pt x="5841" y="0"/>
                        <a:pt x="4721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914400" rtl="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</p:grpSp>
      <p:grpSp>
        <p:nvGrpSpPr>
          <p:cNvPr id="384" name="تجميع"/>
          <p:cNvGrpSpPr/>
          <p:nvPr/>
        </p:nvGrpSpPr>
        <p:grpSpPr>
          <a:xfrm>
            <a:off x="22734334" y="9073755"/>
            <a:ext cx="1101479" cy="1166762"/>
            <a:chOff x="0" y="0"/>
            <a:chExt cx="1101477" cy="1166761"/>
          </a:xfrm>
        </p:grpSpPr>
        <p:grpSp>
          <p:nvGrpSpPr>
            <p:cNvPr id="382" name="Google Shape;1638;p45"/>
            <p:cNvGrpSpPr/>
            <p:nvPr/>
          </p:nvGrpSpPr>
          <p:grpSpPr>
            <a:xfrm>
              <a:off x="0" y="0"/>
              <a:ext cx="1101478" cy="1101478"/>
              <a:chOff x="0" y="0"/>
              <a:chExt cx="1101477" cy="1101477"/>
            </a:xfrm>
          </p:grpSpPr>
          <p:sp>
            <p:nvSpPr>
              <p:cNvPr id="380" name="Google Shape;1640;p45"/>
              <p:cNvSpPr/>
              <p:nvPr/>
            </p:nvSpPr>
            <p:spPr>
              <a:xfrm>
                <a:off x="-1" y="-1"/>
                <a:ext cx="1101479" cy="1101479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81" name="Google Shape;1641;p45" descr="Google Shape;1641;p45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7523" y="13100"/>
                <a:ext cx="1039583" cy="103958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83" name="١١"/>
            <p:cNvSpPr txBox="1"/>
            <p:nvPr/>
          </p:nvSpPr>
          <p:spPr>
            <a:xfrm>
              <a:off x="88627" y="176936"/>
              <a:ext cx="1012850" cy="989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defRPr sz="6300">
                  <a:solidFill>
                    <a:srgbClr val="E224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١١</a:t>
              </a:r>
            </a:p>
          </p:txBody>
        </p:sp>
      </p:grpSp>
      <p:grpSp>
        <p:nvGrpSpPr>
          <p:cNvPr id="389" name="تجميع"/>
          <p:cNvGrpSpPr/>
          <p:nvPr/>
        </p:nvGrpSpPr>
        <p:grpSpPr>
          <a:xfrm>
            <a:off x="7707048" y="8961103"/>
            <a:ext cx="1101478" cy="1166762"/>
            <a:chOff x="0" y="0"/>
            <a:chExt cx="1101477" cy="1166761"/>
          </a:xfrm>
        </p:grpSpPr>
        <p:grpSp>
          <p:nvGrpSpPr>
            <p:cNvPr id="387" name="Google Shape;1638;p45"/>
            <p:cNvGrpSpPr/>
            <p:nvPr/>
          </p:nvGrpSpPr>
          <p:grpSpPr>
            <a:xfrm>
              <a:off x="0" y="0"/>
              <a:ext cx="1101478" cy="1101478"/>
              <a:chOff x="0" y="0"/>
              <a:chExt cx="1101477" cy="1101477"/>
            </a:xfrm>
          </p:grpSpPr>
          <p:sp>
            <p:nvSpPr>
              <p:cNvPr id="385" name="Google Shape;1640;p45"/>
              <p:cNvSpPr/>
              <p:nvPr/>
            </p:nvSpPr>
            <p:spPr>
              <a:xfrm>
                <a:off x="-1" y="-1"/>
                <a:ext cx="1101479" cy="1101479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86" name="Google Shape;1641;p45" descr="Google Shape;1641;p45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7523" y="13100"/>
                <a:ext cx="1039583" cy="103958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88" name="١٣"/>
            <p:cNvSpPr txBox="1"/>
            <p:nvPr/>
          </p:nvSpPr>
          <p:spPr>
            <a:xfrm>
              <a:off x="88627" y="176936"/>
              <a:ext cx="1012850" cy="989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defRPr sz="6300">
                  <a:solidFill>
                    <a:srgbClr val="E224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١٣</a:t>
              </a:r>
            </a:p>
          </p:txBody>
        </p:sp>
      </p:grpSp>
      <p:grpSp>
        <p:nvGrpSpPr>
          <p:cNvPr id="394" name="تجميع"/>
          <p:cNvGrpSpPr/>
          <p:nvPr/>
        </p:nvGrpSpPr>
        <p:grpSpPr>
          <a:xfrm>
            <a:off x="15541615" y="9144757"/>
            <a:ext cx="1265354" cy="1265354"/>
            <a:chOff x="0" y="0"/>
            <a:chExt cx="1265353" cy="1265352"/>
          </a:xfrm>
        </p:grpSpPr>
        <p:grpSp>
          <p:nvGrpSpPr>
            <p:cNvPr id="392" name="Google Shape;1604;p45"/>
            <p:cNvGrpSpPr/>
            <p:nvPr/>
          </p:nvGrpSpPr>
          <p:grpSpPr>
            <a:xfrm>
              <a:off x="0" y="-1"/>
              <a:ext cx="1265354" cy="1265354"/>
              <a:chOff x="0" y="0"/>
              <a:chExt cx="1265352" cy="1265352"/>
            </a:xfrm>
          </p:grpSpPr>
          <p:sp>
            <p:nvSpPr>
              <p:cNvPr id="390" name="Google Shape;1606;p45"/>
              <p:cNvSpPr/>
              <p:nvPr/>
            </p:nvSpPr>
            <p:spPr>
              <a:xfrm>
                <a:off x="-1" y="-1"/>
                <a:ext cx="1265354" cy="1265354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91" name="Google Shape;1607;p45" descr="Google Shape;1607;p45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1618" y="15049"/>
                <a:ext cx="1194250" cy="11942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93" name="١٢"/>
            <p:cNvSpPr txBox="1"/>
            <p:nvPr/>
          </p:nvSpPr>
          <p:spPr>
            <a:xfrm>
              <a:off x="0" y="192717"/>
              <a:ext cx="1265353" cy="989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6300">
                  <a:solidFill>
                    <a:srgbClr val="E224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١٢</a:t>
              </a:r>
            </a:p>
          </p:txBody>
        </p:sp>
      </p:grpSp>
      <p:pic>
        <p:nvPicPr>
          <p:cNvPr id="395" name="IMG_6546.png" descr="IMG_6546.png"/>
          <p:cNvPicPr>
            <a:picLocks noChangeAspect="1"/>
          </p:cNvPicPr>
          <p:nvPr/>
        </p:nvPicPr>
        <p:blipFill>
          <a:blip r:embed="rId9">
            <a:extLst/>
          </a:blip>
          <a:srcRect l="51004" t="58783" r="44916" b="38761"/>
          <a:stretch>
            <a:fillRect/>
          </a:stretch>
        </p:blipFill>
        <p:spPr>
          <a:xfrm>
            <a:off x="20435768" y="8961104"/>
            <a:ext cx="2136235" cy="964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G_6546.png" descr="IMG_6546.png"/>
          <p:cNvPicPr>
            <a:picLocks noChangeAspect="1"/>
          </p:cNvPicPr>
          <p:nvPr/>
        </p:nvPicPr>
        <p:blipFill>
          <a:blip r:embed="rId9">
            <a:extLst/>
          </a:blip>
          <a:srcRect l="59479" t="61661" r="35774" b="35766"/>
          <a:stretch>
            <a:fillRect/>
          </a:stretch>
        </p:blipFill>
        <p:spPr>
          <a:xfrm>
            <a:off x="12727705" y="9083642"/>
            <a:ext cx="2485488" cy="1010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G_6546.png" descr="IMG_6546.png"/>
          <p:cNvPicPr>
            <a:picLocks noChangeAspect="1"/>
          </p:cNvPicPr>
          <p:nvPr/>
        </p:nvPicPr>
        <p:blipFill>
          <a:blip r:embed="rId9">
            <a:extLst/>
          </a:blip>
          <a:srcRect l="50197" t="61497" r="44706" b="35953"/>
          <a:stretch>
            <a:fillRect/>
          </a:stretch>
        </p:blipFill>
        <p:spPr>
          <a:xfrm>
            <a:off x="4756802" y="8961102"/>
            <a:ext cx="2669306" cy="10013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6" name="تجميع"/>
          <p:cNvGrpSpPr/>
          <p:nvPr/>
        </p:nvGrpSpPr>
        <p:grpSpPr>
          <a:xfrm>
            <a:off x="18663891" y="9657136"/>
            <a:ext cx="4621183" cy="3242080"/>
            <a:chOff x="0" y="0"/>
            <a:chExt cx="4621181" cy="3242079"/>
          </a:xfrm>
        </p:grpSpPr>
        <p:sp>
          <p:nvSpPr>
            <p:cNvPr id="398" name="مستطيل مستدير الزوايا"/>
            <p:cNvSpPr/>
            <p:nvPr/>
          </p:nvSpPr>
          <p:spPr>
            <a:xfrm>
              <a:off x="0" y="398176"/>
              <a:ext cx="4621182" cy="2843904"/>
            </a:xfrm>
            <a:prstGeom prst="roundRect">
              <a:avLst>
                <a:gd name="adj" fmla="val 10740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grpSp>
          <p:nvGrpSpPr>
            <p:cNvPr id="405" name="Google Shape;1657;p46"/>
            <p:cNvGrpSpPr/>
            <p:nvPr/>
          </p:nvGrpSpPr>
          <p:grpSpPr>
            <a:xfrm rot="5340086">
              <a:off x="3263562" y="6609"/>
              <a:ext cx="765173" cy="765173"/>
              <a:chOff x="0" y="0"/>
              <a:chExt cx="765172" cy="765172"/>
            </a:xfrm>
          </p:grpSpPr>
          <p:grpSp>
            <p:nvGrpSpPr>
              <p:cNvPr id="401" name="Google Shape;1658;p46"/>
              <p:cNvGrpSpPr/>
              <p:nvPr/>
            </p:nvGrpSpPr>
            <p:grpSpPr>
              <a:xfrm>
                <a:off x="-1" y="-1"/>
                <a:ext cx="765174" cy="765174"/>
                <a:chOff x="0" y="0"/>
                <a:chExt cx="765172" cy="765172"/>
              </a:xfrm>
            </p:grpSpPr>
            <p:sp>
              <p:nvSpPr>
                <p:cNvPr id="399" name="Google Shape;1659;p46"/>
                <p:cNvSpPr/>
                <p:nvPr/>
              </p:nvSpPr>
              <p:spPr>
                <a:xfrm>
                  <a:off x="-1" y="-1"/>
                  <a:ext cx="765174" cy="765174"/>
                </a:xfrm>
                <a:prstGeom prst="ellipse">
                  <a:avLst/>
                </a:prstGeom>
                <a:solidFill>
                  <a:srgbClr val="FEFEFE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19050" dir="3960000">
                    <a:srgbClr val="A17A74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914400" rtl="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pic>
              <p:nvPicPr>
                <p:cNvPr id="400" name="Google Shape;1660;p46" descr="Google Shape;1660;p46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9120" y="9100"/>
                  <a:ext cx="722176" cy="72217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04" name="Google Shape;1661;p46"/>
              <p:cNvGrpSpPr/>
              <p:nvPr/>
            </p:nvGrpSpPr>
            <p:grpSpPr>
              <a:xfrm>
                <a:off x="201996" y="173988"/>
                <a:ext cx="374619" cy="417196"/>
                <a:chOff x="0" y="0"/>
                <a:chExt cx="374618" cy="417195"/>
              </a:xfrm>
            </p:grpSpPr>
            <p:sp>
              <p:nvSpPr>
                <p:cNvPr id="402" name="Google Shape;1662;p46"/>
                <p:cNvSpPr/>
                <p:nvPr/>
              </p:nvSpPr>
              <p:spPr>
                <a:xfrm>
                  <a:off x="126732" y="0"/>
                  <a:ext cx="247887" cy="417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70" h="21600" fill="norm" stroke="1" extrusionOk="0">
                      <a:moveTo>
                        <a:pt x="3144" y="0"/>
                      </a:moveTo>
                      <a:cubicBezTo>
                        <a:pt x="796" y="0"/>
                        <a:pt x="-1208" y="1913"/>
                        <a:pt x="868" y="3386"/>
                      </a:cubicBezTo>
                      <a:lnTo>
                        <a:pt x="12534" y="10782"/>
                      </a:lnTo>
                      <a:lnTo>
                        <a:pt x="868" y="18241"/>
                      </a:lnTo>
                      <a:cubicBezTo>
                        <a:pt x="-1222" y="19678"/>
                        <a:pt x="825" y="21600"/>
                        <a:pt x="3187" y="21600"/>
                      </a:cubicBezTo>
                      <a:cubicBezTo>
                        <a:pt x="3860" y="21600"/>
                        <a:pt x="4561" y="21444"/>
                        <a:pt x="5205" y="21078"/>
                      </a:cubicBezTo>
                      <a:lnTo>
                        <a:pt x="19147" y="12237"/>
                      </a:lnTo>
                      <a:cubicBezTo>
                        <a:pt x="20378" y="11377"/>
                        <a:pt x="20378" y="10123"/>
                        <a:pt x="19147" y="9262"/>
                      </a:cubicBezTo>
                      <a:lnTo>
                        <a:pt x="19147" y="9326"/>
                      </a:lnTo>
                      <a:lnTo>
                        <a:pt x="5205" y="549"/>
                      </a:lnTo>
                      <a:cubicBezTo>
                        <a:pt x="4547" y="165"/>
                        <a:pt x="3831" y="0"/>
                        <a:pt x="3144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914400" rtl="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03" name="Google Shape;1663;p46"/>
                <p:cNvSpPr/>
                <p:nvPr/>
              </p:nvSpPr>
              <p:spPr>
                <a:xfrm>
                  <a:off x="0" y="81139"/>
                  <a:ext cx="166802" cy="2535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7" h="21600" fill="norm" stroke="1" extrusionOk="0">
                      <a:moveTo>
                        <a:pt x="4721" y="0"/>
                      </a:moveTo>
                      <a:cubicBezTo>
                        <a:pt x="1110" y="0"/>
                        <a:pt x="-2023" y="3510"/>
                        <a:pt x="1629" y="5829"/>
                      </a:cubicBezTo>
                      <a:lnTo>
                        <a:pt x="8663" y="10830"/>
                      </a:lnTo>
                      <a:lnTo>
                        <a:pt x="1629" y="15936"/>
                      </a:lnTo>
                      <a:cubicBezTo>
                        <a:pt x="-1608" y="18286"/>
                        <a:pt x="1380" y="21600"/>
                        <a:pt x="4928" y="21600"/>
                      </a:cubicBezTo>
                      <a:cubicBezTo>
                        <a:pt x="5965" y="21600"/>
                        <a:pt x="7065" y="21299"/>
                        <a:pt x="8061" y="20606"/>
                      </a:cubicBezTo>
                      <a:lnTo>
                        <a:pt x="18228" y="13331"/>
                      </a:lnTo>
                      <a:cubicBezTo>
                        <a:pt x="19121" y="12683"/>
                        <a:pt x="19577" y="11809"/>
                        <a:pt x="19577" y="10830"/>
                      </a:cubicBezTo>
                      <a:cubicBezTo>
                        <a:pt x="19577" y="9956"/>
                        <a:pt x="18975" y="9098"/>
                        <a:pt x="18228" y="8435"/>
                      </a:cubicBezTo>
                      <a:lnTo>
                        <a:pt x="8061" y="1160"/>
                      </a:lnTo>
                      <a:cubicBezTo>
                        <a:pt x="7024" y="331"/>
                        <a:pt x="5841" y="0"/>
                        <a:pt x="4721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914400" rtl="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</p:grpSp>
      <p:grpSp>
        <p:nvGrpSpPr>
          <p:cNvPr id="415" name="تجميع"/>
          <p:cNvGrpSpPr/>
          <p:nvPr/>
        </p:nvGrpSpPr>
        <p:grpSpPr>
          <a:xfrm>
            <a:off x="11987024" y="9777433"/>
            <a:ext cx="4621182" cy="3242081"/>
            <a:chOff x="0" y="0"/>
            <a:chExt cx="4621181" cy="3242079"/>
          </a:xfrm>
        </p:grpSpPr>
        <p:sp>
          <p:nvSpPr>
            <p:cNvPr id="407" name="مستطيل مستدير الزوايا"/>
            <p:cNvSpPr/>
            <p:nvPr/>
          </p:nvSpPr>
          <p:spPr>
            <a:xfrm>
              <a:off x="0" y="398176"/>
              <a:ext cx="4621182" cy="2843904"/>
            </a:xfrm>
            <a:prstGeom prst="roundRect">
              <a:avLst>
                <a:gd name="adj" fmla="val 10740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grpSp>
          <p:nvGrpSpPr>
            <p:cNvPr id="414" name="Google Shape;1657;p46"/>
            <p:cNvGrpSpPr/>
            <p:nvPr/>
          </p:nvGrpSpPr>
          <p:grpSpPr>
            <a:xfrm rot="5340086">
              <a:off x="3263562" y="6609"/>
              <a:ext cx="765173" cy="765173"/>
              <a:chOff x="0" y="0"/>
              <a:chExt cx="765172" cy="765172"/>
            </a:xfrm>
          </p:grpSpPr>
          <p:grpSp>
            <p:nvGrpSpPr>
              <p:cNvPr id="410" name="Google Shape;1658;p46"/>
              <p:cNvGrpSpPr/>
              <p:nvPr/>
            </p:nvGrpSpPr>
            <p:grpSpPr>
              <a:xfrm>
                <a:off x="-1" y="-1"/>
                <a:ext cx="765174" cy="765174"/>
                <a:chOff x="0" y="0"/>
                <a:chExt cx="765172" cy="765172"/>
              </a:xfrm>
            </p:grpSpPr>
            <p:sp>
              <p:nvSpPr>
                <p:cNvPr id="408" name="Google Shape;1659;p46"/>
                <p:cNvSpPr/>
                <p:nvPr/>
              </p:nvSpPr>
              <p:spPr>
                <a:xfrm>
                  <a:off x="-1" y="-1"/>
                  <a:ext cx="765174" cy="765174"/>
                </a:xfrm>
                <a:prstGeom prst="ellipse">
                  <a:avLst/>
                </a:prstGeom>
                <a:solidFill>
                  <a:srgbClr val="FEFEFE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19050" dir="3960000">
                    <a:srgbClr val="A17A74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914400" rtl="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pic>
              <p:nvPicPr>
                <p:cNvPr id="409" name="Google Shape;1660;p46" descr="Google Shape;1660;p46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9120" y="9100"/>
                  <a:ext cx="722176" cy="72217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13" name="Google Shape;1661;p46"/>
              <p:cNvGrpSpPr/>
              <p:nvPr/>
            </p:nvGrpSpPr>
            <p:grpSpPr>
              <a:xfrm>
                <a:off x="201996" y="173988"/>
                <a:ext cx="374619" cy="417196"/>
                <a:chOff x="0" y="0"/>
                <a:chExt cx="374618" cy="417195"/>
              </a:xfrm>
            </p:grpSpPr>
            <p:sp>
              <p:nvSpPr>
                <p:cNvPr id="411" name="Google Shape;1662;p46"/>
                <p:cNvSpPr/>
                <p:nvPr/>
              </p:nvSpPr>
              <p:spPr>
                <a:xfrm>
                  <a:off x="126732" y="0"/>
                  <a:ext cx="247887" cy="417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70" h="21600" fill="norm" stroke="1" extrusionOk="0">
                      <a:moveTo>
                        <a:pt x="3144" y="0"/>
                      </a:moveTo>
                      <a:cubicBezTo>
                        <a:pt x="796" y="0"/>
                        <a:pt x="-1208" y="1913"/>
                        <a:pt x="868" y="3386"/>
                      </a:cubicBezTo>
                      <a:lnTo>
                        <a:pt x="12534" y="10782"/>
                      </a:lnTo>
                      <a:lnTo>
                        <a:pt x="868" y="18241"/>
                      </a:lnTo>
                      <a:cubicBezTo>
                        <a:pt x="-1222" y="19678"/>
                        <a:pt x="825" y="21600"/>
                        <a:pt x="3187" y="21600"/>
                      </a:cubicBezTo>
                      <a:cubicBezTo>
                        <a:pt x="3860" y="21600"/>
                        <a:pt x="4561" y="21444"/>
                        <a:pt x="5205" y="21078"/>
                      </a:cubicBezTo>
                      <a:lnTo>
                        <a:pt x="19147" y="12237"/>
                      </a:lnTo>
                      <a:cubicBezTo>
                        <a:pt x="20378" y="11377"/>
                        <a:pt x="20378" y="10123"/>
                        <a:pt x="19147" y="9262"/>
                      </a:cubicBezTo>
                      <a:lnTo>
                        <a:pt x="19147" y="9326"/>
                      </a:lnTo>
                      <a:lnTo>
                        <a:pt x="5205" y="549"/>
                      </a:lnTo>
                      <a:cubicBezTo>
                        <a:pt x="4547" y="165"/>
                        <a:pt x="3831" y="0"/>
                        <a:pt x="3144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914400" rtl="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12" name="Google Shape;1663;p46"/>
                <p:cNvSpPr/>
                <p:nvPr/>
              </p:nvSpPr>
              <p:spPr>
                <a:xfrm>
                  <a:off x="0" y="81139"/>
                  <a:ext cx="166802" cy="2535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7" h="21600" fill="norm" stroke="1" extrusionOk="0">
                      <a:moveTo>
                        <a:pt x="4721" y="0"/>
                      </a:moveTo>
                      <a:cubicBezTo>
                        <a:pt x="1110" y="0"/>
                        <a:pt x="-2023" y="3510"/>
                        <a:pt x="1629" y="5829"/>
                      </a:cubicBezTo>
                      <a:lnTo>
                        <a:pt x="8663" y="10830"/>
                      </a:lnTo>
                      <a:lnTo>
                        <a:pt x="1629" y="15936"/>
                      </a:lnTo>
                      <a:cubicBezTo>
                        <a:pt x="-1608" y="18286"/>
                        <a:pt x="1380" y="21600"/>
                        <a:pt x="4928" y="21600"/>
                      </a:cubicBezTo>
                      <a:cubicBezTo>
                        <a:pt x="5965" y="21600"/>
                        <a:pt x="7065" y="21299"/>
                        <a:pt x="8061" y="20606"/>
                      </a:cubicBezTo>
                      <a:lnTo>
                        <a:pt x="18228" y="13331"/>
                      </a:lnTo>
                      <a:cubicBezTo>
                        <a:pt x="19121" y="12683"/>
                        <a:pt x="19577" y="11809"/>
                        <a:pt x="19577" y="10830"/>
                      </a:cubicBezTo>
                      <a:cubicBezTo>
                        <a:pt x="19577" y="9956"/>
                        <a:pt x="18975" y="9098"/>
                        <a:pt x="18228" y="8435"/>
                      </a:cubicBezTo>
                      <a:lnTo>
                        <a:pt x="8061" y="1160"/>
                      </a:lnTo>
                      <a:cubicBezTo>
                        <a:pt x="7024" y="331"/>
                        <a:pt x="5841" y="0"/>
                        <a:pt x="4721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914400" rtl="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</p:grpSp>
      <p:grpSp>
        <p:nvGrpSpPr>
          <p:cNvPr id="424" name="تجميع"/>
          <p:cNvGrpSpPr/>
          <p:nvPr/>
        </p:nvGrpSpPr>
        <p:grpSpPr>
          <a:xfrm>
            <a:off x="3780902" y="9657136"/>
            <a:ext cx="4621183" cy="3242080"/>
            <a:chOff x="0" y="0"/>
            <a:chExt cx="4621181" cy="3242079"/>
          </a:xfrm>
        </p:grpSpPr>
        <p:sp>
          <p:nvSpPr>
            <p:cNvPr id="416" name="مستطيل مستدير الزوايا"/>
            <p:cNvSpPr/>
            <p:nvPr/>
          </p:nvSpPr>
          <p:spPr>
            <a:xfrm>
              <a:off x="0" y="398176"/>
              <a:ext cx="4621182" cy="2843904"/>
            </a:xfrm>
            <a:prstGeom prst="roundRect">
              <a:avLst>
                <a:gd name="adj" fmla="val 10740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grpSp>
          <p:nvGrpSpPr>
            <p:cNvPr id="423" name="Google Shape;1657;p46"/>
            <p:cNvGrpSpPr/>
            <p:nvPr/>
          </p:nvGrpSpPr>
          <p:grpSpPr>
            <a:xfrm rot="5340086">
              <a:off x="3263562" y="6609"/>
              <a:ext cx="765173" cy="765173"/>
              <a:chOff x="0" y="0"/>
              <a:chExt cx="765172" cy="765172"/>
            </a:xfrm>
          </p:grpSpPr>
          <p:grpSp>
            <p:nvGrpSpPr>
              <p:cNvPr id="419" name="Google Shape;1658;p46"/>
              <p:cNvGrpSpPr/>
              <p:nvPr/>
            </p:nvGrpSpPr>
            <p:grpSpPr>
              <a:xfrm>
                <a:off x="-1" y="-1"/>
                <a:ext cx="765174" cy="765174"/>
                <a:chOff x="0" y="0"/>
                <a:chExt cx="765172" cy="765172"/>
              </a:xfrm>
            </p:grpSpPr>
            <p:sp>
              <p:nvSpPr>
                <p:cNvPr id="417" name="Google Shape;1659;p46"/>
                <p:cNvSpPr/>
                <p:nvPr/>
              </p:nvSpPr>
              <p:spPr>
                <a:xfrm>
                  <a:off x="-1" y="-1"/>
                  <a:ext cx="765174" cy="765174"/>
                </a:xfrm>
                <a:prstGeom prst="ellipse">
                  <a:avLst/>
                </a:prstGeom>
                <a:solidFill>
                  <a:srgbClr val="FEFEFE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19050" dir="3960000">
                    <a:srgbClr val="A17A74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914400" rtl="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pic>
              <p:nvPicPr>
                <p:cNvPr id="418" name="Google Shape;1660;p46" descr="Google Shape;1660;p46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9120" y="9100"/>
                  <a:ext cx="722176" cy="72217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22" name="Google Shape;1661;p46"/>
              <p:cNvGrpSpPr/>
              <p:nvPr/>
            </p:nvGrpSpPr>
            <p:grpSpPr>
              <a:xfrm>
                <a:off x="201996" y="173988"/>
                <a:ext cx="374619" cy="417196"/>
                <a:chOff x="0" y="0"/>
                <a:chExt cx="374618" cy="417195"/>
              </a:xfrm>
            </p:grpSpPr>
            <p:sp>
              <p:nvSpPr>
                <p:cNvPr id="420" name="Google Shape;1662;p46"/>
                <p:cNvSpPr/>
                <p:nvPr/>
              </p:nvSpPr>
              <p:spPr>
                <a:xfrm>
                  <a:off x="126732" y="0"/>
                  <a:ext cx="247887" cy="417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70" h="21600" fill="norm" stroke="1" extrusionOk="0">
                      <a:moveTo>
                        <a:pt x="3144" y="0"/>
                      </a:moveTo>
                      <a:cubicBezTo>
                        <a:pt x="796" y="0"/>
                        <a:pt x="-1208" y="1913"/>
                        <a:pt x="868" y="3386"/>
                      </a:cubicBezTo>
                      <a:lnTo>
                        <a:pt x="12534" y="10782"/>
                      </a:lnTo>
                      <a:lnTo>
                        <a:pt x="868" y="18241"/>
                      </a:lnTo>
                      <a:cubicBezTo>
                        <a:pt x="-1222" y="19678"/>
                        <a:pt x="825" y="21600"/>
                        <a:pt x="3187" y="21600"/>
                      </a:cubicBezTo>
                      <a:cubicBezTo>
                        <a:pt x="3860" y="21600"/>
                        <a:pt x="4561" y="21444"/>
                        <a:pt x="5205" y="21078"/>
                      </a:cubicBezTo>
                      <a:lnTo>
                        <a:pt x="19147" y="12237"/>
                      </a:lnTo>
                      <a:cubicBezTo>
                        <a:pt x="20378" y="11377"/>
                        <a:pt x="20378" y="10123"/>
                        <a:pt x="19147" y="9262"/>
                      </a:cubicBezTo>
                      <a:lnTo>
                        <a:pt x="19147" y="9326"/>
                      </a:lnTo>
                      <a:lnTo>
                        <a:pt x="5205" y="549"/>
                      </a:lnTo>
                      <a:cubicBezTo>
                        <a:pt x="4547" y="165"/>
                        <a:pt x="3831" y="0"/>
                        <a:pt x="3144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914400" rtl="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21" name="Google Shape;1663;p46"/>
                <p:cNvSpPr/>
                <p:nvPr/>
              </p:nvSpPr>
              <p:spPr>
                <a:xfrm>
                  <a:off x="0" y="81139"/>
                  <a:ext cx="166802" cy="2535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7" h="21600" fill="norm" stroke="1" extrusionOk="0">
                      <a:moveTo>
                        <a:pt x="4721" y="0"/>
                      </a:moveTo>
                      <a:cubicBezTo>
                        <a:pt x="1110" y="0"/>
                        <a:pt x="-2023" y="3510"/>
                        <a:pt x="1629" y="5829"/>
                      </a:cubicBezTo>
                      <a:lnTo>
                        <a:pt x="8663" y="10830"/>
                      </a:lnTo>
                      <a:lnTo>
                        <a:pt x="1629" y="15936"/>
                      </a:lnTo>
                      <a:cubicBezTo>
                        <a:pt x="-1608" y="18286"/>
                        <a:pt x="1380" y="21600"/>
                        <a:pt x="4928" y="21600"/>
                      </a:cubicBezTo>
                      <a:cubicBezTo>
                        <a:pt x="5965" y="21600"/>
                        <a:pt x="7065" y="21299"/>
                        <a:pt x="8061" y="20606"/>
                      </a:cubicBezTo>
                      <a:lnTo>
                        <a:pt x="18228" y="13331"/>
                      </a:lnTo>
                      <a:cubicBezTo>
                        <a:pt x="19121" y="12683"/>
                        <a:pt x="19577" y="11809"/>
                        <a:pt x="19577" y="10830"/>
                      </a:cubicBezTo>
                      <a:cubicBezTo>
                        <a:pt x="19577" y="9956"/>
                        <a:pt x="18975" y="9098"/>
                        <a:pt x="18228" y="8435"/>
                      </a:cubicBezTo>
                      <a:lnTo>
                        <a:pt x="8061" y="1160"/>
                      </a:lnTo>
                      <a:cubicBezTo>
                        <a:pt x="7024" y="331"/>
                        <a:pt x="5841" y="0"/>
                        <a:pt x="4721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914400" rtl="0">
                    <a:defRPr b="0" sz="1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</p:grpSp>
      <p:pic>
        <p:nvPicPr>
          <p:cNvPr id="425" name="IMG_6546.png" descr="IMG_6546.png"/>
          <p:cNvPicPr>
            <a:picLocks noChangeAspect="1"/>
          </p:cNvPicPr>
          <p:nvPr/>
        </p:nvPicPr>
        <p:blipFill>
          <a:blip r:embed="rId9">
            <a:extLst/>
          </a:blip>
          <a:srcRect l="27802" t="93857" r="58414" b="3253"/>
          <a:stretch>
            <a:fillRect/>
          </a:stretch>
        </p:blipFill>
        <p:spPr>
          <a:xfrm>
            <a:off x="7662375" y="520755"/>
            <a:ext cx="7224752" cy="113565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تجميع"/>
          <p:cNvGrpSpPr/>
          <p:nvPr/>
        </p:nvGrpSpPr>
        <p:grpSpPr>
          <a:xfrm rot="5400000">
            <a:off x="18694530" y="-2829270"/>
            <a:ext cx="1131836" cy="7960625"/>
            <a:chOff x="0" y="0"/>
            <a:chExt cx="1131835" cy="7960623"/>
          </a:xfrm>
        </p:grpSpPr>
        <p:sp>
          <p:nvSpPr>
            <p:cNvPr id="427" name="Google Shape;2631;p60"/>
            <p:cNvSpPr/>
            <p:nvPr/>
          </p:nvSpPr>
          <p:spPr>
            <a:xfrm rot="5400000">
              <a:off x="-585678" y="585678"/>
              <a:ext cx="2303192" cy="113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5248" y="21600"/>
                  </a:lnTo>
                  <a:lnTo>
                    <a:pt x="21600" y="10797"/>
                  </a:lnTo>
                  <a:lnTo>
                    <a:pt x="1524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A5B7C5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8" name="Google Shape;2632;p60"/>
            <p:cNvSpPr/>
            <p:nvPr/>
          </p:nvSpPr>
          <p:spPr>
            <a:xfrm rot="5400000">
              <a:off x="-2601455" y="4227334"/>
              <a:ext cx="6334744" cy="113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09" y="1079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667E92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445" name="Google Shape;1848;p53"/>
          <p:cNvGrpSpPr/>
          <p:nvPr/>
        </p:nvGrpSpPr>
        <p:grpSpPr>
          <a:xfrm>
            <a:off x="23049791" y="633201"/>
            <a:ext cx="1095796" cy="1035683"/>
            <a:chOff x="0" y="0"/>
            <a:chExt cx="1095794" cy="1035682"/>
          </a:xfrm>
        </p:grpSpPr>
        <p:sp>
          <p:nvSpPr>
            <p:cNvPr id="430" name="Google Shape;1849;p53"/>
            <p:cNvSpPr/>
            <p:nvPr/>
          </p:nvSpPr>
          <p:spPr>
            <a:xfrm>
              <a:off x="17174" y="235321"/>
              <a:ext cx="820999" cy="70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" y="0"/>
                  </a:moveTo>
                  <a:lnTo>
                    <a:pt x="0" y="370"/>
                  </a:lnTo>
                  <a:lnTo>
                    <a:pt x="0" y="20227"/>
                  </a:lnTo>
                  <a:lnTo>
                    <a:pt x="89" y="20544"/>
                  </a:lnTo>
                  <a:lnTo>
                    <a:pt x="226" y="20859"/>
                  </a:lnTo>
                  <a:lnTo>
                    <a:pt x="406" y="21123"/>
                  </a:lnTo>
                  <a:lnTo>
                    <a:pt x="632" y="21336"/>
                  </a:lnTo>
                  <a:lnTo>
                    <a:pt x="858" y="21494"/>
                  </a:lnTo>
                  <a:lnTo>
                    <a:pt x="1130" y="21547"/>
                  </a:lnTo>
                  <a:lnTo>
                    <a:pt x="1445" y="21600"/>
                  </a:lnTo>
                  <a:lnTo>
                    <a:pt x="20153" y="21600"/>
                  </a:lnTo>
                  <a:lnTo>
                    <a:pt x="20470" y="21547"/>
                  </a:lnTo>
                  <a:lnTo>
                    <a:pt x="20742" y="21494"/>
                  </a:lnTo>
                  <a:lnTo>
                    <a:pt x="20968" y="21336"/>
                  </a:lnTo>
                  <a:lnTo>
                    <a:pt x="21194" y="21123"/>
                  </a:lnTo>
                  <a:lnTo>
                    <a:pt x="21374" y="20859"/>
                  </a:lnTo>
                  <a:lnTo>
                    <a:pt x="21509" y="20544"/>
                  </a:lnTo>
                  <a:lnTo>
                    <a:pt x="21600" y="20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1" name="Google Shape;1850;p53"/>
            <p:cNvSpPr/>
            <p:nvPr/>
          </p:nvSpPr>
          <p:spPr>
            <a:xfrm>
              <a:off x="771203" y="235321"/>
              <a:ext cx="190655" cy="70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2" y="0"/>
                  </a:moveTo>
                  <a:lnTo>
                    <a:pt x="6222" y="20227"/>
                  </a:lnTo>
                  <a:lnTo>
                    <a:pt x="5837" y="20544"/>
                  </a:lnTo>
                  <a:lnTo>
                    <a:pt x="5249" y="20859"/>
                  </a:lnTo>
                  <a:lnTo>
                    <a:pt x="4472" y="21123"/>
                  </a:lnTo>
                  <a:lnTo>
                    <a:pt x="3499" y="21336"/>
                  </a:lnTo>
                  <a:lnTo>
                    <a:pt x="2527" y="21494"/>
                  </a:lnTo>
                  <a:lnTo>
                    <a:pt x="1358" y="21547"/>
                  </a:lnTo>
                  <a:lnTo>
                    <a:pt x="0" y="21600"/>
                  </a:lnTo>
                  <a:lnTo>
                    <a:pt x="15370" y="21600"/>
                  </a:lnTo>
                  <a:lnTo>
                    <a:pt x="16735" y="21547"/>
                  </a:lnTo>
                  <a:lnTo>
                    <a:pt x="17897" y="21494"/>
                  </a:lnTo>
                  <a:lnTo>
                    <a:pt x="18870" y="21336"/>
                  </a:lnTo>
                  <a:lnTo>
                    <a:pt x="19843" y="21123"/>
                  </a:lnTo>
                  <a:lnTo>
                    <a:pt x="20627" y="20859"/>
                  </a:lnTo>
                  <a:lnTo>
                    <a:pt x="21208" y="20544"/>
                  </a:lnTo>
                  <a:lnTo>
                    <a:pt x="21600" y="20227"/>
                  </a:lnTo>
                  <a:lnTo>
                    <a:pt x="21600" y="37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2" name="Google Shape;1851;p53"/>
            <p:cNvSpPr/>
            <p:nvPr/>
          </p:nvSpPr>
          <p:spPr>
            <a:xfrm>
              <a:off x="17174" y="92797"/>
              <a:ext cx="820999" cy="15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" y="0"/>
                  </a:moveTo>
                  <a:lnTo>
                    <a:pt x="858" y="474"/>
                  </a:lnTo>
                  <a:lnTo>
                    <a:pt x="632" y="1200"/>
                  </a:lnTo>
                  <a:lnTo>
                    <a:pt x="406" y="2158"/>
                  </a:lnTo>
                  <a:lnTo>
                    <a:pt x="226" y="3358"/>
                  </a:lnTo>
                  <a:lnTo>
                    <a:pt x="89" y="4558"/>
                  </a:lnTo>
                  <a:lnTo>
                    <a:pt x="0" y="6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3" name="Google Shape;1852;p53"/>
            <p:cNvSpPr/>
            <p:nvPr/>
          </p:nvSpPr>
          <p:spPr>
            <a:xfrm>
              <a:off x="826123" y="92797"/>
              <a:ext cx="135735" cy="15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000"/>
                  </a:lnTo>
                  <a:lnTo>
                    <a:pt x="21049" y="4558"/>
                  </a:lnTo>
                  <a:lnTo>
                    <a:pt x="20233" y="3358"/>
                  </a:lnTo>
                  <a:lnTo>
                    <a:pt x="19132" y="2158"/>
                  </a:lnTo>
                  <a:lnTo>
                    <a:pt x="17765" y="1200"/>
                  </a:lnTo>
                  <a:lnTo>
                    <a:pt x="16399" y="474"/>
                  </a:lnTo>
                  <a:lnTo>
                    <a:pt x="14767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4" name="Google Shape;1853;p53"/>
            <p:cNvSpPr/>
            <p:nvPr/>
          </p:nvSpPr>
          <p:spPr>
            <a:xfrm>
              <a:off x="130542" y="17174"/>
              <a:ext cx="99588" cy="1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62" y="0"/>
                  </a:moveTo>
                  <a:lnTo>
                    <a:pt x="6324" y="495"/>
                  </a:lnTo>
                  <a:lnTo>
                    <a:pt x="4461" y="980"/>
                  </a:lnTo>
                  <a:lnTo>
                    <a:pt x="2974" y="1969"/>
                  </a:lnTo>
                  <a:lnTo>
                    <a:pt x="1863" y="2948"/>
                  </a:lnTo>
                  <a:lnTo>
                    <a:pt x="736" y="4175"/>
                  </a:lnTo>
                  <a:lnTo>
                    <a:pt x="0" y="5650"/>
                  </a:lnTo>
                  <a:lnTo>
                    <a:pt x="0" y="15950"/>
                  </a:lnTo>
                  <a:lnTo>
                    <a:pt x="736" y="17177"/>
                  </a:lnTo>
                  <a:lnTo>
                    <a:pt x="1863" y="18404"/>
                  </a:lnTo>
                  <a:lnTo>
                    <a:pt x="2974" y="19393"/>
                  </a:lnTo>
                  <a:lnTo>
                    <a:pt x="4461" y="20373"/>
                  </a:lnTo>
                  <a:lnTo>
                    <a:pt x="6324" y="21105"/>
                  </a:lnTo>
                  <a:lnTo>
                    <a:pt x="10800" y="21600"/>
                  </a:lnTo>
                  <a:lnTo>
                    <a:pt x="12663" y="21353"/>
                  </a:lnTo>
                  <a:lnTo>
                    <a:pt x="14901" y="21105"/>
                  </a:lnTo>
                  <a:lnTo>
                    <a:pt x="16763" y="20373"/>
                  </a:lnTo>
                  <a:lnTo>
                    <a:pt x="18250" y="19393"/>
                  </a:lnTo>
                  <a:lnTo>
                    <a:pt x="19737" y="18404"/>
                  </a:lnTo>
                  <a:lnTo>
                    <a:pt x="20488" y="17177"/>
                  </a:lnTo>
                  <a:lnTo>
                    <a:pt x="21225" y="15950"/>
                  </a:lnTo>
                  <a:lnTo>
                    <a:pt x="21600" y="14486"/>
                  </a:lnTo>
                  <a:lnTo>
                    <a:pt x="21600" y="6877"/>
                  </a:lnTo>
                  <a:lnTo>
                    <a:pt x="21225" y="5650"/>
                  </a:lnTo>
                  <a:lnTo>
                    <a:pt x="20488" y="4175"/>
                  </a:lnTo>
                  <a:lnTo>
                    <a:pt x="19737" y="2948"/>
                  </a:lnTo>
                  <a:lnTo>
                    <a:pt x="18250" y="1969"/>
                  </a:lnTo>
                  <a:lnTo>
                    <a:pt x="16763" y="980"/>
                  </a:lnTo>
                  <a:lnTo>
                    <a:pt x="14901" y="495"/>
                  </a:lnTo>
                  <a:lnTo>
                    <a:pt x="1266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5" name="Google Shape;1854;p53"/>
            <p:cNvSpPr/>
            <p:nvPr/>
          </p:nvSpPr>
          <p:spPr>
            <a:xfrm>
              <a:off x="748836" y="17174"/>
              <a:ext cx="99655" cy="1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1" y="0"/>
                  </a:moveTo>
                  <a:lnTo>
                    <a:pt x="6709" y="495"/>
                  </a:lnTo>
                  <a:lnTo>
                    <a:pt x="4848" y="980"/>
                  </a:lnTo>
                  <a:lnTo>
                    <a:pt x="1861" y="2948"/>
                  </a:lnTo>
                  <a:lnTo>
                    <a:pt x="1125" y="4175"/>
                  </a:lnTo>
                  <a:lnTo>
                    <a:pt x="375" y="5650"/>
                  </a:lnTo>
                  <a:lnTo>
                    <a:pt x="0" y="6877"/>
                  </a:lnTo>
                  <a:lnTo>
                    <a:pt x="0" y="14486"/>
                  </a:lnTo>
                  <a:lnTo>
                    <a:pt x="375" y="15950"/>
                  </a:lnTo>
                  <a:lnTo>
                    <a:pt x="1125" y="17177"/>
                  </a:lnTo>
                  <a:lnTo>
                    <a:pt x="1861" y="18404"/>
                  </a:lnTo>
                  <a:lnTo>
                    <a:pt x="3347" y="19393"/>
                  </a:lnTo>
                  <a:lnTo>
                    <a:pt x="4848" y="20373"/>
                  </a:lnTo>
                  <a:lnTo>
                    <a:pt x="6709" y="21105"/>
                  </a:lnTo>
                  <a:lnTo>
                    <a:pt x="8931" y="21353"/>
                  </a:lnTo>
                  <a:lnTo>
                    <a:pt x="10793" y="21600"/>
                  </a:lnTo>
                  <a:lnTo>
                    <a:pt x="15266" y="21105"/>
                  </a:lnTo>
                  <a:lnTo>
                    <a:pt x="17127" y="20373"/>
                  </a:lnTo>
                  <a:lnTo>
                    <a:pt x="18613" y="19393"/>
                  </a:lnTo>
                  <a:lnTo>
                    <a:pt x="19739" y="18404"/>
                  </a:lnTo>
                  <a:lnTo>
                    <a:pt x="20850" y="17177"/>
                  </a:lnTo>
                  <a:lnTo>
                    <a:pt x="21600" y="15950"/>
                  </a:lnTo>
                  <a:lnTo>
                    <a:pt x="21600" y="5650"/>
                  </a:lnTo>
                  <a:lnTo>
                    <a:pt x="20850" y="4175"/>
                  </a:lnTo>
                  <a:lnTo>
                    <a:pt x="19739" y="2948"/>
                  </a:lnTo>
                  <a:lnTo>
                    <a:pt x="18613" y="1969"/>
                  </a:lnTo>
                  <a:lnTo>
                    <a:pt x="17127" y="980"/>
                  </a:lnTo>
                  <a:lnTo>
                    <a:pt x="15266" y="495"/>
                  </a:lnTo>
                  <a:lnTo>
                    <a:pt x="13029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6" name="Google Shape;1855;p53"/>
            <p:cNvSpPr/>
            <p:nvPr/>
          </p:nvSpPr>
          <p:spPr>
            <a:xfrm>
              <a:off x="121954" y="364133"/>
              <a:ext cx="735124" cy="44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" y="0"/>
                  </a:moveTo>
                  <a:lnTo>
                    <a:pt x="403" y="84"/>
                  </a:lnTo>
                  <a:lnTo>
                    <a:pt x="201" y="333"/>
                  </a:lnTo>
                  <a:lnTo>
                    <a:pt x="49" y="669"/>
                  </a:lnTo>
                  <a:lnTo>
                    <a:pt x="0" y="1086"/>
                  </a:lnTo>
                  <a:lnTo>
                    <a:pt x="0" y="20598"/>
                  </a:lnTo>
                  <a:lnTo>
                    <a:pt x="49" y="21015"/>
                  </a:lnTo>
                  <a:lnTo>
                    <a:pt x="201" y="21348"/>
                  </a:lnTo>
                  <a:lnTo>
                    <a:pt x="403" y="21516"/>
                  </a:lnTo>
                  <a:lnTo>
                    <a:pt x="655" y="21600"/>
                  </a:lnTo>
                  <a:lnTo>
                    <a:pt x="20943" y="21600"/>
                  </a:lnTo>
                  <a:lnTo>
                    <a:pt x="21195" y="21516"/>
                  </a:lnTo>
                  <a:lnTo>
                    <a:pt x="21397" y="21348"/>
                  </a:lnTo>
                  <a:lnTo>
                    <a:pt x="21549" y="21015"/>
                  </a:lnTo>
                  <a:lnTo>
                    <a:pt x="21600" y="20598"/>
                  </a:lnTo>
                  <a:lnTo>
                    <a:pt x="21600" y="1086"/>
                  </a:lnTo>
                  <a:lnTo>
                    <a:pt x="21549" y="669"/>
                  </a:lnTo>
                  <a:lnTo>
                    <a:pt x="21397" y="333"/>
                  </a:lnTo>
                  <a:lnTo>
                    <a:pt x="21195" y="84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DAA9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7" name="Google Shape;1856;p53"/>
            <p:cNvSpPr/>
            <p:nvPr/>
          </p:nvSpPr>
          <p:spPr>
            <a:xfrm>
              <a:off x="518706" y="460325"/>
              <a:ext cx="559914" cy="55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lnTo>
                    <a:pt x="9741" y="67"/>
                  </a:lnTo>
                  <a:lnTo>
                    <a:pt x="8613" y="198"/>
                  </a:lnTo>
                  <a:lnTo>
                    <a:pt x="7619" y="465"/>
                  </a:lnTo>
                  <a:lnTo>
                    <a:pt x="6626" y="796"/>
                  </a:lnTo>
                  <a:lnTo>
                    <a:pt x="5699" y="1258"/>
                  </a:lnTo>
                  <a:lnTo>
                    <a:pt x="4769" y="1854"/>
                  </a:lnTo>
                  <a:lnTo>
                    <a:pt x="3975" y="2453"/>
                  </a:lnTo>
                  <a:lnTo>
                    <a:pt x="3179" y="3115"/>
                  </a:lnTo>
                  <a:lnTo>
                    <a:pt x="2517" y="3909"/>
                  </a:lnTo>
                  <a:lnTo>
                    <a:pt x="1854" y="4771"/>
                  </a:lnTo>
                  <a:lnTo>
                    <a:pt x="1325" y="5632"/>
                  </a:lnTo>
                  <a:lnTo>
                    <a:pt x="860" y="6559"/>
                  </a:lnTo>
                  <a:lnTo>
                    <a:pt x="529" y="7553"/>
                  </a:lnTo>
                  <a:lnTo>
                    <a:pt x="265" y="8613"/>
                  </a:lnTo>
                  <a:lnTo>
                    <a:pt x="67" y="9674"/>
                  </a:lnTo>
                  <a:lnTo>
                    <a:pt x="0" y="10801"/>
                  </a:lnTo>
                  <a:lnTo>
                    <a:pt x="67" y="11859"/>
                  </a:lnTo>
                  <a:lnTo>
                    <a:pt x="265" y="12920"/>
                  </a:lnTo>
                  <a:lnTo>
                    <a:pt x="529" y="13981"/>
                  </a:lnTo>
                  <a:lnTo>
                    <a:pt x="860" y="14974"/>
                  </a:lnTo>
                  <a:lnTo>
                    <a:pt x="1325" y="15901"/>
                  </a:lnTo>
                  <a:lnTo>
                    <a:pt x="1854" y="16829"/>
                  </a:lnTo>
                  <a:lnTo>
                    <a:pt x="3179" y="18421"/>
                  </a:lnTo>
                  <a:lnTo>
                    <a:pt x="3975" y="19083"/>
                  </a:lnTo>
                  <a:lnTo>
                    <a:pt x="4769" y="19746"/>
                  </a:lnTo>
                  <a:lnTo>
                    <a:pt x="5699" y="20275"/>
                  </a:lnTo>
                  <a:lnTo>
                    <a:pt x="6626" y="20740"/>
                  </a:lnTo>
                  <a:lnTo>
                    <a:pt x="7619" y="21071"/>
                  </a:lnTo>
                  <a:lnTo>
                    <a:pt x="8613" y="21335"/>
                  </a:lnTo>
                  <a:lnTo>
                    <a:pt x="9741" y="21533"/>
                  </a:lnTo>
                  <a:lnTo>
                    <a:pt x="10799" y="21600"/>
                  </a:lnTo>
                  <a:lnTo>
                    <a:pt x="11926" y="21533"/>
                  </a:lnTo>
                  <a:lnTo>
                    <a:pt x="12987" y="21335"/>
                  </a:lnTo>
                  <a:lnTo>
                    <a:pt x="14047" y="21071"/>
                  </a:lnTo>
                  <a:lnTo>
                    <a:pt x="15041" y="20740"/>
                  </a:lnTo>
                  <a:lnTo>
                    <a:pt x="15968" y="20275"/>
                  </a:lnTo>
                  <a:lnTo>
                    <a:pt x="16829" y="19746"/>
                  </a:lnTo>
                  <a:lnTo>
                    <a:pt x="17691" y="19083"/>
                  </a:lnTo>
                  <a:lnTo>
                    <a:pt x="18485" y="18421"/>
                  </a:lnTo>
                  <a:lnTo>
                    <a:pt x="19147" y="17625"/>
                  </a:lnTo>
                  <a:lnTo>
                    <a:pt x="19746" y="16829"/>
                  </a:lnTo>
                  <a:lnTo>
                    <a:pt x="20342" y="15901"/>
                  </a:lnTo>
                  <a:lnTo>
                    <a:pt x="20740" y="14974"/>
                  </a:lnTo>
                  <a:lnTo>
                    <a:pt x="21135" y="13981"/>
                  </a:lnTo>
                  <a:lnTo>
                    <a:pt x="21402" y="12920"/>
                  </a:lnTo>
                  <a:lnTo>
                    <a:pt x="21533" y="11859"/>
                  </a:lnTo>
                  <a:lnTo>
                    <a:pt x="21600" y="10801"/>
                  </a:lnTo>
                  <a:lnTo>
                    <a:pt x="21533" y="9674"/>
                  </a:lnTo>
                  <a:lnTo>
                    <a:pt x="21402" y="8613"/>
                  </a:lnTo>
                  <a:lnTo>
                    <a:pt x="21135" y="7553"/>
                  </a:lnTo>
                  <a:lnTo>
                    <a:pt x="20740" y="6559"/>
                  </a:lnTo>
                  <a:lnTo>
                    <a:pt x="20342" y="5632"/>
                  </a:lnTo>
                  <a:lnTo>
                    <a:pt x="19746" y="4771"/>
                  </a:lnTo>
                  <a:lnTo>
                    <a:pt x="19147" y="3909"/>
                  </a:lnTo>
                  <a:lnTo>
                    <a:pt x="18485" y="3115"/>
                  </a:lnTo>
                  <a:lnTo>
                    <a:pt x="17691" y="2453"/>
                  </a:lnTo>
                  <a:lnTo>
                    <a:pt x="16829" y="1854"/>
                  </a:lnTo>
                  <a:lnTo>
                    <a:pt x="15968" y="1258"/>
                  </a:lnTo>
                  <a:lnTo>
                    <a:pt x="15041" y="796"/>
                  </a:lnTo>
                  <a:lnTo>
                    <a:pt x="14047" y="465"/>
                  </a:lnTo>
                  <a:lnTo>
                    <a:pt x="12987" y="198"/>
                  </a:lnTo>
                  <a:lnTo>
                    <a:pt x="11926" y="6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9CF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8" name="Google Shape;1857;p53"/>
            <p:cNvSpPr/>
            <p:nvPr/>
          </p:nvSpPr>
          <p:spPr>
            <a:xfrm>
              <a:off x="583944" y="523899"/>
              <a:ext cx="431103" cy="43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7" y="0"/>
                  </a:moveTo>
                  <a:lnTo>
                    <a:pt x="9639" y="83"/>
                  </a:lnTo>
                  <a:lnTo>
                    <a:pt x="8605" y="257"/>
                  </a:lnTo>
                  <a:lnTo>
                    <a:pt x="7575" y="514"/>
                  </a:lnTo>
                  <a:lnTo>
                    <a:pt x="6541" y="861"/>
                  </a:lnTo>
                  <a:lnTo>
                    <a:pt x="5593" y="1291"/>
                  </a:lnTo>
                  <a:lnTo>
                    <a:pt x="4733" y="1804"/>
                  </a:lnTo>
                  <a:lnTo>
                    <a:pt x="3872" y="2495"/>
                  </a:lnTo>
                  <a:lnTo>
                    <a:pt x="2411" y="3956"/>
                  </a:lnTo>
                  <a:lnTo>
                    <a:pt x="1808" y="4733"/>
                  </a:lnTo>
                  <a:lnTo>
                    <a:pt x="1291" y="5677"/>
                  </a:lnTo>
                  <a:lnTo>
                    <a:pt x="430" y="7571"/>
                  </a:lnTo>
                  <a:lnTo>
                    <a:pt x="173" y="8605"/>
                  </a:lnTo>
                  <a:lnTo>
                    <a:pt x="0" y="9723"/>
                  </a:lnTo>
                  <a:lnTo>
                    <a:pt x="0" y="11874"/>
                  </a:lnTo>
                  <a:lnTo>
                    <a:pt x="173" y="12995"/>
                  </a:lnTo>
                  <a:lnTo>
                    <a:pt x="430" y="14025"/>
                  </a:lnTo>
                  <a:lnTo>
                    <a:pt x="861" y="15059"/>
                  </a:lnTo>
                  <a:lnTo>
                    <a:pt x="1291" y="15920"/>
                  </a:lnTo>
                  <a:lnTo>
                    <a:pt x="1808" y="16867"/>
                  </a:lnTo>
                  <a:lnTo>
                    <a:pt x="2411" y="17728"/>
                  </a:lnTo>
                  <a:lnTo>
                    <a:pt x="3185" y="18415"/>
                  </a:lnTo>
                  <a:lnTo>
                    <a:pt x="3872" y="19189"/>
                  </a:lnTo>
                  <a:lnTo>
                    <a:pt x="4733" y="19792"/>
                  </a:lnTo>
                  <a:lnTo>
                    <a:pt x="5593" y="20309"/>
                  </a:lnTo>
                  <a:lnTo>
                    <a:pt x="6541" y="20739"/>
                  </a:lnTo>
                  <a:lnTo>
                    <a:pt x="7575" y="21170"/>
                  </a:lnTo>
                  <a:lnTo>
                    <a:pt x="8605" y="21427"/>
                  </a:lnTo>
                  <a:lnTo>
                    <a:pt x="9639" y="21600"/>
                  </a:lnTo>
                  <a:lnTo>
                    <a:pt x="11877" y="21600"/>
                  </a:lnTo>
                  <a:lnTo>
                    <a:pt x="12995" y="21427"/>
                  </a:lnTo>
                  <a:lnTo>
                    <a:pt x="14029" y="21170"/>
                  </a:lnTo>
                  <a:lnTo>
                    <a:pt x="14976" y="20739"/>
                  </a:lnTo>
                  <a:lnTo>
                    <a:pt x="15920" y="20309"/>
                  </a:lnTo>
                  <a:lnTo>
                    <a:pt x="16867" y="19792"/>
                  </a:lnTo>
                  <a:lnTo>
                    <a:pt x="17644" y="19189"/>
                  </a:lnTo>
                  <a:lnTo>
                    <a:pt x="19105" y="17728"/>
                  </a:lnTo>
                  <a:lnTo>
                    <a:pt x="19709" y="16867"/>
                  </a:lnTo>
                  <a:lnTo>
                    <a:pt x="20309" y="15920"/>
                  </a:lnTo>
                  <a:lnTo>
                    <a:pt x="20739" y="15059"/>
                  </a:lnTo>
                  <a:lnTo>
                    <a:pt x="21086" y="14025"/>
                  </a:lnTo>
                  <a:lnTo>
                    <a:pt x="21343" y="12995"/>
                  </a:lnTo>
                  <a:lnTo>
                    <a:pt x="21517" y="11874"/>
                  </a:lnTo>
                  <a:lnTo>
                    <a:pt x="21600" y="10843"/>
                  </a:lnTo>
                  <a:lnTo>
                    <a:pt x="21517" y="9723"/>
                  </a:lnTo>
                  <a:lnTo>
                    <a:pt x="21343" y="8605"/>
                  </a:lnTo>
                  <a:lnTo>
                    <a:pt x="21086" y="7571"/>
                  </a:lnTo>
                  <a:lnTo>
                    <a:pt x="20739" y="6624"/>
                  </a:lnTo>
                  <a:lnTo>
                    <a:pt x="20309" y="5677"/>
                  </a:lnTo>
                  <a:lnTo>
                    <a:pt x="19709" y="4733"/>
                  </a:lnTo>
                  <a:lnTo>
                    <a:pt x="19105" y="3956"/>
                  </a:lnTo>
                  <a:lnTo>
                    <a:pt x="18418" y="3182"/>
                  </a:lnTo>
                  <a:lnTo>
                    <a:pt x="17644" y="2495"/>
                  </a:lnTo>
                  <a:lnTo>
                    <a:pt x="16867" y="1804"/>
                  </a:lnTo>
                  <a:lnTo>
                    <a:pt x="15920" y="1291"/>
                  </a:lnTo>
                  <a:lnTo>
                    <a:pt x="14976" y="861"/>
                  </a:lnTo>
                  <a:lnTo>
                    <a:pt x="14029" y="514"/>
                  </a:lnTo>
                  <a:lnTo>
                    <a:pt x="12995" y="257"/>
                  </a:lnTo>
                  <a:lnTo>
                    <a:pt x="11877" y="83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9" name="Google Shape;1858;p53"/>
            <p:cNvSpPr/>
            <p:nvPr/>
          </p:nvSpPr>
          <p:spPr>
            <a:xfrm>
              <a:off x="731661" y="523899"/>
              <a:ext cx="283386" cy="43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5" y="0"/>
                  </a:moveTo>
                  <a:lnTo>
                    <a:pt x="2486" y="170"/>
                  </a:lnTo>
                  <a:lnTo>
                    <a:pt x="1177" y="344"/>
                  </a:lnTo>
                  <a:lnTo>
                    <a:pt x="0" y="514"/>
                  </a:lnTo>
                  <a:lnTo>
                    <a:pt x="1177" y="861"/>
                  </a:lnTo>
                  <a:lnTo>
                    <a:pt x="2359" y="1204"/>
                  </a:lnTo>
                  <a:lnTo>
                    <a:pt x="4450" y="2065"/>
                  </a:lnTo>
                  <a:lnTo>
                    <a:pt x="5500" y="2582"/>
                  </a:lnTo>
                  <a:lnTo>
                    <a:pt x="7332" y="3786"/>
                  </a:lnTo>
                  <a:lnTo>
                    <a:pt x="8118" y="4386"/>
                  </a:lnTo>
                  <a:lnTo>
                    <a:pt x="8773" y="5076"/>
                  </a:lnTo>
                  <a:lnTo>
                    <a:pt x="9427" y="5850"/>
                  </a:lnTo>
                  <a:lnTo>
                    <a:pt x="9950" y="6624"/>
                  </a:lnTo>
                  <a:lnTo>
                    <a:pt x="10341" y="7401"/>
                  </a:lnTo>
                  <a:lnTo>
                    <a:pt x="10737" y="8175"/>
                  </a:lnTo>
                  <a:lnTo>
                    <a:pt x="10995" y="9036"/>
                  </a:lnTo>
                  <a:lnTo>
                    <a:pt x="11127" y="9896"/>
                  </a:lnTo>
                  <a:lnTo>
                    <a:pt x="11259" y="10843"/>
                  </a:lnTo>
                  <a:lnTo>
                    <a:pt x="10995" y="12564"/>
                  </a:lnTo>
                  <a:lnTo>
                    <a:pt x="10737" y="13425"/>
                  </a:lnTo>
                  <a:lnTo>
                    <a:pt x="10341" y="14199"/>
                  </a:lnTo>
                  <a:lnTo>
                    <a:pt x="9950" y="15059"/>
                  </a:lnTo>
                  <a:lnTo>
                    <a:pt x="9427" y="15746"/>
                  </a:lnTo>
                  <a:lnTo>
                    <a:pt x="8773" y="16520"/>
                  </a:lnTo>
                  <a:lnTo>
                    <a:pt x="8118" y="17211"/>
                  </a:lnTo>
                  <a:lnTo>
                    <a:pt x="7332" y="17811"/>
                  </a:lnTo>
                  <a:lnTo>
                    <a:pt x="6414" y="18501"/>
                  </a:lnTo>
                  <a:lnTo>
                    <a:pt x="5500" y="19018"/>
                  </a:lnTo>
                  <a:lnTo>
                    <a:pt x="4450" y="19532"/>
                  </a:lnTo>
                  <a:lnTo>
                    <a:pt x="2359" y="20393"/>
                  </a:lnTo>
                  <a:lnTo>
                    <a:pt x="1177" y="20739"/>
                  </a:lnTo>
                  <a:lnTo>
                    <a:pt x="0" y="21083"/>
                  </a:lnTo>
                  <a:lnTo>
                    <a:pt x="1177" y="21340"/>
                  </a:lnTo>
                  <a:lnTo>
                    <a:pt x="2486" y="21513"/>
                  </a:lnTo>
                  <a:lnTo>
                    <a:pt x="3795" y="21600"/>
                  </a:lnTo>
                  <a:lnTo>
                    <a:pt x="6809" y="21600"/>
                  </a:lnTo>
                  <a:lnTo>
                    <a:pt x="8509" y="21427"/>
                  </a:lnTo>
                  <a:lnTo>
                    <a:pt x="10082" y="21170"/>
                  </a:lnTo>
                  <a:lnTo>
                    <a:pt x="11523" y="20739"/>
                  </a:lnTo>
                  <a:lnTo>
                    <a:pt x="12959" y="20309"/>
                  </a:lnTo>
                  <a:lnTo>
                    <a:pt x="14400" y="19792"/>
                  </a:lnTo>
                  <a:lnTo>
                    <a:pt x="15582" y="19189"/>
                  </a:lnTo>
                  <a:lnTo>
                    <a:pt x="17805" y="17728"/>
                  </a:lnTo>
                  <a:lnTo>
                    <a:pt x="18723" y="16867"/>
                  </a:lnTo>
                  <a:lnTo>
                    <a:pt x="19636" y="15920"/>
                  </a:lnTo>
                  <a:lnTo>
                    <a:pt x="20291" y="15059"/>
                  </a:lnTo>
                  <a:lnTo>
                    <a:pt x="20819" y="14025"/>
                  </a:lnTo>
                  <a:lnTo>
                    <a:pt x="21209" y="12995"/>
                  </a:lnTo>
                  <a:lnTo>
                    <a:pt x="21473" y="11874"/>
                  </a:lnTo>
                  <a:lnTo>
                    <a:pt x="21600" y="10843"/>
                  </a:lnTo>
                  <a:lnTo>
                    <a:pt x="21473" y="9723"/>
                  </a:lnTo>
                  <a:lnTo>
                    <a:pt x="21209" y="8605"/>
                  </a:lnTo>
                  <a:lnTo>
                    <a:pt x="20819" y="7571"/>
                  </a:lnTo>
                  <a:lnTo>
                    <a:pt x="20291" y="6624"/>
                  </a:lnTo>
                  <a:lnTo>
                    <a:pt x="19636" y="5677"/>
                  </a:lnTo>
                  <a:lnTo>
                    <a:pt x="18723" y="4733"/>
                  </a:lnTo>
                  <a:lnTo>
                    <a:pt x="17805" y="3956"/>
                  </a:lnTo>
                  <a:lnTo>
                    <a:pt x="16759" y="3182"/>
                  </a:lnTo>
                  <a:lnTo>
                    <a:pt x="15582" y="2495"/>
                  </a:lnTo>
                  <a:lnTo>
                    <a:pt x="14400" y="1804"/>
                  </a:lnTo>
                  <a:lnTo>
                    <a:pt x="12959" y="1291"/>
                  </a:lnTo>
                  <a:lnTo>
                    <a:pt x="11523" y="861"/>
                  </a:lnTo>
                  <a:lnTo>
                    <a:pt x="10082" y="514"/>
                  </a:lnTo>
                  <a:lnTo>
                    <a:pt x="8509" y="257"/>
                  </a:lnTo>
                  <a:lnTo>
                    <a:pt x="6809" y="83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0" name="Google Shape;1859;p53"/>
            <p:cNvSpPr/>
            <p:nvPr/>
          </p:nvSpPr>
          <p:spPr>
            <a:xfrm>
              <a:off x="764280" y="704234"/>
              <a:ext cx="70431" cy="7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35" y="0"/>
                  </a:moveTo>
                  <a:lnTo>
                    <a:pt x="8432" y="531"/>
                  </a:lnTo>
                  <a:lnTo>
                    <a:pt x="6329" y="1041"/>
                  </a:lnTo>
                  <a:lnTo>
                    <a:pt x="4757" y="2103"/>
                  </a:lnTo>
                  <a:lnTo>
                    <a:pt x="3164" y="3164"/>
                  </a:lnTo>
                  <a:lnTo>
                    <a:pt x="1592" y="4736"/>
                  </a:lnTo>
                  <a:lnTo>
                    <a:pt x="1062" y="6839"/>
                  </a:lnTo>
                  <a:lnTo>
                    <a:pt x="0" y="8942"/>
                  </a:lnTo>
                  <a:lnTo>
                    <a:pt x="0" y="13168"/>
                  </a:lnTo>
                  <a:lnTo>
                    <a:pt x="1062" y="15271"/>
                  </a:lnTo>
                  <a:lnTo>
                    <a:pt x="1592" y="16843"/>
                  </a:lnTo>
                  <a:lnTo>
                    <a:pt x="3164" y="18436"/>
                  </a:lnTo>
                  <a:lnTo>
                    <a:pt x="4757" y="19477"/>
                  </a:lnTo>
                  <a:lnTo>
                    <a:pt x="6329" y="20538"/>
                  </a:lnTo>
                  <a:lnTo>
                    <a:pt x="8432" y="21600"/>
                  </a:lnTo>
                  <a:lnTo>
                    <a:pt x="12658" y="21600"/>
                  </a:lnTo>
                  <a:lnTo>
                    <a:pt x="16864" y="19477"/>
                  </a:lnTo>
                  <a:lnTo>
                    <a:pt x="18436" y="18436"/>
                  </a:lnTo>
                  <a:lnTo>
                    <a:pt x="19497" y="16843"/>
                  </a:lnTo>
                  <a:lnTo>
                    <a:pt x="20559" y="15271"/>
                  </a:lnTo>
                  <a:lnTo>
                    <a:pt x="21069" y="13168"/>
                  </a:lnTo>
                  <a:lnTo>
                    <a:pt x="21600" y="11065"/>
                  </a:lnTo>
                  <a:lnTo>
                    <a:pt x="21069" y="8942"/>
                  </a:lnTo>
                  <a:lnTo>
                    <a:pt x="20559" y="6839"/>
                  </a:lnTo>
                  <a:lnTo>
                    <a:pt x="19497" y="4736"/>
                  </a:lnTo>
                  <a:lnTo>
                    <a:pt x="18436" y="3164"/>
                  </a:lnTo>
                  <a:lnTo>
                    <a:pt x="16864" y="2103"/>
                  </a:lnTo>
                  <a:lnTo>
                    <a:pt x="14761" y="1041"/>
                  </a:lnTo>
                  <a:lnTo>
                    <a:pt x="12658" y="531"/>
                  </a:lnTo>
                  <a:lnTo>
                    <a:pt x="10535" y="0"/>
                  </a:lnTo>
                  <a:close/>
                </a:path>
              </a:pathLst>
            </a:custGeom>
            <a:solidFill>
              <a:srgbClr val="DB636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1" name="Google Shape;1860;p53"/>
            <p:cNvSpPr/>
            <p:nvPr/>
          </p:nvSpPr>
          <p:spPr>
            <a:xfrm>
              <a:off x="0" y="0"/>
              <a:ext cx="979033" cy="95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0" y="739"/>
                  </a:moveTo>
                  <a:lnTo>
                    <a:pt x="4245" y="778"/>
                  </a:lnTo>
                  <a:lnTo>
                    <a:pt x="4396" y="857"/>
                  </a:lnTo>
                  <a:lnTo>
                    <a:pt x="4471" y="973"/>
                  </a:lnTo>
                  <a:lnTo>
                    <a:pt x="4585" y="1091"/>
                  </a:lnTo>
                  <a:lnTo>
                    <a:pt x="4660" y="1207"/>
                  </a:lnTo>
                  <a:lnTo>
                    <a:pt x="4698" y="1362"/>
                  </a:lnTo>
                  <a:lnTo>
                    <a:pt x="4698" y="2842"/>
                  </a:lnTo>
                  <a:lnTo>
                    <a:pt x="4660" y="2997"/>
                  </a:lnTo>
                  <a:lnTo>
                    <a:pt x="4585" y="3113"/>
                  </a:lnTo>
                  <a:lnTo>
                    <a:pt x="4396" y="3308"/>
                  </a:lnTo>
                  <a:lnTo>
                    <a:pt x="4245" y="3386"/>
                  </a:lnTo>
                  <a:lnTo>
                    <a:pt x="4130" y="3426"/>
                  </a:lnTo>
                  <a:lnTo>
                    <a:pt x="3979" y="3465"/>
                  </a:lnTo>
                  <a:lnTo>
                    <a:pt x="3676" y="3386"/>
                  </a:lnTo>
                  <a:lnTo>
                    <a:pt x="3562" y="3308"/>
                  </a:lnTo>
                  <a:lnTo>
                    <a:pt x="3448" y="3231"/>
                  </a:lnTo>
                  <a:lnTo>
                    <a:pt x="3334" y="3113"/>
                  </a:lnTo>
                  <a:lnTo>
                    <a:pt x="3296" y="2997"/>
                  </a:lnTo>
                  <a:lnTo>
                    <a:pt x="3221" y="2842"/>
                  </a:lnTo>
                  <a:lnTo>
                    <a:pt x="3221" y="1362"/>
                  </a:lnTo>
                  <a:lnTo>
                    <a:pt x="3296" y="1207"/>
                  </a:lnTo>
                  <a:lnTo>
                    <a:pt x="3334" y="1091"/>
                  </a:lnTo>
                  <a:lnTo>
                    <a:pt x="3562" y="857"/>
                  </a:lnTo>
                  <a:lnTo>
                    <a:pt x="3676" y="778"/>
                  </a:lnTo>
                  <a:lnTo>
                    <a:pt x="3827" y="739"/>
                  </a:lnTo>
                  <a:close/>
                  <a:moveTo>
                    <a:pt x="17773" y="739"/>
                  </a:moveTo>
                  <a:lnTo>
                    <a:pt x="17924" y="778"/>
                  </a:lnTo>
                  <a:lnTo>
                    <a:pt x="18037" y="857"/>
                  </a:lnTo>
                  <a:lnTo>
                    <a:pt x="18152" y="973"/>
                  </a:lnTo>
                  <a:lnTo>
                    <a:pt x="18265" y="1091"/>
                  </a:lnTo>
                  <a:lnTo>
                    <a:pt x="18303" y="1207"/>
                  </a:lnTo>
                  <a:lnTo>
                    <a:pt x="18378" y="1362"/>
                  </a:lnTo>
                  <a:lnTo>
                    <a:pt x="18378" y="2842"/>
                  </a:lnTo>
                  <a:lnTo>
                    <a:pt x="18303" y="2997"/>
                  </a:lnTo>
                  <a:lnTo>
                    <a:pt x="18265" y="3113"/>
                  </a:lnTo>
                  <a:lnTo>
                    <a:pt x="18152" y="3231"/>
                  </a:lnTo>
                  <a:lnTo>
                    <a:pt x="18037" y="3308"/>
                  </a:lnTo>
                  <a:lnTo>
                    <a:pt x="17924" y="3386"/>
                  </a:lnTo>
                  <a:lnTo>
                    <a:pt x="17773" y="3426"/>
                  </a:lnTo>
                  <a:lnTo>
                    <a:pt x="17620" y="3465"/>
                  </a:lnTo>
                  <a:lnTo>
                    <a:pt x="17469" y="3426"/>
                  </a:lnTo>
                  <a:lnTo>
                    <a:pt x="17355" y="3386"/>
                  </a:lnTo>
                  <a:lnTo>
                    <a:pt x="17204" y="3308"/>
                  </a:lnTo>
                  <a:lnTo>
                    <a:pt x="17128" y="3231"/>
                  </a:lnTo>
                  <a:lnTo>
                    <a:pt x="17015" y="3113"/>
                  </a:lnTo>
                  <a:lnTo>
                    <a:pt x="16938" y="2997"/>
                  </a:lnTo>
                  <a:lnTo>
                    <a:pt x="16900" y="2842"/>
                  </a:lnTo>
                  <a:lnTo>
                    <a:pt x="16900" y="1362"/>
                  </a:lnTo>
                  <a:lnTo>
                    <a:pt x="16938" y="1207"/>
                  </a:lnTo>
                  <a:lnTo>
                    <a:pt x="17015" y="1091"/>
                  </a:lnTo>
                  <a:lnTo>
                    <a:pt x="17128" y="973"/>
                  </a:lnTo>
                  <a:lnTo>
                    <a:pt x="17204" y="857"/>
                  </a:lnTo>
                  <a:lnTo>
                    <a:pt x="17355" y="778"/>
                  </a:lnTo>
                  <a:lnTo>
                    <a:pt x="17469" y="739"/>
                  </a:lnTo>
                  <a:close/>
                  <a:moveTo>
                    <a:pt x="3979" y="0"/>
                  </a:moveTo>
                  <a:lnTo>
                    <a:pt x="3676" y="39"/>
                  </a:lnTo>
                  <a:lnTo>
                    <a:pt x="3410" y="118"/>
                  </a:lnTo>
                  <a:lnTo>
                    <a:pt x="3144" y="273"/>
                  </a:lnTo>
                  <a:lnTo>
                    <a:pt x="2955" y="428"/>
                  </a:lnTo>
                  <a:lnTo>
                    <a:pt x="2766" y="662"/>
                  </a:lnTo>
                  <a:lnTo>
                    <a:pt x="2614" y="934"/>
                  </a:lnTo>
                  <a:lnTo>
                    <a:pt x="2538" y="1207"/>
                  </a:lnTo>
                  <a:lnTo>
                    <a:pt x="2501" y="1480"/>
                  </a:lnTo>
                  <a:lnTo>
                    <a:pt x="2501" y="1714"/>
                  </a:lnTo>
                  <a:lnTo>
                    <a:pt x="1591" y="1714"/>
                  </a:lnTo>
                  <a:lnTo>
                    <a:pt x="1250" y="1751"/>
                  </a:lnTo>
                  <a:lnTo>
                    <a:pt x="985" y="1869"/>
                  </a:lnTo>
                  <a:lnTo>
                    <a:pt x="681" y="1985"/>
                  </a:lnTo>
                  <a:lnTo>
                    <a:pt x="454" y="2219"/>
                  </a:lnTo>
                  <a:lnTo>
                    <a:pt x="264" y="2453"/>
                  </a:lnTo>
                  <a:lnTo>
                    <a:pt x="113" y="2724"/>
                  </a:lnTo>
                  <a:lnTo>
                    <a:pt x="38" y="3036"/>
                  </a:lnTo>
                  <a:lnTo>
                    <a:pt x="0" y="3347"/>
                  </a:lnTo>
                  <a:lnTo>
                    <a:pt x="0" y="20004"/>
                  </a:lnTo>
                  <a:lnTo>
                    <a:pt x="38" y="20315"/>
                  </a:lnTo>
                  <a:lnTo>
                    <a:pt x="113" y="20627"/>
                  </a:lnTo>
                  <a:lnTo>
                    <a:pt x="264" y="20899"/>
                  </a:lnTo>
                  <a:lnTo>
                    <a:pt x="454" y="21132"/>
                  </a:lnTo>
                  <a:lnTo>
                    <a:pt x="681" y="21327"/>
                  </a:lnTo>
                  <a:lnTo>
                    <a:pt x="985" y="21484"/>
                  </a:lnTo>
                  <a:lnTo>
                    <a:pt x="1250" y="21600"/>
                  </a:lnTo>
                  <a:lnTo>
                    <a:pt x="11633" y="21600"/>
                  </a:lnTo>
                  <a:lnTo>
                    <a:pt x="11747" y="21522"/>
                  </a:lnTo>
                  <a:lnTo>
                    <a:pt x="11823" y="21405"/>
                  </a:lnTo>
                  <a:lnTo>
                    <a:pt x="11861" y="21250"/>
                  </a:lnTo>
                  <a:lnTo>
                    <a:pt x="11823" y="21093"/>
                  </a:lnTo>
                  <a:lnTo>
                    <a:pt x="11747" y="20977"/>
                  </a:lnTo>
                  <a:lnTo>
                    <a:pt x="11633" y="20899"/>
                  </a:lnTo>
                  <a:lnTo>
                    <a:pt x="1591" y="20899"/>
                  </a:lnTo>
                  <a:lnTo>
                    <a:pt x="1401" y="20861"/>
                  </a:lnTo>
                  <a:lnTo>
                    <a:pt x="1250" y="20822"/>
                  </a:lnTo>
                  <a:lnTo>
                    <a:pt x="1099" y="20743"/>
                  </a:lnTo>
                  <a:lnTo>
                    <a:pt x="871" y="20509"/>
                  </a:lnTo>
                  <a:lnTo>
                    <a:pt x="796" y="20354"/>
                  </a:lnTo>
                  <a:lnTo>
                    <a:pt x="720" y="20199"/>
                  </a:lnTo>
                  <a:lnTo>
                    <a:pt x="720" y="5955"/>
                  </a:lnTo>
                  <a:lnTo>
                    <a:pt x="5115" y="5955"/>
                  </a:lnTo>
                  <a:lnTo>
                    <a:pt x="5267" y="5916"/>
                  </a:lnTo>
                  <a:lnTo>
                    <a:pt x="5381" y="5837"/>
                  </a:lnTo>
                  <a:lnTo>
                    <a:pt x="5456" y="5721"/>
                  </a:lnTo>
                  <a:lnTo>
                    <a:pt x="5494" y="5605"/>
                  </a:lnTo>
                  <a:lnTo>
                    <a:pt x="5456" y="5448"/>
                  </a:lnTo>
                  <a:lnTo>
                    <a:pt x="5381" y="5332"/>
                  </a:lnTo>
                  <a:lnTo>
                    <a:pt x="5267" y="5254"/>
                  </a:lnTo>
                  <a:lnTo>
                    <a:pt x="5115" y="5216"/>
                  </a:lnTo>
                  <a:lnTo>
                    <a:pt x="720" y="5216"/>
                  </a:lnTo>
                  <a:lnTo>
                    <a:pt x="720" y="3153"/>
                  </a:lnTo>
                  <a:lnTo>
                    <a:pt x="796" y="2997"/>
                  </a:lnTo>
                  <a:lnTo>
                    <a:pt x="871" y="2842"/>
                  </a:lnTo>
                  <a:lnTo>
                    <a:pt x="1099" y="2608"/>
                  </a:lnTo>
                  <a:lnTo>
                    <a:pt x="1250" y="2530"/>
                  </a:lnTo>
                  <a:lnTo>
                    <a:pt x="1401" y="2492"/>
                  </a:lnTo>
                  <a:lnTo>
                    <a:pt x="1591" y="2453"/>
                  </a:lnTo>
                  <a:lnTo>
                    <a:pt x="2501" y="2453"/>
                  </a:lnTo>
                  <a:lnTo>
                    <a:pt x="2501" y="2686"/>
                  </a:lnTo>
                  <a:lnTo>
                    <a:pt x="2538" y="2997"/>
                  </a:lnTo>
                  <a:lnTo>
                    <a:pt x="2614" y="3270"/>
                  </a:lnTo>
                  <a:lnTo>
                    <a:pt x="2766" y="3502"/>
                  </a:lnTo>
                  <a:lnTo>
                    <a:pt x="2955" y="3736"/>
                  </a:lnTo>
                  <a:lnTo>
                    <a:pt x="3144" y="3931"/>
                  </a:lnTo>
                  <a:lnTo>
                    <a:pt x="3410" y="4048"/>
                  </a:lnTo>
                  <a:lnTo>
                    <a:pt x="3676" y="4165"/>
                  </a:lnTo>
                  <a:lnTo>
                    <a:pt x="4245" y="4165"/>
                  </a:lnTo>
                  <a:lnTo>
                    <a:pt x="4547" y="4048"/>
                  </a:lnTo>
                  <a:lnTo>
                    <a:pt x="4775" y="3931"/>
                  </a:lnTo>
                  <a:lnTo>
                    <a:pt x="5002" y="3736"/>
                  </a:lnTo>
                  <a:lnTo>
                    <a:pt x="5154" y="3502"/>
                  </a:lnTo>
                  <a:lnTo>
                    <a:pt x="5305" y="3270"/>
                  </a:lnTo>
                  <a:lnTo>
                    <a:pt x="5381" y="2997"/>
                  </a:lnTo>
                  <a:lnTo>
                    <a:pt x="5418" y="2686"/>
                  </a:lnTo>
                  <a:lnTo>
                    <a:pt x="5418" y="2453"/>
                  </a:lnTo>
                  <a:lnTo>
                    <a:pt x="16181" y="2453"/>
                  </a:lnTo>
                  <a:lnTo>
                    <a:pt x="16181" y="2686"/>
                  </a:lnTo>
                  <a:lnTo>
                    <a:pt x="16219" y="2997"/>
                  </a:lnTo>
                  <a:lnTo>
                    <a:pt x="16294" y="3270"/>
                  </a:lnTo>
                  <a:lnTo>
                    <a:pt x="16446" y="3502"/>
                  </a:lnTo>
                  <a:lnTo>
                    <a:pt x="16598" y="3736"/>
                  </a:lnTo>
                  <a:lnTo>
                    <a:pt x="16825" y="3931"/>
                  </a:lnTo>
                  <a:lnTo>
                    <a:pt x="17090" y="4048"/>
                  </a:lnTo>
                  <a:lnTo>
                    <a:pt x="17355" y="4165"/>
                  </a:lnTo>
                  <a:lnTo>
                    <a:pt x="17924" y="4165"/>
                  </a:lnTo>
                  <a:lnTo>
                    <a:pt x="18188" y="4048"/>
                  </a:lnTo>
                  <a:lnTo>
                    <a:pt x="18454" y="3931"/>
                  </a:lnTo>
                  <a:lnTo>
                    <a:pt x="18644" y="3736"/>
                  </a:lnTo>
                  <a:lnTo>
                    <a:pt x="18833" y="3502"/>
                  </a:lnTo>
                  <a:lnTo>
                    <a:pt x="18984" y="3270"/>
                  </a:lnTo>
                  <a:lnTo>
                    <a:pt x="19061" y="2997"/>
                  </a:lnTo>
                  <a:lnTo>
                    <a:pt x="19099" y="2686"/>
                  </a:lnTo>
                  <a:lnTo>
                    <a:pt x="19099" y="2453"/>
                  </a:lnTo>
                  <a:lnTo>
                    <a:pt x="20008" y="2453"/>
                  </a:lnTo>
                  <a:lnTo>
                    <a:pt x="20197" y="2492"/>
                  </a:lnTo>
                  <a:lnTo>
                    <a:pt x="20349" y="2530"/>
                  </a:lnTo>
                  <a:lnTo>
                    <a:pt x="20500" y="2608"/>
                  </a:lnTo>
                  <a:lnTo>
                    <a:pt x="20615" y="2724"/>
                  </a:lnTo>
                  <a:lnTo>
                    <a:pt x="20728" y="2842"/>
                  </a:lnTo>
                  <a:lnTo>
                    <a:pt x="20804" y="2997"/>
                  </a:lnTo>
                  <a:lnTo>
                    <a:pt x="20842" y="3153"/>
                  </a:lnTo>
                  <a:lnTo>
                    <a:pt x="20879" y="3347"/>
                  </a:lnTo>
                  <a:lnTo>
                    <a:pt x="20879" y="5216"/>
                  </a:lnTo>
                  <a:lnTo>
                    <a:pt x="6782" y="5216"/>
                  </a:lnTo>
                  <a:lnTo>
                    <a:pt x="6631" y="5254"/>
                  </a:lnTo>
                  <a:lnTo>
                    <a:pt x="6518" y="5332"/>
                  </a:lnTo>
                  <a:lnTo>
                    <a:pt x="6442" y="5448"/>
                  </a:lnTo>
                  <a:lnTo>
                    <a:pt x="6403" y="5605"/>
                  </a:lnTo>
                  <a:lnTo>
                    <a:pt x="6442" y="5721"/>
                  </a:lnTo>
                  <a:lnTo>
                    <a:pt x="6518" y="5837"/>
                  </a:lnTo>
                  <a:lnTo>
                    <a:pt x="6631" y="5916"/>
                  </a:lnTo>
                  <a:lnTo>
                    <a:pt x="6782" y="5955"/>
                  </a:lnTo>
                  <a:lnTo>
                    <a:pt x="20879" y="5955"/>
                  </a:lnTo>
                  <a:lnTo>
                    <a:pt x="20879" y="9886"/>
                  </a:lnTo>
                  <a:lnTo>
                    <a:pt x="20917" y="10041"/>
                  </a:lnTo>
                  <a:lnTo>
                    <a:pt x="20993" y="10157"/>
                  </a:lnTo>
                  <a:lnTo>
                    <a:pt x="21107" y="10236"/>
                  </a:lnTo>
                  <a:lnTo>
                    <a:pt x="21372" y="10236"/>
                  </a:lnTo>
                  <a:lnTo>
                    <a:pt x="21485" y="10157"/>
                  </a:lnTo>
                  <a:lnTo>
                    <a:pt x="21562" y="10041"/>
                  </a:lnTo>
                  <a:lnTo>
                    <a:pt x="21600" y="9886"/>
                  </a:lnTo>
                  <a:lnTo>
                    <a:pt x="21600" y="3347"/>
                  </a:lnTo>
                  <a:lnTo>
                    <a:pt x="21562" y="3036"/>
                  </a:lnTo>
                  <a:lnTo>
                    <a:pt x="21447" y="2724"/>
                  </a:lnTo>
                  <a:lnTo>
                    <a:pt x="21296" y="2453"/>
                  </a:lnTo>
                  <a:lnTo>
                    <a:pt x="21107" y="2219"/>
                  </a:lnTo>
                  <a:lnTo>
                    <a:pt x="20879" y="1985"/>
                  </a:lnTo>
                  <a:lnTo>
                    <a:pt x="20615" y="1869"/>
                  </a:lnTo>
                  <a:lnTo>
                    <a:pt x="20310" y="1751"/>
                  </a:lnTo>
                  <a:lnTo>
                    <a:pt x="20008" y="1714"/>
                  </a:lnTo>
                  <a:lnTo>
                    <a:pt x="19099" y="1714"/>
                  </a:lnTo>
                  <a:lnTo>
                    <a:pt x="19099" y="1480"/>
                  </a:lnTo>
                  <a:lnTo>
                    <a:pt x="19061" y="1207"/>
                  </a:lnTo>
                  <a:lnTo>
                    <a:pt x="18984" y="934"/>
                  </a:lnTo>
                  <a:lnTo>
                    <a:pt x="18833" y="662"/>
                  </a:lnTo>
                  <a:lnTo>
                    <a:pt x="18644" y="428"/>
                  </a:lnTo>
                  <a:lnTo>
                    <a:pt x="18454" y="273"/>
                  </a:lnTo>
                  <a:lnTo>
                    <a:pt x="18188" y="118"/>
                  </a:lnTo>
                  <a:lnTo>
                    <a:pt x="17924" y="39"/>
                  </a:lnTo>
                  <a:lnTo>
                    <a:pt x="17620" y="0"/>
                  </a:lnTo>
                  <a:lnTo>
                    <a:pt x="17355" y="39"/>
                  </a:lnTo>
                  <a:lnTo>
                    <a:pt x="17090" y="118"/>
                  </a:lnTo>
                  <a:lnTo>
                    <a:pt x="16825" y="273"/>
                  </a:lnTo>
                  <a:lnTo>
                    <a:pt x="16598" y="428"/>
                  </a:lnTo>
                  <a:lnTo>
                    <a:pt x="16446" y="662"/>
                  </a:lnTo>
                  <a:lnTo>
                    <a:pt x="16294" y="934"/>
                  </a:lnTo>
                  <a:lnTo>
                    <a:pt x="16219" y="1207"/>
                  </a:lnTo>
                  <a:lnTo>
                    <a:pt x="16181" y="1480"/>
                  </a:lnTo>
                  <a:lnTo>
                    <a:pt x="16181" y="1714"/>
                  </a:lnTo>
                  <a:lnTo>
                    <a:pt x="5418" y="1714"/>
                  </a:lnTo>
                  <a:lnTo>
                    <a:pt x="5418" y="1480"/>
                  </a:lnTo>
                  <a:lnTo>
                    <a:pt x="5381" y="1207"/>
                  </a:lnTo>
                  <a:lnTo>
                    <a:pt x="5305" y="934"/>
                  </a:lnTo>
                  <a:lnTo>
                    <a:pt x="5154" y="662"/>
                  </a:lnTo>
                  <a:lnTo>
                    <a:pt x="5002" y="428"/>
                  </a:lnTo>
                  <a:lnTo>
                    <a:pt x="4547" y="118"/>
                  </a:lnTo>
                  <a:lnTo>
                    <a:pt x="4245" y="39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2" name="Google Shape;1861;p53"/>
            <p:cNvSpPr/>
            <p:nvPr/>
          </p:nvSpPr>
          <p:spPr>
            <a:xfrm>
              <a:off x="106444" y="348689"/>
              <a:ext cx="989351" cy="68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00" y="1026"/>
                  </a:moveTo>
                  <a:lnTo>
                    <a:pt x="15975" y="1080"/>
                  </a:lnTo>
                  <a:lnTo>
                    <a:pt x="16013" y="1189"/>
                  </a:lnTo>
                  <a:lnTo>
                    <a:pt x="16013" y="3079"/>
                  </a:lnTo>
                  <a:lnTo>
                    <a:pt x="15112" y="2970"/>
                  </a:lnTo>
                  <a:lnTo>
                    <a:pt x="14701" y="3024"/>
                  </a:lnTo>
                  <a:lnTo>
                    <a:pt x="14326" y="3079"/>
                  </a:lnTo>
                  <a:lnTo>
                    <a:pt x="13913" y="3131"/>
                  </a:lnTo>
                  <a:lnTo>
                    <a:pt x="13538" y="3294"/>
                  </a:lnTo>
                  <a:lnTo>
                    <a:pt x="13538" y="1026"/>
                  </a:lnTo>
                  <a:close/>
                  <a:moveTo>
                    <a:pt x="3189" y="1026"/>
                  </a:moveTo>
                  <a:lnTo>
                    <a:pt x="3189" y="3510"/>
                  </a:lnTo>
                  <a:lnTo>
                    <a:pt x="676" y="3510"/>
                  </a:lnTo>
                  <a:lnTo>
                    <a:pt x="676" y="1189"/>
                  </a:lnTo>
                  <a:lnTo>
                    <a:pt x="714" y="1080"/>
                  </a:lnTo>
                  <a:lnTo>
                    <a:pt x="826" y="1026"/>
                  </a:lnTo>
                  <a:close/>
                  <a:moveTo>
                    <a:pt x="6412" y="1026"/>
                  </a:moveTo>
                  <a:lnTo>
                    <a:pt x="6412" y="3510"/>
                  </a:lnTo>
                  <a:lnTo>
                    <a:pt x="3901" y="3510"/>
                  </a:lnTo>
                  <a:lnTo>
                    <a:pt x="3901" y="1026"/>
                  </a:lnTo>
                  <a:close/>
                  <a:moveTo>
                    <a:pt x="9601" y="1026"/>
                  </a:moveTo>
                  <a:lnTo>
                    <a:pt x="9601" y="3510"/>
                  </a:lnTo>
                  <a:lnTo>
                    <a:pt x="7088" y="3510"/>
                  </a:lnTo>
                  <a:lnTo>
                    <a:pt x="7088" y="1026"/>
                  </a:lnTo>
                  <a:close/>
                  <a:moveTo>
                    <a:pt x="12826" y="1026"/>
                  </a:moveTo>
                  <a:lnTo>
                    <a:pt x="12826" y="3510"/>
                  </a:lnTo>
                  <a:lnTo>
                    <a:pt x="10313" y="3510"/>
                  </a:lnTo>
                  <a:lnTo>
                    <a:pt x="10313" y="1026"/>
                  </a:lnTo>
                  <a:close/>
                  <a:moveTo>
                    <a:pt x="11588" y="4481"/>
                  </a:moveTo>
                  <a:lnTo>
                    <a:pt x="10913" y="5239"/>
                  </a:lnTo>
                  <a:lnTo>
                    <a:pt x="10613" y="5670"/>
                  </a:lnTo>
                  <a:lnTo>
                    <a:pt x="10313" y="6101"/>
                  </a:lnTo>
                  <a:lnTo>
                    <a:pt x="10313" y="4481"/>
                  </a:lnTo>
                  <a:close/>
                  <a:moveTo>
                    <a:pt x="3189" y="4481"/>
                  </a:moveTo>
                  <a:lnTo>
                    <a:pt x="3189" y="6966"/>
                  </a:lnTo>
                  <a:lnTo>
                    <a:pt x="676" y="6966"/>
                  </a:lnTo>
                  <a:lnTo>
                    <a:pt x="676" y="4481"/>
                  </a:lnTo>
                  <a:close/>
                  <a:moveTo>
                    <a:pt x="6412" y="4481"/>
                  </a:moveTo>
                  <a:lnTo>
                    <a:pt x="6412" y="6966"/>
                  </a:lnTo>
                  <a:lnTo>
                    <a:pt x="3901" y="6966"/>
                  </a:lnTo>
                  <a:lnTo>
                    <a:pt x="3901" y="4481"/>
                  </a:lnTo>
                  <a:close/>
                  <a:moveTo>
                    <a:pt x="9601" y="4481"/>
                  </a:moveTo>
                  <a:lnTo>
                    <a:pt x="9601" y="6966"/>
                  </a:lnTo>
                  <a:lnTo>
                    <a:pt x="7088" y="6966"/>
                  </a:lnTo>
                  <a:lnTo>
                    <a:pt x="7088" y="4481"/>
                  </a:lnTo>
                  <a:close/>
                  <a:moveTo>
                    <a:pt x="3189" y="7991"/>
                  </a:moveTo>
                  <a:lnTo>
                    <a:pt x="3189" y="10476"/>
                  </a:lnTo>
                  <a:lnTo>
                    <a:pt x="676" y="10476"/>
                  </a:lnTo>
                  <a:lnTo>
                    <a:pt x="676" y="7991"/>
                  </a:lnTo>
                  <a:close/>
                  <a:moveTo>
                    <a:pt x="6412" y="7991"/>
                  </a:moveTo>
                  <a:lnTo>
                    <a:pt x="6412" y="10476"/>
                  </a:lnTo>
                  <a:lnTo>
                    <a:pt x="3901" y="10476"/>
                  </a:lnTo>
                  <a:lnTo>
                    <a:pt x="3901" y="7991"/>
                  </a:lnTo>
                  <a:close/>
                  <a:moveTo>
                    <a:pt x="9376" y="7991"/>
                  </a:moveTo>
                  <a:lnTo>
                    <a:pt x="9188" y="8586"/>
                  </a:lnTo>
                  <a:lnTo>
                    <a:pt x="9039" y="9180"/>
                  </a:lnTo>
                  <a:lnTo>
                    <a:pt x="8887" y="9829"/>
                  </a:lnTo>
                  <a:lnTo>
                    <a:pt x="8775" y="10476"/>
                  </a:lnTo>
                  <a:lnTo>
                    <a:pt x="7088" y="10476"/>
                  </a:lnTo>
                  <a:lnTo>
                    <a:pt x="7088" y="7991"/>
                  </a:lnTo>
                  <a:close/>
                  <a:moveTo>
                    <a:pt x="3189" y="11503"/>
                  </a:moveTo>
                  <a:lnTo>
                    <a:pt x="3189" y="13986"/>
                  </a:lnTo>
                  <a:lnTo>
                    <a:pt x="826" y="13986"/>
                  </a:lnTo>
                  <a:lnTo>
                    <a:pt x="714" y="13933"/>
                  </a:lnTo>
                  <a:lnTo>
                    <a:pt x="676" y="13824"/>
                  </a:lnTo>
                  <a:lnTo>
                    <a:pt x="676" y="11503"/>
                  </a:lnTo>
                  <a:close/>
                  <a:moveTo>
                    <a:pt x="6412" y="11503"/>
                  </a:moveTo>
                  <a:lnTo>
                    <a:pt x="6412" y="13986"/>
                  </a:lnTo>
                  <a:lnTo>
                    <a:pt x="3901" y="13986"/>
                  </a:lnTo>
                  <a:lnTo>
                    <a:pt x="3901" y="11503"/>
                  </a:lnTo>
                  <a:close/>
                  <a:moveTo>
                    <a:pt x="8700" y="11503"/>
                  </a:moveTo>
                  <a:lnTo>
                    <a:pt x="8664" y="12313"/>
                  </a:lnTo>
                  <a:lnTo>
                    <a:pt x="8700" y="13123"/>
                  </a:lnTo>
                  <a:lnTo>
                    <a:pt x="8775" y="13986"/>
                  </a:lnTo>
                  <a:lnTo>
                    <a:pt x="7088" y="13986"/>
                  </a:lnTo>
                  <a:lnTo>
                    <a:pt x="7088" y="11503"/>
                  </a:lnTo>
                  <a:close/>
                  <a:moveTo>
                    <a:pt x="15112" y="3996"/>
                  </a:moveTo>
                  <a:lnTo>
                    <a:pt x="16013" y="4104"/>
                  </a:lnTo>
                  <a:lnTo>
                    <a:pt x="16462" y="4211"/>
                  </a:lnTo>
                  <a:lnTo>
                    <a:pt x="16875" y="4374"/>
                  </a:lnTo>
                  <a:lnTo>
                    <a:pt x="17288" y="4590"/>
                  </a:lnTo>
                  <a:lnTo>
                    <a:pt x="17701" y="4860"/>
                  </a:lnTo>
                  <a:lnTo>
                    <a:pt x="18113" y="5184"/>
                  </a:lnTo>
                  <a:lnTo>
                    <a:pt x="18488" y="5561"/>
                  </a:lnTo>
                  <a:lnTo>
                    <a:pt x="19013" y="6156"/>
                  </a:lnTo>
                  <a:lnTo>
                    <a:pt x="19500" y="6911"/>
                  </a:lnTo>
                  <a:lnTo>
                    <a:pt x="19913" y="7669"/>
                  </a:lnTo>
                  <a:lnTo>
                    <a:pt x="20250" y="8531"/>
                  </a:lnTo>
                  <a:lnTo>
                    <a:pt x="20513" y="9396"/>
                  </a:lnTo>
                  <a:lnTo>
                    <a:pt x="20700" y="10314"/>
                  </a:lnTo>
                  <a:lnTo>
                    <a:pt x="20850" y="11286"/>
                  </a:lnTo>
                  <a:lnTo>
                    <a:pt x="20888" y="12313"/>
                  </a:lnTo>
                  <a:lnTo>
                    <a:pt x="20850" y="13123"/>
                  </a:lnTo>
                  <a:lnTo>
                    <a:pt x="20774" y="13986"/>
                  </a:lnTo>
                  <a:lnTo>
                    <a:pt x="20625" y="14743"/>
                  </a:lnTo>
                  <a:lnTo>
                    <a:pt x="20437" y="15499"/>
                  </a:lnTo>
                  <a:lnTo>
                    <a:pt x="20176" y="16254"/>
                  </a:lnTo>
                  <a:lnTo>
                    <a:pt x="19913" y="16903"/>
                  </a:lnTo>
                  <a:lnTo>
                    <a:pt x="19575" y="17550"/>
                  </a:lnTo>
                  <a:lnTo>
                    <a:pt x="19200" y="18144"/>
                  </a:lnTo>
                  <a:lnTo>
                    <a:pt x="18788" y="18684"/>
                  </a:lnTo>
                  <a:lnTo>
                    <a:pt x="18337" y="19170"/>
                  </a:lnTo>
                  <a:lnTo>
                    <a:pt x="17850" y="19603"/>
                  </a:lnTo>
                  <a:lnTo>
                    <a:pt x="17362" y="19928"/>
                  </a:lnTo>
                  <a:lnTo>
                    <a:pt x="16837" y="20198"/>
                  </a:lnTo>
                  <a:lnTo>
                    <a:pt x="16275" y="20413"/>
                  </a:lnTo>
                  <a:lnTo>
                    <a:pt x="15712" y="20520"/>
                  </a:lnTo>
                  <a:lnTo>
                    <a:pt x="15112" y="20574"/>
                  </a:lnTo>
                  <a:lnTo>
                    <a:pt x="14550" y="20520"/>
                  </a:lnTo>
                  <a:lnTo>
                    <a:pt x="13987" y="20413"/>
                  </a:lnTo>
                  <a:lnTo>
                    <a:pt x="13463" y="20250"/>
                  </a:lnTo>
                  <a:lnTo>
                    <a:pt x="12938" y="19980"/>
                  </a:lnTo>
                  <a:lnTo>
                    <a:pt x="12413" y="19603"/>
                  </a:lnTo>
                  <a:lnTo>
                    <a:pt x="11925" y="19224"/>
                  </a:lnTo>
                  <a:lnTo>
                    <a:pt x="11476" y="18739"/>
                  </a:lnTo>
                  <a:lnTo>
                    <a:pt x="11063" y="18144"/>
                  </a:lnTo>
                  <a:lnTo>
                    <a:pt x="10688" y="17550"/>
                  </a:lnTo>
                  <a:lnTo>
                    <a:pt x="10351" y="16903"/>
                  </a:lnTo>
                  <a:lnTo>
                    <a:pt x="10050" y="16200"/>
                  </a:lnTo>
                  <a:lnTo>
                    <a:pt x="9788" y="15499"/>
                  </a:lnTo>
                  <a:lnTo>
                    <a:pt x="9601" y="14689"/>
                  </a:lnTo>
                  <a:lnTo>
                    <a:pt x="9488" y="13933"/>
                  </a:lnTo>
                  <a:lnTo>
                    <a:pt x="9413" y="13123"/>
                  </a:lnTo>
                  <a:lnTo>
                    <a:pt x="9376" y="12313"/>
                  </a:lnTo>
                  <a:lnTo>
                    <a:pt x="9413" y="11449"/>
                  </a:lnTo>
                  <a:lnTo>
                    <a:pt x="9488" y="10639"/>
                  </a:lnTo>
                  <a:lnTo>
                    <a:pt x="9637" y="9829"/>
                  </a:lnTo>
                  <a:lnTo>
                    <a:pt x="9825" y="9071"/>
                  </a:lnTo>
                  <a:lnTo>
                    <a:pt x="10050" y="8316"/>
                  </a:lnTo>
                  <a:lnTo>
                    <a:pt x="10351" y="7669"/>
                  </a:lnTo>
                  <a:lnTo>
                    <a:pt x="10688" y="7020"/>
                  </a:lnTo>
                  <a:lnTo>
                    <a:pt x="11063" y="6426"/>
                  </a:lnTo>
                  <a:lnTo>
                    <a:pt x="11476" y="5886"/>
                  </a:lnTo>
                  <a:lnTo>
                    <a:pt x="11925" y="5400"/>
                  </a:lnTo>
                  <a:lnTo>
                    <a:pt x="12375" y="5021"/>
                  </a:lnTo>
                  <a:lnTo>
                    <a:pt x="12900" y="4644"/>
                  </a:lnTo>
                  <a:lnTo>
                    <a:pt x="13425" y="4374"/>
                  </a:lnTo>
                  <a:lnTo>
                    <a:pt x="13951" y="4159"/>
                  </a:lnTo>
                  <a:lnTo>
                    <a:pt x="14550" y="4050"/>
                  </a:lnTo>
                  <a:lnTo>
                    <a:pt x="15112" y="3996"/>
                  </a:lnTo>
                  <a:close/>
                  <a:moveTo>
                    <a:pt x="638" y="0"/>
                  </a:moveTo>
                  <a:lnTo>
                    <a:pt x="488" y="109"/>
                  </a:lnTo>
                  <a:lnTo>
                    <a:pt x="339" y="216"/>
                  </a:lnTo>
                  <a:lnTo>
                    <a:pt x="225" y="324"/>
                  </a:lnTo>
                  <a:lnTo>
                    <a:pt x="113" y="540"/>
                  </a:lnTo>
                  <a:lnTo>
                    <a:pt x="38" y="701"/>
                  </a:lnTo>
                  <a:lnTo>
                    <a:pt x="0" y="919"/>
                  </a:lnTo>
                  <a:lnTo>
                    <a:pt x="0" y="14040"/>
                  </a:lnTo>
                  <a:lnTo>
                    <a:pt x="38" y="14256"/>
                  </a:lnTo>
                  <a:lnTo>
                    <a:pt x="113" y="14473"/>
                  </a:lnTo>
                  <a:lnTo>
                    <a:pt x="225" y="14634"/>
                  </a:lnTo>
                  <a:lnTo>
                    <a:pt x="339" y="14796"/>
                  </a:lnTo>
                  <a:lnTo>
                    <a:pt x="488" y="14904"/>
                  </a:lnTo>
                  <a:lnTo>
                    <a:pt x="638" y="14959"/>
                  </a:lnTo>
                  <a:lnTo>
                    <a:pt x="826" y="15013"/>
                  </a:lnTo>
                  <a:lnTo>
                    <a:pt x="8925" y="15013"/>
                  </a:lnTo>
                  <a:lnTo>
                    <a:pt x="9075" y="15553"/>
                  </a:lnTo>
                  <a:lnTo>
                    <a:pt x="9226" y="16039"/>
                  </a:lnTo>
                  <a:lnTo>
                    <a:pt x="9376" y="16579"/>
                  </a:lnTo>
                  <a:lnTo>
                    <a:pt x="9563" y="17064"/>
                  </a:lnTo>
                  <a:lnTo>
                    <a:pt x="9788" y="17550"/>
                  </a:lnTo>
                  <a:lnTo>
                    <a:pt x="10050" y="18036"/>
                  </a:lnTo>
                  <a:lnTo>
                    <a:pt x="10275" y="18469"/>
                  </a:lnTo>
                  <a:lnTo>
                    <a:pt x="10575" y="18900"/>
                  </a:lnTo>
                  <a:lnTo>
                    <a:pt x="11025" y="19494"/>
                  </a:lnTo>
                  <a:lnTo>
                    <a:pt x="11550" y="20034"/>
                  </a:lnTo>
                  <a:lnTo>
                    <a:pt x="12075" y="20520"/>
                  </a:lnTo>
                  <a:lnTo>
                    <a:pt x="12675" y="20899"/>
                  </a:lnTo>
                  <a:lnTo>
                    <a:pt x="13237" y="21223"/>
                  </a:lnTo>
                  <a:lnTo>
                    <a:pt x="13875" y="21439"/>
                  </a:lnTo>
                  <a:lnTo>
                    <a:pt x="14476" y="21548"/>
                  </a:lnTo>
                  <a:lnTo>
                    <a:pt x="15112" y="21600"/>
                  </a:lnTo>
                  <a:lnTo>
                    <a:pt x="15788" y="21548"/>
                  </a:lnTo>
                  <a:lnTo>
                    <a:pt x="16425" y="21384"/>
                  </a:lnTo>
                  <a:lnTo>
                    <a:pt x="17025" y="21169"/>
                  </a:lnTo>
                  <a:lnTo>
                    <a:pt x="17625" y="20844"/>
                  </a:lnTo>
                  <a:lnTo>
                    <a:pt x="18187" y="20468"/>
                  </a:lnTo>
                  <a:lnTo>
                    <a:pt x="18750" y="19980"/>
                  </a:lnTo>
                  <a:lnTo>
                    <a:pt x="19238" y="19494"/>
                  </a:lnTo>
                  <a:lnTo>
                    <a:pt x="19687" y="18848"/>
                  </a:lnTo>
                  <a:lnTo>
                    <a:pt x="20100" y="18199"/>
                  </a:lnTo>
                  <a:lnTo>
                    <a:pt x="20475" y="17496"/>
                  </a:lnTo>
                  <a:lnTo>
                    <a:pt x="20812" y="16740"/>
                  </a:lnTo>
                  <a:lnTo>
                    <a:pt x="21075" y="15930"/>
                  </a:lnTo>
                  <a:lnTo>
                    <a:pt x="21301" y="15066"/>
                  </a:lnTo>
                  <a:lnTo>
                    <a:pt x="21450" y="14149"/>
                  </a:lnTo>
                  <a:lnTo>
                    <a:pt x="21562" y="13230"/>
                  </a:lnTo>
                  <a:lnTo>
                    <a:pt x="21600" y="12313"/>
                  </a:lnTo>
                  <a:lnTo>
                    <a:pt x="21562" y="11719"/>
                  </a:lnTo>
                  <a:lnTo>
                    <a:pt x="21524" y="11179"/>
                  </a:lnTo>
                  <a:lnTo>
                    <a:pt x="21488" y="10639"/>
                  </a:lnTo>
                  <a:lnTo>
                    <a:pt x="21413" y="10099"/>
                  </a:lnTo>
                  <a:lnTo>
                    <a:pt x="21301" y="9559"/>
                  </a:lnTo>
                  <a:lnTo>
                    <a:pt x="21187" y="9019"/>
                  </a:lnTo>
                  <a:lnTo>
                    <a:pt x="20888" y="8046"/>
                  </a:lnTo>
                  <a:lnTo>
                    <a:pt x="20475" y="7074"/>
                  </a:lnTo>
                  <a:lnTo>
                    <a:pt x="20025" y="6210"/>
                  </a:lnTo>
                  <a:lnTo>
                    <a:pt x="19763" y="5831"/>
                  </a:lnTo>
                  <a:lnTo>
                    <a:pt x="19500" y="5454"/>
                  </a:lnTo>
                  <a:lnTo>
                    <a:pt x="19200" y="5076"/>
                  </a:lnTo>
                  <a:lnTo>
                    <a:pt x="18900" y="4751"/>
                  </a:lnTo>
                  <a:lnTo>
                    <a:pt x="18375" y="4266"/>
                  </a:lnTo>
                  <a:lnTo>
                    <a:pt x="17850" y="3834"/>
                  </a:lnTo>
                  <a:lnTo>
                    <a:pt x="17288" y="3510"/>
                  </a:lnTo>
                  <a:lnTo>
                    <a:pt x="16725" y="3294"/>
                  </a:lnTo>
                  <a:lnTo>
                    <a:pt x="16725" y="919"/>
                  </a:lnTo>
                  <a:lnTo>
                    <a:pt x="16650" y="701"/>
                  </a:lnTo>
                  <a:lnTo>
                    <a:pt x="16576" y="540"/>
                  </a:lnTo>
                  <a:lnTo>
                    <a:pt x="16500" y="324"/>
                  </a:lnTo>
                  <a:lnTo>
                    <a:pt x="16350" y="216"/>
                  </a:lnTo>
                  <a:lnTo>
                    <a:pt x="16237" y="109"/>
                  </a:lnTo>
                  <a:lnTo>
                    <a:pt x="1608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3" name="Google Shape;1862;p53"/>
            <p:cNvSpPr/>
            <p:nvPr/>
          </p:nvSpPr>
          <p:spPr>
            <a:xfrm>
              <a:off x="566769" y="508388"/>
              <a:ext cx="463788" cy="46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98" y="1522"/>
                  </a:moveTo>
                  <a:lnTo>
                    <a:pt x="12321" y="1600"/>
                  </a:lnTo>
                  <a:lnTo>
                    <a:pt x="13759" y="1922"/>
                  </a:lnTo>
                  <a:lnTo>
                    <a:pt x="14398" y="2161"/>
                  </a:lnTo>
                  <a:lnTo>
                    <a:pt x="15040" y="2480"/>
                  </a:lnTo>
                  <a:lnTo>
                    <a:pt x="15678" y="2880"/>
                  </a:lnTo>
                  <a:lnTo>
                    <a:pt x="16320" y="3280"/>
                  </a:lnTo>
                  <a:lnTo>
                    <a:pt x="16878" y="3680"/>
                  </a:lnTo>
                  <a:lnTo>
                    <a:pt x="16478" y="3999"/>
                  </a:lnTo>
                  <a:lnTo>
                    <a:pt x="16320" y="4241"/>
                  </a:lnTo>
                  <a:lnTo>
                    <a:pt x="16320" y="4799"/>
                  </a:lnTo>
                  <a:lnTo>
                    <a:pt x="16478" y="5122"/>
                  </a:lnTo>
                  <a:lnTo>
                    <a:pt x="16801" y="5280"/>
                  </a:lnTo>
                  <a:lnTo>
                    <a:pt x="17359" y="5280"/>
                  </a:lnTo>
                  <a:lnTo>
                    <a:pt x="17601" y="5122"/>
                  </a:lnTo>
                  <a:lnTo>
                    <a:pt x="17920" y="4722"/>
                  </a:lnTo>
                  <a:lnTo>
                    <a:pt x="18320" y="5280"/>
                  </a:lnTo>
                  <a:lnTo>
                    <a:pt x="18720" y="5922"/>
                  </a:lnTo>
                  <a:lnTo>
                    <a:pt x="19120" y="6560"/>
                  </a:lnTo>
                  <a:lnTo>
                    <a:pt x="19358" y="7202"/>
                  </a:lnTo>
                  <a:lnTo>
                    <a:pt x="19678" y="7841"/>
                  </a:lnTo>
                  <a:lnTo>
                    <a:pt x="20000" y="9279"/>
                  </a:lnTo>
                  <a:lnTo>
                    <a:pt x="20078" y="10002"/>
                  </a:lnTo>
                  <a:lnTo>
                    <a:pt x="19758" y="10079"/>
                  </a:lnTo>
                  <a:lnTo>
                    <a:pt x="19520" y="10240"/>
                  </a:lnTo>
                  <a:lnTo>
                    <a:pt x="19358" y="10479"/>
                  </a:lnTo>
                  <a:lnTo>
                    <a:pt x="19358" y="11040"/>
                  </a:lnTo>
                  <a:lnTo>
                    <a:pt x="19520" y="11279"/>
                  </a:lnTo>
                  <a:lnTo>
                    <a:pt x="19758" y="11440"/>
                  </a:lnTo>
                  <a:lnTo>
                    <a:pt x="20078" y="11521"/>
                  </a:lnTo>
                  <a:lnTo>
                    <a:pt x="20000" y="12240"/>
                  </a:lnTo>
                  <a:lnTo>
                    <a:pt x="19678" y="13679"/>
                  </a:lnTo>
                  <a:lnTo>
                    <a:pt x="19358" y="14401"/>
                  </a:lnTo>
                  <a:lnTo>
                    <a:pt x="19120" y="15040"/>
                  </a:lnTo>
                  <a:lnTo>
                    <a:pt x="18720" y="15601"/>
                  </a:lnTo>
                  <a:lnTo>
                    <a:pt x="18320" y="16240"/>
                  </a:lnTo>
                  <a:lnTo>
                    <a:pt x="17920" y="16801"/>
                  </a:lnTo>
                  <a:lnTo>
                    <a:pt x="17601" y="16478"/>
                  </a:lnTo>
                  <a:lnTo>
                    <a:pt x="17359" y="16320"/>
                  </a:lnTo>
                  <a:lnTo>
                    <a:pt x="17039" y="16240"/>
                  </a:lnTo>
                  <a:lnTo>
                    <a:pt x="16801" y="16320"/>
                  </a:lnTo>
                  <a:lnTo>
                    <a:pt x="16478" y="16478"/>
                  </a:lnTo>
                  <a:lnTo>
                    <a:pt x="16320" y="16720"/>
                  </a:lnTo>
                  <a:lnTo>
                    <a:pt x="16320" y="17278"/>
                  </a:lnTo>
                  <a:lnTo>
                    <a:pt x="16478" y="17520"/>
                  </a:lnTo>
                  <a:lnTo>
                    <a:pt x="16878" y="17839"/>
                  </a:lnTo>
                  <a:lnTo>
                    <a:pt x="16320" y="18320"/>
                  </a:lnTo>
                  <a:lnTo>
                    <a:pt x="15678" y="18720"/>
                  </a:lnTo>
                  <a:lnTo>
                    <a:pt x="15040" y="19039"/>
                  </a:lnTo>
                  <a:lnTo>
                    <a:pt x="14398" y="19358"/>
                  </a:lnTo>
                  <a:lnTo>
                    <a:pt x="13759" y="19600"/>
                  </a:lnTo>
                  <a:lnTo>
                    <a:pt x="13040" y="19758"/>
                  </a:lnTo>
                  <a:lnTo>
                    <a:pt x="12321" y="19920"/>
                  </a:lnTo>
                  <a:lnTo>
                    <a:pt x="11598" y="20000"/>
                  </a:lnTo>
                  <a:lnTo>
                    <a:pt x="11521" y="19758"/>
                  </a:lnTo>
                  <a:lnTo>
                    <a:pt x="11360" y="19520"/>
                  </a:lnTo>
                  <a:lnTo>
                    <a:pt x="11121" y="19358"/>
                  </a:lnTo>
                  <a:lnTo>
                    <a:pt x="10798" y="19278"/>
                  </a:lnTo>
                  <a:lnTo>
                    <a:pt x="10560" y="19358"/>
                  </a:lnTo>
                  <a:lnTo>
                    <a:pt x="10321" y="19520"/>
                  </a:lnTo>
                  <a:lnTo>
                    <a:pt x="10160" y="19758"/>
                  </a:lnTo>
                  <a:lnTo>
                    <a:pt x="10079" y="20000"/>
                  </a:lnTo>
                  <a:lnTo>
                    <a:pt x="9360" y="19920"/>
                  </a:lnTo>
                  <a:lnTo>
                    <a:pt x="8641" y="19758"/>
                  </a:lnTo>
                  <a:lnTo>
                    <a:pt x="7921" y="19600"/>
                  </a:lnTo>
                  <a:lnTo>
                    <a:pt x="7199" y="19358"/>
                  </a:lnTo>
                  <a:lnTo>
                    <a:pt x="5922" y="18720"/>
                  </a:lnTo>
                  <a:lnTo>
                    <a:pt x="5360" y="18320"/>
                  </a:lnTo>
                  <a:lnTo>
                    <a:pt x="4799" y="17839"/>
                  </a:lnTo>
                  <a:lnTo>
                    <a:pt x="5122" y="17520"/>
                  </a:lnTo>
                  <a:lnTo>
                    <a:pt x="5280" y="17278"/>
                  </a:lnTo>
                  <a:lnTo>
                    <a:pt x="5360" y="16959"/>
                  </a:lnTo>
                  <a:lnTo>
                    <a:pt x="5280" y="16720"/>
                  </a:lnTo>
                  <a:lnTo>
                    <a:pt x="5122" y="16478"/>
                  </a:lnTo>
                  <a:lnTo>
                    <a:pt x="4880" y="16320"/>
                  </a:lnTo>
                  <a:lnTo>
                    <a:pt x="4641" y="16240"/>
                  </a:lnTo>
                  <a:lnTo>
                    <a:pt x="4319" y="16320"/>
                  </a:lnTo>
                  <a:lnTo>
                    <a:pt x="4080" y="16478"/>
                  </a:lnTo>
                  <a:lnTo>
                    <a:pt x="3761" y="16801"/>
                  </a:lnTo>
                  <a:lnTo>
                    <a:pt x="3280" y="16240"/>
                  </a:lnTo>
                  <a:lnTo>
                    <a:pt x="2880" y="15601"/>
                  </a:lnTo>
                  <a:lnTo>
                    <a:pt x="2561" y="15040"/>
                  </a:lnTo>
                  <a:lnTo>
                    <a:pt x="2242" y="14401"/>
                  </a:lnTo>
                  <a:lnTo>
                    <a:pt x="2000" y="13679"/>
                  </a:lnTo>
                  <a:lnTo>
                    <a:pt x="1761" y="12959"/>
                  </a:lnTo>
                  <a:lnTo>
                    <a:pt x="1680" y="12240"/>
                  </a:lnTo>
                  <a:lnTo>
                    <a:pt x="1519" y="11521"/>
                  </a:lnTo>
                  <a:lnTo>
                    <a:pt x="1600" y="11521"/>
                  </a:lnTo>
                  <a:lnTo>
                    <a:pt x="1842" y="11440"/>
                  </a:lnTo>
                  <a:lnTo>
                    <a:pt x="2080" y="11279"/>
                  </a:lnTo>
                  <a:lnTo>
                    <a:pt x="2242" y="11040"/>
                  </a:lnTo>
                  <a:lnTo>
                    <a:pt x="2319" y="10802"/>
                  </a:lnTo>
                  <a:lnTo>
                    <a:pt x="2242" y="10479"/>
                  </a:lnTo>
                  <a:lnTo>
                    <a:pt x="2080" y="10240"/>
                  </a:lnTo>
                  <a:lnTo>
                    <a:pt x="1842" y="10079"/>
                  </a:lnTo>
                  <a:lnTo>
                    <a:pt x="1600" y="10002"/>
                  </a:lnTo>
                  <a:lnTo>
                    <a:pt x="1519" y="10002"/>
                  </a:lnTo>
                  <a:lnTo>
                    <a:pt x="1680" y="9279"/>
                  </a:lnTo>
                  <a:lnTo>
                    <a:pt x="1761" y="8560"/>
                  </a:lnTo>
                  <a:lnTo>
                    <a:pt x="2000" y="7841"/>
                  </a:lnTo>
                  <a:lnTo>
                    <a:pt x="2242" y="7202"/>
                  </a:lnTo>
                  <a:lnTo>
                    <a:pt x="2561" y="6560"/>
                  </a:lnTo>
                  <a:lnTo>
                    <a:pt x="2880" y="5922"/>
                  </a:lnTo>
                  <a:lnTo>
                    <a:pt x="3280" y="5280"/>
                  </a:lnTo>
                  <a:lnTo>
                    <a:pt x="3761" y="4722"/>
                  </a:lnTo>
                  <a:lnTo>
                    <a:pt x="4080" y="5122"/>
                  </a:lnTo>
                  <a:lnTo>
                    <a:pt x="4319" y="5280"/>
                  </a:lnTo>
                  <a:lnTo>
                    <a:pt x="4880" y="5280"/>
                  </a:lnTo>
                  <a:lnTo>
                    <a:pt x="5122" y="5122"/>
                  </a:lnTo>
                  <a:lnTo>
                    <a:pt x="5280" y="4799"/>
                  </a:lnTo>
                  <a:lnTo>
                    <a:pt x="5360" y="4561"/>
                  </a:lnTo>
                  <a:lnTo>
                    <a:pt x="5280" y="4241"/>
                  </a:lnTo>
                  <a:lnTo>
                    <a:pt x="5122" y="3999"/>
                  </a:lnTo>
                  <a:lnTo>
                    <a:pt x="4799" y="3680"/>
                  </a:lnTo>
                  <a:lnTo>
                    <a:pt x="5922" y="2880"/>
                  </a:lnTo>
                  <a:lnTo>
                    <a:pt x="6560" y="2480"/>
                  </a:lnTo>
                  <a:lnTo>
                    <a:pt x="7199" y="2161"/>
                  </a:lnTo>
                  <a:lnTo>
                    <a:pt x="7921" y="1922"/>
                  </a:lnTo>
                  <a:lnTo>
                    <a:pt x="9360" y="1600"/>
                  </a:lnTo>
                  <a:lnTo>
                    <a:pt x="10079" y="1522"/>
                  </a:lnTo>
                  <a:lnTo>
                    <a:pt x="10160" y="1761"/>
                  </a:lnTo>
                  <a:lnTo>
                    <a:pt x="10321" y="2000"/>
                  </a:lnTo>
                  <a:lnTo>
                    <a:pt x="10560" y="2161"/>
                  </a:lnTo>
                  <a:lnTo>
                    <a:pt x="10798" y="2242"/>
                  </a:lnTo>
                  <a:lnTo>
                    <a:pt x="11121" y="2161"/>
                  </a:lnTo>
                  <a:lnTo>
                    <a:pt x="11360" y="2000"/>
                  </a:lnTo>
                  <a:lnTo>
                    <a:pt x="11521" y="1761"/>
                  </a:lnTo>
                  <a:lnTo>
                    <a:pt x="11598" y="1522"/>
                  </a:lnTo>
                  <a:close/>
                  <a:moveTo>
                    <a:pt x="9760" y="0"/>
                  </a:moveTo>
                  <a:lnTo>
                    <a:pt x="8641" y="161"/>
                  </a:lnTo>
                  <a:lnTo>
                    <a:pt x="7599" y="481"/>
                  </a:lnTo>
                  <a:lnTo>
                    <a:pt x="6641" y="800"/>
                  </a:lnTo>
                  <a:lnTo>
                    <a:pt x="5680" y="1280"/>
                  </a:lnTo>
                  <a:lnTo>
                    <a:pt x="4799" y="1842"/>
                  </a:lnTo>
                  <a:lnTo>
                    <a:pt x="3999" y="2480"/>
                  </a:lnTo>
                  <a:lnTo>
                    <a:pt x="3200" y="3122"/>
                  </a:lnTo>
                  <a:lnTo>
                    <a:pt x="2480" y="3922"/>
                  </a:lnTo>
                  <a:lnTo>
                    <a:pt x="1842" y="4722"/>
                  </a:lnTo>
                  <a:lnTo>
                    <a:pt x="1361" y="5599"/>
                  </a:lnTo>
                  <a:lnTo>
                    <a:pt x="880" y="6560"/>
                  </a:lnTo>
                  <a:lnTo>
                    <a:pt x="481" y="7602"/>
                  </a:lnTo>
                  <a:lnTo>
                    <a:pt x="242" y="8560"/>
                  </a:lnTo>
                  <a:lnTo>
                    <a:pt x="81" y="9679"/>
                  </a:lnTo>
                  <a:lnTo>
                    <a:pt x="0" y="10802"/>
                  </a:lnTo>
                  <a:lnTo>
                    <a:pt x="81" y="11840"/>
                  </a:lnTo>
                  <a:lnTo>
                    <a:pt x="242" y="12959"/>
                  </a:lnTo>
                  <a:lnTo>
                    <a:pt x="481" y="14001"/>
                  </a:lnTo>
                  <a:lnTo>
                    <a:pt x="880" y="14959"/>
                  </a:lnTo>
                  <a:lnTo>
                    <a:pt x="1361" y="15920"/>
                  </a:lnTo>
                  <a:lnTo>
                    <a:pt x="1842" y="16801"/>
                  </a:lnTo>
                  <a:lnTo>
                    <a:pt x="2480" y="17601"/>
                  </a:lnTo>
                  <a:lnTo>
                    <a:pt x="3200" y="18400"/>
                  </a:lnTo>
                  <a:lnTo>
                    <a:pt x="3999" y="19120"/>
                  </a:lnTo>
                  <a:lnTo>
                    <a:pt x="4799" y="19678"/>
                  </a:lnTo>
                  <a:lnTo>
                    <a:pt x="5680" y="20239"/>
                  </a:lnTo>
                  <a:lnTo>
                    <a:pt x="6641" y="20720"/>
                  </a:lnTo>
                  <a:lnTo>
                    <a:pt x="7599" y="21039"/>
                  </a:lnTo>
                  <a:lnTo>
                    <a:pt x="8641" y="21358"/>
                  </a:lnTo>
                  <a:lnTo>
                    <a:pt x="9760" y="21519"/>
                  </a:lnTo>
                  <a:lnTo>
                    <a:pt x="10798" y="21600"/>
                  </a:lnTo>
                  <a:lnTo>
                    <a:pt x="11921" y="21519"/>
                  </a:lnTo>
                  <a:lnTo>
                    <a:pt x="12959" y="21358"/>
                  </a:lnTo>
                  <a:lnTo>
                    <a:pt x="13998" y="21039"/>
                  </a:lnTo>
                  <a:lnTo>
                    <a:pt x="15040" y="20720"/>
                  </a:lnTo>
                  <a:lnTo>
                    <a:pt x="16001" y="20239"/>
                  </a:lnTo>
                  <a:lnTo>
                    <a:pt x="16878" y="19678"/>
                  </a:lnTo>
                  <a:lnTo>
                    <a:pt x="17678" y="19120"/>
                  </a:lnTo>
                  <a:lnTo>
                    <a:pt x="18478" y="18400"/>
                  </a:lnTo>
                  <a:lnTo>
                    <a:pt x="19120" y="17601"/>
                  </a:lnTo>
                  <a:lnTo>
                    <a:pt x="19758" y="16801"/>
                  </a:lnTo>
                  <a:lnTo>
                    <a:pt x="20320" y="15920"/>
                  </a:lnTo>
                  <a:lnTo>
                    <a:pt x="20800" y="14959"/>
                  </a:lnTo>
                  <a:lnTo>
                    <a:pt x="21119" y="14001"/>
                  </a:lnTo>
                  <a:lnTo>
                    <a:pt x="21439" y="12959"/>
                  </a:lnTo>
                  <a:lnTo>
                    <a:pt x="21600" y="11840"/>
                  </a:lnTo>
                  <a:lnTo>
                    <a:pt x="21600" y="9679"/>
                  </a:lnTo>
                  <a:lnTo>
                    <a:pt x="21439" y="8560"/>
                  </a:lnTo>
                  <a:lnTo>
                    <a:pt x="21119" y="7602"/>
                  </a:lnTo>
                  <a:lnTo>
                    <a:pt x="20800" y="6560"/>
                  </a:lnTo>
                  <a:lnTo>
                    <a:pt x="20320" y="5599"/>
                  </a:lnTo>
                  <a:lnTo>
                    <a:pt x="19758" y="4722"/>
                  </a:lnTo>
                  <a:lnTo>
                    <a:pt x="19120" y="3922"/>
                  </a:lnTo>
                  <a:lnTo>
                    <a:pt x="18478" y="3122"/>
                  </a:lnTo>
                  <a:lnTo>
                    <a:pt x="17678" y="2480"/>
                  </a:lnTo>
                  <a:lnTo>
                    <a:pt x="16878" y="1842"/>
                  </a:lnTo>
                  <a:lnTo>
                    <a:pt x="16001" y="1280"/>
                  </a:lnTo>
                  <a:lnTo>
                    <a:pt x="15040" y="800"/>
                  </a:lnTo>
                  <a:lnTo>
                    <a:pt x="13998" y="481"/>
                  </a:lnTo>
                  <a:lnTo>
                    <a:pt x="12959" y="161"/>
                  </a:lnTo>
                  <a:lnTo>
                    <a:pt x="119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4" name="Google Shape;1863;p53"/>
            <p:cNvSpPr/>
            <p:nvPr/>
          </p:nvSpPr>
          <p:spPr>
            <a:xfrm>
              <a:off x="743710" y="599454"/>
              <a:ext cx="106445" cy="23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4" y="11194"/>
                  </a:moveTo>
                  <a:lnTo>
                    <a:pt x="12887" y="11353"/>
                  </a:lnTo>
                  <a:lnTo>
                    <a:pt x="13941" y="11665"/>
                  </a:lnTo>
                  <a:lnTo>
                    <a:pt x="14630" y="12141"/>
                  </a:lnTo>
                  <a:lnTo>
                    <a:pt x="14981" y="12929"/>
                  </a:lnTo>
                  <a:lnTo>
                    <a:pt x="14630" y="13559"/>
                  </a:lnTo>
                  <a:lnTo>
                    <a:pt x="13941" y="14029"/>
                  </a:lnTo>
                  <a:lnTo>
                    <a:pt x="12887" y="14506"/>
                  </a:lnTo>
                  <a:lnTo>
                    <a:pt x="11144" y="14659"/>
                  </a:lnTo>
                  <a:lnTo>
                    <a:pt x="9753" y="14506"/>
                  </a:lnTo>
                  <a:lnTo>
                    <a:pt x="8713" y="14029"/>
                  </a:lnTo>
                  <a:lnTo>
                    <a:pt x="7659" y="13559"/>
                  </a:lnTo>
                  <a:lnTo>
                    <a:pt x="7322" y="12929"/>
                  </a:lnTo>
                  <a:lnTo>
                    <a:pt x="7659" y="12141"/>
                  </a:lnTo>
                  <a:lnTo>
                    <a:pt x="8713" y="11665"/>
                  </a:lnTo>
                  <a:lnTo>
                    <a:pt x="9753" y="11353"/>
                  </a:lnTo>
                  <a:lnTo>
                    <a:pt x="11144" y="11194"/>
                  </a:lnTo>
                  <a:close/>
                  <a:moveTo>
                    <a:pt x="11144" y="0"/>
                  </a:moveTo>
                  <a:lnTo>
                    <a:pt x="10104" y="159"/>
                  </a:lnTo>
                  <a:lnTo>
                    <a:pt x="9064" y="470"/>
                  </a:lnTo>
                  <a:lnTo>
                    <a:pt x="8362" y="947"/>
                  </a:lnTo>
                  <a:lnTo>
                    <a:pt x="8011" y="1576"/>
                  </a:lnTo>
                  <a:lnTo>
                    <a:pt x="8011" y="8353"/>
                  </a:lnTo>
                  <a:lnTo>
                    <a:pt x="6619" y="8671"/>
                  </a:lnTo>
                  <a:lnTo>
                    <a:pt x="5228" y="9141"/>
                  </a:lnTo>
                  <a:lnTo>
                    <a:pt x="3836" y="9618"/>
                  </a:lnTo>
                  <a:lnTo>
                    <a:pt x="2783" y="10088"/>
                  </a:lnTo>
                  <a:lnTo>
                    <a:pt x="2094" y="10718"/>
                  </a:lnTo>
                  <a:lnTo>
                    <a:pt x="1391" y="11353"/>
                  </a:lnTo>
                  <a:lnTo>
                    <a:pt x="1040" y="12141"/>
                  </a:lnTo>
                  <a:lnTo>
                    <a:pt x="1040" y="13870"/>
                  </a:lnTo>
                  <a:lnTo>
                    <a:pt x="1743" y="14659"/>
                  </a:lnTo>
                  <a:lnTo>
                    <a:pt x="2783" y="15447"/>
                  </a:lnTo>
                  <a:lnTo>
                    <a:pt x="3836" y="16235"/>
                  </a:lnTo>
                  <a:lnTo>
                    <a:pt x="351" y="19388"/>
                  </a:lnTo>
                  <a:lnTo>
                    <a:pt x="0" y="20024"/>
                  </a:lnTo>
                  <a:lnTo>
                    <a:pt x="351" y="20653"/>
                  </a:lnTo>
                  <a:lnTo>
                    <a:pt x="1040" y="21123"/>
                  </a:lnTo>
                  <a:lnTo>
                    <a:pt x="2094" y="21441"/>
                  </a:lnTo>
                  <a:lnTo>
                    <a:pt x="3134" y="21600"/>
                  </a:lnTo>
                  <a:lnTo>
                    <a:pt x="4525" y="21441"/>
                  </a:lnTo>
                  <a:lnTo>
                    <a:pt x="5579" y="21282"/>
                  </a:lnTo>
                  <a:lnTo>
                    <a:pt x="6268" y="20812"/>
                  </a:lnTo>
                  <a:lnTo>
                    <a:pt x="9753" y="17500"/>
                  </a:lnTo>
                  <a:lnTo>
                    <a:pt x="13238" y="17500"/>
                  </a:lnTo>
                  <a:lnTo>
                    <a:pt x="15332" y="17182"/>
                  </a:lnTo>
                  <a:lnTo>
                    <a:pt x="17075" y="16712"/>
                  </a:lnTo>
                  <a:lnTo>
                    <a:pt x="18466" y="16235"/>
                  </a:lnTo>
                  <a:lnTo>
                    <a:pt x="19857" y="15447"/>
                  </a:lnTo>
                  <a:lnTo>
                    <a:pt x="20911" y="14659"/>
                  </a:lnTo>
                  <a:lnTo>
                    <a:pt x="21262" y="13870"/>
                  </a:lnTo>
                  <a:lnTo>
                    <a:pt x="21600" y="12929"/>
                  </a:lnTo>
                  <a:lnTo>
                    <a:pt x="21600" y="12141"/>
                  </a:lnTo>
                  <a:lnTo>
                    <a:pt x="20911" y="11353"/>
                  </a:lnTo>
                  <a:lnTo>
                    <a:pt x="20560" y="10718"/>
                  </a:lnTo>
                  <a:lnTo>
                    <a:pt x="19520" y="10088"/>
                  </a:lnTo>
                  <a:lnTo>
                    <a:pt x="18466" y="9618"/>
                  </a:lnTo>
                  <a:lnTo>
                    <a:pt x="17426" y="9141"/>
                  </a:lnTo>
                  <a:lnTo>
                    <a:pt x="16035" y="8671"/>
                  </a:lnTo>
                  <a:lnTo>
                    <a:pt x="14630" y="8353"/>
                  </a:lnTo>
                  <a:lnTo>
                    <a:pt x="14630" y="1576"/>
                  </a:lnTo>
                  <a:lnTo>
                    <a:pt x="14292" y="947"/>
                  </a:lnTo>
                  <a:lnTo>
                    <a:pt x="13589" y="470"/>
                  </a:lnTo>
                  <a:lnTo>
                    <a:pt x="12549" y="159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b="0"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446" name="Google Shape;3779;p79" descr="Google Shape;3779;p7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>
            <a:off x="14318743" y="1716959"/>
            <a:ext cx="9278947" cy="24465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9" name="تجميع"/>
          <p:cNvGrpSpPr/>
          <p:nvPr/>
        </p:nvGrpSpPr>
        <p:grpSpPr>
          <a:xfrm>
            <a:off x="7114435" y="3584332"/>
            <a:ext cx="6943870" cy="3597247"/>
            <a:chOff x="0" y="0"/>
            <a:chExt cx="6943869" cy="3597245"/>
          </a:xfrm>
        </p:grpSpPr>
        <p:pic>
          <p:nvPicPr>
            <p:cNvPr id="447" name="Google Shape;3776;p79" descr="Google Shape;3776;p79"/>
            <p:cNvPicPr>
              <a:picLocks noChangeAspect="1"/>
            </p:cNvPicPr>
            <p:nvPr/>
          </p:nvPicPr>
          <p:blipFill>
            <a:blip r:embed="rId4">
              <a:alphaModFix amt="89000"/>
              <a:extLst/>
            </a:blip>
            <a:stretch>
              <a:fillRect/>
            </a:stretch>
          </p:blipFill>
          <p:spPr>
            <a:xfrm>
              <a:off x="244623" y="1830872"/>
              <a:ext cx="6699247" cy="1766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8" name="Google Shape;3778;p79" descr="Google Shape;3778;p79"/>
            <p:cNvPicPr>
              <a:picLocks noChangeAspect="1"/>
            </p:cNvPicPr>
            <p:nvPr/>
          </p:nvPicPr>
          <p:blipFill>
            <a:blip r:embed="rId5">
              <a:alphaModFix amt="89000"/>
              <a:extLst/>
            </a:blip>
            <a:stretch>
              <a:fillRect/>
            </a:stretch>
          </p:blipFill>
          <p:spPr>
            <a:xfrm>
              <a:off x="0" y="0"/>
              <a:ext cx="6943870" cy="1830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56" name="Google Shape;1657;p46"/>
          <p:cNvGrpSpPr/>
          <p:nvPr/>
        </p:nvGrpSpPr>
        <p:grpSpPr>
          <a:xfrm rot="10800000">
            <a:off x="14662229" y="4414839"/>
            <a:ext cx="840638" cy="840638"/>
            <a:chOff x="0" y="0"/>
            <a:chExt cx="840637" cy="840637"/>
          </a:xfrm>
        </p:grpSpPr>
        <p:grpSp>
          <p:nvGrpSpPr>
            <p:cNvPr id="452" name="Google Shape;1658;p46"/>
            <p:cNvGrpSpPr/>
            <p:nvPr/>
          </p:nvGrpSpPr>
          <p:grpSpPr>
            <a:xfrm>
              <a:off x="-1" y="-1"/>
              <a:ext cx="840639" cy="840639"/>
              <a:chOff x="0" y="0"/>
              <a:chExt cx="840637" cy="840637"/>
            </a:xfrm>
          </p:grpSpPr>
          <p:sp>
            <p:nvSpPr>
              <p:cNvPr id="450" name="Google Shape;1659;p46"/>
              <p:cNvSpPr/>
              <p:nvPr/>
            </p:nvSpPr>
            <p:spPr>
              <a:xfrm>
                <a:off x="-1" y="-1"/>
                <a:ext cx="840639" cy="840639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51" name="Google Shape;1660;p46" descr="Google Shape;1660;p46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1005" y="9998"/>
                <a:ext cx="793401" cy="793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55" name="Google Shape;1661;p46"/>
            <p:cNvGrpSpPr/>
            <p:nvPr/>
          </p:nvGrpSpPr>
          <p:grpSpPr>
            <a:xfrm>
              <a:off x="221917" y="191148"/>
              <a:ext cx="411566" cy="458341"/>
              <a:chOff x="0" y="0"/>
              <a:chExt cx="411564" cy="458340"/>
            </a:xfrm>
          </p:grpSpPr>
          <p:sp>
            <p:nvSpPr>
              <p:cNvPr id="453" name="Google Shape;1662;p46"/>
              <p:cNvSpPr/>
              <p:nvPr/>
            </p:nvSpPr>
            <p:spPr>
              <a:xfrm>
                <a:off x="139231" y="0"/>
                <a:ext cx="272334" cy="45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70" h="21600" fill="norm" stroke="1" extrusionOk="0">
                    <a:moveTo>
                      <a:pt x="3144" y="0"/>
                    </a:moveTo>
                    <a:cubicBezTo>
                      <a:pt x="796" y="0"/>
                      <a:pt x="-1208" y="1913"/>
                      <a:pt x="868" y="3386"/>
                    </a:cubicBezTo>
                    <a:lnTo>
                      <a:pt x="12534" y="10782"/>
                    </a:lnTo>
                    <a:lnTo>
                      <a:pt x="868" y="18241"/>
                    </a:lnTo>
                    <a:cubicBezTo>
                      <a:pt x="-1222" y="19678"/>
                      <a:pt x="825" y="21600"/>
                      <a:pt x="3187" y="21600"/>
                    </a:cubicBezTo>
                    <a:cubicBezTo>
                      <a:pt x="3860" y="21600"/>
                      <a:pt x="4561" y="21444"/>
                      <a:pt x="5205" y="21078"/>
                    </a:cubicBezTo>
                    <a:lnTo>
                      <a:pt x="19147" y="12237"/>
                    </a:lnTo>
                    <a:cubicBezTo>
                      <a:pt x="20378" y="11377"/>
                      <a:pt x="20378" y="10123"/>
                      <a:pt x="19147" y="9262"/>
                    </a:cubicBezTo>
                    <a:lnTo>
                      <a:pt x="19147" y="9326"/>
                    </a:lnTo>
                    <a:lnTo>
                      <a:pt x="5205" y="549"/>
                    </a:lnTo>
                    <a:cubicBezTo>
                      <a:pt x="4547" y="165"/>
                      <a:pt x="3831" y="0"/>
                      <a:pt x="314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4" name="Google Shape;1663;p46"/>
              <p:cNvSpPr/>
              <p:nvPr/>
            </p:nvSpPr>
            <p:spPr>
              <a:xfrm>
                <a:off x="0" y="89141"/>
                <a:ext cx="183253" cy="278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7" h="21600" fill="norm" stroke="1" extrusionOk="0">
                    <a:moveTo>
                      <a:pt x="4721" y="0"/>
                    </a:moveTo>
                    <a:cubicBezTo>
                      <a:pt x="1110" y="0"/>
                      <a:pt x="-2023" y="3510"/>
                      <a:pt x="1629" y="5829"/>
                    </a:cubicBezTo>
                    <a:lnTo>
                      <a:pt x="8663" y="10830"/>
                    </a:lnTo>
                    <a:lnTo>
                      <a:pt x="1629" y="15936"/>
                    </a:lnTo>
                    <a:cubicBezTo>
                      <a:pt x="-1608" y="18286"/>
                      <a:pt x="1380" y="21600"/>
                      <a:pt x="4928" y="21600"/>
                    </a:cubicBezTo>
                    <a:cubicBezTo>
                      <a:pt x="5965" y="21600"/>
                      <a:pt x="7065" y="21299"/>
                      <a:pt x="8061" y="20606"/>
                    </a:cubicBezTo>
                    <a:lnTo>
                      <a:pt x="18228" y="13331"/>
                    </a:lnTo>
                    <a:cubicBezTo>
                      <a:pt x="19121" y="12683"/>
                      <a:pt x="19577" y="11809"/>
                      <a:pt x="19577" y="10830"/>
                    </a:cubicBezTo>
                    <a:cubicBezTo>
                      <a:pt x="19577" y="9956"/>
                      <a:pt x="18975" y="9098"/>
                      <a:pt x="18228" y="8435"/>
                    </a:cubicBezTo>
                    <a:lnTo>
                      <a:pt x="8061" y="1160"/>
                    </a:lnTo>
                    <a:cubicBezTo>
                      <a:pt x="7024" y="331"/>
                      <a:pt x="5841" y="0"/>
                      <a:pt x="472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463" name="Google Shape;1657;p46"/>
          <p:cNvGrpSpPr/>
          <p:nvPr/>
        </p:nvGrpSpPr>
        <p:grpSpPr>
          <a:xfrm rot="10800000">
            <a:off x="14662229" y="5957261"/>
            <a:ext cx="808050" cy="808050"/>
            <a:chOff x="0" y="0"/>
            <a:chExt cx="808049" cy="808049"/>
          </a:xfrm>
        </p:grpSpPr>
        <p:grpSp>
          <p:nvGrpSpPr>
            <p:cNvPr id="459" name="Google Shape;1658;p46"/>
            <p:cNvGrpSpPr/>
            <p:nvPr/>
          </p:nvGrpSpPr>
          <p:grpSpPr>
            <a:xfrm>
              <a:off x="-1" y="-1"/>
              <a:ext cx="808051" cy="808051"/>
              <a:chOff x="0" y="0"/>
              <a:chExt cx="808049" cy="808049"/>
            </a:xfrm>
          </p:grpSpPr>
          <p:sp>
            <p:nvSpPr>
              <p:cNvPr id="457" name="Google Shape;1659;p46"/>
              <p:cNvSpPr/>
              <p:nvPr/>
            </p:nvSpPr>
            <p:spPr>
              <a:xfrm>
                <a:off x="-1" y="-1"/>
                <a:ext cx="808051" cy="808051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58" name="Google Shape;1660;p46" descr="Google Shape;1660;p46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0191" y="9610"/>
                <a:ext cx="762643" cy="7626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62" name="Google Shape;1661;p46"/>
            <p:cNvGrpSpPr/>
            <p:nvPr/>
          </p:nvGrpSpPr>
          <p:grpSpPr>
            <a:xfrm>
              <a:off x="213315" y="183738"/>
              <a:ext cx="395610" cy="440573"/>
              <a:chOff x="0" y="0"/>
              <a:chExt cx="395609" cy="440572"/>
            </a:xfrm>
          </p:grpSpPr>
          <p:sp>
            <p:nvSpPr>
              <p:cNvPr id="460" name="Google Shape;1662;p46"/>
              <p:cNvSpPr/>
              <p:nvPr/>
            </p:nvSpPr>
            <p:spPr>
              <a:xfrm>
                <a:off x="133834" y="0"/>
                <a:ext cx="261776" cy="44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70" h="21600" fill="norm" stroke="1" extrusionOk="0">
                    <a:moveTo>
                      <a:pt x="3144" y="0"/>
                    </a:moveTo>
                    <a:cubicBezTo>
                      <a:pt x="796" y="0"/>
                      <a:pt x="-1208" y="1913"/>
                      <a:pt x="868" y="3386"/>
                    </a:cubicBezTo>
                    <a:lnTo>
                      <a:pt x="12534" y="10782"/>
                    </a:lnTo>
                    <a:lnTo>
                      <a:pt x="868" y="18241"/>
                    </a:lnTo>
                    <a:cubicBezTo>
                      <a:pt x="-1222" y="19678"/>
                      <a:pt x="825" y="21600"/>
                      <a:pt x="3187" y="21600"/>
                    </a:cubicBezTo>
                    <a:cubicBezTo>
                      <a:pt x="3860" y="21600"/>
                      <a:pt x="4561" y="21444"/>
                      <a:pt x="5205" y="21078"/>
                    </a:cubicBezTo>
                    <a:lnTo>
                      <a:pt x="19147" y="12237"/>
                    </a:lnTo>
                    <a:cubicBezTo>
                      <a:pt x="20378" y="11377"/>
                      <a:pt x="20378" y="10123"/>
                      <a:pt x="19147" y="9262"/>
                    </a:cubicBezTo>
                    <a:lnTo>
                      <a:pt x="19147" y="9326"/>
                    </a:lnTo>
                    <a:lnTo>
                      <a:pt x="5205" y="549"/>
                    </a:lnTo>
                    <a:cubicBezTo>
                      <a:pt x="4547" y="165"/>
                      <a:pt x="3831" y="0"/>
                      <a:pt x="314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1" name="Google Shape;1663;p46"/>
              <p:cNvSpPr/>
              <p:nvPr/>
            </p:nvSpPr>
            <p:spPr>
              <a:xfrm>
                <a:off x="0" y="85685"/>
                <a:ext cx="176149" cy="267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7" h="21600" fill="norm" stroke="1" extrusionOk="0">
                    <a:moveTo>
                      <a:pt x="4721" y="0"/>
                    </a:moveTo>
                    <a:cubicBezTo>
                      <a:pt x="1110" y="0"/>
                      <a:pt x="-2023" y="3510"/>
                      <a:pt x="1629" y="5829"/>
                    </a:cubicBezTo>
                    <a:lnTo>
                      <a:pt x="8663" y="10830"/>
                    </a:lnTo>
                    <a:lnTo>
                      <a:pt x="1629" y="15936"/>
                    </a:lnTo>
                    <a:cubicBezTo>
                      <a:pt x="-1608" y="18286"/>
                      <a:pt x="1380" y="21600"/>
                      <a:pt x="4928" y="21600"/>
                    </a:cubicBezTo>
                    <a:cubicBezTo>
                      <a:pt x="5965" y="21600"/>
                      <a:pt x="7065" y="21299"/>
                      <a:pt x="8061" y="20606"/>
                    </a:cubicBezTo>
                    <a:lnTo>
                      <a:pt x="18228" y="13331"/>
                    </a:lnTo>
                    <a:cubicBezTo>
                      <a:pt x="19121" y="12683"/>
                      <a:pt x="19577" y="11809"/>
                      <a:pt x="19577" y="10830"/>
                    </a:cubicBezTo>
                    <a:cubicBezTo>
                      <a:pt x="19577" y="9956"/>
                      <a:pt x="18975" y="9098"/>
                      <a:pt x="18228" y="8435"/>
                    </a:cubicBezTo>
                    <a:lnTo>
                      <a:pt x="8061" y="1160"/>
                    </a:lnTo>
                    <a:cubicBezTo>
                      <a:pt x="7024" y="331"/>
                      <a:pt x="5841" y="0"/>
                      <a:pt x="472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pic>
        <p:nvPicPr>
          <p:cNvPr id="464" name="IMG_6321.png" descr="IMG_6321.png"/>
          <p:cNvPicPr>
            <a:picLocks noChangeAspect="1"/>
          </p:cNvPicPr>
          <p:nvPr/>
        </p:nvPicPr>
        <p:blipFill>
          <a:blip r:embed="rId7">
            <a:extLst/>
          </a:blip>
          <a:srcRect l="63011" t="17024" r="25096" b="79472"/>
          <a:stretch>
            <a:fillRect/>
          </a:stretch>
        </p:blipFill>
        <p:spPr>
          <a:xfrm>
            <a:off x="15980992" y="699795"/>
            <a:ext cx="4085272" cy="9024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9" name="تجميع"/>
          <p:cNvGrpSpPr/>
          <p:nvPr/>
        </p:nvGrpSpPr>
        <p:grpSpPr>
          <a:xfrm>
            <a:off x="22417115" y="3990123"/>
            <a:ext cx="1265354" cy="1265354"/>
            <a:chOff x="0" y="0"/>
            <a:chExt cx="1265352" cy="1265352"/>
          </a:xfrm>
        </p:grpSpPr>
        <p:grpSp>
          <p:nvGrpSpPr>
            <p:cNvPr id="467" name="Google Shape;1604;p45"/>
            <p:cNvGrpSpPr/>
            <p:nvPr/>
          </p:nvGrpSpPr>
          <p:grpSpPr>
            <a:xfrm>
              <a:off x="-1" y="-1"/>
              <a:ext cx="1265354" cy="1265354"/>
              <a:chOff x="0" y="0"/>
              <a:chExt cx="1265352" cy="1265352"/>
            </a:xfrm>
          </p:grpSpPr>
          <p:sp>
            <p:nvSpPr>
              <p:cNvPr id="465" name="Google Shape;1606;p45"/>
              <p:cNvSpPr/>
              <p:nvPr/>
            </p:nvSpPr>
            <p:spPr>
              <a:xfrm>
                <a:off x="-1" y="-1"/>
                <a:ext cx="1265354" cy="1265354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66" name="Google Shape;1607;p45" descr="Google Shape;1607;p45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31618" y="15049"/>
                <a:ext cx="1194250" cy="11942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68" name="١٤"/>
            <p:cNvSpPr txBox="1"/>
            <p:nvPr/>
          </p:nvSpPr>
          <p:spPr>
            <a:xfrm>
              <a:off x="126251" y="114178"/>
              <a:ext cx="1012850" cy="989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defRPr sz="6300">
                  <a:solidFill>
                    <a:srgbClr val="E224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١٤</a:t>
              </a:r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22278150" y="5382955"/>
            <a:ext cx="1319539" cy="1319539"/>
            <a:chOff x="0" y="0"/>
            <a:chExt cx="1319538" cy="1319538"/>
          </a:xfrm>
        </p:grpSpPr>
        <p:grpSp>
          <p:nvGrpSpPr>
            <p:cNvPr id="472" name="Google Shape;1638;p45"/>
            <p:cNvGrpSpPr/>
            <p:nvPr/>
          </p:nvGrpSpPr>
          <p:grpSpPr>
            <a:xfrm>
              <a:off x="0" y="0"/>
              <a:ext cx="1319539" cy="1319539"/>
              <a:chOff x="0" y="0"/>
              <a:chExt cx="1319538" cy="1319538"/>
            </a:xfrm>
          </p:grpSpPr>
          <p:sp>
            <p:nvSpPr>
              <p:cNvPr id="470" name="Google Shape;1640;p45"/>
              <p:cNvSpPr/>
              <p:nvPr/>
            </p:nvSpPr>
            <p:spPr>
              <a:xfrm>
                <a:off x="-1" y="-1"/>
                <a:ext cx="1319540" cy="1319540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71" name="Google Shape;1641;p45" descr="Google Shape;1641;p45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32972" y="15694"/>
                <a:ext cx="1245390" cy="124539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73" name="١٥"/>
            <p:cNvSpPr txBox="1"/>
            <p:nvPr/>
          </p:nvSpPr>
          <p:spPr>
            <a:xfrm>
              <a:off x="138965" y="329713"/>
              <a:ext cx="1012850" cy="989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defRPr sz="6300">
                  <a:solidFill>
                    <a:srgbClr val="E224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١٥</a:t>
              </a:r>
            </a:p>
          </p:txBody>
        </p:sp>
      </p:grpSp>
      <p:pic>
        <p:nvPicPr>
          <p:cNvPr id="475" name="IMG_0547.gif" descr="IMG_0547.gif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3782" y="2940237"/>
            <a:ext cx="2509800" cy="1882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G_2367.png" descr="IMG_2367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27720" y="439287"/>
            <a:ext cx="2311305" cy="1849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G_6546.png" descr="IMG_6546.png"/>
          <p:cNvPicPr>
            <a:picLocks noChangeAspect="1"/>
          </p:cNvPicPr>
          <p:nvPr/>
        </p:nvPicPr>
        <p:blipFill>
          <a:blip r:embed="rId11">
            <a:extLst/>
          </a:blip>
          <a:srcRect l="50430" t="67865" r="34328" b="28380"/>
          <a:stretch>
            <a:fillRect/>
          </a:stretch>
        </p:blipFill>
        <p:spPr>
          <a:xfrm>
            <a:off x="15066254" y="2058447"/>
            <a:ext cx="7983698" cy="1474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G_6546.png" descr="IMG_6546.png"/>
          <p:cNvPicPr>
            <a:picLocks noChangeAspect="1"/>
          </p:cNvPicPr>
          <p:nvPr/>
        </p:nvPicPr>
        <p:blipFill>
          <a:blip r:embed="rId11">
            <a:extLst/>
          </a:blip>
          <a:srcRect l="54225" t="73316" r="35902" b="23515"/>
          <a:stretch>
            <a:fillRect/>
          </a:stretch>
        </p:blipFill>
        <p:spPr>
          <a:xfrm>
            <a:off x="16849159" y="4280687"/>
            <a:ext cx="5170992" cy="1244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IMG_6546.png" descr="IMG_6546.png"/>
          <p:cNvPicPr>
            <a:picLocks noChangeAspect="1"/>
          </p:cNvPicPr>
          <p:nvPr/>
        </p:nvPicPr>
        <p:blipFill>
          <a:blip r:embed="rId11">
            <a:extLst/>
          </a:blip>
          <a:srcRect l="52985" t="75863" r="36006" b="21140"/>
          <a:stretch>
            <a:fillRect/>
          </a:stretch>
        </p:blipFill>
        <p:spPr>
          <a:xfrm>
            <a:off x="16377547" y="5525361"/>
            <a:ext cx="5765988" cy="11771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4" name="تجميع"/>
          <p:cNvGrpSpPr/>
          <p:nvPr/>
        </p:nvGrpSpPr>
        <p:grpSpPr>
          <a:xfrm>
            <a:off x="22164611" y="7082220"/>
            <a:ext cx="1265354" cy="1265354"/>
            <a:chOff x="0" y="0"/>
            <a:chExt cx="1265352" cy="1265352"/>
          </a:xfrm>
        </p:grpSpPr>
        <p:grpSp>
          <p:nvGrpSpPr>
            <p:cNvPr id="482" name="Google Shape;1604;p45"/>
            <p:cNvGrpSpPr/>
            <p:nvPr/>
          </p:nvGrpSpPr>
          <p:grpSpPr>
            <a:xfrm>
              <a:off x="-1" y="-1"/>
              <a:ext cx="1265354" cy="1265354"/>
              <a:chOff x="0" y="0"/>
              <a:chExt cx="1265352" cy="1265352"/>
            </a:xfrm>
          </p:grpSpPr>
          <p:sp>
            <p:nvSpPr>
              <p:cNvPr id="480" name="Google Shape;1606;p45"/>
              <p:cNvSpPr/>
              <p:nvPr/>
            </p:nvSpPr>
            <p:spPr>
              <a:xfrm>
                <a:off x="-1" y="-1"/>
                <a:ext cx="1265354" cy="1265354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81" name="Google Shape;1607;p45" descr="Google Shape;1607;p45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31618" y="15049"/>
                <a:ext cx="1194250" cy="11942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83" name="١٦"/>
            <p:cNvSpPr txBox="1"/>
            <p:nvPr/>
          </p:nvSpPr>
          <p:spPr>
            <a:xfrm>
              <a:off x="126251" y="114178"/>
              <a:ext cx="1012850" cy="989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defRPr sz="6300">
                  <a:solidFill>
                    <a:srgbClr val="E224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١٦</a:t>
              </a:r>
            </a:p>
          </p:txBody>
        </p:sp>
      </p:grpSp>
      <p:grpSp>
        <p:nvGrpSpPr>
          <p:cNvPr id="489" name="تجميع"/>
          <p:cNvGrpSpPr/>
          <p:nvPr/>
        </p:nvGrpSpPr>
        <p:grpSpPr>
          <a:xfrm>
            <a:off x="22278150" y="8727300"/>
            <a:ext cx="1319539" cy="1319540"/>
            <a:chOff x="0" y="0"/>
            <a:chExt cx="1319538" cy="1319538"/>
          </a:xfrm>
        </p:grpSpPr>
        <p:grpSp>
          <p:nvGrpSpPr>
            <p:cNvPr id="487" name="Google Shape;1638;p45"/>
            <p:cNvGrpSpPr/>
            <p:nvPr/>
          </p:nvGrpSpPr>
          <p:grpSpPr>
            <a:xfrm>
              <a:off x="0" y="0"/>
              <a:ext cx="1319539" cy="1319539"/>
              <a:chOff x="0" y="0"/>
              <a:chExt cx="1319538" cy="1319538"/>
            </a:xfrm>
          </p:grpSpPr>
          <p:sp>
            <p:nvSpPr>
              <p:cNvPr id="485" name="Google Shape;1640;p45"/>
              <p:cNvSpPr/>
              <p:nvPr/>
            </p:nvSpPr>
            <p:spPr>
              <a:xfrm>
                <a:off x="-1" y="-1"/>
                <a:ext cx="1319540" cy="1319540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86" name="Google Shape;1641;p45" descr="Google Shape;1641;p45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32972" y="15694"/>
                <a:ext cx="1245390" cy="124539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88" name="١٧"/>
            <p:cNvSpPr txBox="1"/>
            <p:nvPr/>
          </p:nvSpPr>
          <p:spPr>
            <a:xfrm>
              <a:off x="138965" y="329713"/>
              <a:ext cx="1012850" cy="989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defRPr sz="6300">
                  <a:solidFill>
                    <a:srgbClr val="E224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١٧</a:t>
              </a:r>
            </a:p>
          </p:txBody>
        </p:sp>
      </p:grpSp>
      <p:pic>
        <p:nvPicPr>
          <p:cNvPr id="490" name="IMG_6546.png" descr="IMG_6546.png"/>
          <p:cNvPicPr>
            <a:picLocks noChangeAspect="1"/>
          </p:cNvPicPr>
          <p:nvPr/>
        </p:nvPicPr>
        <p:blipFill>
          <a:blip r:embed="rId11">
            <a:extLst/>
          </a:blip>
          <a:srcRect l="53094" t="78704" r="35897" b="18299"/>
          <a:stretch>
            <a:fillRect/>
          </a:stretch>
        </p:blipFill>
        <p:spPr>
          <a:xfrm>
            <a:off x="16377548" y="7285434"/>
            <a:ext cx="5765988" cy="1177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G_6546.png" descr="IMG_6546.png"/>
          <p:cNvPicPr>
            <a:picLocks noChangeAspect="1"/>
          </p:cNvPicPr>
          <p:nvPr/>
        </p:nvPicPr>
        <p:blipFill>
          <a:blip r:embed="rId11">
            <a:extLst/>
          </a:blip>
          <a:srcRect l="53202" t="81785" r="35789" b="15217"/>
          <a:stretch>
            <a:fillRect/>
          </a:stretch>
        </p:blipFill>
        <p:spPr>
          <a:xfrm>
            <a:off x="16556721" y="8869708"/>
            <a:ext cx="5765988" cy="11771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8" name="Google Shape;1657;p46"/>
          <p:cNvGrpSpPr/>
          <p:nvPr/>
        </p:nvGrpSpPr>
        <p:grpSpPr>
          <a:xfrm rot="10800000">
            <a:off x="14694817" y="7539524"/>
            <a:ext cx="808050" cy="808050"/>
            <a:chOff x="0" y="0"/>
            <a:chExt cx="808049" cy="808049"/>
          </a:xfrm>
        </p:grpSpPr>
        <p:grpSp>
          <p:nvGrpSpPr>
            <p:cNvPr id="494" name="Google Shape;1658;p46"/>
            <p:cNvGrpSpPr/>
            <p:nvPr/>
          </p:nvGrpSpPr>
          <p:grpSpPr>
            <a:xfrm>
              <a:off x="-1" y="-1"/>
              <a:ext cx="808051" cy="808051"/>
              <a:chOff x="0" y="0"/>
              <a:chExt cx="808049" cy="808049"/>
            </a:xfrm>
          </p:grpSpPr>
          <p:sp>
            <p:nvSpPr>
              <p:cNvPr id="492" name="Google Shape;1659;p46"/>
              <p:cNvSpPr/>
              <p:nvPr/>
            </p:nvSpPr>
            <p:spPr>
              <a:xfrm>
                <a:off x="-1" y="-1"/>
                <a:ext cx="808051" cy="808051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93" name="Google Shape;1660;p46" descr="Google Shape;1660;p46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0191" y="9610"/>
                <a:ext cx="762643" cy="7626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97" name="Google Shape;1661;p46"/>
            <p:cNvGrpSpPr/>
            <p:nvPr/>
          </p:nvGrpSpPr>
          <p:grpSpPr>
            <a:xfrm>
              <a:off x="213315" y="183738"/>
              <a:ext cx="395610" cy="440573"/>
              <a:chOff x="0" y="0"/>
              <a:chExt cx="395609" cy="440572"/>
            </a:xfrm>
          </p:grpSpPr>
          <p:sp>
            <p:nvSpPr>
              <p:cNvPr id="495" name="Google Shape;1662;p46"/>
              <p:cNvSpPr/>
              <p:nvPr/>
            </p:nvSpPr>
            <p:spPr>
              <a:xfrm>
                <a:off x="133834" y="0"/>
                <a:ext cx="261776" cy="44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70" h="21600" fill="norm" stroke="1" extrusionOk="0">
                    <a:moveTo>
                      <a:pt x="3144" y="0"/>
                    </a:moveTo>
                    <a:cubicBezTo>
                      <a:pt x="796" y="0"/>
                      <a:pt x="-1208" y="1913"/>
                      <a:pt x="868" y="3386"/>
                    </a:cubicBezTo>
                    <a:lnTo>
                      <a:pt x="12534" y="10782"/>
                    </a:lnTo>
                    <a:lnTo>
                      <a:pt x="868" y="18241"/>
                    </a:lnTo>
                    <a:cubicBezTo>
                      <a:pt x="-1222" y="19678"/>
                      <a:pt x="825" y="21600"/>
                      <a:pt x="3187" y="21600"/>
                    </a:cubicBezTo>
                    <a:cubicBezTo>
                      <a:pt x="3860" y="21600"/>
                      <a:pt x="4561" y="21444"/>
                      <a:pt x="5205" y="21078"/>
                    </a:cubicBezTo>
                    <a:lnTo>
                      <a:pt x="19147" y="12237"/>
                    </a:lnTo>
                    <a:cubicBezTo>
                      <a:pt x="20378" y="11377"/>
                      <a:pt x="20378" y="10123"/>
                      <a:pt x="19147" y="9262"/>
                    </a:cubicBezTo>
                    <a:lnTo>
                      <a:pt x="19147" y="9326"/>
                    </a:lnTo>
                    <a:lnTo>
                      <a:pt x="5205" y="549"/>
                    </a:lnTo>
                    <a:cubicBezTo>
                      <a:pt x="4547" y="165"/>
                      <a:pt x="3831" y="0"/>
                      <a:pt x="314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6" name="Google Shape;1663;p46"/>
              <p:cNvSpPr/>
              <p:nvPr/>
            </p:nvSpPr>
            <p:spPr>
              <a:xfrm>
                <a:off x="0" y="85685"/>
                <a:ext cx="176149" cy="267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7" h="21600" fill="norm" stroke="1" extrusionOk="0">
                    <a:moveTo>
                      <a:pt x="4721" y="0"/>
                    </a:moveTo>
                    <a:cubicBezTo>
                      <a:pt x="1110" y="0"/>
                      <a:pt x="-2023" y="3510"/>
                      <a:pt x="1629" y="5829"/>
                    </a:cubicBezTo>
                    <a:lnTo>
                      <a:pt x="8663" y="10830"/>
                    </a:lnTo>
                    <a:lnTo>
                      <a:pt x="1629" y="15936"/>
                    </a:lnTo>
                    <a:cubicBezTo>
                      <a:pt x="-1608" y="18286"/>
                      <a:pt x="1380" y="21600"/>
                      <a:pt x="4928" y="21600"/>
                    </a:cubicBezTo>
                    <a:cubicBezTo>
                      <a:pt x="5965" y="21600"/>
                      <a:pt x="7065" y="21299"/>
                      <a:pt x="8061" y="20606"/>
                    </a:cubicBezTo>
                    <a:lnTo>
                      <a:pt x="18228" y="13331"/>
                    </a:lnTo>
                    <a:cubicBezTo>
                      <a:pt x="19121" y="12683"/>
                      <a:pt x="19577" y="11809"/>
                      <a:pt x="19577" y="10830"/>
                    </a:cubicBezTo>
                    <a:cubicBezTo>
                      <a:pt x="19577" y="9956"/>
                      <a:pt x="18975" y="9098"/>
                      <a:pt x="18228" y="8435"/>
                    </a:cubicBezTo>
                    <a:lnTo>
                      <a:pt x="8061" y="1160"/>
                    </a:lnTo>
                    <a:cubicBezTo>
                      <a:pt x="7024" y="331"/>
                      <a:pt x="5841" y="0"/>
                      <a:pt x="472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505" name="Google Shape;1657;p46"/>
          <p:cNvGrpSpPr/>
          <p:nvPr/>
        </p:nvGrpSpPr>
        <p:grpSpPr>
          <a:xfrm rot="10800000">
            <a:off x="14694817" y="9189337"/>
            <a:ext cx="808050" cy="808050"/>
            <a:chOff x="0" y="0"/>
            <a:chExt cx="808049" cy="808049"/>
          </a:xfrm>
        </p:grpSpPr>
        <p:grpSp>
          <p:nvGrpSpPr>
            <p:cNvPr id="501" name="Google Shape;1658;p46"/>
            <p:cNvGrpSpPr/>
            <p:nvPr/>
          </p:nvGrpSpPr>
          <p:grpSpPr>
            <a:xfrm>
              <a:off x="-1" y="-1"/>
              <a:ext cx="808051" cy="808051"/>
              <a:chOff x="0" y="0"/>
              <a:chExt cx="808049" cy="808049"/>
            </a:xfrm>
          </p:grpSpPr>
          <p:sp>
            <p:nvSpPr>
              <p:cNvPr id="499" name="Google Shape;1659;p46"/>
              <p:cNvSpPr/>
              <p:nvPr/>
            </p:nvSpPr>
            <p:spPr>
              <a:xfrm>
                <a:off x="-1" y="-1"/>
                <a:ext cx="808051" cy="808051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500" name="Google Shape;1660;p46" descr="Google Shape;1660;p46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0191" y="9610"/>
                <a:ext cx="762643" cy="7626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504" name="Google Shape;1661;p46"/>
            <p:cNvGrpSpPr/>
            <p:nvPr/>
          </p:nvGrpSpPr>
          <p:grpSpPr>
            <a:xfrm>
              <a:off x="213315" y="183738"/>
              <a:ext cx="395610" cy="440573"/>
              <a:chOff x="0" y="0"/>
              <a:chExt cx="395609" cy="440572"/>
            </a:xfrm>
          </p:grpSpPr>
          <p:sp>
            <p:nvSpPr>
              <p:cNvPr id="502" name="Google Shape;1662;p46"/>
              <p:cNvSpPr/>
              <p:nvPr/>
            </p:nvSpPr>
            <p:spPr>
              <a:xfrm>
                <a:off x="133834" y="0"/>
                <a:ext cx="261776" cy="44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70" h="21600" fill="norm" stroke="1" extrusionOk="0">
                    <a:moveTo>
                      <a:pt x="3144" y="0"/>
                    </a:moveTo>
                    <a:cubicBezTo>
                      <a:pt x="796" y="0"/>
                      <a:pt x="-1208" y="1913"/>
                      <a:pt x="868" y="3386"/>
                    </a:cubicBezTo>
                    <a:lnTo>
                      <a:pt x="12534" y="10782"/>
                    </a:lnTo>
                    <a:lnTo>
                      <a:pt x="868" y="18241"/>
                    </a:lnTo>
                    <a:cubicBezTo>
                      <a:pt x="-1222" y="19678"/>
                      <a:pt x="825" y="21600"/>
                      <a:pt x="3187" y="21600"/>
                    </a:cubicBezTo>
                    <a:cubicBezTo>
                      <a:pt x="3860" y="21600"/>
                      <a:pt x="4561" y="21444"/>
                      <a:pt x="5205" y="21078"/>
                    </a:cubicBezTo>
                    <a:lnTo>
                      <a:pt x="19147" y="12237"/>
                    </a:lnTo>
                    <a:cubicBezTo>
                      <a:pt x="20378" y="11377"/>
                      <a:pt x="20378" y="10123"/>
                      <a:pt x="19147" y="9262"/>
                    </a:cubicBezTo>
                    <a:lnTo>
                      <a:pt x="19147" y="9326"/>
                    </a:lnTo>
                    <a:lnTo>
                      <a:pt x="5205" y="549"/>
                    </a:lnTo>
                    <a:cubicBezTo>
                      <a:pt x="4547" y="165"/>
                      <a:pt x="3831" y="0"/>
                      <a:pt x="314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3" name="Google Shape;1663;p46"/>
              <p:cNvSpPr/>
              <p:nvPr/>
            </p:nvSpPr>
            <p:spPr>
              <a:xfrm>
                <a:off x="0" y="85685"/>
                <a:ext cx="176149" cy="267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7" h="21600" fill="norm" stroke="1" extrusionOk="0">
                    <a:moveTo>
                      <a:pt x="4721" y="0"/>
                    </a:moveTo>
                    <a:cubicBezTo>
                      <a:pt x="1110" y="0"/>
                      <a:pt x="-2023" y="3510"/>
                      <a:pt x="1629" y="5829"/>
                    </a:cubicBezTo>
                    <a:lnTo>
                      <a:pt x="8663" y="10830"/>
                    </a:lnTo>
                    <a:lnTo>
                      <a:pt x="1629" y="15936"/>
                    </a:lnTo>
                    <a:cubicBezTo>
                      <a:pt x="-1608" y="18286"/>
                      <a:pt x="1380" y="21600"/>
                      <a:pt x="4928" y="21600"/>
                    </a:cubicBezTo>
                    <a:cubicBezTo>
                      <a:pt x="5965" y="21600"/>
                      <a:pt x="7065" y="21299"/>
                      <a:pt x="8061" y="20606"/>
                    </a:cubicBezTo>
                    <a:lnTo>
                      <a:pt x="18228" y="13331"/>
                    </a:lnTo>
                    <a:cubicBezTo>
                      <a:pt x="19121" y="12683"/>
                      <a:pt x="19577" y="11809"/>
                      <a:pt x="19577" y="10830"/>
                    </a:cubicBezTo>
                    <a:cubicBezTo>
                      <a:pt x="19577" y="9956"/>
                      <a:pt x="18975" y="9098"/>
                      <a:pt x="18228" y="8435"/>
                    </a:cubicBezTo>
                    <a:lnTo>
                      <a:pt x="8061" y="1160"/>
                    </a:lnTo>
                    <a:cubicBezTo>
                      <a:pt x="7024" y="331"/>
                      <a:pt x="5841" y="0"/>
                      <a:pt x="472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b="0"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508" name="تجميع"/>
          <p:cNvGrpSpPr/>
          <p:nvPr/>
        </p:nvGrpSpPr>
        <p:grpSpPr>
          <a:xfrm>
            <a:off x="7457649" y="7017577"/>
            <a:ext cx="6600656" cy="3419446"/>
            <a:chOff x="0" y="0"/>
            <a:chExt cx="6600655" cy="3419444"/>
          </a:xfrm>
        </p:grpSpPr>
        <p:pic>
          <p:nvPicPr>
            <p:cNvPr id="506" name="Google Shape;3776;p79" descr="Google Shape;3776;p79"/>
            <p:cNvPicPr>
              <a:picLocks noChangeAspect="1"/>
            </p:cNvPicPr>
            <p:nvPr/>
          </p:nvPicPr>
          <p:blipFill>
            <a:blip r:embed="rId4">
              <a:alphaModFix amt="89000"/>
              <a:extLst/>
            </a:blip>
            <a:stretch>
              <a:fillRect/>
            </a:stretch>
          </p:blipFill>
          <p:spPr>
            <a:xfrm>
              <a:off x="232532" y="1740377"/>
              <a:ext cx="6368124" cy="1679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7" name="Google Shape;3778;p79" descr="Google Shape;3778;p79"/>
            <p:cNvPicPr>
              <a:picLocks noChangeAspect="1"/>
            </p:cNvPicPr>
            <p:nvPr/>
          </p:nvPicPr>
          <p:blipFill>
            <a:blip r:embed="rId5">
              <a:alphaModFix amt="89000"/>
              <a:extLst/>
            </a:blip>
            <a:stretch>
              <a:fillRect/>
            </a:stretch>
          </p:blipFill>
          <p:spPr>
            <a:xfrm>
              <a:off x="0" y="0"/>
              <a:ext cx="6600656" cy="17403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9" name="Google Shape;4924;p54"/>
          <p:cNvSpPr txBox="1"/>
          <p:nvPr/>
        </p:nvSpPr>
        <p:spPr>
          <a:xfrm>
            <a:off x="5137722" y="11248295"/>
            <a:ext cx="16873342" cy="1298148"/>
          </a:xfrm>
          <a:prstGeom prst="rect">
            <a:avLst/>
          </a:prstGeom>
          <a:solidFill>
            <a:srgbClr val="FEF9DA">
              <a:alpha val="57534"/>
            </a:srgbClr>
          </a:solidFill>
          <a:ln w="12700">
            <a:solidFill>
              <a:srgbClr val="78B197">
                <a:alpha val="57534"/>
              </a:srgbClr>
            </a:solidFill>
            <a:custDash>
              <a:ds d="100000" sp="200000"/>
            </a:custDash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defTabSz="914400" rtl="0">
              <a:defRPr b="0" sz="4500">
                <a:solidFill>
                  <a:srgbClr val="526E66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</a:lstStyle>
          <a:p>
            <a:pPr/>
            <a:r>
              <a:t>سُبْحَانَكَ اللَّهُمَّ وَبِحَمْدِكَ، أَشْهَدُ أَنْ لَا إِلَهَ إِلَّا أَنْتَ أَسْتَغْفِرُكَ وَأَتُوبُ إِلَيْكَ</a:t>
            </a:r>
          </a:p>
        </p:txBody>
      </p:sp>
      <p:pic>
        <p:nvPicPr>
          <p:cNvPr id="510" name="IMG_6546.png" descr="IMG_6546.png"/>
          <p:cNvPicPr>
            <a:picLocks noChangeAspect="1"/>
          </p:cNvPicPr>
          <p:nvPr/>
        </p:nvPicPr>
        <p:blipFill>
          <a:blip r:embed="rId11">
            <a:extLst/>
          </a:blip>
          <a:srcRect l="27802" t="93857" r="58414" b="3253"/>
          <a:stretch>
            <a:fillRect/>
          </a:stretch>
        </p:blipFill>
        <p:spPr>
          <a:xfrm>
            <a:off x="7463999" y="706146"/>
            <a:ext cx="7224751" cy="113565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