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6" r:id="rId2"/>
    <p:sldMasterId id="2147483708" r:id="rId3"/>
  </p:sldMasterIdLst>
  <p:sldIdLst>
    <p:sldId id="283" r:id="rId4"/>
    <p:sldId id="263" r:id="rId5"/>
    <p:sldId id="261" r:id="rId6"/>
    <p:sldId id="260" r:id="rId7"/>
    <p:sldId id="257" r:id="rId8"/>
    <p:sldId id="284" r:id="rId9"/>
    <p:sldId id="286" r:id="rId10"/>
    <p:sldId id="267" r:id="rId11"/>
    <p:sldId id="290" r:id="rId12"/>
    <p:sldId id="288" r:id="rId13"/>
    <p:sldId id="293" r:id="rId14"/>
    <p:sldId id="294" r:id="rId15"/>
    <p:sldId id="295" r:id="rId16"/>
    <p:sldId id="292" r:id="rId17"/>
    <p:sldId id="296" r:id="rId18"/>
    <p:sldId id="297" r:id="rId19"/>
    <p:sldId id="298" r:id="rId20"/>
    <p:sldId id="299" r:id="rId21"/>
    <p:sldId id="300" r:id="rId22"/>
    <p:sldId id="305" r:id="rId23"/>
    <p:sldId id="301" r:id="rId24"/>
    <p:sldId id="302" r:id="rId25"/>
    <p:sldId id="306" r:id="rId26"/>
    <p:sldId id="307" r:id="rId27"/>
    <p:sldId id="303" r:id="rId28"/>
    <p:sldId id="308" r:id="rId29"/>
    <p:sldId id="276" r:id="rId30"/>
    <p:sldId id="277" r:id="rId31"/>
    <p:sldId id="278" r:id="rId32"/>
    <p:sldId id="279" r:id="rId33"/>
    <p:sldId id="280" r:id="rId34"/>
    <p:sldId id="281" r:id="rId35"/>
    <p:sldId id="282" r:id="rId36"/>
  </p:sldIdLst>
  <p:sldSz cx="122047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FFFF"/>
    <a:srgbClr val="9966FF"/>
    <a:srgbClr val="800000"/>
    <a:srgbClr val="FF0066"/>
    <a:srgbClr val="FF00FF"/>
    <a:srgbClr val="99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771" autoAdjust="0"/>
    <p:restoredTop sz="94660" autoAdjust="0"/>
  </p:normalViewPr>
  <p:slideViewPr>
    <p:cSldViewPr>
      <p:cViewPr>
        <p:scale>
          <a:sx n="81" d="100"/>
          <a:sy n="81" d="100"/>
        </p:scale>
        <p:origin x="-594" y="-36"/>
      </p:cViewPr>
      <p:guideLst>
        <p:guide orient="horz" pos="2160"/>
        <p:guide pos="3844"/>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s>
</file>

<file path=ppt/diagrams/colors1.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605B532-5139-469C-ADAA-BC23DD9E1499}" type="doc">
      <dgm:prSet loTypeId="urn:microsoft.com/office/officeart/2005/8/layout/orgChart1" loCatId="hierarchy" qsTypeId="urn:microsoft.com/office/officeart/2005/8/quickstyle/3d3" qsCatId="3D" csTypeId="urn:microsoft.com/office/officeart/2005/8/colors/colorful1#2" csCatId="colorful" phldr="1"/>
      <dgm:spPr/>
      <dgm:t>
        <a:bodyPr/>
        <a:lstStyle/>
        <a:p>
          <a:pPr rtl="1"/>
          <a:endParaRPr lang="ar-EG"/>
        </a:p>
      </dgm:t>
    </dgm:pt>
    <dgm:pt modelId="{402BD56D-C039-4E47-997C-082509AD3944}">
      <dgm:prSet phldrT="[Text]" custT="1"/>
      <dgm:spPr>
        <a:solidFill>
          <a:schemeClr val="tx2">
            <a:lumMod val="50000"/>
          </a:schemeClr>
        </a:solidFill>
      </dgm:spPr>
      <dgm:t>
        <a:bodyPr/>
        <a:lstStyle/>
        <a:p>
          <a:pPr rtl="1"/>
          <a:r>
            <a:rPr lang="ar-EG" sz="4000" b="1" dirty="0"/>
            <a:t>هيكل القضاء في المملكة</a:t>
          </a:r>
        </a:p>
      </dgm:t>
    </dgm:pt>
    <dgm:pt modelId="{4DE9B8C9-9FB6-4E0C-8463-EDAD0F4D2DC7}" type="parTrans" cxnId="{AEC3F140-65C5-4FE4-918E-F3E86D44CB10}">
      <dgm:prSet/>
      <dgm:spPr/>
      <dgm:t>
        <a:bodyPr/>
        <a:lstStyle/>
        <a:p>
          <a:pPr rtl="1"/>
          <a:endParaRPr lang="ar-EG" sz="4000" b="1"/>
        </a:p>
      </dgm:t>
    </dgm:pt>
    <dgm:pt modelId="{E7C83DA8-CA2D-415D-8A40-AE18E0A12B20}" type="sibTrans" cxnId="{AEC3F140-65C5-4FE4-918E-F3E86D44CB10}">
      <dgm:prSet/>
      <dgm:spPr/>
      <dgm:t>
        <a:bodyPr/>
        <a:lstStyle/>
        <a:p>
          <a:pPr rtl="1"/>
          <a:endParaRPr lang="ar-EG" sz="4000" b="1"/>
        </a:p>
      </dgm:t>
    </dgm:pt>
    <dgm:pt modelId="{6D897920-83BF-4368-8724-7C011CF0FEA3}">
      <dgm:prSet phldrT="[Text]" custT="1"/>
      <dgm:spPr>
        <a:solidFill>
          <a:schemeClr val="accent1">
            <a:lumMod val="75000"/>
          </a:schemeClr>
        </a:solidFill>
      </dgm:spPr>
      <dgm:t>
        <a:bodyPr/>
        <a:lstStyle/>
        <a:p>
          <a:pPr rtl="1"/>
          <a:r>
            <a:rPr lang="ar-EG" sz="4000" b="1" dirty="0"/>
            <a:t>اللجان القضائية</a:t>
          </a:r>
        </a:p>
      </dgm:t>
    </dgm:pt>
    <dgm:pt modelId="{86D2946E-8712-4EDB-B664-110896AEB375}" type="parTrans" cxnId="{0A658522-ABD1-438B-A484-05512DF1BA44}">
      <dgm:prSet/>
      <dgm:spPr/>
      <dgm:t>
        <a:bodyPr/>
        <a:lstStyle/>
        <a:p>
          <a:pPr rtl="1"/>
          <a:endParaRPr lang="ar-EG" sz="4000" b="1"/>
        </a:p>
      </dgm:t>
    </dgm:pt>
    <dgm:pt modelId="{A1DA23D0-C4D6-4A73-BFC7-93974E213D89}" type="sibTrans" cxnId="{0A658522-ABD1-438B-A484-05512DF1BA44}">
      <dgm:prSet/>
      <dgm:spPr/>
      <dgm:t>
        <a:bodyPr/>
        <a:lstStyle/>
        <a:p>
          <a:pPr rtl="1"/>
          <a:endParaRPr lang="ar-EG" sz="4000" b="1"/>
        </a:p>
      </dgm:t>
    </dgm:pt>
    <dgm:pt modelId="{C83E9928-C383-4583-A447-BDD760486CC7}">
      <dgm:prSet phldrT="[Text]" custT="1"/>
      <dgm:spPr>
        <a:solidFill>
          <a:schemeClr val="accent6">
            <a:lumMod val="50000"/>
          </a:schemeClr>
        </a:solidFill>
      </dgm:spPr>
      <dgm:t>
        <a:bodyPr/>
        <a:lstStyle/>
        <a:p>
          <a:pPr rtl="1"/>
          <a:r>
            <a:rPr lang="ar-EG" sz="4000" b="1" dirty="0"/>
            <a:t>القضاء الإداري</a:t>
          </a:r>
        </a:p>
      </dgm:t>
    </dgm:pt>
    <dgm:pt modelId="{7D2A867E-F913-4165-A4B4-4876E49D7E40}" type="parTrans" cxnId="{DB4B3CF7-B6C8-41DE-BCCC-0AF06FDF0120}">
      <dgm:prSet/>
      <dgm:spPr/>
      <dgm:t>
        <a:bodyPr/>
        <a:lstStyle/>
        <a:p>
          <a:pPr rtl="1"/>
          <a:endParaRPr lang="ar-EG" sz="4000" b="1"/>
        </a:p>
      </dgm:t>
    </dgm:pt>
    <dgm:pt modelId="{2F79FA0B-B153-4DE8-9DF3-2E10BC79B69C}" type="sibTrans" cxnId="{DB4B3CF7-B6C8-41DE-BCCC-0AF06FDF0120}">
      <dgm:prSet/>
      <dgm:spPr/>
      <dgm:t>
        <a:bodyPr/>
        <a:lstStyle/>
        <a:p>
          <a:pPr rtl="1"/>
          <a:endParaRPr lang="ar-EG" sz="4000" b="1"/>
        </a:p>
      </dgm:t>
    </dgm:pt>
    <dgm:pt modelId="{ECC4642A-FA49-4BA4-B6FF-500C53ECE6CE}">
      <dgm:prSet phldrT="[Text]" custT="1"/>
      <dgm:spPr>
        <a:solidFill>
          <a:srgbClr val="800000"/>
        </a:solidFill>
      </dgm:spPr>
      <dgm:t>
        <a:bodyPr/>
        <a:lstStyle/>
        <a:p>
          <a:pPr rtl="1"/>
          <a:r>
            <a:rPr lang="ar-EG" sz="4000" b="1" dirty="0"/>
            <a:t>القضاء العام</a:t>
          </a:r>
        </a:p>
      </dgm:t>
    </dgm:pt>
    <dgm:pt modelId="{D25FF40A-827D-422A-BF8B-92B4EAAC6C21}" type="parTrans" cxnId="{4E3305C9-F49D-4CFD-A534-7C1EBE00513D}">
      <dgm:prSet/>
      <dgm:spPr/>
      <dgm:t>
        <a:bodyPr/>
        <a:lstStyle/>
        <a:p>
          <a:pPr rtl="1"/>
          <a:endParaRPr lang="ar-EG" sz="4000" b="1"/>
        </a:p>
      </dgm:t>
    </dgm:pt>
    <dgm:pt modelId="{2ED8CEDE-4585-457B-B2EF-B672DABE47E6}" type="sibTrans" cxnId="{4E3305C9-F49D-4CFD-A534-7C1EBE00513D}">
      <dgm:prSet/>
      <dgm:spPr/>
      <dgm:t>
        <a:bodyPr/>
        <a:lstStyle/>
        <a:p>
          <a:pPr rtl="1"/>
          <a:endParaRPr lang="ar-EG" sz="4000" b="1"/>
        </a:p>
      </dgm:t>
    </dgm:pt>
    <dgm:pt modelId="{57DEBA36-3E49-4E55-9DD5-71CEC0260A52}" type="pres">
      <dgm:prSet presAssocID="{9605B532-5139-469C-ADAA-BC23DD9E1499}" presName="hierChild1" presStyleCnt="0">
        <dgm:presLayoutVars>
          <dgm:orgChart val="1"/>
          <dgm:chPref val="1"/>
          <dgm:dir/>
          <dgm:animOne val="branch"/>
          <dgm:animLvl val="lvl"/>
          <dgm:resizeHandles/>
        </dgm:presLayoutVars>
      </dgm:prSet>
      <dgm:spPr/>
      <dgm:t>
        <a:bodyPr/>
        <a:lstStyle/>
        <a:p>
          <a:pPr rtl="1"/>
          <a:endParaRPr lang="ar-SA"/>
        </a:p>
      </dgm:t>
    </dgm:pt>
    <dgm:pt modelId="{66964BE9-5B42-4A15-AF5A-4218677CE187}" type="pres">
      <dgm:prSet presAssocID="{402BD56D-C039-4E47-997C-082509AD3944}" presName="hierRoot1" presStyleCnt="0">
        <dgm:presLayoutVars>
          <dgm:hierBranch val="init"/>
        </dgm:presLayoutVars>
      </dgm:prSet>
      <dgm:spPr/>
    </dgm:pt>
    <dgm:pt modelId="{2EE833C8-DECD-48A4-BED5-E3BB699B37BA}" type="pres">
      <dgm:prSet presAssocID="{402BD56D-C039-4E47-997C-082509AD3944}" presName="rootComposite1" presStyleCnt="0"/>
      <dgm:spPr/>
    </dgm:pt>
    <dgm:pt modelId="{A483325B-4F21-4622-91D5-2FB53739BFFF}" type="pres">
      <dgm:prSet presAssocID="{402BD56D-C039-4E47-997C-082509AD3944}" presName="rootText1" presStyleLbl="node0" presStyleIdx="0" presStyleCnt="1" custScaleX="196744">
        <dgm:presLayoutVars>
          <dgm:chPref val="3"/>
        </dgm:presLayoutVars>
      </dgm:prSet>
      <dgm:spPr/>
      <dgm:t>
        <a:bodyPr/>
        <a:lstStyle/>
        <a:p>
          <a:pPr rtl="1"/>
          <a:endParaRPr lang="ar-SA"/>
        </a:p>
      </dgm:t>
    </dgm:pt>
    <dgm:pt modelId="{DEBE7718-F92B-41EA-BDAB-C805B8D883F5}" type="pres">
      <dgm:prSet presAssocID="{402BD56D-C039-4E47-997C-082509AD3944}" presName="rootConnector1" presStyleLbl="node1" presStyleIdx="0" presStyleCnt="0"/>
      <dgm:spPr/>
      <dgm:t>
        <a:bodyPr/>
        <a:lstStyle/>
        <a:p>
          <a:pPr rtl="1"/>
          <a:endParaRPr lang="ar-SA"/>
        </a:p>
      </dgm:t>
    </dgm:pt>
    <dgm:pt modelId="{9437A59B-DC04-48CD-A5E0-3F53D13C6F1D}" type="pres">
      <dgm:prSet presAssocID="{402BD56D-C039-4E47-997C-082509AD3944}" presName="hierChild2" presStyleCnt="0"/>
      <dgm:spPr/>
    </dgm:pt>
    <dgm:pt modelId="{DC1CFA4B-D125-4276-B983-4FA685046D4A}" type="pres">
      <dgm:prSet presAssocID="{86D2946E-8712-4EDB-B664-110896AEB375}" presName="Name37" presStyleLbl="parChTrans1D2" presStyleIdx="0" presStyleCnt="3"/>
      <dgm:spPr/>
      <dgm:t>
        <a:bodyPr/>
        <a:lstStyle/>
        <a:p>
          <a:pPr rtl="1"/>
          <a:endParaRPr lang="ar-SA"/>
        </a:p>
      </dgm:t>
    </dgm:pt>
    <dgm:pt modelId="{EC2963B8-6FBC-4717-ADA9-8B3C5036E557}" type="pres">
      <dgm:prSet presAssocID="{6D897920-83BF-4368-8724-7C011CF0FEA3}" presName="hierRoot2" presStyleCnt="0">
        <dgm:presLayoutVars>
          <dgm:hierBranch val="init"/>
        </dgm:presLayoutVars>
      </dgm:prSet>
      <dgm:spPr/>
    </dgm:pt>
    <dgm:pt modelId="{D8FECCC0-E1DC-4FC1-A600-B5A333D9FE59}" type="pres">
      <dgm:prSet presAssocID="{6D897920-83BF-4368-8724-7C011CF0FEA3}" presName="rootComposite" presStyleCnt="0"/>
      <dgm:spPr/>
    </dgm:pt>
    <dgm:pt modelId="{DBC1435F-D2A2-46EF-97D6-B0BC318BEB3F}" type="pres">
      <dgm:prSet presAssocID="{6D897920-83BF-4368-8724-7C011CF0FEA3}" presName="rootText" presStyleLbl="node2" presStyleIdx="0" presStyleCnt="3">
        <dgm:presLayoutVars>
          <dgm:chPref val="3"/>
        </dgm:presLayoutVars>
      </dgm:prSet>
      <dgm:spPr/>
      <dgm:t>
        <a:bodyPr/>
        <a:lstStyle/>
        <a:p>
          <a:pPr rtl="1"/>
          <a:endParaRPr lang="ar-SA"/>
        </a:p>
      </dgm:t>
    </dgm:pt>
    <dgm:pt modelId="{79B77CD4-3BA7-4B67-BFBB-B9C172FC5C37}" type="pres">
      <dgm:prSet presAssocID="{6D897920-83BF-4368-8724-7C011CF0FEA3}" presName="rootConnector" presStyleLbl="node2" presStyleIdx="0" presStyleCnt="3"/>
      <dgm:spPr/>
      <dgm:t>
        <a:bodyPr/>
        <a:lstStyle/>
        <a:p>
          <a:pPr rtl="1"/>
          <a:endParaRPr lang="ar-SA"/>
        </a:p>
      </dgm:t>
    </dgm:pt>
    <dgm:pt modelId="{B5479E85-0DA3-411F-A049-1F51F23EDCDD}" type="pres">
      <dgm:prSet presAssocID="{6D897920-83BF-4368-8724-7C011CF0FEA3}" presName="hierChild4" presStyleCnt="0"/>
      <dgm:spPr/>
    </dgm:pt>
    <dgm:pt modelId="{DD792590-3524-43A6-8015-C8245D07D6E9}" type="pres">
      <dgm:prSet presAssocID="{6D897920-83BF-4368-8724-7C011CF0FEA3}" presName="hierChild5" presStyleCnt="0"/>
      <dgm:spPr/>
    </dgm:pt>
    <dgm:pt modelId="{8B50B1FA-365F-4298-9416-6B64113C882C}" type="pres">
      <dgm:prSet presAssocID="{7D2A867E-F913-4165-A4B4-4876E49D7E40}" presName="Name37" presStyleLbl="parChTrans1D2" presStyleIdx="1" presStyleCnt="3"/>
      <dgm:spPr/>
      <dgm:t>
        <a:bodyPr/>
        <a:lstStyle/>
        <a:p>
          <a:pPr rtl="1"/>
          <a:endParaRPr lang="ar-SA"/>
        </a:p>
      </dgm:t>
    </dgm:pt>
    <dgm:pt modelId="{E32966EE-1E04-442F-8BE8-035BD4F791FD}" type="pres">
      <dgm:prSet presAssocID="{C83E9928-C383-4583-A447-BDD760486CC7}" presName="hierRoot2" presStyleCnt="0">
        <dgm:presLayoutVars>
          <dgm:hierBranch val="init"/>
        </dgm:presLayoutVars>
      </dgm:prSet>
      <dgm:spPr/>
    </dgm:pt>
    <dgm:pt modelId="{E8EC4ECD-2653-488C-8C2E-0B2C15A6E87A}" type="pres">
      <dgm:prSet presAssocID="{C83E9928-C383-4583-A447-BDD760486CC7}" presName="rootComposite" presStyleCnt="0"/>
      <dgm:spPr/>
    </dgm:pt>
    <dgm:pt modelId="{7CB1889E-2F50-47EC-A79D-6485DE5CC10E}" type="pres">
      <dgm:prSet presAssocID="{C83E9928-C383-4583-A447-BDD760486CC7}" presName="rootText" presStyleLbl="node2" presStyleIdx="1" presStyleCnt="3">
        <dgm:presLayoutVars>
          <dgm:chPref val="3"/>
        </dgm:presLayoutVars>
      </dgm:prSet>
      <dgm:spPr/>
      <dgm:t>
        <a:bodyPr/>
        <a:lstStyle/>
        <a:p>
          <a:pPr rtl="1"/>
          <a:endParaRPr lang="ar-SA"/>
        </a:p>
      </dgm:t>
    </dgm:pt>
    <dgm:pt modelId="{95B19960-213A-4C36-A557-F5B57E74F5C4}" type="pres">
      <dgm:prSet presAssocID="{C83E9928-C383-4583-A447-BDD760486CC7}" presName="rootConnector" presStyleLbl="node2" presStyleIdx="1" presStyleCnt="3"/>
      <dgm:spPr/>
      <dgm:t>
        <a:bodyPr/>
        <a:lstStyle/>
        <a:p>
          <a:pPr rtl="1"/>
          <a:endParaRPr lang="ar-SA"/>
        </a:p>
      </dgm:t>
    </dgm:pt>
    <dgm:pt modelId="{AB3B5E03-AD7D-4998-8333-AE6F615BAE16}" type="pres">
      <dgm:prSet presAssocID="{C83E9928-C383-4583-A447-BDD760486CC7}" presName="hierChild4" presStyleCnt="0"/>
      <dgm:spPr/>
    </dgm:pt>
    <dgm:pt modelId="{1C373BED-ED61-48AB-9973-05AEB76B4A15}" type="pres">
      <dgm:prSet presAssocID="{C83E9928-C383-4583-A447-BDD760486CC7}" presName="hierChild5" presStyleCnt="0"/>
      <dgm:spPr/>
    </dgm:pt>
    <dgm:pt modelId="{D77EE0C9-AF1D-4386-8109-968B2E07AAE8}" type="pres">
      <dgm:prSet presAssocID="{D25FF40A-827D-422A-BF8B-92B4EAAC6C21}" presName="Name37" presStyleLbl="parChTrans1D2" presStyleIdx="2" presStyleCnt="3"/>
      <dgm:spPr/>
      <dgm:t>
        <a:bodyPr/>
        <a:lstStyle/>
        <a:p>
          <a:pPr rtl="1"/>
          <a:endParaRPr lang="ar-SA"/>
        </a:p>
      </dgm:t>
    </dgm:pt>
    <dgm:pt modelId="{48BBC575-2355-4F42-AE56-A73BD9FA713C}" type="pres">
      <dgm:prSet presAssocID="{ECC4642A-FA49-4BA4-B6FF-500C53ECE6CE}" presName="hierRoot2" presStyleCnt="0">
        <dgm:presLayoutVars>
          <dgm:hierBranch val="init"/>
        </dgm:presLayoutVars>
      </dgm:prSet>
      <dgm:spPr/>
    </dgm:pt>
    <dgm:pt modelId="{4B1BCB04-E068-4610-AB70-7CDA26A46B35}" type="pres">
      <dgm:prSet presAssocID="{ECC4642A-FA49-4BA4-B6FF-500C53ECE6CE}" presName="rootComposite" presStyleCnt="0"/>
      <dgm:spPr/>
    </dgm:pt>
    <dgm:pt modelId="{940E46F2-A97F-45D0-A824-D9F4BB8BD9ED}" type="pres">
      <dgm:prSet presAssocID="{ECC4642A-FA49-4BA4-B6FF-500C53ECE6CE}" presName="rootText" presStyleLbl="node2" presStyleIdx="2" presStyleCnt="3">
        <dgm:presLayoutVars>
          <dgm:chPref val="3"/>
        </dgm:presLayoutVars>
      </dgm:prSet>
      <dgm:spPr/>
      <dgm:t>
        <a:bodyPr/>
        <a:lstStyle/>
        <a:p>
          <a:pPr rtl="1"/>
          <a:endParaRPr lang="ar-SA"/>
        </a:p>
      </dgm:t>
    </dgm:pt>
    <dgm:pt modelId="{97745B60-40B3-4535-AAB0-5F8714B53DBA}" type="pres">
      <dgm:prSet presAssocID="{ECC4642A-FA49-4BA4-B6FF-500C53ECE6CE}" presName="rootConnector" presStyleLbl="node2" presStyleIdx="2" presStyleCnt="3"/>
      <dgm:spPr/>
      <dgm:t>
        <a:bodyPr/>
        <a:lstStyle/>
        <a:p>
          <a:pPr rtl="1"/>
          <a:endParaRPr lang="ar-SA"/>
        </a:p>
      </dgm:t>
    </dgm:pt>
    <dgm:pt modelId="{B56E1229-8B59-4B67-843C-600F8B7D480B}" type="pres">
      <dgm:prSet presAssocID="{ECC4642A-FA49-4BA4-B6FF-500C53ECE6CE}" presName="hierChild4" presStyleCnt="0"/>
      <dgm:spPr/>
    </dgm:pt>
    <dgm:pt modelId="{4983D7C9-537C-4126-8C8C-3FF3CAB4AD91}" type="pres">
      <dgm:prSet presAssocID="{ECC4642A-FA49-4BA4-B6FF-500C53ECE6CE}" presName="hierChild5" presStyleCnt="0"/>
      <dgm:spPr/>
    </dgm:pt>
    <dgm:pt modelId="{DD20C81B-676F-4BE4-B8A3-81173EAC3D56}" type="pres">
      <dgm:prSet presAssocID="{402BD56D-C039-4E47-997C-082509AD3944}" presName="hierChild3" presStyleCnt="0"/>
      <dgm:spPr/>
    </dgm:pt>
  </dgm:ptLst>
  <dgm:cxnLst>
    <dgm:cxn modelId="{51565C25-4658-401C-904F-945F86378220}" type="presOf" srcId="{ECC4642A-FA49-4BA4-B6FF-500C53ECE6CE}" destId="{940E46F2-A97F-45D0-A824-D9F4BB8BD9ED}" srcOrd="0" destOrd="0" presId="urn:microsoft.com/office/officeart/2005/8/layout/orgChart1"/>
    <dgm:cxn modelId="{434FD979-5E01-496B-891F-9ED3DA74C07B}" type="presOf" srcId="{6D897920-83BF-4368-8724-7C011CF0FEA3}" destId="{DBC1435F-D2A2-46EF-97D6-B0BC318BEB3F}" srcOrd="0" destOrd="0" presId="urn:microsoft.com/office/officeart/2005/8/layout/orgChart1"/>
    <dgm:cxn modelId="{AEC3F140-65C5-4FE4-918E-F3E86D44CB10}" srcId="{9605B532-5139-469C-ADAA-BC23DD9E1499}" destId="{402BD56D-C039-4E47-997C-082509AD3944}" srcOrd="0" destOrd="0" parTransId="{4DE9B8C9-9FB6-4E0C-8463-EDAD0F4D2DC7}" sibTransId="{E7C83DA8-CA2D-415D-8A40-AE18E0A12B20}"/>
    <dgm:cxn modelId="{973479B7-0941-4A88-869D-A4AD8E81BDDE}" type="presOf" srcId="{C83E9928-C383-4583-A447-BDD760486CC7}" destId="{95B19960-213A-4C36-A557-F5B57E74F5C4}" srcOrd="1" destOrd="0" presId="urn:microsoft.com/office/officeart/2005/8/layout/orgChart1"/>
    <dgm:cxn modelId="{0A658522-ABD1-438B-A484-05512DF1BA44}" srcId="{402BD56D-C039-4E47-997C-082509AD3944}" destId="{6D897920-83BF-4368-8724-7C011CF0FEA3}" srcOrd="0" destOrd="0" parTransId="{86D2946E-8712-4EDB-B664-110896AEB375}" sibTransId="{A1DA23D0-C4D6-4A73-BFC7-93974E213D89}"/>
    <dgm:cxn modelId="{7BD2AA56-D8CB-4DAF-91CB-98D7B155BBBC}" type="presOf" srcId="{C83E9928-C383-4583-A447-BDD760486CC7}" destId="{7CB1889E-2F50-47EC-A79D-6485DE5CC10E}" srcOrd="0" destOrd="0" presId="urn:microsoft.com/office/officeart/2005/8/layout/orgChart1"/>
    <dgm:cxn modelId="{CC58B9DE-20F3-4217-952F-EEF5947C48B5}" type="presOf" srcId="{D25FF40A-827D-422A-BF8B-92B4EAAC6C21}" destId="{D77EE0C9-AF1D-4386-8109-968B2E07AAE8}" srcOrd="0" destOrd="0" presId="urn:microsoft.com/office/officeart/2005/8/layout/orgChart1"/>
    <dgm:cxn modelId="{CA144D09-74E3-450D-9CDA-D8B019B74A7D}" type="presOf" srcId="{7D2A867E-F913-4165-A4B4-4876E49D7E40}" destId="{8B50B1FA-365F-4298-9416-6B64113C882C}" srcOrd="0" destOrd="0" presId="urn:microsoft.com/office/officeart/2005/8/layout/orgChart1"/>
    <dgm:cxn modelId="{B75FC7B8-6026-4FEF-B47F-B3D4E36FEFFF}" type="presOf" srcId="{9605B532-5139-469C-ADAA-BC23DD9E1499}" destId="{57DEBA36-3E49-4E55-9DD5-71CEC0260A52}" srcOrd="0" destOrd="0" presId="urn:microsoft.com/office/officeart/2005/8/layout/orgChart1"/>
    <dgm:cxn modelId="{C7776047-B37F-4D5F-8363-870D8D05F2E0}" type="presOf" srcId="{402BD56D-C039-4E47-997C-082509AD3944}" destId="{A483325B-4F21-4622-91D5-2FB53739BFFF}" srcOrd="0" destOrd="0" presId="urn:microsoft.com/office/officeart/2005/8/layout/orgChart1"/>
    <dgm:cxn modelId="{4E3305C9-F49D-4CFD-A534-7C1EBE00513D}" srcId="{402BD56D-C039-4E47-997C-082509AD3944}" destId="{ECC4642A-FA49-4BA4-B6FF-500C53ECE6CE}" srcOrd="2" destOrd="0" parTransId="{D25FF40A-827D-422A-BF8B-92B4EAAC6C21}" sibTransId="{2ED8CEDE-4585-457B-B2EF-B672DABE47E6}"/>
    <dgm:cxn modelId="{0853F01D-36C0-40A3-9D37-F999695E24B8}" type="presOf" srcId="{402BD56D-C039-4E47-997C-082509AD3944}" destId="{DEBE7718-F92B-41EA-BDAB-C805B8D883F5}" srcOrd="1" destOrd="0" presId="urn:microsoft.com/office/officeart/2005/8/layout/orgChart1"/>
    <dgm:cxn modelId="{4E8338BD-7529-436A-AB91-AB6806EB8A6B}" type="presOf" srcId="{ECC4642A-FA49-4BA4-B6FF-500C53ECE6CE}" destId="{97745B60-40B3-4535-AAB0-5F8714B53DBA}" srcOrd="1" destOrd="0" presId="urn:microsoft.com/office/officeart/2005/8/layout/orgChart1"/>
    <dgm:cxn modelId="{DB4B3CF7-B6C8-41DE-BCCC-0AF06FDF0120}" srcId="{402BD56D-C039-4E47-997C-082509AD3944}" destId="{C83E9928-C383-4583-A447-BDD760486CC7}" srcOrd="1" destOrd="0" parTransId="{7D2A867E-F913-4165-A4B4-4876E49D7E40}" sibTransId="{2F79FA0B-B153-4DE8-9DF3-2E10BC79B69C}"/>
    <dgm:cxn modelId="{03B8033C-EC29-407D-8C10-36FB7BD9E025}" type="presOf" srcId="{86D2946E-8712-4EDB-B664-110896AEB375}" destId="{DC1CFA4B-D125-4276-B983-4FA685046D4A}" srcOrd="0" destOrd="0" presId="urn:microsoft.com/office/officeart/2005/8/layout/orgChart1"/>
    <dgm:cxn modelId="{117EFDB3-AC2F-4D78-8E70-4C063F94DB44}" type="presOf" srcId="{6D897920-83BF-4368-8724-7C011CF0FEA3}" destId="{79B77CD4-3BA7-4B67-BFBB-B9C172FC5C37}" srcOrd="1" destOrd="0" presId="urn:microsoft.com/office/officeart/2005/8/layout/orgChart1"/>
    <dgm:cxn modelId="{2812BDFC-83B6-457D-9C79-F974FA35A580}" type="presParOf" srcId="{57DEBA36-3E49-4E55-9DD5-71CEC0260A52}" destId="{66964BE9-5B42-4A15-AF5A-4218677CE187}" srcOrd="0" destOrd="0" presId="urn:microsoft.com/office/officeart/2005/8/layout/orgChart1"/>
    <dgm:cxn modelId="{1C2A0D00-2C83-49A3-B875-90FDFDBCD4A0}" type="presParOf" srcId="{66964BE9-5B42-4A15-AF5A-4218677CE187}" destId="{2EE833C8-DECD-48A4-BED5-E3BB699B37BA}" srcOrd="0" destOrd="0" presId="urn:microsoft.com/office/officeart/2005/8/layout/orgChart1"/>
    <dgm:cxn modelId="{38434637-680B-4938-ADDC-EE0D2A05075C}" type="presParOf" srcId="{2EE833C8-DECD-48A4-BED5-E3BB699B37BA}" destId="{A483325B-4F21-4622-91D5-2FB53739BFFF}" srcOrd="0" destOrd="0" presId="urn:microsoft.com/office/officeart/2005/8/layout/orgChart1"/>
    <dgm:cxn modelId="{05D454C1-EB92-4C0A-957F-0CA826BDF329}" type="presParOf" srcId="{2EE833C8-DECD-48A4-BED5-E3BB699B37BA}" destId="{DEBE7718-F92B-41EA-BDAB-C805B8D883F5}" srcOrd="1" destOrd="0" presId="urn:microsoft.com/office/officeart/2005/8/layout/orgChart1"/>
    <dgm:cxn modelId="{3A23CB52-2A4B-407B-AB2E-6FD824EBD6F9}" type="presParOf" srcId="{66964BE9-5B42-4A15-AF5A-4218677CE187}" destId="{9437A59B-DC04-48CD-A5E0-3F53D13C6F1D}" srcOrd="1" destOrd="0" presId="urn:microsoft.com/office/officeart/2005/8/layout/orgChart1"/>
    <dgm:cxn modelId="{2C5BA0D3-13F9-4900-952C-3B60D929996D}" type="presParOf" srcId="{9437A59B-DC04-48CD-A5E0-3F53D13C6F1D}" destId="{DC1CFA4B-D125-4276-B983-4FA685046D4A}" srcOrd="0" destOrd="0" presId="urn:microsoft.com/office/officeart/2005/8/layout/orgChart1"/>
    <dgm:cxn modelId="{B7361C9C-AC4A-4125-AD1C-ED3B97DD98B7}" type="presParOf" srcId="{9437A59B-DC04-48CD-A5E0-3F53D13C6F1D}" destId="{EC2963B8-6FBC-4717-ADA9-8B3C5036E557}" srcOrd="1" destOrd="0" presId="urn:microsoft.com/office/officeart/2005/8/layout/orgChart1"/>
    <dgm:cxn modelId="{93A16F4A-98B6-49EE-B3C4-C4A34E115EE7}" type="presParOf" srcId="{EC2963B8-6FBC-4717-ADA9-8B3C5036E557}" destId="{D8FECCC0-E1DC-4FC1-A600-B5A333D9FE59}" srcOrd="0" destOrd="0" presId="urn:microsoft.com/office/officeart/2005/8/layout/orgChart1"/>
    <dgm:cxn modelId="{3F2405A0-E1BE-43F0-9833-8880557027BB}" type="presParOf" srcId="{D8FECCC0-E1DC-4FC1-A600-B5A333D9FE59}" destId="{DBC1435F-D2A2-46EF-97D6-B0BC318BEB3F}" srcOrd="0" destOrd="0" presId="urn:microsoft.com/office/officeart/2005/8/layout/orgChart1"/>
    <dgm:cxn modelId="{50C30670-32C6-42DF-9156-497CF997A6D0}" type="presParOf" srcId="{D8FECCC0-E1DC-4FC1-A600-B5A333D9FE59}" destId="{79B77CD4-3BA7-4B67-BFBB-B9C172FC5C37}" srcOrd="1" destOrd="0" presId="urn:microsoft.com/office/officeart/2005/8/layout/orgChart1"/>
    <dgm:cxn modelId="{F0D4CA78-7D29-47B6-A552-A11DFD113F30}" type="presParOf" srcId="{EC2963B8-6FBC-4717-ADA9-8B3C5036E557}" destId="{B5479E85-0DA3-411F-A049-1F51F23EDCDD}" srcOrd="1" destOrd="0" presId="urn:microsoft.com/office/officeart/2005/8/layout/orgChart1"/>
    <dgm:cxn modelId="{42413BD7-9331-4A21-8786-F777CBF0119C}" type="presParOf" srcId="{EC2963B8-6FBC-4717-ADA9-8B3C5036E557}" destId="{DD792590-3524-43A6-8015-C8245D07D6E9}" srcOrd="2" destOrd="0" presId="urn:microsoft.com/office/officeart/2005/8/layout/orgChart1"/>
    <dgm:cxn modelId="{90AE493E-776A-42E9-8D5E-EA35BD971D7C}" type="presParOf" srcId="{9437A59B-DC04-48CD-A5E0-3F53D13C6F1D}" destId="{8B50B1FA-365F-4298-9416-6B64113C882C}" srcOrd="2" destOrd="0" presId="urn:microsoft.com/office/officeart/2005/8/layout/orgChart1"/>
    <dgm:cxn modelId="{C225DCC9-C9AB-40CC-BD94-4EC8600F3C06}" type="presParOf" srcId="{9437A59B-DC04-48CD-A5E0-3F53D13C6F1D}" destId="{E32966EE-1E04-442F-8BE8-035BD4F791FD}" srcOrd="3" destOrd="0" presId="urn:microsoft.com/office/officeart/2005/8/layout/orgChart1"/>
    <dgm:cxn modelId="{0C71E638-370D-46CC-8F49-7C6774CA0CA8}" type="presParOf" srcId="{E32966EE-1E04-442F-8BE8-035BD4F791FD}" destId="{E8EC4ECD-2653-488C-8C2E-0B2C15A6E87A}" srcOrd="0" destOrd="0" presId="urn:microsoft.com/office/officeart/2005/8/layout/orgChart1"/>
    <dgm:cxn modelId="{9968A8B1-9D2E-47E3-97D3-D36ABD44538A}" type="presParOf" srcId="{E8EC4ECD-2653-488C-8C2E-0B2C15A6E87A}" destId="{7CB1889E-2F50-47EC-A79D-6485DE5CC10E}" srcOrd="0" destOrd="0" presId="urn:microsoft.com/office/officeart/2005/8/layout/orgChart1"/>
    <dgm:cxn modelId="{1C6CB8EB-625D-4281-9CFE-80152C714683}" type="presParOf" srcId="{E8EC4ECD-2653-488C-8C2E-0B2C15A6E87A}" destId="{95B19960-213A-4C36-A557-F5B57E74F5C4}" srcOrd="1" destOrd="0" presId="urn:microsoft.com/office/officeart/2005/8/layout/orgChart1"/>
    <dgm:cxn modelId="{32AB64F1-013E-4A8B-B5F8-CD799ED1B811}" type="presParOf" srcId="{E32966EE-1E04-442F-8BE8-035BD4F791FD}" destId="{AB3B5E03-AD7D-4998-8333-AE6F615BAE16}" srcOrd="1" destOrd="0" presId="urn:microsoft.com/office/officeart/2005/8/layout/orgChart1"/>
    <dgm:cxn modelId="{BDD9F17E-B8F2-4040-A89C-5D5E323F4743}" type="presParOf" srcId="{E32966EE-1E04-442F-8BE8-035BD4F791FD}" destId="{1C373BED-ED61-48AB-9973-05AEB76B4A15}" srcOrd="2" destOrd="0" presId="urn:microsoft.com/office/officeart/2005/8/layout/orgChart1"/>
    <dgm:cxn modelId="{C8A56FDB-E014-4B0D-BCD2-09481BD0551E}" type="presParOf" srcId="{9437A59B-DC04-48CD-A5E0-3F53D13C6F1D}" destId="{D77EE0C9-AF1D-4386-8109-968B2E07AAE8}" srcOrd="4" destOrd="0" presId="urn:microsoft.com/office/officeart/2005/8/layout/orgChart1"/>
    <dgm:cxn modelId="{4123C810-34B1-4F3C-9F0D-9896818C3A68}" type="presParOf" srcId="{9437A59B-DC04-48CD-A5E0-3F53D13C6F1D}" destId="{48BBC575-2355-4F42-AE56-A73BD9FA713C}" srcOrd="5" destOrd="0" presId="urn:microsoft.com/office/officeart/2005/8/layout/orgChart1"/>
    <dgm:cxn modelId="{F3F39768-FBA8-412C-BA8E-34D2A0C3D8BE}" type="presParOf" srcId="{48BBC575-2355-4F42-AE56-A73BD9FA713C}" destId="{4B1BCB04-E068-4610-AB70-7CDA26A46B35}" srcOrd="0" destOrd="0" presId="urn:microsoft.com/office/officeart/2005/8/layout/orgChart1"/>
    <dgm:cxn modelId="{D227E851-D6B1-4514-BC79-D378993542F7}" type="presParOf" srcId="{4B1BCB04-E068-4610-AB70-7CDA26A46B35}" destId="{940E46F2-A97F-45D0-A824-D9F4BB8BD9ED}" srcOrd="0" destOrd="0" presId="urn:microsoft.com/office/officeart/2005/8/layout/orgChart1"/>
    <dgm:cxn modelId="{B237199B-EC7B-4302-B032-0B6D06A45083}" type="presParOf" srcId="{4B1BCB04-E068-4610-AB70-7CDA26A46B35}" destId="{97745B60-40B3-4535-AAB0-5F8714B53DBA}" srcOrd="1" destOrd="0" presId="urn:microsoft.com/office/officeart/2005/8/layout/orgChart1"/>
    <dgm:cxn modelId="{07DDE542-9CC2-43A3-AC33-3E8B26B25AC8}" type="presParOf" srcId="{48BBC575-2355-4F42-AE56-A73BD9FA713C}" destId="{B56E1229-8B59-4B67-843C-600F8B7D480B}" srcOrd="1" destOrd="0" presId="urn:microsoft.com/office/officeart/2005/8/layout/orgChart1"/>
    <dgm:cxn modelId="{09D712C3-21A9-4A0C-BC2F-BCC5BA565569}" type="presParOf" srcId="{48BBC575-2355-4F42-AE56-A73BD9FA713C}" destId="{4983D7C9-537C-4126-8C8C-3FF3CAB4AD91}" srcOrd="2" destOrd="0" presId="urn:microsoft.com/office/officeart/2005/8/layout/orgChart1"/>
    <dgm:cxn modelId="{8EC83CF4-E29D-4075-AC15-009B942A7722}" type="presParOf" srcId="{66964BE9-5B42-4A15-AF5A-4218677CE187}" destId="{DD20C81B-676F-4BE4-B8A3-81173EAC3D56}"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20EA136-2B7B-4F33-9985-45889E9D7CB4}" type="doc">
      <dgm:prSet loTypeId="urn:microsoft.com/office/officeart/2005/8/layout/hierarchy5" loCatId="hierarchy" qsTypeId="urn:microsoft.com/office/officeart/2005/8/quickstyle/3d3" qsCatId="3D" csTypeId="urn:microsoft.com/office/officeart/2005/8/colors/colorful1#3" csCatId="colorful" phldr="1"/>
      <dgm:spPr/>
      <dgm:t>
        <a:bodyPr/>
        <a:lstStyle/>
        <a:p>
          <a:pPr rtl="1"/>
          <a:endParaRPr lang="ar-EG"/>
        </a:p>
      </dgm:t>
    </dgm:pt>
    <dgm:pt modelId="{D7EBBB41-9DED-42F6-9BB7-70497B36FFB9}">
      <dgm:prSet phldrT="[Text]" custT="1"/>
      <dgm:spPr/>
      <dgm:t>
        <a:bodyPr/>
        <a:lstStyle/>
        <a:p>
          <a:pPr rtl="1"/>
          <a:r>
            <a:rPr lang="ar-EG" sz="2400" b="1" dirty="0"/>
            <a:t>محاكم التنفيذ</a:t>
          </a:r>
        </a:p>
      </dgm:t>
    </dgm:pt>
    <dgm:pt modelId="{CC32C53E-0A13-400A-AC8D-EAC627A8F4E0}" type="parTrans" cxnId="{C4FCEBE8-2FCE-4379-B3F6-1D42B4482F30}">
      <dgm:prSet/>
      <dgm:spPr/>
      <dgm:t>
        <a:bodyPr/>
        <a:lstStyle/>
        <a:p>
          <a:pPr rtl="1"/>
          <a:endParaRPr lang="ar-EG" sz="2400" b="1"/>
        </a:p>
      </dgm:t>
    </dgm:pt>
    <dgm:pt modelId="{847481E1-3B79-4793-A0AE-74CB5D197E25}" type="sibTrans" cxnId="{C4FCEBE8-2FCE-4379-B3F6-1D42B4482F30}">
      <dgm:prSet/>
      <dgm:spPr/>
      <dgm:t>
        <a:bodyPr/>
        <a:lstStyle/>
        <a:p>
          <a:pPr rtl="1"/>
          <a:endParaRPr lang="ar-EG" sz="2400" b="1"/>
        </a:p>
      </dgm:t>
    </dgm:pt>
    <dgm:pt modelId="{19323DBF-4DD2-40A4-AB84-BAABCB36914C}">
      <dgm:prSet phldrT="[Text]" custT="1"/>
      <dgm:spPr/>
      <dgm:t>
        <a:bodyPr/>
        <a:lstStyle/>
        <a:p>
          <a:pPr rtl="1"/>
          <a:r>
            <a:rPr lang="ar-EG" sz="2400" b="1" dirty="0"/>
            <a:t>محاكم الدرجة الأولى</a:t>
          </a:r>
        </a:p>
      </dgm:t>
    </dgm:pt>
    <dgm:pt modelId="{1A0DE55A-A30A-4D4F-9AF7-B4DD513C7D97}" type="parTrans" cxnId="{D0FC4E82-7D3E-4335-B424-3A9D2C38B886}">
      <dgm:prSet custT="1"/>
      <dgm:spPr/>
      <dgm:t>
        <a:bodyPr/>
        <a:lstStyle/>
        <a:p>
          <a:pPr rtl="1"/>
          <a:endParaRPr lang="ar-EG" sz="2400" b="1"/>
        </a:p>
      </dgm:t>
    </dgm:pt>
    <dgm:pt modelId="{BEA5D6A3-254D-4815-8EC7-241DC0028C94}" type="sibTrans" cxnId="{D0FC4E82-7D3E-4335-B424-3A9D2C38B886}">
      <dgm:prSet/>
      <dgm:spPr/>
      <dgm:t>
        <a:bodyPr/>
        <a:lstStyle/>
        <a:p>
          <a:pPr rtl="1"/>
          <a:endParaRPr lang="ar-EG" sz="2400" b="1"/>
        </a:p>
      </dgm:t>
    </dgm:pt>
    <dgm:pt modelId="{9DC84468-CA7E-4D66-AA55-8EBC94543749}">
      <dgm:prSet phldrT="[Text]" custT="1"/>
      <dgm:spPr/>
      <dgm:t>
        <a:bodyPr/>
        <a:lstStyle/>
        <a:p>
          <a:pPr rtl="1"/>
          <a:r>
            <a:rPr lang="ar-EG" sz="2400" b="1" dirty="0"/>
            <a:t>المحكمة العامة</a:t>
          </a:r>
        </a:p>
      </dgm:t>
    </dgm:pt>
    <dgm:pt modelId="{1613968B-420F-4714-9C54-DEDAD02C2023}" type="parTrans" cxnId="{FAE1994F-AD41-47D5-9F17-D43419CD9511}">
      <dgm:prSet custT="1"/>
      <dgm:spPr/>
      <dgm:t>
        <a:bodyPr/>
        <a:lstStyle/>
        <a:p>
          <a:pPr rtl="1"/>
          <a:endParaRPr lang="ar-EG" sz="2400" b="1"/>
        </a:p>
      </dgm:t>
    </dgm:pt>
    <dgm:pt modelId="{005AD1C5-E6EE-4C37-9289-0C922C8B33B1}" type="sibTrans" cxnId="{FAE1994F-AD41-47D5-9F17-D43419CD9511}">
      <dgm:prSet/>
      <dgm:spPr/>
      <dgm:t>
        <a:bodyPr/>
        <a:lstStyle/>
        <a:p>
          <a:pPr rtl="1"/>
          <a:endParaRPr lang="ar-EG" sz="2400" b="1"/>
        </a:p>
      </dgm:t>
    </dgm:pt>
    <dgm:pt modelId="{1215B15B-17D8-4E63-8B9E-68F05E67900F}">
      <dgm:prSet phldrT="[Text]" custT="1"/>
      <dgm:spPr/>
      <dgm:t>
        <a:bodyPr/>
        <a:lstStyle/>
        <a:p>
          <a:pPr marL="0" marR="0" lvl="0" indent="0" defTabSz="914400" rtl="1" eaLnBrk="1" fontAlgn="auto" latinLnBrk="0" hangingPunct="1">
            <a:lnSpc>
              <a:spcPct val="100000"/>
            </a:lnSpc>
            <a:spcBef>
              <a:spcPts val="0"/>
            </a:spcBef>
            <a:spcAft>
              <a:spcPts val="0"/>
            </a:spcAft>
            <a:buClrTx/>
            <a:buSzTx/>
            <a:buFontTx/>
            <a:buNone/>
            <a:tabLst/>
            <a:defRPr/>
          </a:pPr>
          <a:r>
            <a:rPr lang="ar-EG" sz="2400" b="1" dirty="0"/>
            <a:t>المحكمة العليا</a:t>
          </a:r>
        </a:p>
      </dgm:t>
    </dgm:pt>
    <dgm:pt modelId="{6AC73458-12DE-40B0-8F57-4FA1A9980F72}" type="parTrans" cxnId="{733E0E9E-785F-4311-8C6A-1F5CA4F5B87A}">
      <dgm:prSet custT="1"/>
      <dgm:spPr/>
      <dgm:t>
        <a:bodyPr/>
        <a:lstStyle/>
        <a:p>
          <a:pPr rtl="1"/>
          <a:endParaRPr lang="ar-EG" sz="2400" b="1"/>
        </a:p>
      </dgm:t>
    </dgm:pt>
    <dgm:pt modelId="{FDFB9D4E-5671-40FD-AF22-EF7AF247165A}" type="sibTrans" cxnId="{733E0E9E-785F-4311-8C6A-1F5CA4F5B87A}">
      <dgm:prSet/>
      <dgm:spPr/>
      <dgm:t>
        <a:bodyPr/>
        <a:lstStyle/>
        <a:p>
          <a:pPr rtl="1"/>
          <a:endParaRPr lang="ar-EG" sz="2400" b="1"/>
        </a:p>
      </dgm:t>
    </dgm:pt>
    <dgm:pt modelId="{A9DDC724-E59E-4741-B31F-30FC12F3A418}">
      <dgm:prSet phldrT="[Text]" custT="1"/>
      <dgm:spPr/>
      <dgm:t>
        <a:bodyPr/>
        <a:lstStyle/>
        <a:p>
          <a:pPr rtl="1"/>
          <a:r>
            <a:rPr lang="ar-EG" sz="2400" b="1" dirty="0"/>
            <a:t>محكمة الأحوال الشخصية</a:t>
          </a:r>
        </a:p>
      </dgm:t>
    </dgm:pt>
    <dgm:pt modelId="{0402E223-FB20-44AC-8811-CF86DC4C38C0}" type="parTrans" cxnId="{C464B79F-241E-47C8-AD50-F0644B02D061}">
      <dgm:prSet custT="1"/>
      <dgm:spPr/>
      <dgm:t>
        <a:bodyPr/>
        <a:lstStyle/>
        <a:p>
          <a:pPr rtl="1"/>
          <a:endParaRPr lang="ar-EG" sz="2400" b="1"/>
        </a:p>
      </dgm:t>
    </dgm:pt>
    <dgm:pt modelId="{43CD0402-FE85-4C44-948F-4B6C75DACE62}" type="sibTrans" cxnId="{C464B79F-241E-47C8-AD50-F0644B02D061}">
      <dgm:prSet/>
      <dgm:spPr/>
      <dgm:t>
        <a:bodyPr/>
        <a:lstStyle/>
        <a:p>
          <a:pPr rtl="1"/>
          <a:endParaRPr lang="ar-EG" sz="2400" b="1"/>
        </a:p>
      </dgm:t>
    </dgm:pt>
    <dgm:pt modelId="{DADCC08A-71D0-42A1-B9D4-F1162B0AF52C}">
      <dgm:prSet phldrT="[Text]" custT="1"/>
      <dgm:spPr/>
      <dgm:t>
        <a:bodyPr/>
        <a:lstStyle/>
        <a:p>
          <a:pPr rtl="1"/>
          <a:r>
            <a:rPr lang="ar-EG" sz="2400" b="1" dirty="0"/>
            <a:t>المحكمة الجزائية</a:t>
          </a:r>
        </a:p>
      </dgm:t>
    </dgm:pt>
    <dgm:pt modelId="{37C112BE-7D4E-466E-BD41-777E6DDE58DE}" type="parTrans" cxnId="{7A9FCF73-7F4C-4D6E-A5E3-93885FD10D54}">
      <dgm:prSet custT="1"/>
      <dgm:spPr/>
      <dgm:t>
        <a:bodyPr/>
        <a:lstStyle/>
        <a:p>
          <a:pPr rtl="1"/>
          <a:endParaRPr lang="ar-EG" sz="2400" b="1"/>
        </a:p>
      </dgm:t>
    </dgm:pt>
    <dgm:pt modelId="{3CD7E2F8-34D0-4206-BB9B-8B4DE09ECCBA}" type="sibTrans" cxnId="{7A9FCF73-7F4C-4D6E-A5E3-93885FD10D54}">
      <dgm:prSet/>
      <dgm:spPr/>
      <dgm:t>
        <a:bodyPr/>
        <a:lstStyle/>
        <a:p>
          <a:pPr rtl="1"/>
          <a:endParaRPr lang="ar-EG" sz="2400" b="1"/>
        </a:p>
      </dgm:t>
    </dgm:pt>
    <dgm:pt modelId="{460C073D-29BF-4E45-82FE-8C3DBBC15D20}">
      <dgm:prSet phldrT="[Text]" custT="1"/>
      <dgm:spPr/>
      <dgm:t>
        <a:bodyPr/>
        <a:lstStyle/>
        <a:p>
          <a:pPr rtl="1"/>
          <a:r>
            <a:rPr lang="ar-EG" sz="2400" b="1" dirty="0"/>
            <a:t>المحكمة التجارية</a:t>
          </a:r>
        </a:p>
      </dgm:t>
    </dgm:pt>
    <dgm:pt modelId="{AC6A769F-192C-4FB5-8F20-2DDF950F3F0D}" type="parTrans" cxnId="{516A89A9-ED4B-4C13-A7F9-F5A30FED0270}">
      <dgm:prSet custT="1"/>
      <dgm:spPr/>
      <dgm:t>
        <a:bodyPr/>
        <a:lstStyle/>
        <a:p>
          <a:pPr rtl="1"/>
          <a:endParaRPr lang="ar-EG" sz="2400" b="1"/>
        </a:p>
      </dgm:t>
    </dgm:pt>
    <dgm:pt modelId="{556DE8D5-6B86-4318-A91D-BB2ACA2F3CC2}" type="sibTrans" cxnId="{516A89A9-ED4B-4C13-A7F9-F5A30FED0270}">
      <dgm:prSet/>
      <dgm:spPr/>
      <dgm:t>
        <a:bodyPr/>
        <a:lstStyle/>
        <a:p>
          <a:pPr rtl="1"/>
          <a:endParaRPr lang="ar-EG" sz="2400" b="1"/>
        </a:p>
      </dgm:t>
    </dgm:pt>
    <dgm:pt modelId="{8D013BE0-BB12-47CC-A780-19D5C6A8DEB7}">
      <dgm:prSet phldrT="[Text]" custT="1"/>
      <dgm:spPr/>
      <dgm:t>
        <a:bodyPr/>
        <a:lstStyle/>
        <a:p>
          <a:pPr rtl="1"/>
          <a:r>
            <a:rPr lang="ar-EG" sz="2400" b="1" dirty="0"/>
            <a:t>المحكمة العمالية</a:t>
          </a:r>
        </a:p>
      </dgm:t>
    </dgm:pt>
    <dgm:pt modelId="{9CB3D4AE-C519-486F-AEB3-F4193272E61B}" type="parTrans" cxnId="{9A4D6A02-FE9F-4422-9538-B89F0CF48AC3}">
      <dgm:prSet custT="1"/>
      <dgm:spPr/>
      <dgm:t>
        <a:bodyPr/>
        <a:lstStyle/>
        <a:p>
          <a:pPr rtl="1"/>
          <a:endParaRPr lang="ar-EG" sz="2400" b="1"/>
        </a:p>
      </dgm:t>
    </dgm:pt>
    <dgm:pt modelId="{4A802817-BE16-421F-ACC7-9C90BED23FA5}" type="sibTrans" cxnId="{9A4D6A02-FE9F-4422-9538-B89F0CF48AC3}">
      <dgm:prSet/>
      <dgm:spPr/>
      <dgm:t>
        <a:bodyPr/>
        <a:lstStyle/>
        <a:p>
          <a:pPr rtl="1"/>
          <a:endParaRPr lang="ar-EG" sz="2400" b="1"/>
        </a:p>
      </dgm:t>
    </dgm:pt>
    <dgm:pt modelId="{138F29EE-644F-4FEC-89BF-E924C276BE9D}">
      <dgm:prSet custT="1"/>
      <dgm:spPr/>
      <dgm:t>
        <a:bodyPr/>
        <a:lstStyle/>
        <a:p>
          <a:pPr rtl="1"/>
          <a:r>
            <a:rPr lang="ar-EG" sz="2400" b="1"/>
            <a:t>محاكم الاستئناف</a:t>
          </a:r>
          <a:endParaRPr lang="ar-EG" sz="2400" b="1" dirty="0"/>
        </a:p>
      </dgm:t>
    </dgm:pt>
    <dgm:pt modelId="{DE959B37-6EEF-4FBD-8BBE-B5FC8B70E241}" type="parTrans" cxnId="{8BD52BA4-EB69-43CF-A1D4-C1567A4661B5}">
      <dgm:prSet custT="1"/>
      <dgm:spPr/>
      <dgm:t>
        <a:bodyPr/>
        <a:lstStyle/>
        <a:p>
          <a:pPr rtl="1"/>
          <a:endParaRPr lang="ar-EG" sz="2400" b="1"/>
        </a:p>
      </dgm:t>
    </dgm:pt>
    <dgm:pt modelId="{1097C3FF-F949-415E-BDE0-AAF881E373B7}" type="sibTrans" cxnId="{8BD52BA4-EB69-43CF-A1D4-C1567A4661B5}">
      <dgm:prSet/>
      <dgm:spPr/>
      <dgm:t>
        <a:bodyPr/>
        <a:lstStyle/>
        <a:p>
          <a:pPr rtl="1"/>
          <a:endParaRPr lang="ar-EG" sz="2400" b="1"/>
        </a:p>
      </dgm:t>
    </dgm:pt>
    <dgm:pt modelId="{29A18ABD-EF70-4342-A52D-8C6A93EDFD0A}">
      <dgm:prSet phldrT="[Text]" custT="1"/>
      <dgm:spPr>
        <a:solidFill>
          <a:schemeClr val="accent6">
            <a:lumMod val="75000"/>
          </a:schemeClr>
        </a:solidFill>
      </dgm:spPr>
      <dgm:t>
        <a:bodyPr/>
        <a:lstStyle/>
        <a:p>
          <a:pPr marL="0" marR="0" lvl="0" indent="0" defTabSz="914400" rtl="1" eaLnBrk="1" fontAlgn="auto" latinLnBrk="0" hangingPunct="1">
            <a:lnSpc>
              <a:spcPct val="100000"/>
            </a:lnSpc>
            <a:spcBef>
              <a:spcPts val="0"/>
            </a:spcBef>
            <a:spcAft>
              <a:spcPts val="0"/>
            </a:spcAft>
            <a:buClrTx/>
            <a:buSzTx/>
            <a:buFontTx/>
            <a:buNone/>
            <a:tabLst/>
            <a:defRPr/>
          </a:pPr>
          <a:r>
            <a:rPr lang="ar-EG" sz="2400" b="1" dirty="0"/>
            <a:t>المجلس الأعلى للقضاء</a:t>
          </a:r>
        </a:p>
      </dgm:t>
    </dgm:pt>
    <dgm:pt modelId="{3FE5E406-1E43-4296-8362-69CEDC8A0FB6}" type="sibTrans" cxnId="{2C18F54D-7249-4007-972B-8E928E4D4AAD}">
      <dgm:prSet/>
      <dgm:spPr/>
      <dgm:t>
        <a:bodyPr/>
        <a:lstStyle/>
        <a:p>
          <a:pPr rtl="1"/>
          <a:endParaRPr lang="ar-EG" sz="2400" b="1"/>
        </a:p>
      </dgm:t>
    </dgm:pt>
    <dgm:pt modelId="{41E332DC-CBE2-4253-BB31-07E96088973D}" type="parTrans" cxnId="{2C18F54D-7249-4007-972B-8E928E4D4AAD}">
      <dgm:prSet custT="1"/>
      <dgm:spPr/>
      <dgm:t>
        <a:bodyPr/>
        <a:lstStyle/>
        <a:p>
          <a:pPr rtl="1"/>
          <a:endParaRPr lang="ar-EG" sz="2400" b="1"/>
        </a:p>
      </dgm:t>
    </dgm:pt>
    <dgm:pt modelId="{F40D9BAE-9578-4869-AD78-10015AC511CF}" type="pres">
      <dgm:prSet presAssocID="{E20EA136-2B7B-4F33-9985-45889E9D7CB4}" presName="mainComposite" presStyleCnt="0">
        <dgm:presLayoutVars>
          <dgm:chPref val="1"/>
          <dgm:dir/>
          <dgm:animOne val="branch"/>
          <dgm:animLvl val="lvl"/>
          <dgm:resizeHandles val="exact"/>
        </dgm:presLayoutVars>
      </dgm:prSet>
      <dgm:spPr/>
      <dgm:t>
        <a:bodyPr/>
        <a:lstStyle/>
        <a:p>
          <a:pPr rtl="1"/>
          <a:endParaRPr lang="ar-SA"/>
        </a:p>
      </dgm:t>
    </dgm:pt>
    <dgm:pt modelId="{DE9857B3-4853-4B15-8DE4-D085D2B09C58}" type="pres">
      <dgm:prSet presAssocID="{E20EA136-2B7B-4F33-9985-45889E9D7CB4}" presName="hierFlow" presStyleCnt="0"/>
      <dgm:spPr/>
    </dgm:pt>
    <dgm:pt modelId="{6015CF4D-1330-4A51-99CA-962881B53A65}" type="pres">
      <dgm:prSet presAssocID="{E20EA136-2B7B-4F33-9985-45889E9D7CB4}" presName="hierChild1" presStyleCnt="0">
        <dgm:presLayoutVars>
          <dgm:chPref val="1"/>
          <dgm:animOne val="branch"/>
          <dgm:animLvl val="lvl"/>
        </dgm:presLayoutVars>
      </dgm:prSet>
      <dgm:spPr/>
    </dgm:pt>
    <dgm:pt modelId="{5C119C8E-BD8B-4324-BEDD-9B25CF067F58}" type="pres">
      <dgm:prSet presAssocID="{D7EBBB41-9DED-42F6-9BB7-70497B36FFB9}" presName="Name17" presStyleCnt="0"/>
      <dgm:spPr/>
    </dgm:pt>
    <dgm:pt modelId="{C8E4A135-0FBE-422F-BD94-2770B9223726}" type="pres">
      <dgm:prSet presAssocID="{D7EBBB41-9DED-42F6-9BB7-70497B36FFB9}" presName="level1Shape" presStyleLbl="node0" presStyleIdx="0" presStyleCnt="1">
        <dgm:presLayoutVars>
          <dgm:chPref val="3"/>
        </dgm:presLayoutVars>
      </dgm:prSet>
      <dgm:spPr/>
      <dgm:t>
        <a:bodyPr/>
        <a:lstStyle/>
        <a:p>
          <a:pPr rtl="1"/>
          <a:endParaRPr lang="ar-SA"/>
        </a:p>
      </dgm:t>
    </dgm:pt>
    <dgm:pt modelId="{0D6A6858-CA63-425F-940F-DB0B5E70D600}" type="pres">
      <dgm:prSet presAssocID="{D7EBBB41-9DED-42F6-9BB7-70497B36FFB9}" presName="hierChild2" presStyleCnt="0"/>
      <dgm:spPr/>
    </dgm:pt>
    <dgm:pt modelId="{8D6C93E4-6923-4209-ADFA-A4114E05E5E8}" type="pres">
      <dgm:prSet presAssocID="{41E332DC-CBE2-4253-BB31-07E96088973D}" presName="Name25" presStyleLbl="parChTrans1D2" presStyleIdx="0" presStyleCnt="4"/>
      <dgm:spPr/>
      <dgm:t>
        <a:bodyPr/>
        <a:lstStyle/>
        <a:p>
          <a:pPr rtl="1"/>
          <a:endParaRPr lang="ar-SA"/>
        </a:p>
      </dgm:t>
    </dgm:pt>
    <dgm:pt modelId="{3749120C-EAC5-473A-A4A6-B211CCE79EC7}" type="pres">
      <dgm:prSet presAssocID="{41E332DC-CBE2-4253-BB31-07E96088973D}" presName="connTx" presStyleLbl="parChTrans1D2" presStyleIdx="0" presStyleCnt="4"/>
      <dgm:spPr/>
      <dgm:t>
        <a:bodyPr/>
        <a:lstStyle/>
        <a:p>
          <a:pPr rtl="1"/>
          <a:endParaRPr lang="ar-SA"/>
        </a:p>
      </dgm:t>
    </dgm:pt>
    <dgm:pt modelId="{8588C4D2-18B6-4CE8-A54D-B2F6536BF922}" type="pres">
      <dgm:prSet presAssocID="{29A18ABD-EF70-4342-A52D-8C6A93EDFD0A}" presName="Name30" presStyleCnt="0"/>
      <dgm:spPr/>
    </dgm:pt>
    <dgm:pt modelId="{583C9A1E-8A2E-4D69-8BBD-1FFB5E44839D}" type="pres">
      <dgm:prSet presAssocID="{29A18ABD-EF70-4342-A52D-8C6A93EDFD0A}" presName="level2Shape" presStyleLbl="node2" presStyleIdx="0" presStyleCnt="4" custScaleX="186550"/>
      <dgm:spPr/>
      <dgm:t>
        <a:bodyPr/>
        <a:lstStyle/>
        <a:p>
          <a:pPr rtl="1"/>
          <a:endParaRPr lang="ar-SA"/>
        </a:p>
      </dgm:t>
    </dgm:pt>
    <dgm:pt modelId="{7ABE1BC0-CB5E-406C-B1EC-9EB8116F6444}" type="pres">
      <dgm:prSet presAssocID="{29A18ABD-EF70-4342-A52D-8C6A93EDFD0A}" presName="hierChild3" presStyleCnt="0"/>
      <dgm:spPr/>
    </dgm:pt>
    <dgm:pt modelId="{39D6E624-0FAF-440B-B5A7-87AD7FDFCD48}" type="pres">
      <dgm:prSet presAssocID="{6AC73458-12DE-40B0-8F57-4FA1A9980F72}" presName="Name25" presStyleLbl="parChTrans1D2" presStyleIdx="1" presStyleCnt="4"/>
      <dgm:spPr/>
      <dgm:t>
        <a:bodyPr/>
        <a:lstStyle/>
        <a:p>
          <a:pPr rtl="1"/>
          <a:endParaRPr lang="ar-SA"/>
        </a:p>
      </dgm:t>
    </dgm:pt>
    <dgm:pt modelId="{89D38B05-0244-4542-A568-E22F888FF1AF}" type="pres">
      <dgm:prSet presAssocID="{6AC73458-12DE-40B0-8F57-4FA1A9980F72}" presName="connTx" presStyleLbl="parChTrans1D2" presStyleIdx="1" presStyleCnt="4"/>
      <dgm:spPr/>
      <dgm:t>
        <a:bodyPr/>
        <a:lstStyle/>
        <a:p>
          <a:pPr rtl="1"/>
          <a:endParaRPr lang="ar-SA"/>
        </a:p>
      </dgm:t>
    </dgm:pt>
    <dgm:pt modelId="{BB0BD27B-D996-41A0-991E-7B7CBBFB2F2B}" type="pres">
      <dgm:prSet presAssocID="{1215B15B-17D8-4E63-8B9E-68F05E67900F}" presName="Name30" presStyleCnt="0"/>
      <dgm:spPr/>
    </dgm:pt>
    <dgm:pt modelId="{5A944141-E9E5-42F4-A121-60C547AEE2B8}" type="pres">
      <dgm:prSet presAssocID="{1215B15B-17D8-4E63-8B9E-68F05E67900F}" presName="level2Shape" presStyleLbl="node2" presStyleIdx="1" presStyleCnt="4" custScaleX="143759"/>
      <dgm:spPr/>
      <dgm:t>
        <a:bodyPr/>
        <a:lstStyle/>
        <a:p>
          <a:pPr rtl="1"/>
          <a:endParaRPr lang="ar-SA"/>
        </a:p>
      </dgm:t>
    </dgm:pt>
    <dgm:pt modelId="{03B2A442-2916-4231-9982-497282A78905}" type="pres">
      <dgm:prSet presAssocID="{1215B15B-17D8-4E63-8B9E-68F05E67900F}" presName="hierChild3" presStyleCnt="0"/>
      <dgm:spPr/>
    </dgm:pt>
    <dgm:pt modelId="{62F82FD1-5198-4156-AEA8-76B52AC9641B}" type="pres">
      <dgm:prSet presAssocID="{DE959B37-6EEF-4FBD-8BBE-B5FC8B70E241}" presName="Name25" presStyleLbl="parChTrans1D2" presStyleIdx="2" presStyleCnt="4"/>
      <dgm:spPr/>
      <dgm:t>
        <a:bodyPr/>
        <a:lstStyle/>
        <a:p>
          <a:pPr rtl="1"/>
          <a:endParaRPr lang="ar-SA"/>
        </a:p>
      </dgm:t>
    </dgm:pt>
    <dgm:pt modelId="{88FCEB52-DAC2-469D-B8D4-A8D901D7C249}" type="pres">
      <dgm:prSet presAssocID="{DE959B37-6EEF-4FBD-8BBE-B5FC8B70E241}" presName="connTx" presStyleLbl="parChTrans1D2" presStyleIdx="2" presStyleCnt="4"/>
      <dgm:spPr/>
      <dgm:t>
        <a:bodyPr/>
        <a:lstStyle/>
        <a:p>
          <a:pPr rtl="1"/>
          <a:endParaRPr lang="ar-SA"/>
        </a:p>
      </dgm:t>
    </dgm:pt>
    <dgm:pt modelId="{9D9BC060-8026-4BA5-8A9C-9D477250ECBE}" type="pres">
      <dgm:prSet presAssocID="{138F29EE-644F-4FEC-89BF-E924C276BE9D}" presName="Name30" presStyleCnt="0"/>
      <dgm:spPr/>
    </dgm:pt>
    <dgm:pt modelId="{7D3A00A1-5519-45F2-883C-E87F57B2D90A}" type="pres">
      <dgm:prSet presAssocID="{138F29EE-644F-4FEC-89BF-E924C276BE9D}" presName="level2Shape" presStyleLbl="node2" presStyleIdx="2" presStyleCnt="4" custScaleX="152088"/>
      <dgm:spPr/>
      <dgm:t>
        <a:bodyPr/>
        <a:lstStyle/>
        <a:p>
          <a:pPr rtl="1"/>
          <a:endParaRPr lang="ar-SA"/>
        </a:p>
      </dgm:t>
    </dgm:pt>
    <dgm:pt modelId="{03DA0357-3C31-49D1-AEC7-2ED0EF9B4FF2}" type="pres">
      <dgm:prSet presAssocID="{138F29EE-644F-4FEC-89BF-E924C276BE9D}" presName="hierChild3" presStyleCnt="0"/>
      <dgm:spPr/>
    </dgm:pt>
    <dgm:pt modelId="{7B96A9F8-1BFF-4EDE-AD1A-805EA78D9F75}" type="pres">
      <dgm:prSet presAssocID="{1A0DE55A-A30A-4D4F-9AF7-B4DD513C7D97}" presName="Name25" presStyleLbl="parChTrans1D2" presStyleIdx="3" presStyleCnt="4"/>
      <dgm:spPr/>
      <dgm:t>
        <a:bodyPr/>
        <a:lstStyle/>
        <a:p>
          <a:pPr rtl="1"/>
          <a:endParaRPr lang="ar-SA"/>
        </a:p>
      </dgm:t>
    </dgm:pt>
    <dgm:pt modelId="{CC77CDE6-210A-47B3-87AB-7BF97B7BA20A}" type="pres">
      <dgm:prSet presAssocID="{1A0DE55A-A30A-4D4F-9AF7-B4DD513C7D97}" presName="connTx" presStyleLbl="parChTrans1D2" presStyleIdx="3" presStyleCnt="4"/>
      <dgm:spPr/>
      <dgm:t>
        <a:bodyPr/>
        <a:lstStyle/>
        <a:p>
          <a:pPr rtl="1"/>
          <a:endParaRPr lang="ar-SA"/>
        </a:p>
      </dgm:t>
    </dgm:pt>
    <dgm:pt modelId="{B736C2E5-0772-472C-B2FF-4D6ED1711561}" type="pres">
      <dgm:prSet presAssocID="{19323DBF-4DD2-40A4-AB84-BAABCB36914C}" presName="Name30" presStyleCnt="0"/>
      <dgm:spPr/>
    </dgm:pt>
    <dgm:pt modelId="{9A59D731-0BCC-4CD3-9190-677527F0B0D3}" type="pres">
      <dgm:prSet presAssocID="{19323DBF-4DD2-40A4-AB84-BAABCB36914C}" presName="level2Shape" presStyleLbl="node2" presStyleIdx="3" presStyleCnt="4" custScaleX="145601"/>
      <dgm:spPr/>
      <dgm:t>
        <a:bodyPr/>
        <a:lstStyle/>
        <a:p>
          <a:pPr rtl="1"/>
          <a:endParaRPr lang="ar-SA"/>
        </a:p>
      </dgm:t>
    </dgm:pt>
    <dgm:pt modelId="{0E350778-D9F3-4ECB-91F7-8B685B313FC3}" type="pres">
      <dgm:prSet presAssocID="{19323DBF-4DD2-40A4-AB84-BAABCB36914C}" presName="hierChild3" presStyleCnt="0"/>
      <dgm:spPr/>
    </dgm:pt>
    <dgm:pt modelId="{B8F946BF-B61A-4C2E-980B-4CCF0165DD39}" type="pres">
      <dgm:prSet presAssocID="{1613968B-420F-4714-9C54-DEDAD02C2023}" presName="Name25" presStyleLbl="parChTrans1D3" presStyleIdx="0" presStyleCnt="5"/>
      <dgm:spPr/>
      <dgm:t>
        <a:bodyPr/>
        <a:lstStyle/>
        <a:p>
          <a:pPr rtl="1"/>
          <a:endParaRPr lang="ar-SA"/>
        </a:p>
      </dgm:t>
    </dgm:pt>
    <dgm:pt modelId="{5E225CFE-2A38-43B0-9941-A39AADFC2639}" type="pres">
      <dgm:prSet presAssocID="{1613968B-420F-4714-9C54-DEDAD02C2023}" presName="connTx" presStyleLbl="parChTrans1D3" presStyleIdx="0" presStyleCnt="5"/>
      <dgm:spPr/>
      <dgm:t>
        <a:bodyPr/>
        <a:lstStyle/>
        <a:p>
          <a:pPr rtl="1"/>
          <a:endParaRPr lang="ar-SA"/>
        </a:p>
      </dgm:t>
    </dgm:pt>
    <dgm:pt modelId="{BC20C5D2-6FF0-4465-AAB5-2BC43DF0DEC6}" type="pres">
      <dgm:prSet presAssocID="{9DC84468-CA7E-4D66-AA55-8EBC94543749}" presName="Name30" presStyleCnt="0"/>
      <dgm:spPr/>
    </dgm:pt>
    <dgm:pt modelId="{1686276C-8E4E-4151-9BFA-940AE087B4DE}" type="pres">
      <dgm:prSet presAssocID="{9DC84468-CA7E-4D66-AA55-8EBC94543749}" presName="level2Shape" presStyleLbl="node3" presStyleIdx="0" presStyleCnt="5" custScaleX="157393"/>
      <dgm:spPr/>
      <dgm:t>
        <a:bodyPr/>
        <a:lstStyle/>
        <a:p>
          <a:pPr rtl="1"/>
          <a:endParaRPr lang="ar-SA"/>
        </a:p>
      </dgm:t>
    </dgm:pt>
    <dgm:pt modelId="{4F05F750-3FB8-42F3-8AAA-B3CAED87BBE2}" type="pres">
      <dgm:prSet presAssocID="{9DC84468-CA7E-4D66-AA55-8EBC94543749}" presName="hierChild3" presStyleCnt="0"/>
      <dgm:spPr/>
    </dgm:pt>
    <dgm:pt modelId="{D92B3407-D3D0-4CB9-AA75-EE38F7F550B9}" type="pres">
      <dgm:prSet presAssocID="{0402E223-FB20-44AC-8811-CF86DC4C38C0}" presName="Name25" presStyleLbl="parChTrans1D3" presStyleIdx="1" presStyleCnt="5"/>
      <dgm:spPr/>
      <dgm:t>
        <a:bodyPr/>
        <a:lstStyle/>
        <a:p>
          <a:pPr rtl="1"/>
          <a:endParaRPr lang="ar-SA"/>
        </a:p>
      </dgm:t>
    </dgm:pt>
    <dgm:pt modelId="{4B2A1AF5-EFD0-4774-87E7-CD180B71AA32}" type="pres">
      <dgm:prSet presAssocID="{0402E223-FB20-44AC-8811-CF86DC4C38C0}" presName="connTx" presStyleLbl="parChTrans1D3" presStyleIdx="1" presStyleCnt="5"/>
      <dgm:spPr/>
      <dgm:t>
        <a:bodyPr/>
        <a:lstStyle/>
        <a:p>
          <a:pPr rtl="1"/>
          <a:endParaRPr lang="ar-SA"/>
        </a:p>
      </dgm:t>
    </dgm:pt>
    <dgm:pt modelId="{A4850803-D8DE-42D5-B5BA-795652B8847A}" type="pres">
      <dgm:prSet presAssocID="{A9DDC724-E59E-4741-B31F-30FC12F3A418}" presName="Name30" presStyleCnt="0"/>
      <dgm:spPr/>
    </dgm:pt>
    <dgm:pt modelId="{F882F9D3-B823-4F7E-AF61-ED317D778FAB}" type="pres">
      <dgm:prSet presAssocID="{A9DDC724-E59E-4741-B31F-30FC12F3A418}" presName="level2Shape" presStyleLbl="node3" presStyleIdx="1" presStyleCnt="5" custScaleX="175223"/>
      <dgm:spPr/>
      <dgm:t>
        <a:bodyPr/>
        <a:lstStyle/>
        <a:p>
          <a:pPr rtl="1"/>
          <a:endParaRPr lang="ar-SA"/>
        </a:p>
      </dgm:t>
    </dgm:pt>
    <dgm:pt modelId="{45C9B655-4383-4740-AAAE-ED98A2A882D1}" type="pres">
      <dgm:prSet presAssocID="{A9DDC724-E59E-4741-B31F-30FC12F3A418}" presName="hierChild3" presStyleCnt="0"/>
      <dgm:spPr/>
    </dgm:pt>
    <dgm:pt modelId="{C76604A9-604F-4C5F-A955-519BC096E0AB}" type="pres">
      <dgm:prSet presAssocID="{37C112BE-7D4E-466E-BD41-777E6DDE58DE}" presName="Name25" presStyleLbl="parChTrans1D3" presStyleIdx="2" presStyleCnt="5"/>
      <dgm:spPr/>
      <dgm:t>
        <a:bodyPr/>
        <a:lstStyle/>
        <a:p>
          <a:pPr rtl="1"/>
          <a:endParaRPr lang="ar-SA"/>
        </a:p>
      </dgm:t>
    </dgm:pt>
    <dgm:pt modelId="{97664423-9619-46E9-B82D-57C8B3711655}" type="pres">
      <dgm:prSet presAssocID="{37C112BE-7D4E-466E-BD41-777E6DDE58DE}" presName="connTx" presStyleLbl="parChTrans1D3" presStyleIdx="2" presStyleCnt="5"/>
      <dgm:spPr/>
      <dgm:t>
        <a:bodyPr/>
        <a:lstStyle/>
        <a:p>
          <a:pPr rtl="1"/>
          <a:endParaRPr lang="ar-SA"/>
        </a:p>
      </dgm:t>
    </dgm:pt>
    <dgm:pt modelId="{4356EC29-8F1B-4B24-BFF7-A3B2F8660D5E}" type="pres">
      <dgm:prSet presAssocID="{DADCC08A-71D0-42A1-B9D4-F1162B0AF52C}" presName="Name30" presStyleCnt="0"/>
      <dgm:spPr/>
    </dgm:pt>
    <dgm:pt modelId="{3D280048-5E11-49D1-97B7-A0F2C25CEFDD}" type="pres">
      <dgm:prSet presAssocID="{DADCC08A-71D0-42A1-B9D4-F1162B0AF52C}" presName="level2Shape" presStyleLbl="node3" presStyleIdx="2" presStyleCnt="5" custScaleX="178606"/>
      <dgm:spPr/>
      <dgm:t>
        <a:bodyPr/>
        <a:lstStyle/>
        <a:p>
          <a:pPr rtl="1"/>
          <a:endParaRPr lang="ar-SA"/>
        </a:p>
      </dgm:t>
    </dgm:pt>
    <dgm:pt modelId="{FDFAFAF2-227C-4284-A79A-3BA3E369BABA}" type="pres">
      <dgm:prSet presAssocID="{DADCC08A-71D0-42A1-B9D4-F1162B0AF52C}" presName="hierChild3" presStyleCnt="0"/>
      <dgm:spPr/>
    </dgm:pt>
    <dgm:pt modelId="{636AA2D6-D22D-4331-A57C-B47CC5EA54D9}" type="pres">
      <dgm:prSet presAssocID="{AC6A769F-192C-4FB5-8F20-2DDF950F3F0D}" presName="Name25" presStyleLbl="parChTrans1D3" presStyleIdx="3" presStyleCnt="5"/>
      <dgm:spPr/>
      <dgm:t>
        <a:bodyPr/>
        <a:lstStyle/>
        <a:p>
          <a:pPr rtl="1"/>
          <a:endParaRPr lang="ar-SA"/>
        </a:p>
      </dgm:t>
    </dgm:pt>
    <dgm:pt modelId="{264BBC40-A812-4110-8C9C-DEE846494B9E}" type="pres">
      <dgm:prSet presAssocID="{AC6A769F-192C-4FB5-8F20-2DDF950F3F0D}" presName="connTx" presStyleLbl="parChTrans1D3" presStyleIdx="3" presStyleCnt="5"/>
      <dgm:spPr/>
      <dgm:t>
        <a:bodyPr/>
        <a:lstStyle/>
        <a:p>
          <a:pPr rtl="1"/>
          <a:endParaRPr lang="ar-SA"/>
        </a:p>
      </dgm:t>
    </dgm:pt>
    <dgm:pt modelId="{7ABB3458-ABD6-458B-BEC2-3EBDBCCAEC53}" type="pres">
      <dgm:prSet presAssocID="{460C073D-29BF-4E45-82FE-8C3DBBC15D20}" presName="Name30" presStyleCnt="0"/>
      <dgm:spPr/>
    </dgm:pt>
    <dgm:pt modelId="{4F7E54D3-56F2-41D0-8FAB-46375234B55A}" type="pres">
      <dgm:prSet presAssocID="{460C073D-29BF-4E45-82FE-8C3DBBC15D20}" presName="level2Shape" presStyleLbl="node3" presStyleIdx="3" presStyleCnt="5" custScaleX="182181"/>
      <dgm:spPr/>
      <dgm:t>
        <a:bodyPr/>
        <a:lstStyle/>
        <a:p>
          <a:pPr rtl="1"/>
          <a:endParaRPr lang="ar-SA"/>
        </a:p>
      </dgm:t>
    </dgm:pt>
    <dgm:pt modelId="{3B37CA35-82C4-4B6E-901B-9B9EEB3F2E4B}" type="pres">
      <dgm:prSet presAssocID="{460C073D-29BF-4E45-82FE-8C3DBBC15D20}" presName="hierChild3" presStyleCnt="0"/>
      <dgm:spPr/>
    </dgm:pt>
    <dgm:pt modelId="{B9E942C5-7563-4D42-A047-284AF9E4C49F}" type="pres">
      <dgm:prSet presAssocID="{9CB3D4AE-C519-486F-AEB3-F4193272E61B}" presName="Name25" presStyleLbl="parChTrans1D3" presStyleIdx="4" presStyleCnt="5"/>
      <dgm:spPr/>
      <dgm:t>
        <a:bodyPr/>
        <a:lstStyle/>
        <a:p>
          <a:pPr rtl="1"/>
          <a:endParaRPr lang="ar-SA"/>
        </a:p>
      </dgm:t>
    </dgm:pt>
    <dgm:pt modelId="{BC94E130-570C-46B7-9A92-8FF139DA694D}" type="pres">
      <dgm:prSet presAssocID="{9CB3D4AE-C519-486F-AEB3-F4193272E61B}" presName="connTx" presStyleLbl="parChTrans1D3" presStyleIdx="4" presStyleCnt="5"/>
      <dgm:spPr/>
      <dgm:t>
        <a:bodyPr/>
        <a:lstStyle/>
        <a:p>
          <a:pPr rtl="1"/>
          <a:endParaRPr lang="ar-SA"/>
        </a:p>
      </dgm:t>
    </dgm:pt>
    <dgm:pt modelId="{1DDA6705-797D-438C-BE64-48B4320B667A}" type="pres">
      <dgm:prSet presAssocID="{8D013BE0-BB12-47CC-A780-19D5C6A8DEB7}" presName="Name30" presStyleCnt="0"/>
      <dgm:spPr/>
    </dgm:pt>
    <dgm:pt modelId="{8C2A4709-8A3C-4ABF-9723-8AF1D01754AD}" type="pres">
      <dgm:prSet presAssocID="{8D013BE0-BB12-47CC-A780-19D5C6A8DEB7}" presName="level2Shape" presStyleLbl="node3" presStyleIdx="4" presStyleCnt="5" custScaleX="180124"/>
      <dgm:spPr/>
      <dgm:t>
        <a:bodyPr/>
        <a:lstStyle/>
        <a:p>
          <a:pPr rtl="1"/>
          <a:endParaRPr lang="ar-SA"/>
        </a:p>
      </dgm:t>
    </dgm:pt>
    <dgm:pt modelId="{153D3239-AF30-426E-BAA7-81C11E1E0CA1}" type="pres">
      <dgm:prSet presAssocID="{8D013BE0-BB12-47CC-A780-19D5C6A8DEB7}" presName="hierChild3" presStyleCnt="0"/>
      <dgm:spPr/>
    </dgm:pt>
    <dgm:pt modelId="{6CC37163-D356-484F-9763-1BD56391B806}" type="pres">
      <dgm:prSet presAssocID="{E20EA136-2B7B-4F33-9985-45889E9D7CB4}" presName="bgShapesFlow" presStyleCnt="0"/>
      <dgm:spPr/>
    </dgm:pt>
  </dgm:ptLst>
  <dgm:cxnLst>
    <dgm:cxn modelId="{846FBE80-F508-474E-9BF9-F5780E0AE3F4}" type="presOf" srcId="{AC6A769F-192C-4FB5-8F20-2DDF950F3F0D}" destId="{636AA2D6-D22D-4331-A57C-B47CC5EA54D9}" srcOrd="0" destOrd="0" presId="urn:microsoft.com/office/officeart/2005/8/layout/hierarchy5"/>
    <dgm:cxn modelId="{4C29263C-3950-4474-A781-142EF911653A}" type="presOf" srcId="{6AC73458-12DE-40B0-8F57-4FA1A9980F72}" destId="{39D6E624-0FAF-440B-B5A7-87AD7FDFCD48}" srcOrd="0" destOrd="0" presId="urn:microsoft.com/office/officeart/2005/8/layout/hierarchy5"/>
    <dgm:cxn modelId="{03D08274-118D-467E-863C-C9695421B75B}" type="presOf" srcId="{AC6A769F-192C-4FB5-8F20-2DDF950F3F0D}" destId="{264BBC40-A812-4110-8C9C-DEE846494B9E}" srcOrd="1" destOrd="0" presId="urn:microsoft.com/office/officeart/2005/8/layout/hierarchy5"/>
    <dgm:cxn modelId="{B602FFF7-A43E-4699-98A5-B32F056731E8}" type="presOf" srcId="{19323DBF-4DD2-40A4-AB84-BAABCB36914C}" destId="{9A59D731-0BCC-4CD3-9190-677527F0B0D3}" srcOrd="0" destOrd="0" presId="urn:microsoft.com/office/officeart/2005/8/layout/hierarchy5"/>
    <dgm:cxn modelId="{62516B32-2B35-4086-9FE0-F89A8FD2A568}" type="presOf" srcId="{9CB3D4AE-C519-486F-AEB3-F4193272E61B}" destId="{BC94E130-570C-46B7-9A92-8FF139DA694D}" srcOrd="1" destOrd="0" presId="urn:microsoft.com/office/officeart/2005/8/layout/hierarchy5"/>
    <dgm:cxn modelId="{8BD52BA4-EB69-43CF-A1D4-C1567A4661B5}" srcId="{D7EBBB41-9DED-42F6-9BB7-70497B36FFB9}" destId="{138F29EE-644F-4FEC-89BF-E924C276BE9D}" srcOrd="2" destOrd="0" parTransId="{DE959B37-6EEF-4FBD-8BBE-B5FC8B70E241}" sibTransId="{1097C3FF-F949-415E-BDE0-AAF881E373B7}"/>
    <dgm:cxn modelId="{00FD30D3-CABD-401C-A53E-CA98A12C0841}" type="presOf" srcId="{0402E223-FB20-44AC-8811-CF86DC4C38C0}" destId="{D92B3407-D3D0-4CB9-AA75-EE38F7F550B9}" srcOrd="0" destOrd="0" presId="urn:microsoft.com/office/officeart/2005/8/layout/hierarchy5"/>
    <dgm:cxn modelId="{DEC88076-EFB3-42A4-9B56-50D685F099E7}" type="presOf" srcId="{8D013BE0-BB12-47CC-A780-19D5C6A8DEB7}" destId="{8C2A4709-8A3C-4ABF-9723-8AF1D01754AD}" srcOrd="0" destOrd="0" presId="urn:microsoft.com/office/officeart/2005/8/layout/hierarchy5"/>
    <dgm:cxn modelId="{A09BBF79-AA44-46DC-88A5-3FB22FE26EB7}" type="presOf" srcId="{1613968B-420F-4714-9C54-DEDAD02C2023}" destId="{5E225CFE-2A38-43B0-9941-A39AADFC2639}" srcOrd="1" destOrd="0" presId="urn:microsoft.com/office/officeart/2005/8/layout/hierarchy5"/>
    <dgm:cxn modelId="{4141DE55-D0CE-4069-9FD1-B15A8A689FB8}" type="presOf" srcId="{29A18ABD-EF70-4342-A52D-8C6A93EDFD0A}" destId="{583C9A1E-8A2E-4D69-8BBD-1FFB5E44839D}" srcOrd="0" destOrd="0" presId="urn:microsoft.com/office/officeart/2005/8/layout/hierarchy5"/>
    <dgm:cxn modelId="{C464B79F-241E-47C8-AD50-F0644B02D061}" srcId="{19323DBF-4DD2-40A4-AB84-BAABCB36914C}" destId="{A9DDC724-E59E-4741-B31F-30FC12F3A418}" srcOrd="1" destOrd="0" parTransId="{0402E223-FB20-44AC-8811-CF86DC4C38C0}" sibTransId="{43CD0402-FE85-4C44-948F-4B6C75DACE62}"/>
    <dgm:cxn modelId="{960DBBD5-EA59-45A8-A1C9-A7A0AFFED320}" type="presOf" srcId="{138F29EE-644F-4FEC-89BF-E924C276BE9D}" destId="{7D3A00A1-5519-45F2-883C-E87F57B2D90A}" srcOrd="0" destOrd="0" presId="urn:microsoft.com/office/officeart/2005/8/layout/hierarchy5"/>
    <dgm:cxn modelId="{CB4452A0-DA56-40C5-BA4A-AAF13C2B7D32}" type="presOf" srcId="{E20EA136-2B7B-4F33-9985-45889E9D7CB4}" destId="{F40D9BAE-9578-4869-AD78-10015AC511CF}" srcOrd="0" destOrd="0" presId="urn:microsoft.com/office/officeart/2005/8/layout/hierarchy5"/>
    <dgm:cxn modelId="{A0E7F081-15A8-43C7-B994-5760B56AF5C3}" type="presOf" srcId="{41E332DC-CBE2-4253-BB31-07E96088973D}" destId="{3749120C-EAC5-473A-A4A6-B211CCE79EC7}" srcOrd="1" destOrd="0" presId="urn:microsoft.com/office/officeart/2005/8/layout/hierarchy5"/>
    <dgm:cxn modelId="{2C18F54D-7249-4007-972B-8E928E4D4AAD}" srcId="{D7EBBB41-9DED-42F6-9BB7-70497B36FFB9}" destId="{29A18ABD-EF70-4342-A52D-8C6A93EDFD0A}" srcOrd="0" destOrd="0" parTransId="{41E332DC-CBE2-4253-BB31-07E96088973D}" sibTransId="{3FE5E406-1E43-4296-8362-69CEDC8A0FB6}"/>
    <dgm:cxn modelId="{8FEBEF21-DD3D-4D2B-8147-55926FAF221F}" type="presOf" srcId="{DADCC08A-71D0-42A1-B9D4-F1162B0AF52C}" destId="{3D280048-5E11-49D1-97B7-A0F2C25CEFDD}" srcOrd="0" destOrd="0" presId="urn:microsoft.com/office/officeart/2005/8/layout/hierarchy5"/>
    <dgm:cxn modelId="{D3934505-519A-4BAD-A7F4-9993AAB7077E}" type="presOf" srcId="{D7EBBB41-9DED-42F6-9BB7-70497B36FFB9}" destId="{C8E4A135-0FBE-422F-BD94-2770B9223726}" srcOrd="0" destOrd="0" presId="urn:microsoft.com/office/officeart/2005/8/layout/hierarchy5"/>
    <dgm:cxn modelId="{516A89A9-ED4B-4C13-A7F9-F5A30FED0270}" srcId="{19323DBF-4DD2-40A4-AB84-BAABCB36914C}" destId="{460C073D-29BF-4E45-82FE-8C3DBBC15D20}" srcOrd="3" destOrd="0" parTransId="{AC6A769F-192C-4FB5-8F20-2DDF950F3F0D}" sibTransId="{556DE8D5-6B86-4318-A91D-BB2ACA2F3CC2}"/>
    <dgm:cxn modelId="{36A21688-A2A2-4A82-8DB1-F8ACC021D250}" type="presOf" srcId="{6AC73458-12DE-40B0-8F57-4FA1A9980F72}" destId="{89D38B05-0244-4542-A568-E22F888FF1AF}" srcOrd="1" destOrd="0" presId="urn:microsoft.com/office/officeart/2005/8/layout/hierarchy5"/>
    <dgm:cxn modelId="{B8FD9A12-9490-4237-A818-CFB20E094681}" type="presOf" srcId="{37C112BE-7D4E-466E-BD41-777E6DDE58DE}" destId="{97664423-9619-46E9-B82D-57C8B3711655}" srcOrd="1" destOrd="0" presId="urn:microsoft.com/office/officeart/2005/8/layout/hierarchy5"/>
    <dgm:cxn modelId="{7A9FCF73-7F4C-4D6E-A5E3-93885FD10D54}" srcId="{19323DBF-4DD2-40A4-AB84-BAABCB36914C}" destId="{DADCC08A-71D0-42A1-B9D4-F1162B0AF52C}" srcOrd="2" destOrd="0" parTransId="{37C112BE-7D4E-466E-BD41-777E6DDE58DE}" sibTransId="{3CD7E2F8-34D0-4206-BB9B-8B4DE09ECCBA}"/>
    <dgm:cxn modelId="{DB5F6413-AFA8-4ECF-9859-80B0EF172EC8}" type="presOf" srcId="{DE959B37-6EEF-4FBD-8BBE-B5FC8B70E241}" destId="{88FCEB52-DAC2-469D-B8D4-A8D901D7C249}" srcOrd="1" destOrd="0" presId="urn:microsoft.com/office/officeart/2005/8/layout/hierarchy5"/>
    <dgm:cxn modelId="{6B979B8C-EE39-489A-905F-665EFB930919}" type="presOf" srcId="{460C073D-29BF-4E45-82FE-8C3DBBC15D20}" destId="{4F7E54D3-56F2-41D0-8FAB-46375234B55A}" srcOrd="0" destOrd="0" presId="urn:microsoft.com/office/officeart/2005/8/layout/hierarchy5"/>
    <dgm:cxn modelId="{825EEF2E-3F2C-4F00-BAE2-ACE93CE0CCA1}" type="presOf" srcId="{9CB3D4AE-C519-486F-AEB3-F4193272E61B}" destId="{B9E942C5-7563-4D42-A047-284AF9E4C49F}" srcOrd="0" destOrd="0" presId="urn:microsoft.com/office/officeart/2005/8/layout/hierarchy5"/>
    <dgm:cxn modelId="{733E0E9E-785F-4311-8C6A-1F5CA4F5B87A}" srcId="{D7EBBB41-9DED-42F6-9BB7-70497B36FFB9}" destId="{1215B15B-17D8-4E63-8B9E-68F05E67900F}" srcOrd="1" destOrd="0" parTransId="{6AC73458-12DE-40B0-8F57-4FA1A9980F72}" sibTransId="{FDFB9D4E-5671-40FD-AF22-EF7AF247165A}"/>
    <dgm:cxn modelId="{FAE1994F-AD41-47D5-9F17-D43419CD9511}" srcId="{19323DBF-4DD2-40A4-AB84-BAABCB36914C}" destId="{9DC84468-CA7E-4D66-AA55-8EBC94543749}" srcOrd="0" destOrd="0" parTransId="{1613968B-420F-4714-9C54-DEDAD02C2023}" sibTransId="{005AD1C5-E6EE-4C37-9289-0C922C8B33B1}"/>
    <dgm:cxn modelId="{B6C539C0-F92E-46CF-9490-503F76BB8D2E}" type="presOf" srcId="{1613968B-420F-4714-9C54-DEDAD02C2023}" destId="{B8F946BF-B61A-4C2E-980B-4CCF0165DD39}" srcOrd="0" destOrd="0" presId="urn:microsoft.com/office/officeart/2005/8/layout/hierarchy5"/>
    <dgm:cxn modelId="{03C88243-D641-4E7D-867C-EFC45F3F96B8}" type="presOf" srcId="{41E332DC-CBE2-4253-BB31-07E96088973D}" destId="{8D6C93E4-6923-4209-ADFA-A4114E05E5E8}" srcOrd="0" destOrd="0" presId="urn:microsoft.com/office/officeart/2005/8/layout/hierarchy5"/>
    <dgm:cxn modelId="{9C3BCD3B-38C8-424F-8C4F-697BA8FB62D6}" type="presOf" srcId="{A9DDC724-E59E-4741-B31F-30FC12F3A418}" destId="{F882F9D3-B823-4F7E-AF61-ED317D778FAB}" srcOrd="0" destOrd="0" presId="urn:microsoft.com/office/officeart/2005/8/layout/hierarchy5"/>
    <dgm:cxn modelId="{52606D58-E00F-478F-84B9-5416392E8B3A}" type="presOf" srcId="{9DC84468-CA7E-4D66-AA55-8EBC94543749}" destId="{1686276C-8E4E-4151-9BFA-940AE087B4DE}" srcOrd="0" destOrd="0" presId="urn:microsoft.com/office/officeart/2005/8/layout/hierarchy5"/>
    <dgm:cxn modelId="{F0746AFF-A314-4F0D-A0D1-44C479070D4E}" type="presOf" srcId="{37C112BE-7D4E-466E-BD41-777E6DDE58DE}" destId="{C76604A9-604F-4C5F-A955-519BC096E0AB}" srcOrd="0" destOrd="0" presId="urn:microsoft.com/office/officeart/2005/8/layout/hierarchy5"/>
    <dgm:cxn modelId="{D0FC4E82-7D3E-4335-B424-3A9D2C38B886}" srcId="{D7EBBB41-9DED-42F6-9BB7-70497B36FFB9}" destId="{19323DBF-4DD2-40A4-AB84-BAABCB36914C}" srcOrd="3" destOrd="0" parTransId="{1A0DE55A-A30A-4D4F-9AF7-B4DD513C7D97}" sibTransId="{BEA5D6A3-254D-4815-8EC7-241DC0028C94}"/>
    <dgm:cxn modelId="{56A9095F-8BD7-45C6-8320-E5416D727AB7}" type="presOf" srcId="{1215B15B-17D8-4E63-8B9E-68F05E67900F}" destId="{5A944141-E9E5-42F4-A121-60C547AEE2B8}" srcOrd="0" destOrd="0" presId="urn:microsoft.com/office/officeart/2005/8/layout/hierarchy5"/>
    <dgm:cxn modelId="{2E658040-F87C-4878-919F-9A97DC529091}" type="presOf" srcId="{DE959B37-6EEF-4FBD-8BBE-B5FC8B70E241}" destId="{62F82FD1-5198-4156-AEA8-76B52AC9641B}" srcOrd="0" destOrd="0" presId="urn:microsoft.com/office/officeart/2005/8/layout/hierarchy5"/>
    <dgm:cxn modelId="{4451DDE4-6A45-4368-85A1-9AB61D6E0202}" type="presOf" srcId="{0402E223-FB20-44AC-8811-CF86DC4C38C0}" destId="{4B2A1AF5-EFD0-4774-87E7-CD180B71AA32}" srcOrd="1" destOrd="0" presId="urn:microsoft.com/office/officeart/2005/8/layout/hierarchy5"/>
    <dgm:cxn modelId="{C4FCEBE8-2FCE-4379-B3F6-1D42B4482F30}" srcId="{E20EA136-2B7B-4F33-9985-45889E9D7CB4}" destId="{D7EBBB41-9DED-42F6-9BB7-70497B36FFB9}" srcOrd="0" destOrd="0" parTransId="{CC32C53E-0A13-400A-AC8D-EAC627A8F4E0}" sibTransId="{847481E1-3B79-4793-A0AE-74CB5D197E25}"/>
    <dgm:cxn modelId="{9A4D6A02-FE9F-4422-9538-B89F0CF48AC3}" srcId="{19323DBF-4DD2-40A4-AB84-BAABCB36914C}" destId="{8D013BE0-BB12-47CC-A780-19D5C6A8DEB7}" srcOrd="4" destOrd="0" parTransId="{9CB3D4AE-C519-486F-AEB3-F4193272E61B}" sibTransId="{4A802817-BE16-421F-ACC7-9C90BED23FA5}"/>
    <dgm:cxn modelId="{F5AEE305-3905-44EE-BC76-413F81E0533E}" type="presOf" srcId="{1A0DE55A-A30A-4D4F-9AF7-B4DD513C7D97}" destId="{7B96A9F8-1BFF-4EDE-AD1A-805EA78D9F75}" srcOrd="0" destOrd="0" presId="urn:microsoft.com/office/officeart/2005/8/layout/hierarchy5"/>
    <dgm:cxn modelId="{00ACADCC-ABD4-4D18-911F-8DFFFDD29B68}" type="presOf" srcId="{1A0DE55A-A30A-4D4F-9AF7-B4DD513C7D97}" destId="{CC77CDE6-210A-47B3-87AB-7BF97B7BA20A}" srcOrd="1" destOrd="0" presId="urn:microsoft.com/office/officeart/2005/8/layout/hierarchy5"/>
    <dgm:cxn modelId="{9EEC1F06-4D18-482E-AC70-F357AF5E0942}" type="presParOf" srcId="{F40D9BAE-9578-4869-AD78-10015AC511CF}" destId="{DE9857B3-4853-4B15-8DE4-D085D2B09C58}" srcOrd="0" destOrd="0" presId="urn:microsoft.com/office/officeart/2005/8/layout/hierarchy5"/>
    <dgm:cxn modelId="{E3D95BCF-3EE4-4F72-8C30-E743A004C257}" type="presParOf" srcId="{DE9857B3-4853-4B15-8DE4-D085D2B09C58}" destId="{6015CF4D-1330-4A51-99CA-962881B53A65}" srcOrd="0" destOrd="0" presId="urn:microsoft.com/office/officeart/2005/8/layout/hierarchy5"/>
    <dgm:cxn modelId="{07DD58C3-5A17-4090-A553-5C794A713989}" type="presParOf" srcId="{6015CF4D-1330-4A51-99CA-962881B53A65}" destId="{5C119C8E-BD8B-4324-BEDD-9B25CF067F58}" srcOrd="0" destOrd="0" presId="urn:microsoft.com/office/officeart/2005/8/layout/hierarchy5"/>
    <dgm:cxn modelId="{AAEC81D3-33AC-49EF-96B6-67A6CE0BC3F5}" type="presParOf" srcId="{5C119C8E-BD8B-4324-BEDD-9B25CF067F58}" destId="{C8E4A135-0FBE-422F-BD94-2770B9223726}" srcOrd="0" destOrd="0" presId="urn:microsoft.com/office/officeart/2005/8/layout/hierarchy5"/>
    <dgm:cxn modelId="{571DEDC1-028E-47F0-A5CC-33D28611B887}" type="presParOf" srcId="{5C119C8E-BD8B-4324-BEDD-9B25CF067F58}" destId="{0D6A6858-CA63-425F-940F-DB0B5E70D600}" srcOrd="1" destOrd="0" presId="urn:microsoft.com/office/officeart/2005/8/layout/hierarchy5"/>
    <dgm:cxn modelId="{28846D57-B781-4ACD-9E9E-9D473787ADAB}" type="presParOf" srcId="{0D6A6858-CA63-425F-940F-DB0B5E70D600}" destId="{8D6C93E4-6923-4209-ADFA-A4114E05E5E8}" srcOrd="0" destOrd="0" presId="urn:microsoft.com/office/officeart/2005/8/layout/hierarchy5"/>
    <dgm:cxn modelId="{91C34D94-4DDD-4905-821B-AD44DF43802B}" type="presParOf" srcId="{8D6C93E4-6923-4209-ADFA-A4114E05E5E8}" destId="{3749120C-EAC5-473A-A4A6-B211CCE79EC7}" srcOrd="0" destOrd="0" presId="urn:microsoft.com/office/officeart/2005/8/layout/hierarchy5"/>
    <dgm:cxn modelId="{A99BCCF0-8C03-40EF-8A9F-349F2721E2A7}" type="presParOf" srcId="{0D6A6858-CA63-425F-940F-DB0B5E70D600}" destId="{8588C4D2-18B6-4CE8-A54D-B2F6536BF922}" srcOrd="1" destOrd="0" presId="urn:microsoft.com/office/officeart/2005/8/layout/hierarchy5"/>
    <dgm:cxn modelId="{BA216E43-AB3C-444F-BC12-5D64710F68DE}" type="presParOf" srcId="{8588C4D2-18B6-4CE8-A54D-B2F6536BF922}" destId="{583C9A1E-8A2E-4D69-8BBD-1FFB5E44839D}" srcOrd="0" destOrd="0" presId="urn:microsoft.com/office/officeart/2005/8/layout/hierarchy5"/>
    <dgm:cxn modelId="{E7696082-F0F7-4D25-BE81-FA0DBDCFC340}" type="presParOf" srcId="{8588C4D2-18B6-4CE8-A54D-B2F6536BF922}" destId="{7ABE1BC0-CB5E-406C-B1EC-9EB8116F6444}" srcOrd="1" destOrd="0" presId="urn:microsoft.com/office/officeart/2005/8/layout/hierarchy5"/>
    <dgm:cxn modelId="{410238BD-CACE-4D2C-BEDA-F2D3E499B237}" type="presParOf" srcId="{0D6A6858-CA63-425F-940F-DB0B5E70D600}" destId="{39D6E624-0FAF-440B-B5A7-87AD7FDFCD48}" srcOrd="2" destOrd="0" presId="urn:microsoft.com/office/officeart/2005/8/layout/hierarchy5"/>
    <dgm:cxn modelId="{F18B97B6-49DD-41B4-BA3C-5557ADAF988A}" type="presParOf" srcId="{39D6E624-0FAF-440B-B5A7-87AD7FDFCD48}" destId="{89D38B05-0244-4542-A568-E22F888FF1AF}" srcOrd="0" destOrd="0" presId="urn:microsoft.com/office/officeart/2005/8/layout/hierarchy5"/>
    <dgm:cxn modelId="{7A57E82A-8872-4B95-A625-4873741F5359}" type="presParOf" srcId="{0D6A6858-CA63-425F-940F-DB0B5E70D600}" destId="{BB0BD27B-D996-41A0-991E-7B7CBBFB2F2B}" srcOrd="3" destOrd="0" presId="urn:microsoft.com/office/officeart/2005/8/layout/hierarchy5"/>
    <dgm:cxn modelId="{2D2BDEE2-7B54-46AC-B110-F3EC8957E629}" type="presParOf" srcId="{BB0BD27B-D996-41A0-991E-7B7CBBFB2F2B}" destId="{5A944141-E9E5-42F4-A121-60C547AEE2B8}" srcOrd="0" destOrd="0" presId="urn:microsoft.com/office/officeart/2005/8/layout/hierarchy5"/>
    <dgm:cxn modelId="{77D54B08-78D6-41B1-A039-1491C5DB87F3}" type="presParOf" srcId="{BB0BD27B-D996-41A0-991E-7B7CBBFB2F2B}" destId="{03B2A442-2916-4231-9982-497282A78905}" srcOrd="1" destOrd="0" presId="urn:microsoft.com/office/officeart/2005/8/layout/hierarchy5"/>
    <dgm:cxn modelId="{D31C5973-F07F-4D39-AE12-E9D0483E1C65}" type="presParOf" srcId="{0D6A6858-CA63-425F-940F-DB0B5E70D600}" destId="{62F82FD1-5198-4156-AEA8-76B52AC9641B}" srcOrd="4" destOrd="0" presId="urn:microsoft.com/office/officeart/2005/8/layout/hierarchy5"/>
    <dgm:cxn modelId="{2F5127D1-7AF7-49C8-8F5F-C79C65C39194}" type="presParOf" srcId="{62F82FD1-5198-4156-AEA8-76B52AC9641B}" destId="{88FCEB52-DAC2-469D-B8D4-A8D901D7C249}" srcOrd="0" destOrd="0" presId="urn:microsoft.com/office/officeart/2005/8/layout/hierarchy5"/>
    <dgm:cxn modelId="{916437E5-16BE-4EE5-BCA1-A3AD7020546E}" type="presParOf" srcId="{0D6A6858-CA63-425F-940F-DB0B5E70D600}" destId="{9D9BC060-8026-4BA5-8A9C-9D477250ECBE}" srcOrd="5" destOrd="0" presId="urn:microsoft.com/office/officeart/2005/8/layout/hierarchy5"/>
    <dgm:cxn modelId="{7062F1AE-00F2-43AC-A9F8-1C39B2143DE8}" type="presParOf" srcId="{9D9BC060-8026-4BA5-8A9C-9D477250ECBE}" destId="{7D3A00A1-5519-45F2-883C-E87F57B2D90A}" srcOrd="0" destOrd="0" presId="urn:microsoft.com/office/officeart/2005/8/layout/hierarchy5"/>
    <dgm:cxn modelId="{1582F86C-5462-4917-B2FF-677B636B2D2F}" type="presParOf" srcId="{9D9BC060-8026-4BA5-8A9C-9D477250ECBE}" destId="{03DA0357-3C31-49D1-AEC7-2ED0EF9B4FF2}" srcOrd="1" destOrd="0" presId="urn:microsoft.com/office/officeart/2005/8/layout/hierarchy5"/>
    <dgm:cxn modelId="{A4A78DCB-F06E-4EE1-9343-B24B4E3034F9}" type="presParOf" srcId="{0D6A6858-CA63-425F-940F-DB0B5E70D600}" destId="{7B96A9F8-1BFF-4EDE-AD1A-805EA78D9F75}" srcOrd="6" destOrd="0" presId="urn:microsoft.com/office/officeart/2005/8/layout/hierarchy5"/>
    <dgm:cxn modelId="{6E2C9233-6D1F-4A3F-ABCC-34DDE9A07EE7}" type="presParOf" srcId="{7B96A9F8-1BFF-4EDE-AD1A-805EA78D9F75}" destId="{CC77CDE6-210A-47B3-87AB-7BF97B7BA20A}" srcOrd="0" destOrd="0" presId="urn:microsoft.com/office/officeart/2005/8/layout/hierarchy5"/>
    <dgm:cxn modelId="{1CFD8DFE-9CBF-4FC4-96AB-5CB5A667736F}" type="presParOf" srcId="{0D6A6858-CA63-425F-940F-DB0B5E70D600}" destId="{B736C2E5-0772-472C-B2FF-4D6ED1711561}" srcOrd="7" destOrd="0" presId="urn:microsoft.com/office/officeart/2005/8/layout/hierarchy5"/>
    <dgm:cxn modelId="{108B81C0-3B8B-43FE-B39A-C3720DED31CF}" type="presParOf" srcId="{B736C2E5-0772-472C-B2FF-4D6ED1711561}" destId="{9A59D731-0BCC-4CD3-9190-677527F0B0D3}" srcOrd="0" destOrd="0" presId="urn:microsoft.com/office/officeart/2005/8/layout/hierarchy5"/>
    <dgm:cxn modelId="{EAC7A9EB-952E-4652-A178-9F4C6E8150A4}" type="presParOf" srcId="{B736C2E5-0772-472C-B2FF-4D6ED1711561}" destId="{0E350778-D9F3-4ECB-91F7-8B685B313FC3}" srcOrd="1" destOrd="0" presId="urn:microsoft.com/office/officeart/2005/8/layout/hierarchy5"/>
    <dgm:cxn modelId="{DB5356F1-7558-4650-9EA0-69BE42CB52EE}" type="presParOf" srcId="{0E350778-D9F3-4ECB-91F7-8B685B313FC3}" destId="{B8F946BF-B61A-4C2E-980B-4CCF0165DD39}" srcOrd="0" destOrd="0" presId="urn:microsoft.com/office/officeart/2005/8/layout/hierarchy5"/>
    <dgm:cxn modelId="{09DE769E-A8F2-4E92-82B9-8C6F107A5165}" type="presParOf" srcId="{B8F946BF-B61A-4C2E-980B-4CCF0165DD39}" destId="{5E225CFE-2A38-43B0-9941-A39AADFC2639}" srcOrd="0" destOrd="0" presId="urn:microsoft.com/office/officeart/2005/8/layout/hierarchy5"/>
    <dgm:cxn modelId="{17BE30F9-99FB-4E57-879B-36AC281D9F99}" type="presParOf" srcId="{0E350778-D9F3-4ECB-91F7-8B685B313FC3}" destId="{BC20C5D2-6FF0-4465-AAB5-2BC43DF0DEC6}" srcOrd="1" destOrd="0" presId="urn:microsoft.com/office/officeart/2005/8/layout/hierarchy5"/>
    <dgm:cxn modelId="{79B23D32-67D3-4854-BA6C-86C090635D1D}" type="presParOf" srcId="{BC20C5D2-6FF0-4465-AAB5-2BC43DF0DEC6}" destId="{1686276C-8E4E-4151-9BFA-940AE087B4DE}" srcOrd="0" destOrd="0" presId="urn:microsoft.com/office/officeart/2005/8/layout/hierarchy5"/>
    <dgm:cxn modelId="{EB6CB81E-8F72-4EA5-803A-1965BF807A81}" type="presParOf" srcId="{BC20C5D2-6FF0-4465-AAB5-2BC43DF0DEC6}" destId="{4F05F750-3FB8-42F3-8AAA-B3CAED87BBE2}" srcOrd="1" destOrd="0" presId="urn:microsoft.com/office/officeart/2005/8/layout/hierarchy5"/>
    <dgm:cxn modelId="{E6262499-AF19-4595-9D78-E37E347BAD26}" type="presParOf" srcId="{0E350778-D9F3-4ECB-91F7-8B685B313FC3}" destId="{D92B3407-D3D0-4CB9-AA75-EE38F7F550B9}" srcOrd="2" destOrd="0" presId="urn:microsoft.com/office/officeart/2005/8/layout/hierarchy5"/>
    <dgm:cxn modelId="{4DD99460-6757-4B24-922E-2A2576025452}" type="presParOf" srcId="{D92B3407-D3D0-4CB9-AA75-EE38F7F550B9}" destId="{4B2A1AF5-EFD0-4774-87E7-CD180B71AA32}" srcOrd="0" destOrd="0" presId="urn:microsoft.com/office/officeart/2005/8/layout/hierarchy5"/>
    <dgm:cxn modelId="{D6F8673A-1064-4440-A18F-F3AF5B40FBF8}" type="presParOf" srcId="{0E350778-D9F3-4ECB-91F7-8B685B313FC3}" destId="{A4850803-D8DE-42D5-B5BA-795652B8847A}" srcOrd="3" destOrd="0" presId="urn:microsoft.com/office/officeart/2005/8/layout/hierarchy5"/>
    <dgm:cxn modelId="{0A368596-3CC3-475B-8DCB-3B17B89F994B}" type="presParOf" srcId="{A4850803-D8DE-42D5-B5BA-795652B8847A}" destId="{F882F9D3-B823-4F7E-AF61-ED317D778FAB}" srcOrd="0" destOrd="0" presId="urn:microsoft.com/office/officeart/2005/8/layout/hierarchy5"/>
    <dgm:cxn modelId="{D5DAA15A-33B8-4352-BCDD-CA4D194476B3}" type="presParOf" srcId="{A4850803-D8DE-42D5-B5BA-795652B8847A}" destId="{45C9B655-4383-4740-AAAE-ED98A2A882D1}" srcOrd="1" destOrd="0" presId="urn:microsoft.com/office/officeart/2005/8/layout/hierarchy5"/>
    <dgm:cxn modelId="{0EE78FDB-F81D-43F4-B3F9-85366132210B}" type="presParOf" srcId="{0E350778-D9F3-4ECB-91F7-8B685B313FC3}" destId="{C76604A9-604F-4C5F-A955-519BC096E0AB}" srcOrd="4" destOrd="0" presId="urn:microsoft.com/office/officeart/2005/8/layout/hierarchy5"/>
    <dgm:cxn modelId="{3B56E597-EA9C-45EB-B096-4EBEC85FC162}" type="presParOf" srcId="{C76604A9-604F-4C5F-A955-519BC096E0AB}" destId="{97664423-9619-46E9-B82D-57C8B3711655}" srcOrd="0" destOrd="0" presId="urn:microsoft.com/office/officeart/2005/8/layout/hierarchy5"/>
    <dgm:cxn modelId="{7A313601-1B42-424C-B627-B28BEA7D31F8}" type="presParOf" srcId="{0E350778-D9F3-4ECB-91F7-8B685B313FC3}" destId="{4356EC29-8F1B-4B24-BFF7-A3B2F8660D5E}" srcOrd="5" destOrd="0" presId="urn:microsoft.com/office/officeart/2005/8/layout/hierarchy5"/>
    <dgm:cxn modelId="{904309C4-FBAD-4509-B640-FB26B74A6A1A}" type="presParOf" srcId="{4356EC29-8F1B-4B24-BFF7-A3B2F8660D5E}" destId="{3D280048-5E11-49D1-97B7-A0F2C25CEFDD}" srcOrd="0" destOrd="0" presId="urn:microsoft.com/office/officeart/2005/8/layout/hierarchy5"/>
    <dgm:cxn modelId="{D83A574E-519F-4D94-8295-B28EB69796BA}" type="presParOf" srcId="{4356EC29-8F1B-4B24-BFF7-A3B2F8660D5E}" destId="{FDFAFAF2-227C-4284-A79A-3BA3E369BABA}" srcOrd="1" destOrd="0" presId="urn:microsoft.com/office/officeart/2005/8/layout/hierarchy5"/>
    <dgm:cxn modelId="{FFF2852F-76D1-4369-B02B-8B7B977E6219}" type="presParOf" srcId="{0E350778-D9F3-4ECB-91F7-8B685B313FC3}" destId="{636AA2D6-D22D-4331-A57C-B47CC5EA54D9}" srcOrd="6" destOrd="0" presId="urn:microsoft.com/office/officeart/2005/8/layout/hierarchy5"/>
    <dgm:cxn modelId="{575E8A35-EC13-4AFF-96D3-09DF8B43718A}" type="presParOf" srcId="{636AA2D6-D22D-4331-A57C-B47CC5EA54D9}" destId="{264BBC40-A812-4110-8C9C-DEE846494B9E}" srcOrd="0" destOrd="0" presId="urn:microsoft.com/office/officeart/2005/8/layout/hierarchy5"/>
    <dgm:cxn modelId="{3F3DEED3-42A0-4C31-894B-E2CD72AF295C}" type="presParOf" srcId="{0E350778-D9F3-4ECB-91F7-8B685B313FC3}" destId="{7ABB3458-ABD6-458B-BEC2-3EBDBCCAEC53}" srcOrd="7" destOrd="0" presId="urn:microsoft.com/office/officeart/2005/8/layout/hierarchy5"/>
    <dgm:cxn modelId="{642B0CA4-48BD-4A35-BEB0-6D1AB92C9953}" type="presParOf" srcId="{7ABB3458-ABD6-458B-BEC2-3EBDBCCAEC53}" destId="{4F7E54D3-56F2-41D0-8FAB-46375234B55A}" srcOrd="0" destOrd="0" presId="urn:microsoft.com/office/officeart/2005/8/layout/hierarchy5"/>
    <dgm:cxn modelId="{728611DC-2DD4-4933-94FD-4364674840E9}" type="presParOf" srcId="{7ABB3458-ABD6-458B-BEC2-3EBDBCCAEC53}" destId="{3B37CA35-82C4-4B6E-901B-9B9EEB3F2E4B}" srcOrd="1" destOrd="0" presId="urn:microsoft.com/office/officeart/2005/8/layout/hierarchy5"/>
    <dgm:cxn modelId="{E958E86B-2C25-4111-A6FF-B3A6E4D78700}" type="presParOf" srcId="{0E350778-D9F3-4ECB-91F7-8B685B313FC3}" destId="{B9E942C5-7563-4D42-A047-284AF9E4C49F}" srcOrd="8" destOrd="0" presId="urn:microsoft.com/office/officeart/2005/8/layout/hierarchy5"/>
    <dgm:cxn modelId="{A99149B6-4227-47DA-82BA-DFC4755B7093}" type="presParOf" srcId="{B9E942C5-7563-4D42-A047-284AF9E4C49F}" destId="{BC94E130-570C-46B7-9A92-8FF139DA694D}" srcOrd="0" destOrd="0" presId="urn:microsoft.com/office/officeart/2005/8/layout/hierarchy5"/>
    <dgm:cxn modelId="{8FF0AAA7-AD6D-4AC0-AD2E-1D590961ADBA}" type="presParOf" srcId="{0E350778-D9F3-4ECB-91F7-8B685B313FC3}" destId="{1DDA6705-797D-438C-BE64-48B4320B667A}" srcOrd="9" destOrd="0" presId="urn:microsoft.com/office/officeart/2005/8/layout/hierarchy5"/>
    <dgm:cxn modelId="{7E7B0724-F7ED-425B-94D1-F88521C26D11}" type="presParOf" srcId="{1DDA6705-797D-438C-BE64-48B4320B667A}" destId="{8C2A4709-8A3C-4ABF-9723-8AF1D01754AD}" srcOrd="0" destOrd="0" presId="urn:microsoft.com/office/officeart/2005/8/layout/hierarchy5"/>
    <dgm:cxn modelId="{E1E4DC60-D18C-47BD-ACB0-4227B2412C1A}" type="presParOf" srcId="{1DDA6705-797D-438C-BE64-48B4320B667A}" destId="{153D3239-AF30-426E-BAA7-81C11E1E0CA1}" srcOrd="1" destOrd="0" presId="urn:microsoft.com/office/officeart/2005/8/layout/hierarchy5"/>
    <dgm:cxn modelId="{853E7109-FA28-470F-9C38-961F1C0FBBAE}" type="presParOf" srcId="{F40D9BAE-9578-4869-AD78-10015AC511CF}" destId="{6CC37163-D356-484F-9763-1BD56391B806}" srcOrd="1" destOrd="0" presId="urn:microsoft.com/office/officeart/2005/8/layout/hierarchy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20EA136-2B7B-4F33-9985-45889E9D7CB4}" type="doc">
      <dgm:prSet loTypeId="urn:microsoft.com/office/officeart/2005/8/layout/hierarchy5" loCatId="hierarchy" qsTypeId="urn:microsoft.com/office/officeart/2005/8/quickstyle/3d2" qsCatId="3D" csTypeId="urn:microsoft.com/office/officeart/2005/8/colors/colorful1#4" csCatId="colorful" phldr="1"/>
      <dgm:spPr/>
      <dgm:t>
        <a:bodyPr/>
        <a:lstStyle/>
        <a:p>
          <a:pPr rtl="1"/>
          <a:endParaRPr lang="ar-EG"/>
        </a:p>
      </dgm:t>
    </dgm:pt>
    <dgm:pt modelId="{D7EBBB41-9DED-42F6-9BB7-70497B36FFB9}">
      <dgm:prSet phldrT="[Text]" custT="1"/>
      <dgm:spPr/>
      <dgm:t>
        <a:bodyPr/>
        <a:lstStyle/>
        <a:p>
          <a:pPr rtl="1"/>
          <a:r>
            <a:rPr lang="ar-EG" sz="2400" b="1" dirty="0"/>
            <a:t>المحاكم الإدارية</a:t>
          </a:r>
        </a:p>
      </dgm:t>
    </dgm:pt>
    <dgm:pt modelId="{CC32C53E-0A13-400A-AC8D-EAC627A8F4E0}" type="parTrans" cxnId="{C4FCEBE8-2FCE-4379-B3F6-1D42B4482F30}">
      <dgm:prSet/>
      <dgm:spPr/>
      <dgm:t>
        <a:bodyPr/>
        <a:lstStyle/>
        <a:p>
          <a:pPr rtl="1"/>
          <a:endParaRPr lang="ar-EG" sz="2400" b="1"/>
        </a:p>
      </dgm:t>
    </dgm:pt>
    <dgm:pt modelId="{847481E1-3B79-4793-A0AE-74CB5D197E25}" type="sibTrans" cxnId="{C4FCEBE8-2FCE-4379-B3F6-1D42B4482F30}">
      <dgm:prSet/>
      <dgm:spPr/>
      <dgm:t>
        <a:bodyPr/>
        <a:lstStyle/>
        <a:p>
          <a:pPr rtl="1"/>
          <a:endParaRPr lang="ar-EG" sz="2400" b="1"/>
        </a:p>
      </dgm:t>
    </dgm:pt>
    <dgm:pt modelId="{19323DBF-4DD2-40A4-AB84-BAABCB36914C}">
      <dgm:prSet phldrT="[Text]" custT="1"/>
      <dgm:spPr>
        <a:solidFill>
          <a:schemeClr val="accent2">
            <a:lumMod val="50000"/>
          </a:schemeClr>
        </a:solidFill>
      </dgm:spPr>
      <dgm:t>
        <a:bodyPr/>
        <a:lstStyle/>
        <a:p>
          <a:pPr rtl="1"/>
          <a:r>
            <a:rPr lang="ar-EG" sz="2400" b="1" dirty="0"/>
            <a:t>محاكم الاستئناف</a:t>
          </a:r>
        </a:p>
        <a:p>
          <a:pPr rtl="1"/>
          <a:r>
            <a:rPr lang="ar-EG" sz="2400" b="1" dirty="0"/>
            <a:t>الإدارية</a:t>
          </a:r>
        </a:p>
      </dgm:t>
    </dgm:pt>
    <dgm:pt modelId="{1A0DE55A-A30A-4D4F-9AF7-B4DD513C7D97}" type="parTrans" cxnId="{D0FC4E82-7D3E-4335-B424-3A9D2C38B886}">
      <dgm:prSet custT="1"/>
      <dgm:spPr/>
      <dgm:t>
        <a:bodyPr/>
        <a:lstStyle/>
        <a:p>
          <a:pPr rtl="1"/>
          <a:endParaRPr lang="ar-EG" sz="2400" b="1"/>
        </a:p>
      </dgm:t>
    </dgm:pt>
    <dgm:pt modelId="{BEA5D6A3-254D-4815-8EC7-241DC0028C94}" type="sibTrans" cxnId="{D0FC4E82-7D3E-4335-B424-3A9D2C38B886}">
      <dgm:prSet/>
      <dgm:spPr/>
      <dgm:t>
        <a:bodyPr/>
        <a:lstStyle/>
        <a:p>
          <a:pPr rtl="1"/>
          <a:endParaRPr lang="ar-EG" sz="2400" b="1"/>
        </a:p>
      </dgm:t>
    </dgm:pt>
    <dgm:pt modelId="{460C073D-29BF-4E45-82FE-8C3DBBC15D20}">
      <dgm:prSet phldrT="[Text]" custT="1"/>
      <dgm:spPr/>
      <dgm:t>
        <a:bodyPr/>
        <a:lstStyle/>
        <a:p>
          <a:pPr rtl="1"/>
          <a:r>
            <a:rPr lang="ar-EG" sz="2400" b="1" dirty="0"/>
            <a:t>المحكمة الإدارية العليا</a:t>
          </a:r>
        </a:p>
      </dgm:t>
    </dgm:pt>
    <dgm:pt modelId="{AC6A769F-192C-4FB5-8F20-2DDF950F3F0D}" type="parTrans" cxnId="{516A89A9-ED4B-4C13-A7F9-F5A30FED0270}">
      <dgm:prSet custT="1"/>
      <dgm:spPr/>
      <dgm:t>
        <a:bodyPr/>
        <a:lstStyle/>
        <a:p>
          <a:pPr rtl="1"/>
          <a:endParaRPr lang="ar-EG" sz="2400" b="1"/>
        </a:p>
      </dgm:t>
    </dgm:pt>
    <dgm:pt modelId="{556DE8D5-6B86-4318-A91D-BB2ACA2F3CC2}" type="sibTrans" cxnId="{516A89A9-ED4B-4C13-A7F9-F5A30FED0270}">
      <dgm:prSet/>
      <dgm:spPr/>
      <dgm:t>
        <a:bodyPr/>
        <a:lstStyle/>
        <a:p>
          <a:pPr rtl="1"/>
          <a:endParaRPr lang="ar-EG" sz="2400" b="1"/>
        </a:p>
      </dgm:t>
    </dgm:pt>
    <dgm:pt modelId="{8D013BE0-BB12-47CC-A780-19D5C6A8DEB7}">
      <dgm:prSet phldrT="[Text]" custT="1"/>
      <dgm:spPr/>
      <dgm:t>
        <a:bodyPr/>
        <a:lstStyle/>
        <a:p>
          <a:pPr rtl="1"/>
          <a:r>
            <a:rPr lang="ar-EG" sz="2400" b="1" dirty="0"/>
            <a:t>محاكم التنفيذ الإدارية</a:t>
          </a:r>
        </a:p>
      </dgm:t>
    </dgm:pt>
    <dgm:pt modelId="{9CB3D4AE-C519-486F-AEB3-F4193272E61B}" type="parTrans" cxnId="{9A4D6A02-FE9F-4422-9538-B89F0CF48AC3}">
      <dgm:prSet custT="1"/>
      <dgm:spPr/>
      <dgm:t>
        <a:bodyPr/>
        <a:lstStyle/>
        <a:p>
          <a:pPr rtl="1"/>
          <a:endParaRPr lang="ar-EG" sz="2400" b="1"/>
        </a:p>
      </dgm:t>
    </dgm:pt>
    <dgm:pt modelId="{4A802817-BE16-421F-ACC7-9C90BED23FA5}" type="sibTrans" cxnId="{9A4D6A02-FE9F-4422-9538-B89F0CF48AC3}">
      <dgm:prSet/>
      <dgm:spPr/>
      <dgm:t>
        <a:bodyPr/>
        <a:lstStyle/>
        <a:p>
          <a:pPr rtl="1"/>
          <a:endParaRPr lang="ar-EG" sz="2400" b="1"/>
        </a:p>
      </dgm:t>
    </dgm:pt>
    <dgm:pt modelId="{F40D9BAE-9578-4869-AD78-10015AC511CF}" type="pres">
      <dgm:prSet presAssocID="{E20EA136-2B7B-4F33-9985-45889E9D7CB4}" presName="mainComposite" presStyleCnt="0">
        <dgm:presLayoutVars>
          <dgm:chPref val="1"/>
          <dgm:dir/>
          <dgm:animOne val="branch"/>
          <dgm:animLvl val="lvl"/>
          <dgm:resizeHandles val="exact"/>
        </dgm:presLayoutVars>
      </dgm:prSet>
      <dgm:spPr/>
      <dgm:t>
        <a:bodyPr/>
        <a:lstStyle/>
        <a:p>
          <a:pPr rtl="1"/>
          <a:endParaRPr lang="ar-SA"/>
        </a:p>
      </dgm:t>
    </dgm:pt>
    <dgm:pt modelId="{DE9857B3-4853-4B15-8DE4-D085D2B09C58}" type="pres">
      <dgm:prSet presAssocID="{E20EA136-2B7B-4F33-9985-45889E9D7CB4}" presName="hierFlow" presStyleCnt="0"/>
      <dgm:spPr/>
    </dgm:pt>
    <dgm:pt modelId="{6015CF4D-1330-4A51-99CA-962881B53A65}" type="pres">
      <dgm:prSet presAssocID="{E20EA136-2B7B-4F33-9985-45889E9D7CB4}" presName="hierChild1" presStyleCnt="0">
        <dgm:presLayoutVars>
          <dgm:chPref val="1"/>
          <dgm:animOne val="branch"/>
          <dgm:animLvl val="lvl"/>
        </dgm:presLayoutVars>
      </dgm:prSet>
      <dgm:spPr/>
    </dgm:pt>
    <dgm:pt modelId="{5C119C8E-BD8B-4324-BEDD-9B25CF067F58}" type="pres">
      <dgm:prSet presAssocID="{D7EBBB41-9DED-42F6-9BB7-70497B36FFB9}" presName="Name17" presStyleCnt="0"/>
      <dgm:spPr/>
    </dgm:pt>
    <dgm:pt modelId="{C8E4A135-0FBE-422F-BD94-2770B9223726}" type="pres">
      <dgm:prSet presAssocID="{D7EBBB41-9DED-42F6-9BB7-70497B36FFB9}" presName="level1Shape" presStyleLbl="node0" presStyleIdx="0" presStyleCnt="1">
        <dgm:presLayoutVars>
          <dgm:chPref val="3"/>
        </dgm:presLayoutVars>
      </dgm:prSet>
      <dgm:spPr/>
      <dgm:t>
        <a:bodyPr/>
        <a:lstStyle/>
        <a:p>
          <a:pPr rtl="1"/>
          <a:endParaRPr lang="ar-SA"/>
        </a:p>
      </dgm:t>
    </dgm:pt>
    <dgm:pt modelId="{0D6A6858-CA63-425F-940F-DB0B5E70D600}" type="pres">
      <dgm:prSet presAssocID="{D7EBBB41-9DED-42F6-9BB7-70497B36FFB9}" presName="hierChild2" presStyleCnt="0"/>
      <dgm:spPr/>
    </dgm:pt>
    <dgm:pt modelId="{7B96A9F8-1BFF-4EDE-AD1A-805EA78D9F75}" type="pres">
      <dgm:prSet presAssocID="{1A0DE55A-A30A-4D4F-9AF7-B4DD513C7D97}" presName="Name25" presStyleLbl="parChTrans1D2" presStyleIdx="0" presStyleCnt="1"/>
      <dgm:spPr/>
      <dgm:t>
        <a:bodyPr/>
        <a:lstStyle/>
        <a:p>
          <a:pPr rtl="1"/>
          <a:endParaRPr lang="ar-SA"/>
        </a:p>
      </dgm:t>
    </dgm:pt>
    <dgm:pt modelId="{CC77CDE6-210A-47B3-87AB-7BF97B7BA20A}" type="pres">
      <dgm:prSet presAssocID="{1A0DE55A-A30A-4D4F-9AF7-B4DD513C7D97}" presName="connTx" presStyleLbl="parChTrans1D2" presStyleIdx="0" presStyleCnt="1"/>
      <dgm:spPr/>
      <dgm:t>
        <a:bodyPr/>
        <a:lstStyle/>
        <a:p>
          <a:pPr rtl="1"/>
          <a:endParaRPr lang="ar-SA"/>
        </a:p>
      </dgm:t>
    </dgm:pt>
    <dgm:pt modelId="{B736C2E5-0772-472C-B2FF-4D6ED1711561}" type="pres">
      <dgm:prSet presAssocID="{19323DBF-4DD2-40A4-AB84-BAABCB36914C}" presName="Name30" presStyleCnt="0"/>
      <dgm:spPr/>
    </dgm:pt>
    <dgm:pt modelId="{9A59D731-0BCC-4CD3-9190-677527F0B0D3}" type="pres">
      <dgm:prSet presAssocID="{19323DBF-4DD2-40A4-AB84-BAABCB36914C}" presName="level2Shape" presStyleLbl="node2" presStyleIdx="0" presStyleCnt="1" custScaleX="145601" custScaleY="166608"/>
      <dgm:spPr/>
      <dgm:t>
        <a:bodyPr/>
        <a:lstStyle/>
        <a:p>
          <a:pPr rtl="1"/>
          <a:endParaRPr lang="ar-SA"/>
        </a:p>
      </dgm:t>
    </dgm:pt>
    <dgm:pt modelId="{0E350778-D9F3-4ECB-91F7-8B685B313FC3}" type="pres">
      <dgm:prSet presAssocID="{19323DBF-4DD2-40A4-AB84-BAABCB36914C}" presName="hierChild3" presStyleCnt="0"/>
      <dgm:spPr/>
    </dgm:pt>
    <dgm:pt modelId="{636AA2D6-D22D-4331-A57C-B47CC5EA54D9}" type="pres">
      <dgm:prSet presAssocID="{AC6A769F-192C-4FB5-8F20-2DDF950F3F0D}" presName="Name25" presStyleLbl="parChTrans1D3" presStyleIdx="0" presStyleCnt="2"/>
      <dgm:spPr/>
      <dgm:t>
        <a:bodyPr/>
        <a:lstStyle/>
        <a:p>
          <a:pPr rtl="1"/>
          <a:endParaRPr lang="ar-SA"/>
        </a:p>
      </dgm:t>
    </dgm:pt>
    <dgm:pt modelId="{264BBC40-A812-4110-8C9C-DEE846494B9E}" type="pres">
      <dgm:prSet presAssocID="{AC6A769F-192C-4FB5-8F20-2DDF950F3F0D}" presName="connTx" presStyleLbl="parChTrans1D3" presStyleIdx="0" presStyleCnt="2"/>
      <dgm:spPr/>
      <dgm:t>
        <a:bodyPr/>
        <a:lstStyle/>
        <a:p>
          <a:pPr rtl="1"/>
          <a:endParaRPr lang="ar-SA"/>
        </a:p>
      </dgm:t>
    </dgm:pt>
    <dgm:pt modelId="{7ABB3458-ABD6-458B-BEC2-3EBDBCCAEC53}" type="pres">
      <dgm:prSet presAssocID="{460C073D-29BF-4E45-82FE-8C3DBBC15D20}" presName="Name30" presStyleCnt="0"/>
      <dgm:spPr/>
    </dgm:pt>
    <dgm:pt modelId="{4F7E54D3-56F2-41D0-8FAB-46375234B55A}" type="pres">
      <dgm:prSet presAssocID="{460C073D-29BF-4E45-82FE-8C3DBBC15D20}" presName="level2Shape" presStyleLbl="node3" presStyleIdx="0" presStyleCnt="2" custScaleX="182181"/>
      <dgm:spPr/>
      <dgm:t>
        <a:bodyPr/>
        <a:lstStyle/>
        <a:p>
          <a:pPr rtl="1"/>
          <a:endParaRPr lang="ar-SA"/>
        </a:p>
      </dgm:t>
    </dgm:pt>
    <dgm:pt modelId="{3B37CA35-82C4-4B6E-901B-9B9EEB3F2E4B}" type="pres">
      <dgm:prSet presAssocID="{460C073D-29BF-4E45-82FE-8C3DBBC15D20}" presName="hierChild3" presStyleCnt="0"/>
      <dgm:spPr/>
    </dgm:pt>
    <dgm:pt modelId="{B9E942C5-7563-4D42-A047-284AF9E4C49F}" type="pres">
      <dgm:prSet presAssocID="{9CB3D4AE-C519-486F-AEB3-F4193272E61B}" presName="Name25" presStyleLbl="parChTrans1D3" presStyleIdx="1" presStyleCnt="2"/>
      <dgm:spPr/>
      <dgm:t>
        <a:bodyPr/>
        <a:lstStyle/>
        <a:p>
          <a:pPr rtl="1"/>
          <a:endParaRPr lang="ar-SA"/>
        </a:p>
      </dgm:t>
    </dgm:pt>
    <dgm:pt modelId="{BC94E130-570C-46B7-9A92-8FF139DA694D}" type="pres">
      <dgm:prSet presAssocID="{9CB3D4AE-C519-486F-AEB3-F4193272E61B}" presName="connTx" presStyleLbl="parChTrans1D3" presStyleIdx="1" presStyleCnt="2"/>
      <dgm:spPr/>
      <dgm:t>
        <a:bodyPr/>
        <a:lstStyle/>
        <a:p>
          <a:pPr rtl="1"/>
          <a:endParaRPr lang="ar-SA"/>
        </a:p>
      </dgm:t>
    </dgm:pt>
    <dgm:pt modelId="{1DDA6705-797D-438C-BE64-48B4320B667A}" type="pres">
      <dgm:prSet presAssocID="{8D013BE0-BB12-47CC-A780-19D5C6A8DEB7}" presName="Name30" presStyleCnt="0"/>
      <dgm:spPr/>
    </dgm:pt>
    <dgm:pt modelId="{8C2A4709-8A3C-4ABF-9723-8AF1D01754AD}" type="pres">
      <dgm:prSet presAssocID="{8D013BE0-BB12-47CC-A780-19D5C6A8DEB7}" presName="level2Shape" presStyleLbl="node3" presStyleIdx="1" presStyleCnt="2" custScaleX="180124"/>
      <dgm:spPr/>
      <dgm:t>
        <a:bodyPr/>
        <a:lstStyle/>
        <a:p>
          <a:pPr rtl="1"/>
          <a:endParaRPr lang="ar-SA"/>
        </a:p>
      </dgm:t>
    </dgm:pt>
    <dgm:pt modelId="{153D3239-AF30-426E-BAA7-81C11E1E0CA1}" type="pres">
      <dgm:prSet presAssocID="{8D013BE0-BB12-47CC-A780-19D5C6A8DEB7}" presName="hierChild3" presStyleCnt="0"/>
      <dgm:spPr/>
    </dgm:pt>
    <dgm:pt modelId="{6CC37163-D356-484F-9763-1BD56391B806}" type="pres">
      <dgm:prSet presAssocID="{E20EA136-2B7B-4F33-9985-45889E9D7CB4}" presName="bgShapesFlow" presStyleCnt="0"/>
      <dgm:spPr/>
    </dgm:pt>
  </dgm:ptLst>
  <dgm:cxnLst>
    <dgm:cxn modelId="{DEC88076-EFB3-42A4-9B56-50D685F099E7}" type="presOf" srcId="{8D013BE0-BB12-47CC-A780-19D5C6A8DEB7}" destId="{8C2A4709-8A3C-4ABF-9723-8AF1D01754AD}" srcOrd="0" destOrd="0" presId="urn:microsoft.com/office/officeart/2005/8/layout/hierarchy5"/>
    <dgm:cxn modelId="{D0FC4E82-7D3E-4335-B424-3A9D2C38B886}" srcId="{D7EBBB41-9DED-42F6-9BB7-70497B36FFB9}" destId="{19323DBF-4DD2-40A4-AB84-BAABCB36914C}" srcOrd="0" destOrd="0" parTransId="{1A0DE55A-A30A-4D4F-9AF7-B4DD513C7D97}" sibTransId="{BEA5D6A3-254D-4815-8EC7-241DC0028C94}"/>
    <dgm:cxn modelId="{F5AEE305-3905-44EE-BC76-413F81E0533E}" type="presOf" srcId="{1A0DE55A-A30A-4D4F-9AF7-B4DD513C7D97}" destId="{7B96A9F8-1BFF-4EDE-AD1A-805EA78D9F75}" srcOrd="0" destOrd="0" presId="urn:microsoft.com/office/officeart/2005/8/layout/hierarchy5"/>
    <dgm:cxn modelId="{6B979B8C-EE39-489A-905F-665EFB930919}" type="presOf" srcId="{460C073D-29BF-4E45-82FE-8C3DBBC15D20}" destId="{4F7E54D3-56F2-41D0-8FAB-46375234B55A}" srcOrd="0" destOrd="0" presId="urn:microsoft.com/office/officeart/2005/8/layout/hierarchy5"/>
    <dgm:cxn modelId="{B602FFF7-A43E-4699-98A5-B32F056731E8}" type="presOf" srcId="{19323DBF-4DD2-40A4-AB84-BAABCB36914C}" destId="{9A59D731-0BCC-4CD3-9190-677527F0B0D3}" srcOrd="0" destOrd="0" presId="urn:microsoft.com/office/officeart/2005/8/layout/hierarchy5"/>
    <dgm:cxn modelId="{D3934505-519A-4BAD-A7F4-9993AAB7077E}" type="presOf" srcId="{D7EBBB41-9DED-42F6-9BB7-70497B36FFB9}" destId="{C8E4A135-0FBE-422F-BD94-2770B9223726}" srcOrd="0" destOrd="0" presId="urn:microsoft.com/office/officeart/2005/8/layout/hierarchy5"/>
    <dgm:cxn modelId="{516A89A9-ED4B-4C13-A7F9-F5A30FED0270}" srcId="{19323DBF-4DD2-40A4-AB84-BAABCB36914C}" destId="{460C073D-29BF-4E45-82FE-8C3DBBC15D20}" srcOrd="0" destOrd="0" parTransId="{AC6A769F-192C-4FB5-8F20-2DDF950F3F0D}" sibTransId="{556DE8D5-6B86-4318-A91D-BB2ACA2F3CC2}"/>
    <dgm:cxn modelId="{C4FCEBE8-2FCE-4379-B3F6-1D42B4482F30}" srcId="{E20EA136-2B7B-4F33-9985-45889E9D7CB4}" destId="{D7EBBB41-9DED-42F6-9BB7-70497B36FFB9}" srcOrd="0" destOrd="0" parTransId="{CC32C53E-0A13-400A-AC8D-EAC627A8F4E0}" sibTransId="{847481E1-3B79-4793-A0AE-74CB5D197E25}"/>
    <dgm:cxn modelId="{03D08274-118D-467E-863C-C9695421B75B}" type="presOf" srcId="{AC6A769F-192C-4FB5-8F20-2DDF950F3F0D}" destId="{264BBC40-A812-4110-8C9C-DEE846494B9E}" srcOrd="1" destOrd="0" presId="urn:microsoft.com/office/officeart/2005/8/layout/hierarchy5"/>
    <dgm:cxn modelId="{CB4452A0-DA56-40C5-BA4A-AAF13C2B7D32}" type="presOf" srcId="{E20EA136-2B7B-4F33-9985-45889E9D7CB4}" destId="{F40D9BAE-9578-4869-AD78-10015AC511CF}" srcOrd="0" destOrd="0" presId="urn:microsoft.com/office/officeart/2005/8/layout/hierarchy5"/>
    <dgm:cxn modelId="{62516B32-2B35-4086-9FE0-F89A8FD2A568}" type="presOf" srcId="{9CB3D4AE-C519-486F-AEB3-F4193272E61B}" destId="{BC94E130-570C-46B7-9A92-8FF139DA694D}" srcOrd="1" destOrd="0" presId="urn:microsoft.com/office/officeart/2005/8/layout/hierarchy5"/>
    <dgm:cxn modelId="{825EEF2E-3F2C-4F00-BAE2-ACE93CE0CCA1}" type="presOf" srcId="{9CB3D4AE-C519-486F-AEB3-F4193272E61B}" destId="{B9E942C5-7563-4D42-A047-284AF9E4C49F}" srcOrd="0" destOrd="0" presId="urn:microsoft.com/office/officeart/2005/8/layout/hierarchy5"/>
    <dgm:cxn modelId="{9A4D6A02-FE9F-4422-9538-B89F0CF48AC3}" srcId="{19323DBF-4DD2-40A4-AB84-BAABCB36914C}" destId="{8D013BE0-BB12-47CC-A780-19D5C6A8DEB7}" srcOrd="1" destOrd="0" parTransId="{9CB3D4AE-C519-486F-AEB3-F4193272E61B}" sibTransId="{4A802817-BE16-421F-ACC7-9C90BED23FA5}"/>
    <dgm:cxn modelId="{00ACADCC-ABD4-4D18-911F-8DFFFDD29B68}" type="presOf" srcId="{1A0DE55A-A30A-4D4F-9AF7-B4DD513C7D97}" destId="{CC77CDE6-210A-47B3-87AB-7BF97B7BA20A}" srcOrd="1" destOrd="0" presId="urn:microsoft.com/office/officeart/2005/8/layout/hierarchy5"/>
    <dgm:cxn modelId="{846FBE80-F508-474E-9BF9-F5780E0AE3F4}" type="presOf" srcId="{AC6A769F-192C-4FB5-8F20-2DDF950F3F0D}" destId="{636AA2D6-D22D-4331-A57C-B47CC5EA54D9}" srcOrd="0" destOrd="0" presId="urn:microsoft.com/office/officeart/2005/8/layout/hierarchy5"/>
    <dgm:cxn modelId="{9EEC1F06-4D18-482E-AC70-F357AF5E0942}" type="presParOf" srcId="{F40D9BAE-9578-4869-AD78-10015AC511CF}" destId="{DE9857B3-4853-4B15-8DE4-D085D2B09C58}" srcOrd="0" destOrd="0" presId="urn:microsoft.com/office/officeart/2005/8/layout/hierarchy5"/>
    <dgm:cxn modelId="{E3D95BCF-3EE4-4F72-8C30-E743A004C257}" type="presParOf" srcId="{DE9857B3-4853-4B15-8DE4-D085D2B09C58}" destId="{6015CF4D-1330-4A51-99CA-962881B53A65}" srcOrd="0" destOrd="0" presId="urn:microsoft.com/office/officeart/2005/8/layout/hierarchy5"/>
    <dgm:cxn modelId="{07DD58C3-5A17-4090-A553-5C794A713989}" type="presParOf" srcId="{6015CF4D-1330-4A51-99CA-962881B53A65}" destId="{5C119C8E-BD8B-4324-BEDD-9B25CF067F58}" srcOrd="0" destOrd="0" presId="urn:microsoft.com/office/officeart/2005/8/layout/hierarchy5"/>
    <dgm:cxn modelId="{AAEC81D3-33AC-49EF-96B6-67A6CE0BC3F5}" type="presParOf" srcId="{5C119C8E-BD8B-4324-BEDD-9B25CF067F58}" destId="{C8E4A135-0FBE-422F-BD94-2770B9223726}" srcOrd="0" destOrd="0" presId="urn:microsoft.com/office/officeart/2005/8/layout/hierarchy5"/>
    <dgm:cxn modelId="{571DEDC1-028E-47F0-A5CC-33D28611B887}" type="presParOf" srcId="{5C119C8E-BD8B-4324-BEDD-9B25CF067F58}" destId="{0D6A6858-CA63-425F-940F-DB0B5E70D600}" srcOrd="1" destOrd="0" presId="urn:microsoft.com/office/officeart/2005/8/layout/hierarchy5"/>
    <dgm:cxn modelId="{A4A78DCB-F06E-4EE1-9343-B24B4E3034F9}" type="presParOf" srcId="{0D6A6858-CA63-425F-940F-DB0B5E70D600}" destId="{7B96A9F8-1BFF-4EDE-AD1A-805EA78D9F75}" srcOrd="0" destOrd="0" presId="urn:microsoft.com/office/officeart/2005/8/layout/hierarchy5"/>
    <dgm:cxn modelId="{6E2C9233-6D1F-4A3F-ABCC-34DDE9A07EE7}" type="presParOf" srcId="{7B96A9F8-1BFF-4EDE-AD1A-805EA78D9F75}" destId="{CC77CDE6-210A-47B3-87AB-7BF97B7BA20A}" srcOrd="0" destOrd="0" presId="urn:microsoft.com/office/officeart/2005/8/layout/hierarchy5"/>
    <dgm:cxn modelId="{1CFD8DFE-9CBF-4FC4-96AB-5CB5A667736F}" type="presParOf" srcId="{0D6A6858-CA63-425F-940F-DB0B5E70D600}" destId="{B736C2E5-0772-472C-B2FF-4D6ED1711561}" srcOrd="1" destOrd="0" presId="urn:microsoft.com/office/officeart/2005/8/layout/hierarchy5"/>
    <dgm:cxn modelId="{108B81C0-3B8B-43FE-B39A-C3720DED31CF}" type="presParOf" srcId="{B736C2E5-0772-472C-B2FF-4D6ED1711561}" destId="{9A59D731-0BCC-4CD3-9190-677527F0B0D3}" srcOrd="0" destOrd="0" presId="urn:microsoft.com/office/officeart/2005/8/layout/hierarchy5"/>
    <dgm:cxn modelId="{EAC7A9EB-952E-4652-A178-9F4C6E8150A4}" type="presParOf" srcId="{B736C2E5-0772-472C-B2FF-4D6ED1711561}" destId="{0E350778-D9F3-4ECB-91F7-8B685B313FC3}" srcOrd="1" destOrd="0" presId="urn:microsoft.com/office/officeart/2005/8/layout/hierarchy5"/>
    <dgm:cxn modelId="{FFF2852F-76D1-4369-B02B-8B7B977E6219}" type="presParOf" srcId="{0E350778-D9F3-4ECB-91F7-8B685B313FC3}" destId="{636AA2D6-D22D-4331-A57C-B47CC5EA54D9}" srcOrd="0" destOrd="0" presId="urn:microsoft.com/office/officeart/2005/8/layout/hierarchy5"/>
    <dgm:cxn modelId="{575E8A35-EC13-4AFF-96D3-09DF8B43718A}" type="presParOf" srcId="{636AA2D6-D22D-4331-A57C-B47CC5EA54D9}" destId="{264BBC40-A812-4110-8C9C-DEE846494B9E}" srcOrd="0" destOrd="0" presId="urn:microsoft.com/office/officeart/2005/8/layout/hierarchy5"/>
    <dgm:cxn modelId="{3F3DEED3-42A0-4C31-894B-E2CD72AF295C}" type="presParOf" srcId="{0E350778-D9F3-4ECB-91F7-8B685B313FC3}" destId="{7ABB3458-ABD6-458B-BEC2-3EBDBCCAEC53}" srcOrd="1" destOrd="0" presId="urn:microsoft.com/office/officeart/2005/8/layout/hierarchy5"/>
    <dgm:cxn modelId="{642B0CA4-48BD-4A35-BEB0-6D1AB92C9953}" type="presParOf" srcId="{7ABB3458-ABD6-458B-BEC2-3EBDBCCAEC53}" destId="{4F7E54D3-56F2-41D0-8FAB-46375234B55A}" srcOrd="0" destOrd="0" presId="urn:microsoft.com/office/officeart/2005/8/layout/hierarchy5"/>
    <dgm:cxn modelId="{728611DC-2DD4-4933-94FD-4364674840E9}" type="presParOf" srcId="{7ABB3458-ABD6-458B-BEC2-3EBDBCCAEC53}" destId="{3B37CA35-82C4-4B6E-901B-9B9EEB3F2E4B}" srcOrd="1" destOrd="0" presId="urn:microsoft.com/office/officeart/2005/8/layout/hierarchy5"/>
    <dgm:cxn modelId="{E958E86B-2C25-4111-A6FF-B3A6E4D78700}" type="presParOf" srcId="{0E350778-D9F3-4ECB-91F7-8B685B313FC3}" destId="{B9E942C5-7563-4D42-A047-284AF9E4C49F}" srcOrd="2" destOrd="0" presId="urn:microsoft.com/office/officeart/2005/8/layout/hierarchy5"/>
    <dgm:cxn modelId="{A99149B6-4227-47DA-82BA-DFC4755B7093}" type="presParOf" srcId="{B9E942C5-7563-4D42-A047-284AF9E4C49F}" destId="{BC94E130-570C-46B7-9A92-8FF139DA694D}" srcOrd="0" destOrd="0" presId="urn:microsoft.com/office/officeart/2005/8/layout/hierarchy5"/>
    <dgm:cxn modelId="{8FF0AAA7-AD6D-4AC0-AD2E-1D590961ADBA}" type="presParOf" srcId="{0E350778-D9F3-4ECB-91F7-8B685B313FC3}" destId="{1DDA6705-797D-438C-BE64-48B4320B667A}" srcOrd="3" destOrd="0" presId="urn:microsoft.com/office/officeart/2005/8/layout/hierarchy5"/>
    <dgm:cxn modelId="{7E7B0724-F7ED-425B-94D1-F88521C26D11}" type="presParOf" srcId="{1DDA6705-797D-438C-BE64-48B4320B667A}" destId="{8C2A4709-8A3C-4ABF-9723-8AF1D01754AD}" srcOrd="0" destOrd="0" presId="urn:microsoft.com/office/officeart/2005/8/layout/hierarchy5"/>
    <dgm:cxn modelId="{E1E4DC60-D18C-47BD-ACB0-4227B2412C1A}" type="presParOf" srcId="{1DDA6705-797D-438C-BE64-48B4320B667A}" destId="{153D3239-AF30-426E-BAA7-81C11E1E0CA1}" srcOrd="1" destOrd="0" presId="urn:microsoft.com/office/officeart/2005/8/layout/hierarchy5"/>
    <dgm:cxn modelId="{853E7109-FA28-470F-9C38-961F1C0FBBAE}" type="presParOf" srcId="{F40D9BAE-9578-4869-AD78-10015AC511CF}" destId="{6CC37163-D356-484F-9763-1BD56391B806}" srcOrd="1" destOrd="0" presId="urn:microsoft.com/office/officeart/2005/8/layout/hierarchy5"/>
  </dgm:cxnLst>
  <dgm:bg/>
  <dgm:whole>
    <a:ln>
      <a:solidFill>
        <a:srgbClr val="FFFFFF"/>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7EE0C9-AF1D-4386-8109-968B2E07AAE8}">
      <dsp:nvSpPr>
        <dsp:cNvPr id="0" name=""/>
        <dsp:cNvSpPr/>
      </dsp:nvSpPr>
      <dsp:spPr>
        <a:xfrm>
          <a:off x="4968552" y="1915127"/>
          <a:ext cx="3515286" cy="610091"/>
        </a:xfrm>
        <a:custGeom>
          <a:avLst/>
          <a:gdLst/>
          <a:ahLst/>
          <a:cxnLst/>
          <a:rect l="0" t="0" r="0" b="0"/>
          <a:pathLst>
            <a:path>
              <a:moveTo>
                <a:pt x="0" y="0"/>
              </a:moveTo>
              <a:lnTo>
                <a:pt x="0" y="305045"/>
              </a:lnTo>
              <a:lnTo>
                <a:pt x="3515286" y="305045"/>
              </a:lnTo>
              <a:lnTo>
                <a:pt x="3515286" y="610091"/>
              </a:lnTo>
            </a:path>
          </a:pathLst>
        </a:custGeom>
        <a:noFill/>
        <a:ln w="12700" cap="flat" cmpd="sng" algn="ctr">
          <a:solidFill>
            <a:schemeClr val="accent2">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8B50B1FA-365F-4298-9416-6B64113C882C}">
      <dsp:nvSpPr>
        <dsp:cNvPr id="0" name=""/>
        <dsp:cNvSpPr/>
      </dsp:nvSpPr>
      <dsp:spPr>
        <a:xfrm>
          <a:off x="4922831" y="1915127"/>
          <a:ext cx="91440" cy="610091"/>
        </a:xfrm>
        <a:custGeom>
          <a:avLst/>
          <a:gdLst/>
          <a:ahLst/>
          <a:cxnLst/>
          <a:rect l="0" t="0" r="0" b="0"/>
          <a:pathLst>
            <a:path>
              <a:moveTo>
                <a:pt x="45720" y="0"/>
              </a:moveTo>
              <a:lnTo>
                <a:pt x="45720" y="610091"/>
              </a:lnTo>
            </a:path>
          </a:pathLst>
        </a:custGeom>
        <a:noFill/>
        <a:ln w="12700" cap="flat" cmpd="sng" algn="ctr">
          <a:solidFill>
            <a:schemeClr val="accent2">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DC1CFA4B-D125-4276-B983-4FA685046D4A}">
      <dsp:nvSpPr>
        <dsp:cNvPr id="0" name=""/>
        <dsp:cNvSpPr/>
      </dsp:nvSpPr>
      <dsp:spPr>
        <a:xfrm>
          <a:off x="1453265" y="1915127"/>
          <a:ext cx="3515286" cy="610091"/>
        </a:xfrm>
        <a:custGeom>
          <a:avLst/>
          <a:gdLst/>
          <a:ahLst/>
          <a:cxnLst/>
          <a:rect l="0" t="0" r="0" b="0"/>
          <a:pathLst>
            <a:path>
              <a:moveTo>
                <a:pt x="3515286" y="0"/>
              </a:moveTo>
              <a:lnTo>
                <a:pt x="3515286" y="305045"/>
              </a:lnTo>
              <a:lnTo>
                <a:pt x="0" y="305045"/>
              </a:lnTo>
              <a:lnTo>
                <a:pt x="0" y="610091"/>
              </a:lnTo>
            </a:path>
          </a:pathLst>
        </a:custGeom>
        <a:noFill/>
        <a:ln w="12700" cap="flat" cmpd="sng" algn="ctr">
          <a:solidFill>
            <a:schemeClr val="accent2">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A483325B-4F21-4622-91D5-2FB53739BFFF}">
      <dsp:nvSpPr>
        <dsp:cNvPr id="0" name=""/>
        <dsp:cNvSpPr/>
      </dsp:nvSpPr>
      <dsp:spPr>
        <a:xfrm>
          <a:off x="2110652" y="462530"/>
          <a:ext cx="5715798" cy="1452597"/>
        </a:xfrm>
        <a:prstGeom prst="rect">
          <a:avLst/>
        </a:prstGeom>
        <a:solidFill>
          <a:schemeClr val="tx2">
            <a:lumMod val="5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lvl="0" algn="ctr" defTabSz="1778000" rtl="1">
            <a:lnSpc>
              <a:spcPct val="90000"/>
            </a:lnSpc>
            <a:spcBef>
              <a:spcPct val="0"/>
            </a:spcBef>
            <a:spcAft>
              <a:spcPct val="35000"/>
            </a:spcAft>
          </a:pPr>
          <a:r>
            <a:rPr lang="ar-EG" sz="4000" b="1" kern="1200" dirty="0"/>
            <a:t>هيكل القضاء في المملكة</a:t>
          </a:r>
        </a:p>
      </dsp:txBody>
      <dsp:txXfrm>
        <a:off x="2110652" y="462530"/>
        <a:ext cx="5715798" cy="1452597"/>
      </dsp:txXfrm>
    </dsp:sp>
    <dsp:sp modelId="{DBC1435F-D2A2-46EF-97D6-B0BC318BEB3F}">
      <dsp:nvSpPr>
        <dsp:cNvPr id="0" name=""/>
        <dsp:cNvSpPr/>
      </dsp:nvSpPr>
      <dsp:spPr>
        <a:xfrm>
          <a:off x="667" y="2525219"/>
          <a:ext cx="2905195" cy="1452597"/>
        </a:xfrm>
        <a:prstGeom prst="rect">
          <a:avLst/>
        </a:prstGeom>
        <a:solidFill>
          <a:schemeClr val="accent1">
            <a:lumMod val="75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lvl="0" algn="ctr" defTabSz="1778000" rtl="1">
            <a:lnSpc>
              <a:spcPct val="90000"/>
            </a:lnSpc>
            <a:spcBef>
              <a:spcPct val="0"/>
            </a:spcBef>
            <a:spcAft>
              <a:spcPct val="35000"/>
            </a:spcAft>
          </a:pPr>
          <a:r>
            <a:rPr lang="ar-EG" sz="4000" b="1" kern="1200" dirty="0"/>
            <a:t>اللجان القضائية</a:t>
          </a:r>
        </a:p>
      </dsp:txBody>
      <dsp:txXfrm>
        <a:off x="667" y="2525219"/>
        <a:ext cx="2905195" cy="1452597"/>
      </dsp:txXfrm>
    </dsp:sp>
    <dsp:sp modelId="{7CB1889E-2F50-47EC-A79D-6485DE5CC10E}">
      <dsp:nvSpPr>
        <dsp:cNvPr id="0" name=""/>
        <dsp:cNvSpPr/>
      </dsp:nvSpPr>
      <dsp:spPr>
        <a:xfrm>
          <a:off x="3515954" y="2525219"/>
          <a:ext cx="2905195" cy="1452597"/>
        </a:xfrm>
        <a:prstGeom prst="rect">
          <a:avLst/>
        </a:prstGeom>
        <a:solidFill>
          <a:schemeClr val="accent6">
            <a:lumMod val="5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lvl="0" algn="ctr" defTabSz="1778000" rtl="1">
            <a:lnSpc>
              <a:spcPct val="90000"/>
            </a:lnSpc>
            <a:spcBef>
              <a:spcPct val="0"/>
            </a:spcBef>
            <a:spcAft>
              <a:spcPct val="35000"/>
            </a:spcAft>
          </a:pPr>
          <a:r>
            <a:rPr lang="ar-EG" sz="4000" b="1" kern="1200" dirty="0"/>
            <a:t>القضاء الإداري</a:t>
          </a:r>
        </a:p>
      </dsp:txBody>
      <dsp:txXfrm>
        <a:off x="3515954" y="2525219"/>
        <a:ext cx="2905195" cy="1452597"/>
      </dsp:txXfrm>
    </dsp:sp>
    <dsp:sp modelId="{940E46F2-A97F-45D0-A824-D9F4BB8BD9ED}">
      <dsp:nvSpPr>
        <dsp:cNvPr id="0" name=""/>
        <dsp:cNvSpPr/>
      </dsp:nvSpPr>
      <dsp:spPr>
        <a:xfrm>
          <a:off x="7031241" y="2525219"/>
          <a:ext cx="2905195" cy="1452597"/>
        </a:xfrm>
        <a:prstGeom prst="rect">
          <a:avLst/>
        </a:prstGeom>
        <a:solidFill>
          <a:srgbClr val="80000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lvl="0" algn="ctr" defTabSz="1778000" rtl="1">
            <a:lnSpc>
              <a:spcPct val="90000"/>
            </a:lnSpc>
            <a:spcBef>
              <a:spcPct val="0"/>
            </a:spcBef>
            <a:spcAft>
              <a:spcPct val="35000"/>
            </a:spcAft>
          </a:pPr>
          <a:r>
            <a:rPr lang="ar-EG" sz="4000" b="1" kern="1200" dirty="0"/>
            <a:t>القضاء العام</a:t>
          </a:r>
        </a:p>
      </dsp:txBody>
      <dsp:txXfrm>
        <a:off x="7031241" y="2525219"/>
        <a:ext cx="2905195" cy="145259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E4A135-0FBE-422F-BD94-2770B9223726}">
      <dsp:nvSpPr>
        <dsp:cNvPr id="0" name=""/>
        <dsp:cNvSpPr/>
      </dsp:nvSpPr>
      <dsp:spPr>
        <a:xfrm>
          <a:off x="1218544" y="1136212"/>
          <a:ext cx="1313891" cy="656945"/>
        </a:xfrm>
        <a:prstGeom prst="roundRect">
          <a:avLst>
            <a:gd name="adj" fmla="val 10000"/>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rtl="1">
            <a:lnSpc>
              <a:spcPct val="90000"/>
            </a:lnSpc>
            <a:spcBef>
              <a:spcPct val="0"/>
            </a:spcBef>
            <a:spcAft>
              <a:spcPct val="35000"/>
            </a:spcAft>
          </a:pPr>
          <a:r>
            <a:rPr lang="ar-EG" sz="2400" b="1" kern="1200" dirty="0"/>
            <a:t>محاكم التنفيذ</a:t>
          </a:r>
        </a:p>
      </dsp:txBody>
      <dsp:txXfrm>
        <a:off x="1237785" y="1155453"/>
        <a:ext cx="1275409" cy="618463"/>
      </dsp:txXfrm>
    </dsp:sp>
    <dsp:sp modelId="{8D6C93E4-6923-4209-ADFA-A4114E05E5E8}">
      <dsp:nvSpPr>
        <dsp:cNvPr id="0" name=""/>
        <dsp:cNvSpPr/>
      </dsp:nvSpPr>
      <dsp:spPr>
        <a:xfrm rot="17692822">
          <a:off x="2170629" y="884754"/>
          <a:ext cx="1249169" cy="26630"/>
        </a:xfrm>
        <a:custGeom>
          <a:avLst/>
          <a:gdLst/>
          <a:ahLst/>
          <a:cxnLst/>
          <a:rect l="0" t="0" r="0" b="0"/>
          <a:pathLst>
            <a:path>
              <a:moveTo>
                <a:pt x="0" y="13315"/>
              </a:moveTo>
              <a:lnTo>
                <a:pt x="1249169" y="13315"/>
              </a:lnTo>
            </a:path>
          </a:pathLst>
        </a:custGeom>
        <a:noFill/>
        <a:ln w="12700" cap="flat" cmpd="sng" algn="ctr">
          <a:solidFill>
            <a:schemeClr val="accent2">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066800" rtl="1">
            <a:lnSpc>
              <a:spcPct val="90000"/>
            </a:lnSpc>
            <a:spcBef>
              <a:spcPct val="0"/>
            </a:spcBef>
            <a:spcAft>
              <a:spcPct val="35000"/>
            </a:spcAft>
          </a:pPr>
          <a:endParaRPr lang="ar-EG" sz="2400" b="1" kern="1200"/>
        </a:p>
      </dsp:txBody>
      <dsp:txXfrm>
        <a:off x="2763984" y="866840"/>
        <a:ext cx="62458" cy="62458"/>
      </dsp:txXfrm>
    </dsp:sp>
    <dsp:sp modelId="{583C9A1E-8A2E-4D69-8BBD-1FFB5E44839D}">
      <dsp:nvSpPr>
        <dsp:cNvPr id="0" name=""/>
        <dsp:cNvSpPr/>
      </dsp:nvSpPr>
      <dsp:spPr>
        <a:xfrm>
          <a:off x="3057992" y="2981"/>
          <a:ext cx="2451065" cy="656945"/>
        </a:xfrm>
        <a:prstGeom prst="roundRect">
          <a:avLst>
            <a:gd name="adj" fmla="val 10000"/>
          </a:avLst>
        </a:prstGeom>
        <a:solidFill>
          <a:schemeClr val="accent6">
            <a:lumMod val="75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ar-EG" sz="2400" b="1" kern="1200" dirty="0"/>
            <a:t>المجلس الأعلى للقضاء</a:t>
          </a:r>
        </a:p>
      </dsp:txBody>
      <dsp:txXfrm>
        <a:off x="3077233" y="22222"/>
        <a:ext cx="2412583" cy="618463"/>
      </dsp:txXfrm>
    </dsp:sp>
    <dsp:sp modelId="{39D6E624-0FAF-440B-B5A7-87AD7FDFCD48}">
      <dsp:nvSpPr>
        <dsp:cNvPr id="0" name=""/>
        <dsp:cNvSpPr/>
      </dsp:nvSpPr>
      <dsp:spPr>
        <a:xfrm rot="19457599">
          <a:off x="2471601" y="1262498"/>
          <a:ext cx="647225" cy="26630"/>
        </a:xfrm>
        <a:custGeom>
          <a:avLst/>
          <a:gdLst/>
          <a:ahLst/>
          <a:cxnLst/>
          <a:rect l="0" t="0" r="0" b="0"/>
          <a:pathLst>
            <a:path>
              <a:moveTo>
                <a:pt x="0" y="13315"/>
              </a:moveTo>
              <a:lnTo>
                <a:pt x="647225" y="13315"/>
              </a:lnTo>
            </a:path>
          </a:pathLst>
        </a:custGeom>
        <a:noFill/>
        <a:ln w="12700" cap="flat" cmpd="sng" algn="ctr">
          <a:solidFill>
            <a:schemeClr val="accent2">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066800" rtl="1">
            <a:lnSpc>
              <a:spcPct val="90000"/>
            </a:lnSpc>
            <a:spcBef>
              <a:spcPct val="0"/>
            </a:spcBef>
            <a:spcAft>
              <a:spcPct val="35000"/>
            </a:spcAft>
          </a:pPr>
          <a:endParaRPr lang="ar-EG" sz="2400" b="1" kern="1200"/>
        </a:p>
      </dsp:txBody>
      <dsp:txXfrm>
        <a:off x="2779033" y="1259633"/>
        <a:ext cx="32361" cy="32361"/>
      </dsp:txXfrm>
    </dsp:sp>
    <dsp:sp modelId="{5A944141-E9E5-42F4-A121-60C547AEE2B8}">
      <dsp:nvSpPr>
        <dsp:cNvPr id="0" name=""/>
        <dsp:cNvSpPr/>
      </dsp:nvSpPr>
      <dsp:spPr>
        <a:xfrm>
          <a:off x="3057992" y="758468"/>
          <a:ext cx="1888837" cy="656945"/>
        </a:xfrm>
        <a:prstGeom prst="roundRect">
          <a:avLst>
            <a:gd name="adj" fmla="val 10000"/>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ar-EG" sz="2400" b="1" kern="1200" dirty="0"/>
            <a:t>المحكمة العليا</a:t>
          </a:r>
        </a:p>
      </dsp:txBody>
      <dsp:txXfrm>
        <a:off x="3077233" y="777709"/>
        <a:ext cx="1850355" cy="618463"/>
      </dsp:txXfrm>
    </dsp:sp>
    <dsp:sp modelId="{62F82FD1-5198-4156-AEA8-76B52AC9641B}">
      <dsp:nvSpPr>
        <dsp:cNvPr id="0" name=""/>
        <dsp:cNvSpPr/>
      </dsp:nvSpPr>
      <dsp:spPr>
        <a:xfrm rot="2142401">
          <a:off x="2471601" y="1640242"/>
          <a:ext cx="647225" cy="26630"/>
        </a:xfrm>
        <a:custGeom>
          <a:avLst/>
          <a:gdLst/>
          <a:ahLst/>
          <a:cxnLst/>
          <a:rect l="0" t="0" r="0" b="0"/>
          <a:pathLst>
            <a:path>
              <a:moveTo>
                <a:pt x="0" y="13315"/>
              </a:moveTo>
              <a:lnTo>
                <a:pt x="647225" y="13315"/>
              </a:lnTo>
            </a:path>
          </a:pathLst>
        </a:custGeom>
        <a:noFill/>
        <a:ln w="12700" cap="flat" cmpd="sng" algn="ctr">
          <a:solidFill>
            <a:schemeClr val="accent2">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066800" rtl="1">
            <a:lnSpc>
              <a:spcPct val="90000"/>
            </a:lnSpc>
            <a:spcBef>
              <a:spcPct val="0"/>
            </a:spcBef>
            <a:spcAft>
              <a:spcPct val="35000"/>
            </a:spcAft>
          </a:pPr>
          <a:endParaRPr lang="ar-EG" sz="2400" b="1" kern="1200"/>
        </a:p>
      </dsp:txBody>
      <dsp:txXfrm>
        <a:off x="2779033" y="1637377"/>
        <a:ext cx="32361" cy="32361"/>
      </dsp:txXfrm>
    </dsp:sp>
    <dsp:sp modelId="{7D3A00A1-5519-45F2-883C-E87F57B2D90A}">
      <dsp:nvSpPr>
        <dsp:cNvPr id="0" name=""/>
        <dsp:cNvSpPr/>
      </dsp:nvSpPr>
      <dsp:spPr>
        <a:xfrm>
          <a:off x="3057992" y="1513956"/>
          <a:ext cx="1998271" cy="656945"/>
        </a:xfrm>
        <a:prstGeom prst="roundRect">
          <a:avLst>
            <a:gd name="adj" fmla="val 10000"/>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rtl="1">
            <a:lnSpc>
              <a:spcPct val="90000"/>
            </a:lnSpc>
            <a:spcBef>
              <a:spcPct val="0"/>
            </a:spcBef>
            <a:spcAft>
              <a:spcPct val="35000"/>
            </a:spcAft>
          </a:pPr>
          <a:r>
            <a:rPr lang="ar-EG" sz="2400" b="1" kern="1200"/>
            <a:t>محاكم الاستئناف</a:t>
          </a:r>
          <a:endParaRPr lang="ar-EG" sz="2400" b="1" kern="1200" dirty="0"/>
        </a:p>
      </dsp:txBody>
      <dsp:txXfrm>
        <a:off x="3077233" y="1533197"/>
        <a:ext cx="1959789" cy="618463"/>
      </dsp:txXfrm>
    </dsp:sp>
    <dsp:sp modelId="{7B96A9F8-1BFF-4EDE-AD1A-805EA78D9F75}">
      <dsp:nvSpPr>
        <dsp:cNvPr id="0" name=""/>
        <dsp:cNvSpPr/>
      </dsp:nvSpPr>
      <dsp:spPr>
        <a:xfrm rot="3907178">
          <a:off x="2170629" y="2017986"/>
          <a:ext cx="1249169" cy="26630"/>
        </a:xfrm>
        <a:custGeom>
          <a:avLst/>
          <a:gdLst/>
          <a:ahLst/>
          <a:cxnLst/>
          <a:rect l="0" t="0" r="0" b="0"/>
          <a:pathLst>
            <a:path>
              <a:moveTo>
                <a:pt x="0" y="13315"/>
              </a:moveTo>
              <a:lnTo>
                <a:pt x="1249169" y="13315"/>
              </a:lnTo>
            </a:path>
          </a:pathLst>
        </a:custGeom>
        <a:noFill/>
        <a:ln w="12700" cap="flat" cmpd="sng" algn="ctr">
          <a:solidFill>
            <a:schemeClr val="accent2">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066800" rtl="1">
            <a:lnSpc>
              <a:spcPct val="90000"/>
            </a:lnSpc>
            <a:spcBef>
              <a:spcPct val="0"/>
            </a:spcBef>
            <a:spcAft>
              <a:spcPct val="35000"/>
            </a:spcAft>
          </a:pPr>
          <a:endParaRPr lang="ar-EG" sz="2400" b="1" kern="1200"/>
        </a:p>
      </dsp:txBody>
      <dsp:txXfrm>
        <a:off x="2763984" y="2000072"/>
        <a:ext cx="62458" cy="62458"/>
      </dsp:txXfrm>
    </dsp:sp>
    <dsp:sp modelId="{9A59D731-0BCC-4CD3-9190-677527F0B0D3}">
      <dsp:nvSpPr>
        <dsp:cNvPr id="0" name=""/>
        <dsp:cNvSpPr/>
      </dsp:nvSpPr>
      <dsp:spPr>
        <a:xfrm>
          <a:off x="3057992" y="2269444"/>
          <a:ext cx="1913039" cy="656945"/>
        </a:xfrm>
        <a:prstGeom prst="roundRect">
          <a:avLst>
            <a:gd name="adj" fmla="val 10000"/>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rtl="1">
            <a:lnSpc>
              <a:spcPct val="90000"/>
            </a:lnSpc>
            <a:spcBef>
              <a:spcPct val="0"/>
            </a:spcBef>
            <a:spcAft>
              <a:spcPct val="35000"/>
            </a:spcAft>
          </a:pPr>
          <a:r>
            <a:rPr lang="ar-EG" sz="2400" b="1" kern="1200" dirty="0"/>
            <a:t>محاكم الدرجة الأولى</a:t>
          </a:r>
        </a:p>
      </dsp:txBody>
      <dsp:txXfrm>
        <a:off x="3077233" y="2288685"/>
        <a:ext cx="1874557" cy="618463"/>
      </dsp:txXfrm>
    </dsp:sp>
    <dsp:sp modelId="{B8F946BF-B61A-4C2E-980B-4CCF0165DD39}">
      <dsp:nvSpPr>
        <dsp:cNvPr id="0" name=""/>
        <dsp:cNvSpPr/>
      </dsp:nvSpPr>
      <dsp:spPr>
        <a:xfrm rot="17350740">
          <a:off x="4433926" y="1829114"/>
          <a:ext cx="1599767" cy="26630"/>
        </a:xfrm>
        <a:custGeom>
          <a:avLst/>
          <a:gdLst/>
          <a:ahLst/>
          <a:cxnLst/>
          <a:rect l="0" t="0" r="0" b="0"/>
          <a:pathLst>
            <a:path>
              <a:moveTo>
                <a:pt x="0" y="13315"/>
              </a:moveTo>
              <a:lnTo>
                <a:pt x="1599767" y="13315"/>
              </a:lnTo>
            </a:path>
          </a:pathLst>
        </a:custGeom>
        <a:noFill/>
        <a:ln w="12700" cap="flat" cmpd="sng" algn="ctr">
          <a:solidFill>
            <a:schemeClr val="accent3">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066800" rtl="1">
            <a:lnSpc>
              <a:spcPct val="90000"/>
            </a:lnSpc>
            <a:spcBef>
              <a:spcPct val="0"/>
            </a:spcBef>
            <a:spcAft>
              <a:spcPct val="35000"/>
            </a:spcAft>
          </a:pPr>
          <a:endParaRPr lang="ar-EG" sz="2400" b="1" kern="1200"/>
        </a:p>
      </dsp:txBody>
      <dsp:txXfrm>
        <a:off x="5193816" y="1802435"/>
        <a:ext cx="79988" cy="79988"/>
      </dsp:txXfrm>
    </dsp:sp>
    <dsp:sp modelId="{1686276C-8E4E-4151-9BFA-940AE087B4DE}">
      <dsp:nvSpPr>
        <dsp:cNvPr id="0" name=""/>
        <dsp:cNvSpPr/>
      </dsp:nvSpPr>
      <dsp:spPr>
        <a:xfrm>
          <a:off x="5496588" y="758468"/>
          <a:ext cx="2067973" cy="656945"/>
        </a:xfrm>
        <a:prstGeom prst="roundRect">
          <a:avLst>
            <a:gd name="adj" fmla="val 10000"/>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rtl="1">
            <a:lnSpc>
              <a:spcPct val="90000"/>
            </a:lnSpc>
            <a:spcBef>
              <a:spcPct val="0"/>
            </a:spcBef>
            <a:spcAft>
              <a:spcPct val="35000"/>
            </a:spcAft>
          </a:pPr>
          <a:r>
            <a:rPr lang="ar-EG" sz="2400" b="1" kern="1200" dirty="0"/>
            <a:t>المحكمة العامة</a:t>
          </a:r>
        </a:p>
      </dsp:txBody>
      <dsp:txXfrm>
        <a:off x="5515829" y="777709"/>
        <a:ext cx="2029491" cy="618463"/>
      </dsp:txXfrm>
    </dsp:sp>
    <dsp:sp modelId="{D92B3407-D3D0-4CB9-AA75-EE38F7F550B9}">
      <dsp:nvSpPr>
        <dsp:cNvPr id="0" name=""/>
        <dsp:cNvSpPr/>
      </dsp:nvSpPr>
      <dsp:spPr>
        <a:xfrm rot="18289469">
          <a:off x="4773655" y="2206858"/>
          <a:ext cx="920310" cy="26630"/>
        </a:xfrm>
        <a:custGeom>
          <a:avLst/>
          <a:gdLst/>
          <a:ahLst/>
          <a:cxnLst/>
          <a:rect l="0" t="0" r="0" b="0"/>
          <a:pathLst>
            <a:path>
              <a:moveTo>
                <a:pt x="0" y="13315"/>
              </a:moveTo>
              <a:lnTo>
                <a:pt x="920310" y="13315"/>
              </a:lnTo>
            </a:path>
          </a:pathLst>
        </a:custGeom>
        <a:noFill/>
        <a:ln w="12700" cap="flat" cmpd="sng" algn="ctr">
          <a:solidFill>
            <a:schemeClr val="accent3">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066800" rtl="1">
            <a:lnSpc>
              <a:spcPct val="90000"/>
            </a:lnSpc>
            <a:spcBef>
              <a:spcPct val="0"/>
            </a:spcBef>
            <a:spcAft>
              <a:spcPct val="35000"/>
            </a:spcAft>
          </a:pPr>
          <a:endParaRPr lang="ar-EG" sz="2400" b="1" kern="1200"/>
        </a:p>
      </dsp:txBody>
      <dsp:txXfrm>
        <a:off x="5210802" y="2197165"/>
        <a:ext cx="46015" cy="46015"/>
      </dsp:txXfrm>
    </dsp:sp>
    <dsp:sp modelId="{F882F9D3-B823-4F7E-AF61-ED317D778FAB}">
      <dsp:nvSpPr>
        <dsp:cNvPr id="0" name=""/>
        <dsp:cNvSpPr/>
      </dsp:nvSpPr>
      <dsp:spPr>
        <a:xfrm>
          <a:off x="5496588" y="1513956"/>
          <a:ext cx="2302240" cy="656945"/>
        </a:xfrm>
        <a:prstGeom prst="roundRect">
          <a:avLst>
            <a:gd name="adj" fmla="val 10000"/>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rtl="1">
            <a:lnSpc>
              <a:spcPct val="90000"/>
            </a:lnSpc>
            <a:spcBef>
              <a:spcPct val="0"/>
            </a:spcBef>
            <a:spcAft>
              <a:spcPct val="35000"/>
            </a:spcAft>
          </a:pPr>
          <a:r>
            <a:rPr lang="ar-EG" sz="2400" b="1" kern="1200" dirty="0"/>
            <a:t>محكمة الأحوال الشخصية</a:t>
          </a:r>
        </a:p>
      </dsp:txBody>
      <dsp:txXfrm>
        <a:off x="5515829" y="1533197"/>
        <a:ext cx="2263758" cy="618463"/>
      </dsp:txXfrm>
    </dsp:sp>
    <dsp:sp modelId="{C76604A9-604F-4C5F-A955-519BC096E0AB}">
      <dsp:nvSpPr>
        <dsp:cNvPr id="0" name=""/>
        <dsp:cNvSpPr/>
      </dsp:nvSpPr>
      <dsp:spPr>
        <a:xfrm>
          <a:off x="4971032" y="2584601"/>
          <a:ext cx="525556" cy="26630"/>
        </a:xfrm>
        <a:custGeom>
          <a:avLst/>
          <a:gdLst/>
          <a:ahLst/>
          <a:cxnLst/>
          <a:rect l="0" t="0" r="0" b="0"/>
          <a:pathLst>
            <a:path>
              <a:moveTo>
                <a:pt x="0" y="13315"/>
              </a:moveTo>
              <a:lnTo>
                <a:pt x="525556" y="13315"/>
              </a:lnTo>
            </a:path>
          </a:pathLst>
        </a:custGeom>
        <a:noFill/>
        <a:ln w="12700" cap="flat" cmpd="sng" algn="ctr">
          <a:solidFill>
            <a:schemeClr val="accent3">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066800" rtl="1">
            <a:lnSpc>
              <a:spcPct val="90000"/>
            </a:lnSpc>
            <a:spcBef>
              <a:spcPct val="0"/>
            </a:spcBef>
            <a:spcAft>
              <a:spcPct val="35000"/>
            </a:spcAft>
          </a:pPr>
          <a:endParaRPr lang="ar-EG" sz="2400" b="1" kern="1200"/>
        </a:p>
      </dsp:txBody>
      <dsp:txXfrm>
        <a:off x="5220671" y="2584778"/>
        <a:ext cx="26277" cy="26277"/>
      </dsp:txXfrm>
    </dsp:sp>
    <dsp:sp modelId="{3D280048-5E11-49D1-97B7-A0F2C25CEFDD}">
      <dsp:nvSpPr>
        <dsp:cNvPr id="0" name=""/>
        <dsp:cNvSpPr/>
      </dsp:nvSpPr>
      <dsp:spPr>
        <a:xfrm>
          <a:off x="5496588" y="2269444"/>
          <a:ext cx="2346689" cy="656945"/>
        </a:xfrm>
        <a:prstGeom prst="roundRect">
          <a:avLst>
            <a:gd name="adj" fmla="val 10000"/>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rtl="1">
            <a:lnSpc>
              <a:spcPct val="90000"/>
            </a:lnSpc>
            <a:spcBef>
              <a:spcPct val="0"/>
            </a:spcBef>
            <a:spcAft>
              <a:spcPct val="35000"/>
            </a:spcAft>
          </a:pPr>
          <a:r>
            <a:rPr lang="ar-EG" sz="2400" b="1" kern="1200" dirty="0"/>
            <a:t>المحكمة الجزائية</a:t>
          </a:r>
        </a:p>
      </dsp:txBody>
      <dsp:txXfrm>
        <a:off x="5515829" y="2288685"/>
        <a:ext cx="2308207" cy="618463"/>
      </dsp:txXfrm>
    </dsp:sp>
    <dsp:sp modelId="{636AA2D6-D22D-4331-A57C-B47CC5EA54D9}">
      <dsp:nvSpPr>
        <dsp:cNvPr id="0" name=""/>
        <dsp:cNvSpPr/>
      </dsp:nvSpPr>
      <dsp:spPr>
        <a:xfrm rot="3310531">
          <a:off x="4773655" y="2962345"/>
          <a:ext cx="920310" cy="26630"/>
        </a:xfrm>
        <a:custGeom>
          <a:avLst/>
          <a:gdLst/>
          <a:ahLst/>
          <a:cxnLst/>
          <a:rect l="0" t="0" r="0" b="0"/>
          <a:pathLst>
            <a:path>
              <a:moveTo>
                <a:pt x="0" y="13315"/>
              </a:moveTo>
              <a:lnTo>
                <a:pt x="920310" y="13315"/>
              </a:lnTo>
            </a:path>
          </a:pathLst>
        </a:custGeom>
        <a:noFill/>
        <a:ln w="12700" cap="flat" cmpd="sng" algn="ctr">
          <a:solidFill>
            <a:schemeClr val="accent3">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066800" rtl="1">
            <a:lnSpc>
              <a:spcPct val="90000"/>
            </a:lnSpc>
            <a:spcBef>
              <a:spcPct val="0"/>
            </a:spcBef>
            <a:spcAft>
              <a:spcPct val="35000"/>
            </a:spcAft>
          </a:pPr>
          <a:endParaRPr lang="ar-EG" sz="2400" b="1" kern="1200"/>
        </a:p>
      </dsp:txBody>
      <dsp:txXfrm>
        <a:off x="5210802" y="2952653"/>
        <a:ext cx="46015" cy="46015"/>
      </dsp:txXfrm>
    </dsp:sp>
    <dsp:sp modelId="{4F7E54D3-56F2-41D0-8FAB-46375234B55A}">
      <dsp:nvSpPr>
        <dsp:cNvPr id="0" name=""/>
        <dsp:cNvSpPr/>
      </dsp:nvSpPr>
      <dsp:spPr>
        <a:xfrm>
          <a:off x="5496588" y="3024932"/>
          <a:ext cx="2393661" cy="656945"/>
        </a:xfrm>
        <a:prstGeom prst="roundRect">
          <a:avLst>
            <a:gd name="adj" fmla="val 10000"/>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rtl="1">
            <a:lnSpc>
              <a:spcPct val="90000"/>
            </a:lnSpc>
            <a:spcBef>
              <a:spcPct val="0"/>
            </a:spcBef>
            <a:spcAft>
              <a:spcPct val="35000"/>
            </a:spcAft>
          </a:pPr>
          <a:r>
            <a:rPr lang="ar-EG" sz="2400" b="1" kern="1200" dirty="0"/>
            <a:t>المحكمة التجارية</a:t>
          </a:r>
        </a:p>
      </dsp:txBody>
      <dsp:txXfrm>
        <a:off x="5515829" y="3044173"/>
        <a:ext cx="2355179" cy="618463"/>
      </dsp:txXfrm>
    </dsp:sp>
    <dsp:sp modelId="{B9E942C5-7563-4D42-A047-284AF9E4C49F}">
      <dsp:nvSpPr>
        <dsp:cNvPr id="0" name=""/>
        <dsp:cNvSpPr/>
      </dsp:nvSpPr>
      <dsp:spPr>
        <a:xfrm rot="4249260">
          <a:off x="4433926" y="3340089"/>
          <a:ext cx="1599767" cy="26630"/>
        </a:xfrm>
        <a:custGeom>
          <a:avLst/>
          <a:gdLst/>
          <a:ahLst/>
          <a:cxnLst/>
          <a:rect l="0" t="0" r="0" b="0"/>
          <a:pathLst>
            <a:path>
              <a:moveTo>
                <a:pt x="0" y="13315"/>
              </a:moveTo>
              <a:lnTo>
                <a:pt x="1599767" y="13315"/>
              </a:lnTo>
            </a:path>
          </a:pathLst>
        </a:custGeom>
        <a:noFill/>
        <a:ln w="12700" cap="flat" cmpd="sng" algn="ctr">
          <a:solidFill>
            <a:schemeClr val="accent3">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066800" rtl="1">
            <a:lnSpc>
              <a:spcPct val="90000"/>
            </a:lnSpc>
            <a:spcBef>
              <a:spcPct val="0"/>
            </a:spcBef>
            <a:spcAft>
              <a:spcPct val="35000"/>
            </a:spcAft>
          </a:pPr>
          <a:endParaRPr lang="ar-EG" sz="2400" b="1" kern="1200"/>
        </a:p>
      </dsp:txBody>
      <dsp:txXfrm>
        <a:off x="5193816" y="3313410"/>
        <a:ext cx="79988" cy="79988"/>
      </dsp:txXfrm>
    </dsp:sp>
    <dsp:sp modelId="{8C2A4709-8A3C-4ABF-9723-8AF1D01754AD}">
      <dsp:nvSpPr>
        <dsp:cNvPr id="0" name=""/>
        <dsp:cNvSpPr/>
      </dsp:nvSpPr>
      <dsp:spPr>
        <a:xfrm>
          <a:off x="5496588" y="3780419"/>
          <a:ext cx="2366634" cy="656945"/>
        </a:xfrm>
        <a:prstGeom prst="roundRect">
          <a:avLst>
            <a:gd name="adj" fmla="val 10000"/>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rtl="1">
            <a:lnSpc>
              <a:spcPct val="90000"/>
            </a:lnSpc>
            <a:spcBef>
              <a:spcPct val="0"/>
            </a:spcBef>
            <a:spcAft>
              <a:spcPct val="35000"/>
            </a:spcAft>
          </a:pPr>
          <a:r>
            <a:rPr lang="ar-EG" sz="2400" b="1" kern="1200" dirty="0"/>
            <a:t>المحكمة العمالية</a:t>
          </a:r>
        </a:p>
      </dsp:txBody>
      <dsp:txXfrm>
        <a:off x="5515829" y="3799660"/>
        <a:ext cx="2328152" cy="61846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E4A135-0FBE-422F-BD94-2770B9223726}">
      <dsp:nvSpPr>
        <dsp:cNvPr id="0" name=""/>
        <dsp:cNvSpPr/>
      </dsp:nvSpPr>
      <dsp:spPr>
        <a:xfrm>
          <a:off x="2003" y="1771910"/>
          <a:ext cx="1793050" cy="896525"/>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rtl="1">
            <a:lnSpc>
              <a:spcPct val="90000"/>
            </a:lnSpc>
            <a:spcBef>
              <a:spcPct val="0"/>
            </a:spcBef>
            <a:spcAft>
              <a:spcPct val="35000"/>
            </a:spcAft>
          </a:pPr>
          <a:r>
            <a:rPr lang="ar-EG" sz="2400" b="1" kern="1200" dirty="0"/>
            <a:t>المحاكم الإدارية</a:t>
          </a:r>
        </a:p>
      </dsp:txBody>
      <dsp:txXfrm>
        <a:off x="28261" y="1798168"/>
        <a:ext cx="1740534" cy="844009"/>
      </dsp:txXfrm>
    </dsp:sp>
    <dsp:sp modelId="{7B96A9F8-1BFF-4EDE-AD1A-805EA78D9F75}">
      <dsp:nvSpPr>
        <dsp:cNvPr id="0" name=""/>
        <dsp:cNvSpPr/>
      </dsp:nvSpPr>
      <dsp:spPr>
        <a:xfrm>
          <a:off x="1795053" y="2202002"/>
          <a:ext cx="717220" cy="36342"/>
        </a:xfrm>
        <a:custGeom>
          <a:avLst/>
          <a:gdLst/>
          <a:ahLst/>
          <a:cxnLst/>
          <a:rect l="0" t="0" r="0" b="0"/>
          <a:pathLst>
            <a:path>
              <a:moveTo>
                <a:pt x="0" y="18171"/>
              </a:moveTo>
              <a:lnTo>
                <a:pt x="717220" y="18171"/>
              </a:lnTo>
            </a:path>
          </a:pathLst>
        </a:custGeom>
        <a:noFill/>
        <a:ln w="12700" cap="flat" cmpd="sng" algn="ctr">
          <a:solidFill>
            <a:schemeClr val="accent2">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066800" rtl="1">
            <a:lnSpc>
              <a:spcPct val="90000"/>
            </a:lnSpc>
            <a:spcBef>
              <a:spcPct val="0"/>
            </a:spcBef>
            <a:spcAft>
              <a:spcPct val="35000"/>
            </a:spcAft>
          </a:pPr>
          <a:endParaRPr lang="ar-EG" sz="2400" b="1" kern="1200"/>
        </a:p>
      </dsp:txBody>
      <dsp:txXfrm>
        <a:off x="2135733" y="2202242"/>
        <a:ext cx="35861" cy="35861"/>
      </dsp:txXfrm>
    </dsp:sp>
    <dsp:sp modelId="{9A59D731-0BCC-4CD3-9190-677527F0B0D3}">
      <dsp:nvSpPr>
        <dsp:cNvPr id="0" name=""/>
        <dsp:cNvSpPr/>
      </dsp:nvSpPr>
      <dsp:spPr>
        <a:xfrm>
          <a:off x="2512274" y="1473332"/>
          <a:ext cx="2610699" cy="1493682"/>
        </a:xfrm>
        <a:prstGeom prst="roundRect">
          <a:avLst>
            <a:gd name="adj" fmla="val 10000"/>
          </a:avLst>
        </a:prstGeom>
        <a:solidFill>
          <a:schemeClr val="accent2">
            <a:lumMod val="50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rtl="1">
            <a:lnSpc>
              <a:spcPct val="90000"/>
            </a:lnSpc>
            <a:spcBef>
              <a:spcPct val="0"/>
            </a:spcBef>
            <a:spcAft>
              <a:spcPct val="35000"/>
            </a:spcAft>
          </a:pPr>
          <a:r>
            <a:rPr lang="ar-EG" sz="2400" b="1" kern="1200" dirty="0"/>
            <a:t>محاكم الاستئناف</a:t>
          </a:r>
        </a:p>
        <a:p>
          <a:pPr lvl="0" algn="ctr" defTabSz="1066800" rtl="1">
            <a:lnSpc>
              <a:spcPct val="90000"/>
            </a:lnSpc>
            <a:spcBef>
              <a:spcPct val="0"/>
            </a:spcBef>
            <a:spcAft>
              <a:spcPct val="35000"/>
            </a:spcAft>
          </a:pPr>
          <a:r>
            <a:rPr lang="ar-EG" sz="2400" b="1" kern="1200" dirty="0"/>
            <a:t>الإدارية</a:t>
          </a:r>
        </a:p>
      </dsp:txBody>
      <dsp:txXfrm>
        <a:off x="2556022" y="1517080"/>
        <a:ext cx="2523203" cy="1406186"/>
      </dsp:txXfrm>
    </dsp:sp>
    <dsp:sp modelId="{636AA2D6-D22D-4331-A57C-B47CC5EA54D9}">
      <dsp:nvSpPr>
        <dsp:cNvPr id="0" name=""/>
        <dsp:cNvSpPr/>
      </dsp:nvSpPr>
      <dsp:spPr>
        <a:xfrm rot="19457599">
          <a:off x="5039953" y="1944251"/>
          <a:ext cx="883259" cy="36342"/>
        </a:xfrm>
        <a:custGeom>
          <a:avLst/>
          <a:gdLst/>
          <a:ahLst/>
          <a:cxnLst/>
          <a:rect l="0" t="0" r="0" b="0"/>
          <a:pathLst>
            <a:path>
              <a:moveTo>
                <a:pt x="0" y="18171"/>
              </a:moveTo>
              <a:lnTo>
                <a:pt x="883259" y="18171"/>
              </a:lnTo>
            </a:path>
          </a:pathLst>
        </a:custGeom>
        <a:noFill/>
        <a:ln w="12700" cap="flat" cmpd="sng" algn="ctr">
          <a:solidFill>
            <a:schemeClr val="accent3">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066800" rtl="1">
            <a:lnSpc>
              <a:spcPct val="90000"/>
            </a:lnSpc>
            <a:spcBef>
              <a:spcPct val="0"/>
            </a:spcBef>
            <a:spcAft>
              <a:spcPct val="35000"/>
            </a:spcAft>
          </a:pPr>
          <a:endParaRPr lang="ar-EG" sz="2400" b="1" kern="1200"/>
        </a:p>
      </dsp:txBody>
      <dsp:txXfrm>
        <a:off x="5459501" y="1940341"/>
        <a:ext cx="44162" cy="44162"/>
      </dsp:txXfrm>
    </dsp:sp>
    <dsp:sp modelId="{4F7E54D3-56F2-41D0-8FAB-46375234B55A}">
      <dsp:nvSpPr>
        <dsp:cNvPr id="0" name=""/>
        <dsp:cNvSpPr/>
      </dsp:nvSpPr>
      <dsp:spPr>
        <a:xfrm>
          <a:off x="5840193" y="1256408"/>
          <a:ext cx="3266596" cy="896525"/>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rtl="1">
            <a:lnSpc>
              <a:spcPct val="90000"/>
            </a:lnSpc>
            <a:spcBef>
              <a:spcPct val="0"/>
            </a:spcBef>
            <a:spcAft>
              <a:spcPct val="35000"/>
            </a:spcAft>
          </a:pPr>
          <a:r>
            <a:rPr lang="ar-EG" sz="2400" b="1" kern="1200" dirty="0"/>
            <a:t>المحكمة الإدارية العليا</a:t>
          </a:r>
        </a:p>
      </dsp:txBody>
      <dsp:txXfrm>
        <a:off x="5866451" y="1282666"/>
        <a:ext cx="3214080" cy="844009"/>
      </dsp:txXfrm>
    </dsp:sp>
    <dsp:sp modelId="{B9E942C5-7563-4D42-A047-284AF9E4C49F}">
      <dsp:nvSpPr>
        <dsp:cNvPr id="0" name=""/>
        <dsp:cNvSpPr/>
      </dsp:nvSpPr>
      <dsp:spPr>
        <a:xfrm rot="2142401">
          <a:off x="5039953" y="2459753"/>
          <a:ext cx="883259" cy="36342"/>
        </a:xfrm>
        <a:custGeom>
          <a:avLst/>
          <a:gdLst/>
          <a:ahLst/>
          <a:cxnLst/>
          <a:rect l="0" t="0" r="0" b="0"/>
          <a:pathLst>
            <a:path>
              <a:moveTo>
                <a:pt x="0" y="18171"/>
              </a:moveTo>
              <a:lnTo>
                <a:pt x="883259" y="18171"/>
              </a:lnTo>
            </a:path>
          </a:pathLst>
        </a:custGeom>
        <a:noFill/>
        <a:ln w="12700" cap="flat" cmpd="sng" algn="ctr">
          <a:solidFill>
            <a:schemeClr val="accent3">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066800" rtl="1">
            <a:lnSpc>
              <a:spcPct val="90000"/>
            </a:lnSpc>
            <a:spcBef>
              <a:spcPct val="0"/>
            </a:spcBef>
            <a:spcAft>
              <a:spcPct val="35000"/>
            </a:spcAft>
          </a:pPr>
          <a:endParaRPr lang="ar-EG" sz="2400" b="1" kern="1200"/>
        </a:p>
      </dsp:txBody>
      <dsp:txXfrm>
        <a:off x="5459501" y="2455842"/>
        <a:ext cx="44162" cy="44162"/>
      </dsp:txXfrm>
    </dsp:sp>
    <dsp:sp modelId="{8C2A4709-8A3C-4ABF-9723-8AF1D01754AD}">
      <dsp:nvSpPr>
        <dsp:cNvPr id="0" name=""/>
        <dsp:cNvSpPr/>
      </dsp:nvSpPr>
      <dsp:spPr>
        <a:xfrm>
          <a:off x="5840193" y="2287412"/>
          <a:ext cx="3229713" cy="896525"/>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rtl="1">
            <a:lnSpc>
              <a:spcPct val="90000"/>
            </a:lnSpc>
            <a:spcBef>
              <a:spcPct val="0"/>
            </a:spcBef>
            <a:spcAft>
              <a:spcPct val="35000"/>
            </a:spcAft>
          </a:pPr>
          <a:r>
            <a:rPr lang="ar-EG" sz="2400" b="1" kern="1200" dirty="0"/>
            <a:t>محاكم التنفيذ الإدارية</a:t>
          </a:r>
        </a:p>
      </dsp:txBody>
      <dsp:txXfrm>
        <a:off x="5866451" y="2313670"/>
        <a:ext cx="3177197" cy="844009"/>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Title 1"/>
          <p:cNvSpPr>
            <a:spLocks noGrp="1"/>
          </p:cNvSpPr>
          <p:nvPr>
            <p:ph type="ctrTitle"/>
          </p:nvPr>
        </p:nvSpPr>
        <p:spPr>
          <a:xfrm>
            <a:off x="915354" y="1122363"/>
            <a:ext cx="10373995" cy="2387600"/>
          </a:xfrm>
        </p:spPr>
        <p:txBody>
          <a:bodyPr anchor="b"/>
          <a:lstStyle>
            <a:lvl1pPr algn="ctr">
              <a:defRPr sz="6000"/>
            </a:lvl1pPr>
          </a:lstStyle>
          <a:p>
            <a:r>
              <a:rPr lang="ar-SA"/>
              <a:t>انقر لتحرير نمط عنوان الشكل الرئيسي</a:t>
            </a:r>
            <a:endParaRPr lang="en-US" dirty="0"/>
          </a:p>
        </p:txBody>
      </p:sp>
      <p:sp>
        <p:nvSpPr>
          <p:cNvPr id="3" name="Subtitle 2"/>
          <p:cNvSpPr>
            <a:spLocks noGrp="1"/>
          </p:cNvSpPr>
          <p:nvPr>
            <p:ph type="subTitle" idx="1"/>
          </p:nvPr>
        </p:nvSpPr>
        <p:spPr>
          <a:xfrm>
            <a:off x="1525589" y="3602038"/>
            <a:ext cx="9153525"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الفرعي للشكل الرئيسي</a:t>
            </a:r>
            <a:endParaRPr lang="en-US" dirty="0"/>
          </a:p>
        </p:txBody>
      </p:sp>
      <p:sp>
        <p:nvSpPr>
          <p:cNvPr id="4" name="Date Placeholder 3"/>
          <p:cNvSpPr>
            <a:spLocks noGrp="1"/>
          </p:cNvSpPr>
          <p:nvPr>
            <p:ph type="dt" sz="half" idx="10"/>
          </p:nvPr>
        </p:nvSpPr>
        <p:spPr/>
        <p:txBody>
          <a:bodyPr/>
          <a:lstStyle/>
          <a:p>
            <a:fld id="{1AED65F6-77B9-463F-A5F2-44248DAD8E5A}" type="datetimeFigureOut">
              <a:rPr lang="en-US" smtClean="0"/>
              <a:pPr/>
              <a:t>8/30/2023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366BCB-B221-406A-BA2B-E14ABE2182F4}" type="slidenum">
              <a:rPr lang="en-US" smtClean="0"/>
              <a:pPr/>
              <a:t>‹#›</a:t>
            </a:fld>
            <a:endParaRPr lang="en-US"/>
          </a:p>
        </p:txBody>
      </p:sp>
    </p:spTree>
    <p:extLst>
      <p:ext uri="{BB962C8B-B14F-4D97-AF65-F5344CB8AC3E}">
        <p14:creationId xmlns:p14="http://schemas.microsoft.com/office/powerpoint/2010/main" val="41973242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1AED65F6-77B9-463F-A5F2-44248DAD8E5A}" type="datetimeFigureOut">
              <a:rPr lang="en-US" smtClean="0"/>
              <a:pPr/>
              <a:t>8/30/2023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366BCB-B221-406A-BA2B-E14ABE2182F4}" type="slidenum">
              <a:rPr lang="en-US" smtClean="0"/>
              <a:pPr/>
              <a:t>‹#›</a:t>
            </a:fld>
            <a:endParaRPr lang="en-US"/>
          </a:p>
        </p:txBody>
      </p:sp>
    </p:spTree>
    <p:extLst>
      <p:ext uri="{BB962C8B-B14F-4D97-AF65-F5344CB8AC3E}">
        <p14:creationId xmlns:p14="http://schemas.microsoft.com/office/powerpoint/2010/main" val="20441109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33992" y="365125"/>
            <a:ext cx="2631638" cy="5811838"/>
          </a:xfrm>
        </p:spPr>
        <p:txBody>
          <a:bodyPr vert="eaVert"/>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a:xfrm>
            <a:off x="839076" y="365125"/>
            <a:ext cx="7742357" cy="5811838"/>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1AED65F6-77B9-463F-A5F2-44248DAD8E5A}" type="datetimeFigureOut">
              <a:rPr lang="en-US" smtClean="0"/>
              <a:pPr/>
              <a:t>8/30/2023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366BCB-B221-406A-BA2B-E14ABE2182F4}" type="slidenum">
              <a:rPr lang="en-US" smtClean="0"/>
              <a:pPr/>
              <a:t>‹#›</a:t>
            </a:fld>
            <a:endParaRPr lang="en-US"/>
          </a:p>
        </p:txBody>
      </p:sp>
    </p:spTree>
    <p:extLst>
      <p:ext uri="{BB962C8B-B14F-4D97-AF65-F5344CB8AC3E}">
        <p14:creationId xmlns:p14="http://schemas.microsoft.com/office/powerpoint/2010/main" val="23394184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a:extLst>
              <a:ext uri="{FF2B5EF4-FFF2-40B4-BE49-F238E27FC236}">
                <a16:creationId xmlns="" xmlns:a16="http://schemas.microsoft.com/office/drawing/2014/main" id="{03DD8A11-7A53-FD4F-782E-A65A85DDB434}"/>
              </a:ext>
            </a:extLst>
          </p:cNvPr>
          <p:cNvSpPr>
            <a:spLocks noGrp="1"/>
          </p:cNvSpPr>
          <p:nvPr>
            <p:ph type="ctrTitle"/>
          </p:nvPr>
        </p:nvSpPr>
        <p:spPr>
          <a:xfrm>
            <a:off x="1525588" y="1122363"/>
            <a:ext cx="9153525" cy="2387600"/>
          </a:xfrm>
        </p:spPr>
        <p:txBody>
          <a:bodyPr anchor="b"/>
          <a:lstStyle>
            <a:lvl1pPr algn="ctr">
              <a:defRPr sz="6000"/>
            </a:lvl1pPr>
          </a:lstStyle>
          <a:p>
            <a:r>
              <a:rPr lang="ar-SA"/>
              <a:t>انقر لتحرير نمط عنوان الشكل الرئيسي</a:t>
            </a:r>
            <a:endParaRPr lang="ar-EG"/>
          </a:p>
        </p:txBody>
      </p:sp>
      <p:sp>
        <p:nvSpPr>
          <p:cNvPr id="3" name="عنوان فرعي 2">
            <a:extLst>
              <a:ext uri="{FF2B5EF4-FFF2-40B4-BE49-F238E27FC236}">
                <a16:creationId xmlns="" xmlns:a16="http://schemas.microsoft.com/office/drawing/2014/main" id="{58DEE035-6645-CF99-C5AD-62DF6FFEA173}"/>
              </a:ext>
            </a:extLst>
          </p:cNvPr>
          <p:cNvSpPr>
            <a:spLocks noGrp="1"/>
          </p:cNvSpPr>
          <p:nvPr>
            <p:ph type="subTitle" idx="1"/>
          </p:nvPr>
        </p:nvSpPr>
        <p:spPr>
          <a:xfrm>
            <a:off x="1525588" y="3602038"/>
            <a:ext cx="9153525"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الفرعي للشكل الرئيسي</a:t>
            </a:r>
            <a:endParaRPr lang="ar-EG"/>
          </a:p>
        </p:txBody>
      </p:sp>
      <p:sp>
        <p:nvSpPr>
          <p:cNvPr id="4" name="عنصر نائب للتاريخ 3">
            <a:extLst>
              <a:ext uri="{FF2B5EF4-FFF2-40B4-BE49-F238E27FC236}">
                <a16:creationId xmlns="" xmlns:a16="http://schemas.microsoft.com/office/drawing/2014/main" id="{EB435EB4-C485-B76C-B12E-68DA9567F72D}"/>
              </a:ext>
            </a:extLst>
          </p:cNvPr>
          <p:cNvSpPr>
            <a:spLocks noGrp="1"/>
          </p:cNvSpPr>
          <p:nvPr>
            <p:ph type="dt" sz="half" idx="10"/>
          </p:nvPr>
        </p:nvSpPr>
        <p:spPr/>
        <p:txBody>
          <a:bodyPr/>
          <a:lstStyle/>
          <a:p>
            <a:fld id="{D39E9ECD-9273-451E-9C1B-A270711DDA53}" type="datetimeFigureOut">
              <a:rPr lang="ar-EG" smtClean="0">
                <a:solidFill>
                  <a:prstClr val="black">
                    <a:tint val="75000"/>
                  </a:prstClr>
                </a:solidFill>
              </a:rPr>
              <a:pPr/>
              <a:t>14/02/1445</a:t>
            </a:fld>
            <a:endParaRPr lang="ar-EG">
              <a:solidFill>
                <a:prstClr val="black">
                  <a:tint val="75000"/>
                </a:prstClr>
              </a:solidFill>
            </a:endParaRPr>
          </a:p>
        </p:txBody>
      </p:sp>
      <p:sp>
        <p:nvSpPr>
          <p:cNvPr id="5" name="عنصر نائب للتذييل 4">
            <a:extLst>
              <a:ext uri="{FF2B5EF4-FFF2-40B4-BE49-F238E27FC236}">
                <a16:creationId xmlns="" xmlns:a16="http://schemas.microsoft.com/office/drawing/2014/main" id="{11B4ECF3-D026-82DF-5C65-34A3C5CD1817}"/>
              </a:ext>
            </a:extLst>
          </p:cNvPr>
          <p:cNvSpPr>
            <a:spLocks noGrp="1"/>
          </p:cNvSpPr>
          <p:nvPr>
            <p:ph type="ftr" sz="quarter" idx="11"/>
          </p:nvPr>
        </p:nvSpPr>
        <p:spPr/>
        <p:txBody>
          <a:bodyPr/>
          <a:lstStyle/>
          <a:p>
            <a:endParaRPr lang="ar-EG">
              <a:solidFill>
                <a:prstClr val="black">
                  <a:tint val="75000"/>
                </a:prstClr>
              </a:solidFill>
            </a:endParaRPr>
          </a:p>
        </p:txBody>
      </p:sp>
      <p:sp>
        <p:nvSpPr>
          <p:cNvPr id="6" name="عنصر نائب لرقم الشريحة 5">
            <a:extLst>
              <a:ext uri="{FF2B5EF4-FFF2-40B4-BE49-F238E27FC236}">
                <a16:creationId xmlns="" xmlns:a16="http://schemas.microsoft.com/office/drawing/2014/main" id="{847A3FC6-2712-0E2F-B1F2-13B798E3E00D}"/>
              </a:ext>
            </a:extLst>
          </p:cNvPr>
          <p:cNvSpPr>
            <a:spLocks noGrp="1"/>
          </p:cNvSpPr>
          <p:nvPr>
            <p:ph type="sldNum" sz="quarter" idx="12"/>
          </p:nvPr>
        </p:nvSpPr>
        <p:spPr/>
        <p:txBody>
          <a:bodyPr/>
          <a:lstStyle/>
          <a:p>
            <a:fld id="{C2C0C65D-5F21-43FC-B3C2-31A1D756A6CA}"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39832127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a:extLst>
              <a:ext uri="{FF2B5EF4-FFF2-40B4-BE49-F238E27FC236}">
                <a16:creationId xmlns="" xmlns:a16="http://schemas.microsoft.com/office/drawing/2014/main" id="{B1686899-38D5-2D30-6743-6C4EF29F9CD9}"/>
              </a:ext>
            </a:extLst>
          </p:cNvPr>
          <p:cNvSpPr>
            <a:spLocks noGrp="1"/>
          </p:cNvSpPr>
          <p:nvPr>
            <p:ph type="title"/>
          </p:nvPr>
        </p:nvSpPr>
        <p:spPr/>
        <p:txBody>
          <a:bodyPr/>
          <a:lstStyle/>
          <a:p>
            <a:r>
              <a:rPr lang="ar-SA"/>
              <a:t>انقر لتحرير نمط عنوان الشكل الرئيسي</a:t>
            </a:r>
            <a:endParaRPr lang="ar-EG"/>
          </a:p>
        </p:txBody>
      </p:sp>
      <p:sp>
        <p:nvSpPr>
          <p:cNvPr id="3" name="عنصر نائب للمحتوى 2">
            <a:extLst>
              <a:ext uri="{FF2B5EF4-FFF2-40B4-BE49-F238E27FC236}">
                <a16:creationId xmlns="" xmlns:a16="http://schemas.microsoft.com/office/drawing/2014/main" id="{BAB9A339-E3B8-DCA7-799A-4E97E2840294}"/>
              </a:ext>
            </a:extLst>
          </p:cNvPr>
          <p:cNvSpPr>
            <a:spLocks noGrp="1"/>
          </p:cNvSpPr>
          <p:nvPr>
            <p:ph idx="1"/>
          </p:nvPr>
        </p:nvSpPr>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4" name="عنصر نائب للتاريخ 3">
            <a:extLst>
              <a:ext uri="{FF2B5EF4-FFF2-40B4-BE49-F238E27FC236}">
                <a16:creationId xmlns="" xmlns:a16="http://schemas.microsoft.com/office/drawing/2014/main" id="{5DC3D425-BE45-925D-D832-AA917D3DF698}"/>
              </a:ext>
            </a:extLst>
          </p:cNvPr>
          <p:cNvSpPr>
            <a:spLocks noGrp="1"/>
          </p:cNvSpPr>
          <p:nvPr>
            <p:ph type="dt" sz="half" idx="10"/>
          </p:nvPr>
        </p:nvSpPr>
        <p:spPr/>
        <p:txBody>
          <a:bodyPr/>
          <a:lstStyle/>
          <a:p>
            <a:fld id="{D39E9ECD-9273-451E-9C1B-A270711DDA53}" type="datetimeFigureOut">
              <a:rPr lang="ar-EG" smtClean="0">
                <a:solidFill>
                  <a:prstClr val="black">
                    <a:tint val="75000"/>
                  </a:prstClr>
                </a:solidFill>
              </a:rPr>
              <a:pPr/>
              <a:t>14/02/1445</a:t>
            </a:fld>
            <a:endParaRPr lang="ar-EG">
              <a:solidFill>
                <a:prstClr val="black">
                  <a:tint val="75000"/>
                </a:prstClr>
              </a:solidFill>
            </a:endParaRPr>
          </a:p>
        </p:txBody>
      </p:sp>
      <p:sp>
        <p:nvSpPr>
          <p:cNvPr id="5" name="عنصر نائب للتذييل 4">
            <a:extLst>
              <a:ext uri="{FF2B5EF4-FFF2-40B4-BE49-F238E27FC236}">
                <a16:creationId xmlns="" xmlns:a16="http://schemas.microsoft.com/office/drawing/2014/main" id="{207CFDE8-E086-6916-91C8-95C0FF8188E5}"/>
              </a:ext>
            </a:extLst>
          </p:cNvPr>
          <p:cNvSpPr>
            <a:spLocks noGrp="1"/>
          </p:cNvSpPr>
          <p:nvPr>
            <p:ph type="ftr" sz="quarter" idx="11"/>
          </p:nvPr>
        </p:nvSpPr>
        <p:spPr/>
        <p:txBody>
          <a:bodyPr/>
          <a:lstStyle/>
          <a:p>
            <a:endParaRPr lang="ar-EG">
              <a:solidFill>
                <a:prstClr val="black">
                  <a:tint val="75000"/>
                </a:prstClr>
              </a:solidFill>
            </a:endParaRPr>
          </a:p>
        </p:txBody>
      </p:sp>
      <p:sp>
        <p:nvSpPr>
          <p:cNvPr id="6" name="عنصر نائب لرقم الشريحة 5">
            <a:extLst>
              <a:ext uri="{FF2B5EF4-FFF2-40B4-BE49-F238E27FC236}">
                <a16:creationId xmlns="" xmlns:a16="http://schemas.microsoft.com/office/drawing/2014/main" id="{4ABF3549-D725-DE86-FC08-D047CC20F9E1}"/>
              </a:ext>
            </a:extLst>
          </p:cNvPr>
          <p:cNvSpPr>
            <a:spLocks noGrp="1"/>
          </p:cNvSpPr>
          <p:nvPr>
            <p:ph type="sldNum" sz="quarter" idx="12"/>
          </p:nvPr>
        </p:nvSpPr>
        <p:spPr/>
        <p:txBody>
          <a:bodyPr/>
          <a:lstStyle/>
          <a:p>
            <a:fld id="{C2C0C65D-5F21-43FC-B3C2-31A1D756A6CA}"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27306508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a:extLst>
              <a:ext uri="{FF2B5EF4-FFF2-40B4-BE49-F238E27FC236}">
                <a16:creationId xmlns="" xmlns:a16="http://schemas.microsoft.com/office/drawing/2014/main" id="{6AA53936-E66A-F5B5-40C7-8691776988D4}"/>
              </a:ext>
            </a:extLst>
          </p:cNvPr>
          <p:cNvSpPr>
            <a:spLocks noGrp="1"/>
          </p:cNvSpPr>
          <p:nvPr>
            <p:ph type="title"/>
          </p:nvPr>
        </p:nvSpPr>
        <p:spPr>
          <a:xfrm>
            <a:off x="832717" y="1709740"/>
            <a:ext cx="10526554" cy="2852737"/>
          </a:xfrm>
        </p:spPr>
        <p:txBody>
          <a:bodyPr anchor="b"/>
          <a:lstStyle>
            <a:lvl1pPr>
              <a:defRPr sz="6000"/>
            </a:lvl1pPr>
          </a:lstStyle>
          <a:p>
            <a:r>
              <a:rPr lang="ar-SA"/>
              <a:t>انقر لتحرير نمط عنوان الشكل الرئيسي</a:t>
            </a:r>
            <a:endParaRPr lang="ar-EG"/>
          </a:p>
        </p:txBody>
      </p:sp>
      <p:sp>
        <p:nvSpPr>
          <p:cNvPr id="3" name="عنصر نائب للنص 2">
            <a:extLst>
              <a:ext uri="{FF2B5EF4-FFF2-40B4-BE49-F238E27FC236}">
                <a16:creationId xmlns="" xmlns:a16="http://schemas.microsoft.com/office/drawing/2014/main" id="{09B79FCF-2269-BAA8-26F6-768C76FEE52A}"/>
              </a:ext>
            </a:extLst>
          </p:cNvPr>
          <p:cNvSpPr>
            <a:spLocks noGrp="1"/>
          </p:cNvSpPr>
          <p:nvPr>
            <p:ph type="body" idx="1"/>
          </p:nvPr>
        </p:nvSpPr>
        <p:spPr>
          <a:xfrm>
            <a:off x="832717" y="4589465"/>
            <a:ext cx="10526554"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انقر لتحرير أنماط نص الشكل الرئيسي</a:t>
            </a:r>
          </a:p>
        </p:txBody>
      </p:sp>
      <p:sp>
        <p:nvSpPr>
          <p:cNvPr id="4" name="عنصر نائب للتاريخ 3">
            <a:extLst>
              <a:ext uri="{FF2B5EF4-FFF2-40B4-BE49-F238E27FC236}">
                <a16:creationId xmlns="" xmlns:a16="http://schemas.microsoft.com/office/drawing/2014/main" id="{56D892C9-37C4-8B40-F640-E0D87FB230A3}"/>
              </a:ext>
            </a:extLst>
          </p:cNvPr>
          <p:cNvSpPr>
            <a:spLocks noGrp="1"/>
          </p:cNvSpPr>
          <p:nvPr>
            <p:ph type="dt" sz="half" idx="10"/>
          </p:nvPr>
        </p:nvSpPr>
        <p:spPr/>
        <p:txBody>
          <a:bodyPr/>
          <a:lstStyle/>
          <a:p>
            <a:fld id="{D39E9ECD-9273-451E-9C1B-A270711DDA53}" type="datetimeFigureOut">
              <a:rPr lang="ar-EG" smtClean="0">
                <a:solidFill>
                  <a:prstClr val="black">
                    <a:tint val="75000"/>
                  </a:prstClr>
                </a:solidFill>
              </a:rPr>
              <a:pPr/>
              <a:t>14/02/1445</a:t>
            </a:fld>
            <a:endParaRPr lang="ar-EG">
              <a:solidFill>
                <a:prstClr val="black">
                  <a:tint val="75000"/>
                </a:prstClr>
              </a:solidFill>
            </a:endParaRPr>
          </a:p>
        </p:txBody>
      </p:sp>
      <p:sp>
        <p:nvSpPr>
          <p:cNvPr id="5" name="عنصر نائب للتذييل 4">
            <a:extLst>
              <a:ext uri="{FF2B5EF4-FFF2-40B4-BE49-F238E27FC236}">
                <a16:creationId xmlns="" xmlns:a16="http://schemas.microsoft.com/office/drawing/2014/main" id="{5A3A15ED-B294-D2B3-3A82-433AFD87A454}"/>
              </a:ext>
            </a:extLst>
          </p:cNvPr>
          <p:cNvSpPr>
            <a:spLocks noGrp="1"/>
          </p:cNvSpPr>
          <p:nvPr>
            <p:ph type="ftr" sz="quarter" idx="11"/>
          </p:nvPr>
        </p:nvSpPr>
        <p:spPr/>
        <p:txBody>
          <a:bodyPr/>
          <a:lstStyle/>
          <a:p>
            <a:endParaRPr lang="ar-EG">
              <a:solidFill>
                <a:prstClr val="black">
                  <a:tint val="75000"/>
                </a:prstClr>
              </a:solidFill>
            </a:endParaRPr>
          </a:p>
        </p:txBody>
      </p:sp>
      <p:sp>
        <p:nvSpPr>
          <p:cNvPr id="6" name="عنصر نائب لرقم الشريحة 5">
            <a:extLst>
              <a:ext uri="{FF2B5EF4-FFF2-40B4-BE49-F238E27FC236}">
                <a16:creationId xmlns="" xmlns:a16="http://schemas.microsoft.com/office/drawing/2014/main" id="{946C91CA-30D3-E30B-5C77-6D0EB4D550C4}"/>
              </a:ext>
            </a:extLst>
          </p:cNvPr>
          <p:cNvSpPr>
            <a:spLocks noGrp="1"/>
          </p:cNvSpPr>
          <p:nvPr>
            <p:ph type="sldNum" sz="quarter" idx="12"/>
          </p:nvPr>
        </p:nvSpPr>
        <p:spPr/>
        <p:txBody>
          <a:bodyPr/>
          <a:lstStyle/>
          <a:p>
            <a:fld id="{C2C0C65D-5F21-43FC-B3C2-31A1D756A6CA}"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17320111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عنوان 1">
            <a:extLst>
              <a:ext uri="{FF2B5EF4-FFF2-40B4-BE49-F238E27FC236}">
                <a16:creationId xmlns="" xmlns:a16="http://schemas.microsoft.com/office/drawing/2014/main" id="{5DD4E5D1-3AE2-949E-3DB4-95F991B7F4B3}"/>
              </a:ext>
            </a:extLst>
          </p:cNvPr>
          <p:cNvSpPr>
            <a:spLocks noGrp="1"/>
          </p:cNvSpPr>
          <p:nvPr>
            <p:ph type="title"/>
          </p:nvPr>
        </p:nvSpPr>
        <p:spPr/>
        <p:txBody>
          <a:bodyPr/>
          <a:lstStyle/>
          <a:p>
            <a:r>
              <a:rPr lang="ar-SA"/>
              <a:t>انقر لتحرير نمط عنوان الشكل الرئيسي</a:t>
            </a:r>
            <a:endParaRPr lang="ar-EG"/>
          </a:p>
        </p:txBody>
      </p:sp>
      <p:sp>
        <p:nvSpPr>
          <p:cNvPr id="3" name="عنصر نائب للمحتوى 2">
            <a:extLst>
              <a:ext uri="{FF2B5EF4-FFF2-40B4-BE49-F238E27FC236}">
                <a16:creationId xmlns="" xmlns:a16="http://schemas.microsoft.com/office/drawing/2014/main" id="{C1EFC717-27F3-5855-6937-D705DF960CEA}"/>
              </a:ext>
            </a:extLst>
          </p:cNvPr>
          <p:cNvSpPr>
            <a:spLocks noGrp="1"/>
          </p:cNvSpPr>
          <p:nvPr>
            <p:ph sz="half" idx="1"/>
          </p:nvPr>
        </p:nvSpPr>
        <p:spPr>
          <a:xfrm>
            <a:off x="839073" y="1825625"/>
            <a:ext cx="5186998"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4" name="عنصر نائب للمحتوى 3">
            <a:extLst>
              <a:ext uri="{FF2B5EF4-FFF2-40B4-BE49-F238E27FC236}">
                <a16:creationId xmlns="" xmlns:a16="http://schemas.microsoft.com/office/drawing/2014/main" id="{98E215F5-AA01-1A2D-26AF-559BE02220A9}"/>
              </a:ext>
            </a:extLst>
          </p:cNvPr>
          <p:cNvSpPr>
            <a:spLocks noGrp="1"/>
          </p:cNvSpPr>
          <p:nvPr>
            <p:ph sz="half" idx="2"/>
          </p:nvPr>
        </p:nvSpPr>
        <p:spPr>
          <a:xfrm>
            <a:off x="6178629" y="1825625"/>
            <a:ext cx="5186998"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5" name="عنصر نائب للتاريخ 4">
            <a:extLst>
              <a:ext uri="{FF2B5EF4-FFF2-40B4-BE49-F238E27FC236}">
                <a16:creationId xmlns="" xmlns:a16="http://schemas.microsoft.com/office/drawing/2014/main" id="{CD131505-2458-B6FD-FE3A-6AEDD82EDC82}"/>
              </a:ext>
            </a:extLst>
          </p:cNvPr>
          <p:cNvSpPr>
            <a:spLocks noGrp="1"/>
          </p:cNvSpPr>
          <p:nvPr>
            <p:ph type="dt" sz="half" idx="10"/>
          </p:nvPr>
        </p:nvSpPr>
        <p:spPr/>
        <p:txBody>
          <a:bodyPr/>
          <a:lstStyle/>
          <a:p>
            <a:fld id="{D39E9ECD-9273-451E-9C1B-A270711DDA53}" type="datetimeFigureOut">
              <a:rPr lang="ar-EG" smtClean="0">
                <a:solidFill>
                  <a:prstClr val="black">
                    <a:tint val="75000"/>
                  </a:prstClr>
                </a:solidFill>
              </a:rPr>
              <a:pPr/>
              <a:t>14/02/1445</a:t>
            </a:fld>
            <a:endParaRPr lang="ar-EG">
              <a:solidFill>
                <a:prstClr val="black">
                  <a:tint val="75000"/>
                </a:prstClr>
              </a:solidFill>
            </a:endParaRPr>
          </a:p>
        </p:txBody>
      </p:sp>
      <p:sp>
        <p:nvSpPr>
          <p:cNvPr id="6" name="عنصر نائب للتذييل 5">
            <a:extLst>
              <a:ext uri="{FF2B5EF4-FFF2-40B4-BE49-F238E27FC236}">
                <a16:creationId xmlns="" xmlns:a16="http://schemas.microsoft.com/office/drawing/2014/main" id="{07FB53BC-2BA9-6D05-2F3D-1C89DFEE6032}"/>
              </a:ext>
            </a:extLst>
          </p:cNvPr>
          <p:cNvSpPr>
            <a:spLocks noGrp="1"/>
          </p:cNvSpPr>
          <p:nvPr>
            <p:ph type="ftr" sz="quarter" idx="11"/>
          </p:nvPr>
        </p:nvSpPr>
        <p:spPr/>
        <p:txBody>
          <a:bodyPr/>
          <a:lstStyle/>
          <a:p>
            <a:endParaRPr lang="ar-EG">
              <a:solidFill>
                <a:prstClr val="black">
                  <a:tint val="75000"/>
                </a:prstClr>
              </a:solidFill>
            </a:endParaRPr>
          </a:p>
        </p:txBody>
      </p:sp>
      <p:sp>
        <p:nvSpPr>
          <p:cNvPr id="7" name="عنصر نائب لرقم الشريحة 6">
            <a:extLst>
              <a:ext uri="{FF2B5EF4-FFF2-40B4-BE49-F238E27FC236}">
                <a16:creationId xmlns="" xmlns:a16="http://schemas.microsoft.com/office/drawing/2014/main" id="{4D1989FC-E0FA-EE0C-16E6-3E6C47294B1B}"/>
              </a:ext>
            </a:extLst>
          </p:cNvPr>
          <p:cNvSpPr>
            <a:spLocks noGrp="1"/>
          </p:cNvSpPr>
          <p:nvPr>
            <p:ph type="sldNum" sz="quarter" idx="12"/>
          </p:nvPr>
        </p:nvSpPr>
        <p:spPr/>
        <p:txBody>
          <a:bodyPr/>
          <a:lstStyle/>
          <a:p>
            <a:fld id="{C2C0C65D-5F21-43FC-B3C2-31A1D756A6CA}"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33829021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a:extLst>
              <a:ext uri="{FF2B5EF4-FFF2-40B4-BE49-F238E27FC236}">
                <a16:creationId xmlns="" xmlns:a16="http://schemas.microsoft.com/office/drawing/2014/main" id="{D80BEDB3-688F-1A2A-8406-C421038EDCCF}"/>
              </a:ext>
            </a:extLst>
          </p:cNvPr>
          <p:cNvSpPr>
            <a:spLocks noGrp="1"/>
          </p:cNvSpPr>
          <p:nvPr>
            <p:ph type="title"/>
          </p:nvPr>
        </p:nvSpPr>
        <p:spPr>
          <a:xfrm>
            <a:off x="840663" y="365127"/>
            <a:ext cx="10526554" cy="1325563"/>
          </a:xfrm>
        </p:spPr>
        <p:txBody>
          <a:bodyPr/>
          <a:lstStyle/>
          <a:p>
            <a:r>
              <a:rPr lang="ar-SA"/>
              <a:t>انقر لتحرير نمط عنوان الشكل الرئيسي</a:t>
            </a:r>
            <a:endParaRPr lang="ar-EG"/>
          </a:p>
        </p:txBody>
      </p:sp>
      <p:sp>
        <p:nvSpPr>
          <p:cNvPr id="3" name="عنصر نائب للنص 2">
            <a:extLst>
              <a:ext uri="{FF2B5EF4-FFF2-40B4-BE49-F238E27FC236}">
                <a16:creationId xmlns="" xmlns:a16="http://schemas.microsoft.com/office/drawing/2014/main" id="{ECDA98DE-65A4-0D6C-8BE6-FA4BC1829A83}"/>
              </a:ext>
            </a:extLst>
          </p:cNvPr>
          <p:cNvSpPr>
            <a:spLocks noGrp="1"/>
          </p:cNvSpPr>
          <p:nvPr>
            <p:ph type="body" idx="1"/>
          </p:nvPr>
        </p:nvSpPr>
        <p:spPr>
          <a:xfrm>
            <a:off x="840664" y="1681163"/>
            <a:ext cx="5163159"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4" name="عنصر نائب للمحتوى 3">
            <a:extLst>
              <a:ext uri="{FF2B5EF4-FFF2-40B4-BE49-F238E27FC236}">
                <a16:creationId xmlns="" xmlns:a16="http://schemas.microsoft.com/office/drawing/2014/main" id="{AE8107A8-B22F-111B-AA00-2B12D22F1F72}"/>
              </a:ext>
            </a:extLst>
          </p:cNvPr>
          <p:cNvSpPr>
            <a:spLocks noGrp="1"/>
          </p:cNvSpPr>
          <p:nvPr>
            <p:ph sz="half" idx="2"/>
          </p:nvPr>
        </p:nvSpPr>
        <p:spPr>
          <a:xfrm>
            <a:off x="840664" y="2505075"/>
            <a:ext cx="5163159"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5" name="عنصر نائب للنص 4">
            <a:extLst>
              <a:ext uri="{FF2B5EF4-FFF2-40B4-BE49-F238E27FC236}">
                <a16:creationId xmlns="" xmlns:a16="http://schemas.microsoft.com/office/drawing/2014/main" id="{BA4F2A1F-D083-7FAC-6F56-135B9128AE61}"/>
              </a:ext>
            </a:extLst>
          </p:cNvPr>
          <p:cNvSpPr>
            <a:spLocks noGrp="1"/>
          </p:cNvSpPr>
          <p:nvPr>
            <p:ph type="body" sz="quarter" idx="3"/>
          </p:nvPr>
        </p:nvSpPr>
        <p:spPr>
          <a:xfrm>
            <a:off x="6178630" y="1681163"/>
            <a:ext cx="51885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6" name="عنصر نائب للمحتوى 5">
            <a:extLst>
              <a:ext uri="{FF2B5EF4-FFF2-40B4-BE49-F238E27FC236}">
                <a16:creationId xmlns="" xmlns:a16="http://schemas.microsoft.com/office/drawing/2014/main" id="{8B4523FE-02AB-ABFE-3B27-93FB65641218}"/>
              </a:ext>
            </a:extLst>
          </p:cNvPr>
          <p:cNvSpPr>
            <a:spLocks noGrp="1"/>
          </p:cNvSpPr>
          <p:nvPr>
            <p:ph sz="quarter" idx="4"/>
          </p:nvPr>
        </p:nvSpPr>
        <p:spPr>
          <a:xfrm>
            <a:off x="6178630" y="2505075"/>
            <a:ext cx="5188587"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7" name="عنصر نائب للتاريخ 6">
            <a:extLst>
              <a:ext uri="{FF2B5EF4-FFF2-40B4-BE49-F238E27FC236}">
                <a16:creationId xmlns="" xmlns:a16="http://schemas.microsoft.com/office/drawing/2014/main" id="{65BD14BA-FC1C-FD47-B2C5-AFF3736A0AE9}"/>
              </a:ext>
            </a:extLst>
          </p:cNvPr>
          <p:cNvSpPr>
            <a:spLocks noGrp="1"/>
          </p:cNvSpPr>
          <p:nvPr>
            <p:ph type="dt" sz="half" idx="10"/>
          </p:nvPr>
        </p:nvSpPr>
        <p:spPr/>
        <p:txBody>
          <a:bodyPr/>
          <a:lstStyle/>
          <a:p>
            <a:fld id="{D39E9ECD-9273-451E-9C1B-A270711DDA53}" type="datetimeFigureOut">
              <a:rPr lang="ar-EG" smtClean="0">
                <a:solidFill>
                  <a:prstClr val="black">
                    <a:tint val="75000"/>
                  </a:prstClr>
                </a:solidFill>
              </a:rPr>
              <a:pPr/>
              <a:t>14/02/1445</a:t>
            </a:fld>
            <a:endParaRPr lang="ar-EG">
              <a:solidFill>
                <a:prstClr val="black">
                  <a:tint val="75000"/>
                </a:prstClr>
              </a:solidFill>
            </a:endParaRPr>
          </a:p>
        </p:txBody>
      </p:sp>
      <p:sp>
        <p:nvSpPr>
          <p:cNvPr id="8" name="عنصر نائب للتذييل 7">
            <a:extLst>
              <a:ext uri="{FF2B5EF4-FFF2-40B4-BE49-F238E27FC236}">
                <a16:creationId xmlns="" xmlns:a16="http://schemas.microsoft.com/office/drawing/2014/main" id="{B93BB63D-32CE-13B5-8548-2480D011F05E}"/>
              </a:ext>
            </a:extLst>
          </p:cNvPr>
          <p:cNvSpPr>
            <a:spLocks noGrp="1"/>
          </p:cNvSpPr>
          <p:nvPr>
            <p:ph type="ftr" sz="quarter" idx="11"/>
          </p:nvPr>
        </p:nvSpPr>
        <p:spPr/>
        <p:txBody>
          <a:bodyPr/>
          <a:lstStyle/>
          <a:p>
            <a:endParaRPr lang="ar-EG">
              <a:solidFill>
                <a:prstClr val="black">
                  <a:tint val="75000"/>
                </a:prstClr>
              </a:solidFill>
            </a:endParaRPr>
          </a:p>
        </p:txBody>
      </p:sp>
      <p:sp>
        <p:nvSpPr>
          <p:cNvPr id="9" name="عنصر نائب لرقم الشريحة 8">
            <a:extLst>
              <a:ext uri="{FF2B5EF4-FFF2-40B4-BE49-F238E27FC236}">
                <a16:creationId xmlns="" xmlns:a16="http://schemas.microsoft.com/office/drawing/2014/main" id="{2FF351F2-C88B-5735-54E6-915E489B82C5}"/>
              </a:ext>
            </a:extLst>
          </p:cNvPr>
          <p:cNvSpPr>
            <a:spLocks noGrp="1"/>
          </p:cNvSpPr>
          <p:nvPr>
            <p:ph type="sldNum" sz="quarter" idx="12"/>
          </p:nvPr>
        </p:nvSpPr>
        <p:spPr/>
        <p:txBody>
          <a:bodyPr/>
          <a:lstStyle/>
          <a:p>
            <a:fld id="{C2C0C65D-5F21-43FC-B3C2-31A1D756A6CA}"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19302448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a:extLst>
              <a:ext uri="{FF2B5EF4-FFF2-40B4-BE49-F238E27FC236}">
                <a16:creationId xmlns="" xmlns:a16="http://schemas.microsoft.com/office/drawing/2014/main" id="{DE6C46DC-7B20-A4B0-F0BC-790331ECAF77}"/>
              </a:ext>
            </a:extLst>
          </p:cNvPr>
          <p:cNvSpPr>
            <a:spLocks noGrp="1"/>
          </p:cNvSpPr>
          <p:nvPr>
            <p:ph type="title"/>
          </p:nvPr>
        </p:nvSpPr>
        <p:spPr/>
        <p:txBody>
          <a:bodyPr/>
          <a:lstStyle/>
          <a:p>
            <a:r>
              <a:rPr lang="ar-SA"/>
              <a:t>انقر لتحرير نمط عنوان الشكل الرئيسي</a:t>
            </a:r>
            <a:endParaRPr lang="ar-EG"/>
          </a:p>
        </p:txBody>
      </p:sp>
      <p:sp>
        <p:nvSpPr>
          <p:cNvPr id="3" name="عنصر نائب للتاريخ 2">
            <a:extLst>
              <a:ext uri="{FF2B5EF4-FFF2-40B4-BE49-F238E27FC236}">
                <a16:creationId xmlns="" xmlns:a16="http://schemas.microsoft.com/office/drawing/2014/main" id="{FDF2FB10-8BDF-9FFE-1F3E-2DFBA3CC0F9B}"/>
              </a:ext>
            </a:extLst>
          </p:cNvPr>
          <p:cNvSpPr>
            <a:spLocks noGrp="1"/>
          </p:cNvSpPr>
          <p:nvPr>
            <p:ph type="dt" sz="half" idx="10"/>
          </p:nvPr>
        </p:nvSpPr>
        <p:spPr/>
        <p:txBody>
          <a:bodyPr/>
          <a:lstStyle/>
          <a:p>
            <a:fld id="{D39E9ECD-9273-451E-9C1B-A270711DDA53}" type="datetimeFigureOut">
              <a:rPr lang="ar-EG" smtClean="0">
                <a:solidFill>
                  <a:prstClr val="black">
                    <a:tint val="75000"/>
                  </a:prstClr>
                </a:solidFill>
              </a:rPr>
              <a:pPr/>
              <a:t>14/02/1445</a:t>
            </a:fld>
            <a:endParaRPr lang="ar-EG">
              <a:solidFill>
                <a:prstClr val="black">
                  <a:tint val="75000"/>
                </a:prstClr>
              </a:solidFill>
            </a:endParaRPr>
          </a:p>
        </p:txBody>
      </p:sp>
      <p:sp>
        <p:nvSpPr>
          <p:cNvPr id="4" name="عنصر نائب للتذييل 3">
            <a:extLst>
              <a:ext uri="{FF2B5EF4-FFF2-40B4-BE49-F238E27FC236}">
                <a16:creationId xmlns="" xmlns:a16="http://schemas.microsoft.com/office/drawing/2014/main" id="{BC4A4E9A-2AF5-6086-C27E-A06AC8FD0304}"/>
              </a:ext>
            </a:extLst>
          </p:cNvPr>
          <p:cNvSpPr>
            <a:spLocks noGrp="1"/>
          </p:cNvSpPr>
          <p:nvPr>
            <p:ph type="ftr" sz="quarter" idx="11"/>
          </p:nvPr>
        </p:nvSpPr>
        <p:spPr/>
        <p:txBody>
          <a:bodyPr/>
          <a:lstStyle/>
          <a:p>
            <a:endParaRPr lang="ar-EG">
              <a:solidFill>
                <a:prstClr val="black">
                  <a:tint val="75000"/>
                </a:prstClr>
              </a:solidFill>
            </a:endParaRPr>
          </a:p>
        </p:txBody>
      </p:sp>
      <p:sp>
        <p:nvSpPr>
          <p:cNvPr id="5" name="عنصر نائب لرقم الشريحة 4">
            <a:extLst>
              <a:ext uri="{FF2B5EF4-FFF2-40B4-BE49-F238E27FC236}">
                <a16:creationId xmlns="" xmlns:a16="http://schemas.microsoft.com/office/drawing/2014/main" id="{D05FC813-F964-F046-FA60-3D0B1D3CAFB0}"/>
              </a:ext>
            </a:extLst>
          </p:cNvPr>
          <p:cNvSpPr>
            <a:spLocks noGrp="1"/>
          </p:cNvSpPr>
          <p:nvPr>
            <p:ph type="sldNum" sz="quarter" idx="12"/>
          </p:nvPr>
        </p:nvSpPr>
        <p:spPr/>
        <p:txBody>
          <a:bodyPr/>
          <a:lstStyle/>
          <a:p>
            <a:fld id="{C2C0C65D-5F21-43FC-B3C2-31A1D756A6CA}"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9750072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a:extLst>
              <a:ext uri="{FF2B5EF4-FFF2-40B4-BE49-F238E27FC236}">
                <a16:creationId xmlns="" xmlns:a16="http://schemas.microsoft.com/office/drawing/2014/main" id="{CCBFBD28-288E-E3CF-44B5-39093A3D2722}"/>
              </a:ext>
            </a:extLst>
          </p:cNvPr>
          <p:cNvSpPr>
            <a:spLocks noGrp="1"/>
          </p:cNvSpPr>
          <p:nvPr>
            <p:ph type="dt" sz="half" idx="10"/>
          </p:nvPr>
        </p:nvSpPr>
        <p:spPr/>
        <p:txBody>
          <a:bodyPr/>
          <a:lstStyle/>
          <a:p>
            <a:fld id="{D39E9ECD-9273-451E-9C1B-A270711DDA53}" type="datetimeFigureOut">
              <a:rPr lang="ar-EG" smtClean="0">
                <a:solidFill>
                  <a:prstClr val="black">
                    <a:tint val="75000"/>
                  </a:prstClr>
                </a:solidFill>
              </a:rPr>
              <a:pPr/>
              <a:t>14/02/1445</a:t>
            </a:fld>
            <a:endParaRPr lang="ar-EG">
              <a:solidFill>
                <a:prstClr val="black">
                  <a:tint val="75000"/>
                </a:prstClr>
              </a:solidFill>
            </a:endParaRPr>
          </a:p>
        </p:txBody>
      </p:sp>
      <p:sp>
        <p:nvSpPr>
          <p:cNvPr id="3" name="عنصر نائب للتذييل 2">
            <a:extLst>
              <a:ext uri="{FF2B5EF4-FFF2-40B4-BE49-F238E27FC236}">
                <a16:creationId xmlns="" xmlns:a16="http://schemas.microsoft.com/office/drawing/2014/main" id="{675747E2-D65D-CB0A-0152-8B4D58E58A29}"/>
              </a:ext>
            </a:extLst>
          </p:cNvPr>
          <p:cNvSpPr>
            <a:spLocks noGrp="1"/>
          </p:cNvSpPr>
          <p:nvPr>
            <p:ph type="ftr" sz="quarter" idx="11"/>
          </p:nvPr>
        </p:nvSpPr>
        <p:spPr/>
        <p:txBody>
          <a:bodyPr/>
          <a:lstStyle/>
          <a:p>
            <a:endParaRPr lang="ar-EG">
              <a:solidFill>
                <a:prstClr val="black">
                  <a:tint val="75000"/>
                </a:prstClr>
              </a:solidFill>
            </a:endParaRPr>
          </a:p>
        </p:txBody>
      </p:sp>
      <p:sp>
        <p:nvSpPr>
          <p:cNvPr id="4" name="عنصر نائب لرقم الشريحة 3">
            <a:extLst>
              <a:ext uri="{FF2B5EF4-FFF2-40B4-BE49-F238E27FC236}">
                <a16:creationId xmlns="" xmlns:a16="http://schemas.microsoft.com/office/drawing/2014/main" id="{CD0ADE17-4FD2-66CF-7C18-30BC760F228A}"/>
              </a:ext>
            </a:extLst>
          </p:cNvPr>
          <p:cNvSpPr>
            <a:spLocks noGrp="1"/>
          </p:cNvSpPr>
          <p:nvPr>
            <p:ph type="sldNum" sz="quarter" idx="12"/>
          </p:nvPr>
        </p:nvSpPr>
        <p:spPr/>
        <p:txBody>
          <a:bodyPr/>
          <a:lstStyle/>
          <a:p>
            <a:fld id="{C2C0C65D-5F21-43FC-B3C2-31A1D756A6CA}"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4331415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 xmlns:a16="http://schemas.microsoft.com/office/drawing/2014/main" id="{38BBF49C-7B30-A509-682A-AD084DB71924}"/>
              </a:ext>
            </a:extLst>
          </p:cNvPr>
          <p:cNvSpPr>
            <a:spLocks noGrp="1"/>
          </p:cNvSpPr>
          <p:nvPr>
            <p:ph type="title"/>
          </p:nvPr>
        </p:nvSpPr>
        <p:spPr>
          <a:xfrm>
            <a:off x="840663" y="457200"/>
            <a:ext cx="3936333" cy="1600200"/>
          </a:xfrm>
        </p:spPr>
        <p:txBody>
          <a:bodyPr anchor="b"/>
          <a:lstStyle>
            <a:lvl1pPr>
              <a:defRPr sz="3200"/>
            </a:lvl1pPr>
          </a:lstStyle>
          <a:p>
            <a:r>
              <a:rPr lang="ar-SA"/>
              <a:t>انقر لتحرير نمط عنوان الشكل الرئيسي</a:t>
            </a:r>
            <a:endParaRPr lang="ar-EG"/>
          </a:p>
        </p:txBody>
      </p:sp>
      <p:sp>
        <p:nvSpPr>
          <p:cNvPr id="3" name="عنصر نائب للمحتوى 2">
            <a:extLst>
              <a:ext uri="{FF2B5EF4-FFF2-40B4-BE49-F238E27FC236}">
                <a16:creationId xmlns="" xmlns:a16="http://schemas.microsoft.com/office/drawing/2014/main" id="{DD1A44A1-F2F8-C2F5-252B-742861C505B8}"/>
              </a:ext>
            </a:extLst>
          </p:cNvPr>
          <p:cNvSpPr>
            <a:spLocks noGrp="1"/>
          </p:cNvSpPr>
          <p:nvPr>
            <p:ph idx="1"/>
          </p:nvPr>
        </p:nvSpPr>
        <p:spPr>
          <a:xfrm>
            <a:off x="5188587" y="987427"/>
            <a:ext cx="6178629"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4" name="عنصر نائب للنص 3">
            <a:extLst>
              <a:ext uri="{FF2B5EF4-FFF2-40B4-BE49-F238E27FC236}">
                <a16:creationId xmlns="" xmlns:a16="http://schemas.microsoft.com/office/drawing/2014/main" id="{CD25A246-8ADC-9AEF-EBAC-1384F7E5D1B1}"/>
              </a:ext>
            </a:extLst>
          </p:cNvPr>
          <p:cNvSpPr>
            <a:spLocks noGrp="1"/>
          </p:cNvSpPr>
          <p:nvPr>
            <p:ph type="body" sz="half" idx="2"/>
          </p:nvPr>
        </p:nvSpPr>
        <p:spPr>
          <a:xfrm>
            <a:off x="840663" y="2057400"/>
            <a:ext cx="393633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عنصر نائب للتاريخ 4">
            <a:extLst>
              <a:ext uri="{FF2B5EF4-FFF2-40B4-BE49-F238E27FC236}">
                <a16:creationId xmlns="" xmlns:a16="http://schemas.microsoft.com/office/drawing/2014/main" id="{E3DA313E-E50B-2473-0B43-9190B4C98780}"/>
              </a:ext>
            </a:extLst>
          </p:cNvPr>
          <p:cNvSpPr>
            <a:spLocks noGrp="1"/>
          </p:cNvSpPr>
          <p:nvPr>
            <p:ph type="dt" sz="half" idx="10"/>
          </p:nvPr>
        </p:nvSpPr>
        <p:spPr/>
        <p:txBody>
          <a:bodyPr/>
          <a:lstStyle/>
          <a:p>
            <a:fld id="{D39E9ECD-9273-451E-9C1B-A270711DDA53}" type="datetimeFigureOut">
              <a:rPr lang="ar-EG" smtClean="0">
                <a:solidFill>
                  <a:prstClr val="black">
                    <a:tint val="75000"/>
                  </a:prstClr>
                </a:solidFill>
              </a:rPr>
              <a:pPr/>
              <a:t>14/02/1445</a:t>
            </a:fld>
            <a:endParaRPr lang="ar-EG">
              <a:solidFill>
                <a:prstClr val="black">
                  <a:tint val="75000"/>
                </a:prstClr>
              </a:solidFill>
            </a:endParaRPr>
          </a:p>
        </p:txBody>
      </p:sp>
      <p:sp>
        <p:nvSpPr>
          <p:cNvPr id="6" name="عنصر نائب للتذييل 5">
            <a:extLst>
              <a:ext uri="{FF2B5EF4-FFF2-40B4-BE49-F238E27FC236}">
                <a16:creationId xmlns="" xmlns:a16="http://schemas.microsoft.com/office/drawing/2014/main" id="{598B9A3D-DE03-B05A-29E8-F422D1DD8E3E}"/>
              </a:ext>
            </a:extLst>
          </p:cNvPr>
          <p:cNvSpPr>
            <a:spLocks noGrp="1"/>
          </p:cNvSpPr>
          <p:nvPr>
            <p:ph type="ftr" sz="quarter" idx="11"/>
          </p:nvPr>
        </p:nvSpPr>
        <p:spPr/>
        <p:txBody>
          <a:bodyPr/>
          <a:lstStyle/>
          <a:p>
            <a:endParaRPr lang="ar-EG">
              <a:solidFill>
                <a:prstClr val="black">
                  <a:tint val="75000"/>
                </a:prstClr>
              </a:solidFill>
            </a:endParaRPr>
          </a:p>
        </p:txBody>
      </p:sp>
      <p:sp>
        <p:nvSpPr>
          <p:cNvPr id="7" name="عنصر نائب لرقم الشريحة 6">
            <a:extLst>
              <a:ext uri="{FF2B5EF4-FFF2-40B4-BE49-F238E27FC236}">
                <a16:creationId xmlns="" xmlns:a16="http://schemas.microsoft.com/office/drawing/2014/main" id="{40C04429-6D1A-5CBD-BC99-4E00B2D351A6}"/>
              </a:ext>
            </a:extLst>
          </p:cNvPr>
          <p:cNvSpPr>
            <a:spLocks noGrp="1"/>
          </p:cNvSpPr>
          <p:nvPr>
            <p:ph type="sldNum" sz="quarter" idx="12"/>
          </p:nvPr>
        </p:nvSpPr>
        <p:spPr/>
        <p:txBody>
          <a:bodyPr/>
          <a:lstStyle/>
          <a:p>
            <a:fld id="{C2C0C65D-5F21-43FC-B3C2-31A1D756A6CA}"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33689304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Content Placeholder 2"/>
          <p:cNvSpPr>
            <a:spLocks noGrp="1"/>
          </p:cNvSpPr>
          <p:nvPr>
            <p:ph idx="1"/>
          </p:nvPr>
        </p:nvSpPr>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1AED65F6-77B9-463F-A5F2-44248DAD8E5A}" type="datetimeFigureOut">
              <a:rPr lang="en-US" smtClean="0"/>
              <a:pPr/>
              <a:t>8/30/2023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366BCB-B221-406A-BA2B-E14ABE2182F4}" type="slidenum">
              <a:rPr lang="en-US" smtClean="0"/>
              <a:pPr/>
              <a:t>‹#›</a:t>
            </a:fld>
            <a:endParaRPr lang="en-US"/>
          </a:p>
        </p:txBody>
      </p:sp>
    </p:spTree>
    <p:extLst>
      <p:ext uri="{BB962C8B-B14F-4D97-AF65-F5344CB8AC3E}">
        <p14:creationId xmlns:p14="http://schemas.microsoft.com/office/powerpoint/2010/main" val="31524808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 xmlns:a16="http://schemas.microsoft.com/office/drawing/2014/main" id="{D7A8DD78-06AF-8C0A-B513-C364D20D3F8D}"/>
              </a:ext>
            </a:extLst>
          </p:cNvPr>
          <p:cNvSpPr>
            <a:spLocks noGrp="1"/>
          </p:cNvSpPr>
          <p:nvPr>
            <p:ph type="title"/>
          </p:nvPr>
        </p:nvSpPr>
        <p:spPr>
          <a:xfrm>
            <a:off x="840663" y="457200"/>
            <a:ext cx="3936333" cy="1600200"/>
          </a:xfrm>
        </p:spPr>
        <p:txBody>
          <a:bodyPr anchor="b"/>
          <a:lstStyle>
            <a:lvl1pPr>
              <a:defRPr sz="3200"/>
            </a:lvl1pPr>
          </a:lstStyle>
          <a:p>
            <a:r>
              <a:rPr lang="ar-SA"/>
              <a:t>انقر لتحرير نمط عنوان الشكل الرئيسي</a:t>
            </a:r>
            <a:endParaRPr lang="ar-EG"/>
          </a:p>
        </p:txBody>
      </p:sp>
      <p:sp>
        <p:nvSpPr>
          <p:cNvPr id="3" name="عنصر نائب للصورة 2">
            <a:extLst>
              <a:ext uri="{FF2B5EF4-FFF2-40B4-BE49-F238E27FC236}">
                <a16:creationId xmlns="" xmlns:a16="http://schemas.microsoft.com/office/drawing/2014/main" id="{27BF9B71-B6F2-CE63-CB4B-4ABE7358F1F5}"/>
              </a:ext>
            </a:extLst>
          </p:cNvPr>
          <p:cNvSpPr>
            <a:spLocks noGrp="1"/>
          </p:cNvSpPr>
          <p:nvPr>
            <p:ph type="pic" idx="1"/>
          </p:nvPr>
        </p:nvSpPr>
        <p:spPr>
          <a:xfrm>
            <a:off x="5188587" y="987427"/>
            <a:ext cx="6178629"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EG"/>
          </a:p>
        </p:txBody>
      </p:sp>
      <p:sp>
        <p:nvSpPr>
          <p:cNvPr id="4" name="عنصر نائب للنص 3">
            <a:extLst>
              <a:ext uri="{FF2B5EF4-FFF2-40B4-BE49-F238E27FC236}">
                <a16:creationId xmlns="" xmlns:a16="http://schemas.microsoft.com/office/drawing/2014/main" id="{D13B6A00-87EB-BF5D-5FB8-96301938C979}"/>
              </a:ext>
            </a:extLst>
          </p:cNvPr>
          <p:cNvSpPr>
            <a:spLocks noGrp="1"/>
          </p:cNvSpPr>
          <p:nvPr>
            <p:ph type="body" sz="half" idx="2"/>
          </p:nvPr>
        </p:nvSpPr>
        <p:spPr>
          <a:xfrm>
            <a:off x="840663" y="2057400"/>
            <a:ext cx="393633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عنصر نائب للتاريخ 4">
            <a:extLst>
              <a:ext uri="{FF2B5EF4-FFF2-40B4-BE49-F238E27FC236}">
                <a16:creationId xmlns="" xmlns:a16="http://schemas.microsoft.com/office/drawing/2014/main" id="{6AE1030B-6559-E57B-2C4F-16937AE9A01D}"/>
              </a:ext>
            </a:extLst>
          </p:cNvPr>
          <p:cNvSpPr>
            <a:spLocks noGrp="1"/>
          </p:cNvSpPr>
          <p:nvPr>
            <p:ph type="dt" sz="half" idx="10"/>
          </p:nvPr>
        </p:nvSpPr>
        <p:spPr/>
        <p:txBody>
          <a:bodyPr/>
          <a:lstStyle/>
          <a:p>
            <a:fld id="{D39E9ECD-9273-451E-9C1B-A270711DDA53}" type="datetimeFigureOut">
              <a:rPr lang="ar-EG" smtClean="0">
                <a:solidFill>
                  <a:prstClr val="black">
                    <a:tint val="75000"/>
                  </a:prstClr>
                </a:solidFill>
              </a:rPr>
              <a:pPr/>
              <a:t>14/02/1445</a:t>
            </a:fld>
            <a:endParaRPr lang="ar-EG">
              <a:solidFill>
                <a:prstClr val="black">
                  <a:tint val="75000"/>
                </a:prstClr>
              </a:solidFill>
            </a:endParaRPr>
          </a:p>
        </p:txBody>
      </p:sp>
      <p:sp>
        <p:nvSpPr>
          <p:cNvPr id="6" name="عنصر نائب للتذييل 5">
            <a:extLst>
              <a:ext uri="{FF2B5EF4-FFF2-40B4-BE49-F238E27FC236}">
                <a16:creationId xmlns="" xmlns:a16="http://schemas.microsoft.com/office/drawing/2014/main" id="{05B82486-B94C-75F1-FB88-C960CC7D0A39}"/>
              </a:ext>
            </a:extLst>
          </p:cNvPr>
          <p:cNvSpPr>
            <a:spLocks noGrp="1"/>
          </p:cNvSpPr>
          <p:nvPr>
            <p:ph type="ftr" sz="quarter" idx="11"/>
          </p:nvPr>
        </p:nvSpPr>
        <p:spPr/>
        <p:txBody>
          <a:bodyPr/>
          <a:lstStyle/>
          <a:p>
            <a:endParaRPr lang="ar-EG">
              <a:solidFill>
                <a:prstClr val="black">
                  <a:tint val="75000"/>
                </a:prstClr>
              </a:solidFill>
            </a:endParaRPr>
          </a:p>
        </p:txBody>
      </p:sp>
      <p:sp>
        <p:nvSpPr>
          <p:cNvPr id="7" name="عنصر نائب لرقم الشريحة 6">
            <a:extLst>
              <a:ext uri="{FF2B5EF4-FFF2-40B4-BE49-F238E27FC236}">
                <a16:creationId xmlns="" xmlns:a16="http://schemas.microsoft.com/office/drawing/2014/main" id="{271F0796-023F-E73E-F27E-775D3FB4333F}"/>
              </a:ext>
            </a:extLst>
          </p:cNvPr>
          <p:cNvSpPr>
            <a:spLocks noGrp="1"/>
          </p:cNvSpPr>
          <p:nvPr>
            <p:ph type="sldNum" sz="quarter" idx="12"/>
          </p:nvPr>
        </p:nvSpPr>
        <p:spPr/>
        <p:txBody>
          <a:bodyPr/>
          <a:lstStyle/>
          <a:p>
            <a:fld id="{C2C0C65D-5F21-43FC-B3C2-31A1D756A6CA}"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4473635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a:extLst>
              <a:ext uri="{FF2B5EF4-FFF2-40B4-BE49-F238E27FC236}">
                <a16:creationId xmlns="" xmlns:a16="http://schemas.microsoft.com/office/drawing/2014/main" id="{BDA772F6-B156-B781-1415-CC12F4EDD214}"/>
              </a:ext>
            </a:extLst>
          </p:cNvPr>
          <p:cNvSpPr>
            <a:spLocks noGrp="1"/>
          </p:cNvSpPr>
          <p:nvPr>
            <p:ph type="title"/>
          </p:nvPr>
        </p:nvSpPr>
        <p:spPr/>
        <p:txBody>
          <a:bodyPr/>
          <a:lstStyle/>
          <a:p>
            <a:r>
              <a:rPr lang="ar-SA"/>
              <a:t>انقر لتحرير نمط عنوان الشكل الرئيسي</a:t>
            </a:r>
            <a:endParaRPr lang="ar-EG"/>
          </a:p>
        </p:txBody>
      </p:sp>
      <p:sp>
        <p:nvSpPr>
          <p:cNvPr id="3" name="عنصر نائب للعنوان العمودي 2">
            <a:extLst>
              <a:ext uri="{FF2B5EF4-FFF2-40B4-BE49-F238E27FC236}">
                <a16:creationId xmlns="" xmlns:a16="http://schemas.microsoft.com/office/drawing/2014/main" id="{61325EE5-893B-6A07-568A-3AEBB69EBCC7}"/>
              </a:ext>
            </a:extLst>
          </p:cNvPr>
          <p:cNvSpPr>
            <a:spLocks noGrp="1"/>
          </p:cNvSpPr>
          <p:nvPr>
            <p:ph type="body" orient="vert" idx="1"/>
          </p:nvPr>
        </p:nvSpPr>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4" name="عنصر نائب للتاريخ 3">
            <a:extLst>
              <a:ext uri="{FF2B5EF4-FFF2-40B4-BE49-F238E27FC236}">
                <a16:creationId xmlns="" xmlns:a16="http://schemas.microsoft.com/office/drawing/2014/main" id="{ADD708B9-F316-A103-1974-91A60C90ECB0}"/>
              </a:ext>
            </a:extLst>
          </p:cNvPr>
          <p:cNvSpPr>
            <a:spLocks noGrp="1"/>
          </p:cNvSpPr>
          <p:nvPr>
            <p:ph type="dt" sz="half" idx="10"/>
          </p:nvPr>
        </p:nvSpPr>
        <p:spPr/>
        <p:txBody>
          <a:bodyPr/>
          <a:lstStyle/>
          <a:p>
            <a:fld id="{D39E9ECD-9273-451E-9C1B-A270711DDA53}" type="datetimeFigureOut">
              <a:rPr lang="ar-EG" smtClean="0">
                <a:solidFill>
                  <a:prstClr val="black">
                    <a:tint val="75000"/>
                  </a:prstClr>
                </a:solidFill>
              </a:rPr>
              <a:pPr/>
              <a:t>14/02/1445</a:t>
            </a:fld>
            <a:endParaRPr lang="ar-EG">
              <a:solidFill>
                <a:prstClr val="black">
                  <a:tint val="75000"/>
                </a:prstClr>
              </a:solidFill>
            </a:endParaRPr>
          </a:p>
        </p:txBody>
      </p:sp>
      <p:sp>
        <p:nvSpPr>
          <p:cNvPr id="5" name="عنصر نائب للتذييل 4">
            <a:extLst>
              <a:ext uri="{FF2B5EF4-FFF2-40B4-BE49-F238E27FC236}">
                <a16:creationId xmlns="" xmlns:a16="http://schemas.microsoft.com/office/drawing/2014/main" id="{75F64456-1B5A-E34A-E414-BFD361A6C635}"/>
              </a:ext>
            </a:extLst>
          </p:cNvPr>
          <p:cNvSpPr>
            <a:spLocks noGrp="1"/>
          </p:cNvSpPr>
          <p:nvPr>
            <p:ph type="ftr" sz="quarter" idx="11"/>
          </p:nvPr>
        </p:nvSpPr>
        <p:spPr/>
        <p:txBody>
          <a:bodyPr/>
          <a:lstStyle/>
          <a:p>
            <a:endParaRPr lang="ar-EG">
              <a:solidFill>
                <a:prstClr val="black">
                  <a:tint val="75000"/>
                </a:prstClr>
              </a:solidFill>
            </a:endParaRPr>
          </a:p>
        </p:txBody>
      </p:sp>
      <p:sp>
        <p:nvSpPr>
          <p:cNvPr id="6" name="عنصر نائب لرقم الشريحة 5">
            <a:extLst>
              <a:ext uri="{FF2B5EF4-FFF2-40B4-BE49-F238E27FC236}">
                <a16:creationId xmlns="" xmlns:a16="http://schemas.microsoft.com/office/drawing/2014/main" id="{35FAB866-1808-0F2C-CCFC-8F3BA4F83221}"/>
              </a:ext>
            </a:extLst>
          </p:cNvPr>
          <p:cNvSpPr>
            <a:spLocks noGrp="1"/>
          </p:cNvSpPr>
          <p:nvPr>
            <p:ph type="sldNum" sz="quarter" idx="12"/>
          </p:nvPr>
        </p:nvSpPr>
        <p:spPr/>
        <p:txBody>
          <a:bodyPr/>
          <a:lstStyle/>
          <a:p>
            <a:fld id="{C2C0C65D-5F21-43FC-B3C2-31A1D756A6CA}"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29132247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a:extLst>
              <a:ext uri="{FF2B5EF4-FFF2-40B4-BE49-F238E27FC236}">
                <a16:creationId xmlns="" xmlns:a16="http://schemas.microsoft.com/office/drawing/2014/main" id="{B200894A-5664-D70F-30B5-9588F5CF7FD9}"/>
              </a:ext>
            </a:extLst>
          </p:cNvPr>
          <p:cNvSpPr>
            <a:spLocks noGrp="1"/>
          </p:cNvSpPr>
          <p:nvPr>
            <p:ph type="title" orient="vert"/>
          </p:nvPr>
        </p:nvSpPr>
        <p:spPr>
          <a:xfrm>
            <a:off x="8733989" y="365125"/>
            <a:ext cx="2631638" cy="5811838"/>
          </a:xfrm>
        </p:spPr>
        <p:txBody>
          <a:bodyPr vert="eaVert"/>
          <a:lstStyle/>
          <a:p>
            <a:r>
              <a:rPr lang="ar-SA"/>
              <a:t>انقر لتحرير نمط عنوان الشكل الرئيسي</a:t>
            </a:r>
            <a:endParaRPr lang="ar-EG"/>
          </a:p>
        </p:txBody>
      </p:sp>
      <p:sp>
        <p:nvSpPr>
          <p:cNvPr id="3" name="عنصر نائب للعنوان العمودي 2">
            <a:extLst>
              <a:ext uri="{FF2B5EF4-FFF2-40B4-BE49-F238E27FC236}">
                <a16:creationId xmlns="" xmlns:a16="http://schemas.microsoft.com/office/drawing/2014/main" id="{33F3E632-78B8-4D7D-F81F-6A90DC4B1750}"/>
              </a:ext>
            </a:extLst>
          </p:cNvPr>
          <p:cNvSpPr>
            <a:spLocks noGrp="1"/>
          </p:cNvSpPr>
          <p:nvPr>
            <p:ph type="body" orient="vert" idx="1"/>
          </p:nvPr>
        </p:nvSpPr>
        <p:spPr>
          <a:xfrm>
            <a:off x="839074" y="365125"/>
            <a:ext cx="7742357" cy="5811838"/>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4" name="عنصر نائب للتاريخ 3">
            <a:extLst>
              <a:ext uri="{FF2B5EF4-FFF2-40B4-BE49-F238E27FC236}">
                <a16:creationId xmlns="" xmlns:a16="http://schemas.microsoft.com/office/drawing/2014/main" id="{452F037C-4F16-F3AF-A318-2521580A140D}"/>
              </a:ext>
            </a:extLst>
          </p:cNvPr>
          <p:cNvSpPr>
            <a:spLocks noGrp="1"/>
          </p:cNvSpPr>
          <p:nvPr>
            <p:ph type="dt" sz="half" idx="10"/>
          </p:nvPr>
        </p:nvSpPr>
        <p:spPr/>
        <p:txBody>
          <a:bodyPr/>
          <a:lstStyle/>
          <a:p>
            <a:fld id="{D39E9ECD-9273-451E-9C1B-A270711DDA53}" type="datetimeFigureOut">
              <a:rPr lang="ar-EG" smtClean="0">
                <a:solidFill>
                  <a:prstClr val="black">
                    <a:tint val="75000"/>
                  </a:prstClr>
                </a:solidFill>
              </a:rPr>
              <a:pPr/>
              <a:t>14/02/1445</a:t>
            </a:fld>
            <a:endParaRPr lang="ar-EG">
              <a:solidFill>
                <a:prstClr val="black">
                  <a:tint val="75000"/>
                </a:prstClr>
              </a:solidFill>
            </a:endParaRPr>
          </a:p>
        </p:txBody>
      </p:sp>
      <p:sp>
        <p:nvSpPr>
          <p:cNvPr id="5" name="عنصر نائب للتذييل 4">
            <a:extLst>
              <a:ext uri="{FF2B5EF4-FFF2-40B4-BE49-F238E27FC236}">
                <a16:creationId xmlns="" xmlns:a16="http://schemas.microsoft.com/office/drawing/2014/main" id="{687366A8-AF0D-165B-E93C-DCEB0E42A356}"/>
              </a:ext>
            </a:extLst>
          </p:cNvPr>
          <p:cNvSpPr>
            <a:spLocks noGrp="1"/>
          </p:cNvSpPr>
          <p:nvPr>
            <p:ph type="ftr" sz="quarter" idx="11"/>
          </p:nvPr>
        </p:nvSpPr>
        <p:spPr/>
        <p:txBody>
          <a:bodyPr/>
          <a:lstStyle/>
          <a:p>
            <a:endParaRPr lang="ar-EG">
              <a:solidFill>
                <a:prstClr val="black">
                  <a:tint val="75000"/>
                </a:prstClr>
              </a:solidFill>
            </a:endParaRPr>
          </a:p>
        </p:txBody>
      </p:sp>
      <p:sp>
        <p:nvSpPr>
          <p:cNvPr id="6" name="عنصر نائب لرقم الشريحة 5">
            <a:extLst>
              <a:ext uri="{FF2B5EF4-FFF2-40B4-BE49-F238E27FC236}">
                <a16:creationId xmlns="" xmlns:a16="http://schemas.microsoft.com/office/drawing/2014/main" id="{F919C1A2-1D92-C5EA-6CF6-C92A341130E6}"/>
              </a:ext>
            </a:extLst>
          </p:cNvPr>
          <p:cNvSpPr>
            <a:spLocks noGrp="1"/>
          </p:cNvSpPr>
          <p:nvPr>
            <p:ph type="sldNum" sz="quarter" idx="12"/>
          </p:nvPr>
        </p:nvSpPr>
        <p:spPr/>
        <p:txBody>
          <a:bodyPr/>
          <a:lstStyle/>
          <a:p>
            <a:fld id="{C2C0C65D-5F21-43FC-B3C2-31A1D756A6CA}"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33265336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a:extLst>
              <a:ext uri="{FF2B5EF4-FFF2-40B4-BE49-F238E27FC236}">
                <a16:creationId xmlns="" xmlns:a16="http://schemas.microsoft.com/office/drawing/2014/main" id="{03DD8A11-7A53-FD4F-782E-A65A85DDB434}"/>
              </a:ext>
            </a:extLst>
          </p:cNvPr>
          <p:cNvSpPr>
            <a:spLocks noGrp="1"/>
          </p:cNvSpPr>
          <p:nvPr>
            <p:ph type="ctrTitle"/>
          </p:nvPr>
        </p:nvSpPr>
        <p:spPr>
          <a:xfrm>
            <a:off x="1525588" y="1122363"/>
            <a:ext cx="9153525" cy="2387600"/>
          </a:xfrm>
        </p:spPr>
        <p:txBody>
          <a:bodyPr anchor="b"/>
          <a:lstStyle>
            <a:lvl1pPr algn="ctr">
              <a:defRPr sz="6000"/>
            </a:lvl1pPr>
          </a:lstStyle>
          <a:p>
            <a:r>
              <a:rPr lang="ar-SA"/>
              <a:t>انقر لتحرير نمط عنوان الشكل الرئيسي</a:t>
            </a:r>
            <a:endParaRPr lang="ar-EG"/>
          </a:p>
        </p:txBody>
      </p:sp>
      <p:sp>
        <p:nvSpPr>
          <p:cNvPr id="3" name="عنوان فرعي 2">
            <a:extLst>
              <a:ext uri="{FF2B5EF4-FFF2-40B4-BE49-F238E27FC236}">
                <a16:creationId xmlns="" xmlns:a16="http://schemas.microsoft.com/office/drawing/2014/main" id="{58DEE035-6645-CF99-C5AD-62DF6FFEA173}"/>
              </a:ext>
            </a:extLst>
          </p:cNvPr>
          <p:cNvSpPr>
            <a:spLocks noGrp="1"/>
          </p:cNvSpPr>
          <p:nvPr>
            <p:ph type="subTitle" idx="1"/>
          </p:nvPr>
        </p:nvSpPr>
        <p:spPr>
          <a:xfrm>
            <a:off x="1525588" y="3602038"/>
            <a:ext cx="9153525"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الفرعي للشكل الرئيسي</a:t>
            </a:r>
            <a:endParaRPr lang="ar-EG"/>
          </a:p>
        </p:txBody>
      </p:sp>
      <p:sp>
        <p:nvSpPr>
          <p:cNvPr id="4" name="عنصر نائب للتاريخ 3">
            <a:extLst>
              <a:ext uri="{FF2B5EF4-FFF2-40B4-BE49-F238E27FC236}">
                <a16:creationId xmlns="" xmlns:a16="http://schemas.microsoft.com/office/drawing/2014/main" id="{EB435EB4-C485-B76C-B12E-68DA9567F72D}"/>
              </a:ext>
            </a:extLst>
          </p:cNvPr>
          <p:cNvSpPr>
            <a:spLocks noGrp="1"/>
          </p:cNvSpPr>
          <p:nvPr>
            <p:ph type="dt" sz="half" idx="10"/>
          </p:nvPr>
        </p:nvSpPr>
        <p:spPr/>
        <p:txBody>
          <a:bodyPr/>
          <a:lstStyle/>
          <a:p>
            <a:fld id="{D39E9ECD-9273-451E-9C1B-A270711DDA53}" type="datetimeFigureOut">
              <a:rPr lang="ar-EG" smtClean="0">
                <a:solidFill>
                  <a:prstClr val="black">
                    <a:tint val="75000"/>
                  </a:prstClr>
                </a:solidFill>
              </a:rPr>
              <a:pPr/>
              <a:t>14/02/1445</a:t>
            </a:fld>
            <a:endParaRPr lang="ar-EG">
              <a:solidFill>
                <a:prstClr val="black">
                  <a:tint val="75000"/>
                </a:prstClr>
              </a:solidFill>
            </a:endParaRPr>
          </a:p>
        </p:txBody>
      </p:sp>
      <p:sp>
        <p:nvSpPr>
          <p:cNvPr id="5" name="عنصر نائب للتذييل 4">
            <a:extLst>
              <a:ext uri="{FF2B5EF4-FFF2-40B4-BE49-F238E27FC236}">
                <a16:creationId xmlns="" xmlns:a16="http://schemas.microsoft.com/office/drawing/2014/main" id="{11B4ECF3-D026-82DF-5C65-34A3C5CD1817}"/>
              </a:ext>
            </a:extLst>
          </p:cNvPr>
          <p:cNvSpPr>
            <a:spLocks noGrp="1"/>
          </p:cNvSpPr>
          <p:nvPr>
            <p:ph type="ftr" sz="quarter" idx="11"/>
          </p:nvPr>
        </p:nvSpPr>
        <p:spPr/>
        <p:txBody>
          <a:bodyPr/>
          <a:lstStyle/>
          <a:p>
            <a:endParaRPr lang="ar-EG">
              <a:solidFill>
                <a:prstClr val="black">
                  <a:tint val="75000"/>
                </a:prstClr>
              </a:solidFill>
            </a:endParaRPr>
          </a:p>
        </p:txBody>
      </p:sp>
      <p:sp>
        <p:nvSpPr>
          <p:cNvPr id="6" name="عنصر نائب لرقم الشريحة 5">
            <a:extLst>
              <a:ext uri="{FF2B5EF4-FFF2-40B4-BE49-F238E27FC236}">
                <a16:creationId xmlns="" xmlns:a16="http://schemas.microsoft.com/office/drawing/2014/main" id="{847A3FC6-2712-0E2F-B1F2-13B798E3E00D}"/>
              </a:ext>
            </a:extLst>
          </p:cNvPr>
          <p:cNvSpPr>
            <a:spLocks noGrp="1"/>
          </p:cNvSpPr>
          <p:nvPr>
            <p:ph type="sldNum" sz="quarter" idx="12"/>
          </p:nvPr>
        </p:nvSpPr>
        <p:spPr/>
        <p:txBody>
          <a:bodyPr/>
          <a:lstStyle/>
          <a:p>
            <a:fld id="{C2C0C65D-5F21-43FC-B3C2-31A1D756A6CA}"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39832127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a:extLst>
              <a:ext uri="{FF2B5EF4-FFF2-40B4-BE49-F238E27FC236}">
                <a16:creationId xmlns="" xmlns:a16="http://schemas.microsoft.com/office/drawing/2014/main" id="{B1686899-38D5-2D30-6743-6C4EF29F9CD9}"/>
              </a:ext>
            </a:extLst>
          </p:cNvPr>
          <p:cNvSpPr>
            <a:spLocks noGrp="1"/>
          </p:cNvSpPr>
          <p:nvPr>
            <p:ph type="title"/>
          </p:nvPr>
        </p:nvSpPr>
        <p:spPr/>
        <p:txBody>
          <a:bodyPr/>
          <a:lstStyle/>
          <a:p>
            <a:r>
              <a:rPr lang="ar-SA"/>
              <a:t>انقر لتحرير نمط عنوان الشكل الرئيسي</a:t>
            </a:r>
            <a:endParaRPr lang="ar-EG"/>
          </a:p>
        </p:txBody>
      </p:sp>
      <p:sp>
        <p:nvSpPr>
          <p:cNvPr id="3" name="عنصر نائب للمحتوى 2">
            <a:extLst>
              <a:ext uri="{FF2B5EF4-FFF2-40B4-BE49-F238E27FC236}">
                <a16:creationId xmlns="" xmlns:a16="http://schemas.microsoft.com/office/drawing/2014/main" id="{BAB9A339-E3B8-DCA7-799A-4E97E2840294}"/>
              </a:ext>
            </a:extLst>
          </p:cNvPr>
          <p:cNvSpPr>
            <a:spLocks noGrp="1"/>
          </p:cNvSpPr>
          <p:nvPr>
            <p:ph idx="1"/>
          </p:nvPr>
        </p:nvSpPr>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4" name="عنصر نائب للتاريخ 3">
            <a:extLst>
              <a:ext uri="{FF2B5EF4-FFF2-40B4-BE49-F238E27FC236}">
                <a16:creationId xmlns="" xmlns:a16="http://schemas.microsoft.com/office/drawing/2014/main" id="{5DC3D425-BE45-925D-D832-AA917D3DF698}"/>
              </a:ext>
            </a:extLst>
          </p:cNvPr>
          <p:cNvSpPr>
            <a:spLocks noGrp="1"/>
          </p:cNvSpPr>
          <p:nvPr>
            <p:ph type="dt" sz="half" idx="10"/>
          </p:nvPr>
        </p:nvSpPr>
        <p:spPr/>
        <p:txBody>
          <a:bodyPr/>
          <a:lstStyle/>
          <a:p>
            <a:fld id="{D39E9ECD-9273-451E-9C1B-A270711DDA53}" type="datetimeFigureOut">
              <a:rPr lang="ar-EG" smtClean="0">
                <a:solidFill>
                  <a:prstClr val="black">
                    <a:tint val="75000"/>
                  </a:prstClr>
                </a:solidFill>
              </a:rPr>
              <a:pPr/>
              <a:t>14/02/1445</a:t>
            </a:fld>
            <a:endParaRPr lang="ar-EG">
              <a:solidFill>
                <a:prstClr val="black">
                  <a:tint val="75000"/>
                </a:prstClr>
              </a:solidFill>
            </a:endParaRPr>
          </a:p>
        </p:txBody>
      </p:sp>
      <p:sp>
        <p:nvSpPr>
          <p:cNvPr id="5" name="عنصر نائب للتذييل 4">
            <a:extLst>
              <a:ext uri="{FF2B5EF4-FFF2-40B4-BE49-F238E27FC236}">
                <a16:creationId xmlns="" xmlns:a16="http://schemas.microsoft.com/office/drawing/2014/main" id="{207CFDE8-E086-6916-91C8-95C0FF8188E5}"/>
              </a:ext>
            </a:extLst>
          </p:cNvPr>
          <p:cNvSpPr>
            <a:spLocks noGrp="1"/>
          </p:cNvSpPr>
          <p:nvPr>
            <p:ph type="ftr" sz="quarter" idx="11"/>
          </p:nvPr>
        </p:nvSpPr>
        <p:spPr/>
        <p:txBody>
          <a:bodyPr/>
          <a:lstStyle/>
          <a:p>
            <a:endParaRPr lang="ar-EG">
              <a:solidFill>
                <a:prstClr val="black">
                  <a:tint val="75000"/>
                </a:prstClr>
              </a:solidFill>
            </a:endParaRPr>
          </a:p>
        </p:txBody>
      </p:sp>
      <p:sp>
        <p:nvSpPr>
          <p:cNvPr id="6" name="عنصر نائب لرقم الشريحة 5">
            <a:extLst>
              <a:ext uri="{FF2B5EF4-FFF2-40B4-BE49-F238E27FC236}">
                <a16:creationId xmlns="" xmlns:a16="http://schemas.microsoft.com/office/drawing/2014/main" id="{4ABF3549-D725-DE86-FC08-D047CC20F9E1}"/>
              </a:ext>
            </a:extLst>
          </p:cNvPr>
          <p:cNvSpPr>
            <a:spLocks noGrp="1"/>
          </p:cNvSpPr>
          <p:nvPr>
            <p:ph type="sldNum" sz="quarter" idx="12"/>
          </p:nvPr>
        </p:nvSpPr>
        <p:spPr/>
        <p:txBody>
          <a:bodyPr/>
          <a:lstStyle/>
          <a:p>
            <a:fld id="{C2C0C65D-5F21-43FC-B3C2-31A1D756A6CA}"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27306508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a:extLst>
              <a:ext uri="{FF2B5EF4-FFF2-40B4-BE49-F238E27FC236}">
                <a16:creationId xmlns="" xmlns:a16="http://schemas.microsoft.com/office/drawing/2014/main" id="{6AA53936-E66A-F5B5-40C7-8691776988D4}"/>
              </a:ext>
            </a:extLst>
          </p:cNvPr>
          <p:cNvSpPr>
            <a:spLocks noGrp="1"/>
          </p:cNvSpPr>
          <p:nvPr>
            <p:ph type="title"/>
          </p:nvPr>
        </p:nvSpPr>
        <p:spPr>
          <a:xfrm>
            <a:off x="832717" y="1709740"/>
            <a:ext cx="10526554" cy="2852737"/>
          </a:xfrm>
        </p:spPr>
        <p:txBody>
          <a:bodyPr anchor="b"/>
          <a:lstStyle>
            <a:lvl1pPr>
              <a:defRPr sz="6000"/>
            </a:lvl1pPr>
          </a:lstStyle>
          <a:p>
            <a:r>
              <a:rPr lang="ar-SA"/>
              <a:t>انقر لتحرير نمط عنوان الشكل الرئيسي</a:t>
            </a:r>
            <a:endParaRPr lang="ar-EG"/>
          </a:p>
        </p:txBody>
      </p:sp>
      <p:sp>
        <p:nvSpPr>
          <p:cNvPr id="3" name="عنصر نائب للنص 2">
            <a:extLst>
              <a:ext uri="{FF2B5EF4-FFF2-40B4-BE49-F238E27FC236}">
                <a16:creationId xmlns="" xmlns:a16="http://schemas.microsoft.com/office/drawing/2014/main" id="{09B79FCF-2269-BAA8-26F6-768C76FEE52A}"/>
              </a:ext>
            </a:extLst>
          </p:cNvPr>
          <p:cNvSpPr>
            <a:spLocks noGrp="1"/>
          </p:cNvSpPr>
          <p:nvPr>
            <p:ph type="body" idx="1"/>
          </p:nvPr>
        </p:nvSpPr>
        <p:spPr>
          <a:xfrm>
            <a:off x="832717" y="4589465"/>
            <a:ext cx="10526554"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انقر لتحرير أنماط نص الشكل الرئيسي</a:t>
            </a:r>
          </a:p>
        </p:txBody>
      </p:sp>
      <p:sp>
        <p:nvSpPr>
          <p:cNvPr id="4" name="عنصر نائب للتاريخ 3">
            <a:extLst>
              <a:ext uri="{FF2B5EF4-FFF2-40B4-BE49-F238E27FC236}">
                <a16:creationId xmlns="" xmlns:a16="http://schemas.microsoft.com/office/drawing/2014/main" id="{56D892C9-37C4-8B40-F640-E0D87FB230A3}"/>
              </a:ext>
            </a:extLst>
          </p:cNvPr>
          <p:cNvSpPr>
            <a:spLocks noGrp="1"/>
          </p:cNvSpPr>
          <p:nvPr>
            <p:ph type="dt" sz="half" idx="10"/>
          </p:nvPr>
        </p:nvSpPr>
        <p:spPr/>
        <p:txBody>
          <a:bodyPr/>
          <a:lstStyle/>
          <a:p>
            <a:fld id="{D39E9ECD-9273-451E-9C1B-A270711DDA53}" type="datetimeFigureOut">
              <a:rPr lang="ar-EG" smtClean="0">
                <a:solidFill>
                  <a:prstClr val="black">
                    <a:tint val="75000"/>
                  </a:prstClr>
                </a:solidFill>
              </a:rPr>
              <a:pPr/>
              <a:t>14/02/1445</a:t>
            </a:fld>
            <a:endParaRPr lang="ar-EG">
              <a:solidFill>
                <a:prstClr val="black">
                  <a:tint val="75000"/>
                </a:prstClr>
              </a:solidFill>
            </a:endParaRPr>
          </a:p>
        </p:txBody>
      </p:sp>
      <p:sp>
        <p:nvSpPr>
          <p:cNvPr id="5" name="عنصر نائب للتذييل 4">
            <a:extLst>
              <a:ext uri="{FF2B5EF4-FFF2-40B4-BE49-F238E27FC236}">
                <a16:creationId xmlns="" xmlns:a16="http://schemas.microsoft.com/office/drawing/2014/main" id="{5A3A15ED-B294-D2B3-3A82-433AFD87A454}"/>
              </a:ext>
            </a:extLst>
          </p:cNvPr>
          <p:cNvSpPr>
            <a:spLocks noGrp="1"/>
          </p:cNvSpPr>
          <p:nvPr>
            <p:ph type="ftr" sz="quarter" idx="11"/>
          </p:nvPr>
        </p:nvSpPr>
        <p:spPr/>
        <p:txBody>
          <a:bodyPr/>
          <a:lstStyle/>
          <a:p>
            <a:endParaRPr lang="ar-EG">
              <a:solidFill>
                <a:prstClr val="black">
                  <a:tint val="75000"/>
                </a:prstClr>
              </a:solidFill>
            </a:endParaRPr>
          </a:p>
        </p:txBody>
      </p:sp>
      <p:sp>
        <p:nvSpPr>
          <p:cNvPr id="6" name="عنصر نائب لرقم الشريحة 5">
            <a:extLst>
              <a:ext uri="{FF2B5EF4-FFF2-40B4-BE49-F238E27FC236}">
                <a16:creationId xmlns="" xmlns:a16="http://schemas.microsoft.com/office/drawing/2014/main" id="{946C91CA-30D3-E30B-5C77-6D0EB4D550C4}"/>
              </a:ext>
            </a:extLst>
          </p:cNvPr>
          <p:cNvSpPr>
            <a:spLocks noGrp="1"/>
          </p:cNvSpPr>
          <p:nvPr>
            <p:ph type="sldNum" sz="quarter" idx="12"/>
          </p:nvPr>
        </p:nvSpPr>
        <p:spPr/>
        <p:txBody>
          <a:bodyPr/>
          <a:lstStyle/>
          <a:p>
            <a:fld id="{C2C0C65D-5F21-43FC-B3C2-31A1D756A6CA}"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17320111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عنوان 1">
            <a:extLst>
              <a:ext uri="{FF2B5EF4-FFF2-40B4-BE49-F238E27FC236}">
                <a16:creationId xmlns="" xmlns:a16="http://schemas.microsoft.com/office/drawing/2014/main" id="{5DD4E5D1-3AE2-949E-3DB4-95F991B7F4B3}"/>
              </a:ext>
            </a:extLst>
          </p:cNvPr>
          <p:cNvSpPr>
            <a:spLocks noGrp="1"/>
          </p:cNvSpPr>
          <p:nvPr>
            <p:ph type="title"/>
          </p:nvPr>
        </p:nvSpPr>
        <p:spPr/>
        <p:txBody>
          <a:bodyPr/>
          <a:lstStyle/>
          <a:p>
            <a:r>
              <a:rPr lang="ar-SA"/>
              <a:t>انقر لتحرير نمط عنوان الشكل الرئيسي</a:t>
            </a:r>
            <a:endParaRPr lang="ar-EG"/>
          </a:p>
        </p:txBody>
      </p:sp>
      <p:sp>
        <p:nvSpPr>
          <p:cNvPr id="3" name="عنصر نائب للمحتوى 2">
            <a:extLst>
              <a:ext uri="{FF2B5EF4-FFF2-40B4-BE49-F238E27FC236}">
                <a16:creationId xmlns="" xmlns:a16="http://schemas.microsoft.com/office/drawing/2014/main" id="{C1EFC717-27F3-5855-6937-D705DF960CEA}"/>
              </a:ext>
            </a:extLst>
          </p:cNvPr>
          <p:cNvSpPr>
            <a:spLocks noGrp="1"/>
          </p:cNvSpPr>
          <p:nvPr>
            <p:ph sz="half" idx="1"/>
          </p:nvPr>
        </p:nvSpPr>
        <p:spPr>
          <a:xfrm>
            <a:off x="839073" y="1825625"/>
            <a:ext cx="5186998"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4" name="عنصر نائب للمحتوى 3">
            <a:extLst>
              <a:ext uri="{FF2B5EF4-FFF2-40B4-BE49-F238E27FC236}">
                <a16:creationId xmlns="" xmlns:a16="http://schemas.microsoft.com/office/drawing/2014/main" id="{98E215F5-AA01-1A2D-26AF-559BE02220A9}"/>
              </a:ext>
            </a:extLst>
          </p:cNvPr>
          <p:cNvSpPr>
            <a:spLocks noGrp="1"/>
          </p:cNvSpPr>
          <p:nvPr>
            <p:ph sz="half" idx="2"/>
          </p:nvPr>
        </p:nvSpPr>
        <p:spPr>
          <a:xfrm>
            <a:off x="6178629" y="1825625"/>
            <a:ext cx="5186998"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5" name="عنصر نائب للتاريخ 4">
            <a:extLst>
              <a:ext uri="{FF2B5EF4-FFF2-40B4-BE49-F238E27FC236}">
                <a16:creationId xmlns="" xmlns:a16="http://schemas.microsoft.com/office/drawing/2014/main" id="{CD131505-2458-B6FD-FE3A-6AEDD82EDC82}"/>
              </a:ext>
            </a:extLst>
          </p:cNvPr>
          <p:cNvSpPr>
            <a:spLocks noGrp="1"/>
          </p:cNvSpPr>
          <p:nvPr>
            <p:ph type="dt" sz="half" idx="10"/>
          </p:nvPr>
        </p:nvSpPr>
        <p:spPr/>
        <p:txBody>
          <a:bodyPr/>
          <a:lstStyle/>
          <a:p>
            <a:fld id="{D39E9ECD-9273-451E-9C1B-A270711DDA53}" type="datetimeFigureOut">
              <a:rPr lang="ar-EG" smtClean="0">
                <a:solidFill>
                  <a:prstClr val="black">
                    <a:tint val="75000"/>
                  </a:prstClr>
                </a:solidFill>
              </a:rPr>
              <a:pPr/>
              <a:t>14/02/1445</a:t>
            </a:fld>
            <a:endParaRPr lang="ar-EG">
              <a:solidFill>
                <a:prstClr val="black">
                  <a:tint val="75000"/>
                </a:prstClr>
              </a:solidFill>
            </a:endParaRPr>
          </a:p>
        </p:txBody>
      </p:sp>
      <p:sp>
        <p:nvSpPr>
          <p:cNvPr id="6" name="عنصر نائب للتذييل 5">
            <a:extLst>
              <a:ext uri="{FF2B5EF4-FFF2-40B4-BE49-F238E27FC236}">
                <a16:creationId xmlns="" xmlns:a16="http://schemas.microsoft.com/office/drawing/2014/main" id="{07FB53BC-2BA9-6D05-2F3D-1C89DFEE6032}"/>
              </a:ext>
            </a:extLst>
          </p:cNvPr>
          <p:cNvSpPr>
            <a:spLocks noGrp="1"/>
          </p:cNvSpPr>
          <p:nvPr>
            <p:ph type="ftr" sz="quarter" idx="11"/>
          </p:nvPr>
        </p:nvSpPr>
        <p:spPr/>
        <p:txBody>
          <a:bodyPr/>
          <a:lstStyle/>
          <a:p>
            <a:endParaRPr lang="ar-EG">
              <a:solidFill>
                <a:prstClr val="black">
                  <a:tint val="75000"/>
                </a:prstClr>
              </a:solidFill>
            </a:endParaRPr>
          </a:p>
        </p:txBody>
      </p:sp>
      <p:sp>
        <p:nvSpPr>
          <p:cNvPr id="7" name="عنصر نائب لرقم الشريحة 6">
            <a:extLst>
              <a:ext uri="{FF2B5EF4-FFF2-40B4-BE49-F238E27FC236}">
                <a16:creationId xmlns="" xmlns:a16="http://schemas.microsoft.com/office/drawing/2014/main" id="{4D1989FC-E0FA-EE0C-16E6-3E6C47294B1B}"/>
              </a:ext>
            </a:extLst>
          </p:cNvPr>
          <p:cNvSpPr>
            <a:spLocks noGrp="1"/>
          </p:cNvSpPr>
          <p:nvPr>
            <p:ph type="sldNum" sz="quarter" idx="12"/>
          </p:nvPr>
        </p:nvSpPr>
        <p:spPr/>
        <p:txBody>
          <a:bodyPr/>
          <a:lstStyle/>
          <a:p>
            <a:fld id="{C2C0C65D-5F21-43FC-B3C2-31A1D756A6CA}"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33829021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a:extLst>
              <a:ext uri="{FF2B5EF4-FFF2-40B4-BE49-F238E27FC236}">
                <a16:creationId xmlns="" xmlns:a16="http://schemas.microsoft.com/office/drawing/2014/main" id="{D80BEDB3-688F-1A2A-8406-C421038EDCCF}"/>
              </a:ext>
            </a:extLst>
          </p:cNvPr>
          <p:cNvSpPr>
            <a:spLocks noGrp="1"/>
          </p:cNvSpPr>
          <p:nvPr>
            <p:ph type="title"/>
          </p:nvPr>
        </p:nvSpPr>
        <p:spPr>
          <a:xfrm>
            <a:off x="840663" y="365127"/>
            <a:ext cx="10526554" cy="1325563"/>
          </a:xfrm>
        </p:spPr>
        <p:txBody>
          <a:bodyPr/>
          <a:lstStyle/>
          <a:p>
            <a:r>
              <a:rPr lang="ar-SA"/>
              <a:t>انقر لتحرير نمط عنوان الشكل الرئيسي</a:t>
            </a:r>
            <a:endParaRPr lang="ar-EG"/>
          </a:p>
        </p:txBody>
      </p:sp>
      <p:sp>
        <p:nvSpPr>
          <p:cNvPr id="3" name="عنصر نائب للنص 2">
            <a:extLst>
              <a:ext uri="{FF2B5EF4-FFF2-40B4-BE49-F238E27FC236}">
                <a16:creationId xmlns="" xmlns:a16="http://schemas.microsoft.com/office/drawing/2014/main" id="{ECDA98DE-65A4-0D6C-8BE6-FA4BC1829A83}"/>
              </a:ext>
            </a:extLst>
          </p:cNvPr>
          <p:cNvSpPr>
            <a:spLocks noGrp="1"/>
          </p:cNvSpPr>
          <p:nvPr>
            <p:ph type="body" idx="1"/>
          </p:nvPr>
        </p:nvSpPr>
        <p:spPr>
          <a:xfrm>
            <a:off x="840664" y="1681163"/>
            <a:ext cx="5163159"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4" name="عنصر نائب للمحتوى 3">
            <a:extLst>
              <a:ext uri="{FF2B5EF4-FFF2-40B4-BE49-F238E27FC236}">
                <a16:creationId xmlns="" xmlns:a16="http://schemas.microsoft.com/office/drawing/2014/main" id="{AE8107A8-B22F-111B-AA00-2B12D22F1F72}"/>
              </a:ext>
            </a:extLst>
          </p:cNvPr>
          <p:cNvSpPr>
            <a:spLocks noGrp="1"/>
          </p:cNvSpPr>
          <p:nvPr>
            <p:ph sz="half" idx="2"/>
          </p:nvPr>
        </p:nvSpPr>
        <p:spPr>
          <a:xfrm>
            <a:off x="840664" y="2505075"/>
            <a:ext cx="5163159"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5" name="عنصر نائب للنص 4">
            <a:extLst>
              <a:ext uri="{FF2B5EF4-FFF2-40B4-BE49-F238E27FC236}">
                <a16:creationId xmlns="" xmlns:a16="http://schemas.microsoft.com/office/drawing/2014/main" id="{BA4F2A1F-D083-7FAC-6F56-135B9128AE61}"/>
              </a:ext>
            </a:extLst>
          </p:cNvPr>
          <p:cNvSpPr>
            <a:spLocks noGrp="1"/>
          </p:cNvSpPr>
          <p:nvPr>
            <p:ph type="body" sz="quarter" idx="3"/>
          </p:nvPr>
        </p:nvSpPr>
        <p:spPr>
          <a:xfrm>
            <a:off x="6178630" y="1681163"/>
            <a:ext cx="51885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6" name="عنصر نائب للمحتوى 5">
            <a:extLst>
              <a:ext uri="{FF2B5EF4-FFF2-40B4-BE49-F238E27FC236}">
                <a16:creationId xmlns="" xmlns:a16="http://schemas.microsoft.com/office/drawing/2014/main" id="{8B4523FE-02AB-ABFE-3B27-93FB65641218}"/>
              </a:ext>
            </a:extLst>
          </p:cNvPr>
          <p:cNvSpPr>
            <a:spLocks noGrp="1"/>
          </p:cNvSpPr>
          <p:nvPr>
            <p:ph sz="quarter" idx="4"/>
          </p:nvPr>
        </p:nvSpPr>
        <p:spPr>
          <a:xfrm>
            <a:off x="6178630" y="2505075"/>
            <a:ext cx="5188587"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7" name="عنصر نائب للتاريخ 6">
            <a:extLst>
              <a:ext uri="{FF2B5EF4-FFF2-40B4-BE49-F238E27FC236}">
                <a16:creationId xmlns="" xmlns:a16="http://schemas.microsoft.com/office/drawing/2014/main" id="{65BD14BA-FC1C-FD47-B2C5-AFF3736A0AE9}"/>
              </a:ext>
            </a:extLst>
          </p:cNvPr>
          <p:cNvSpPr>
            <a:spLocks noGrp="1"/>
          </p:cNvSpPr>
          <p:nvPr>
            <p:ph type="dt" sz="half" idx="10"/>
          </p:nvPr>
        </p:nvSpPr>
        <p:spPr/>
        <p:txBody>
          <a:bodyPr/>
          <a:lstStyle/>
          <a:p>
            <a:fld id="{D39E9ECD-9273-451E-9C1B-A270711DDA53}" type="datetimeFigureOut">
              <a:rPr lang="ar-EG" smtClean="0">
                <a:solidFill>
                  <a:prstClr val="black">
                    <a:tint val="75000"/>
                  </a:prstClr>
                </a:solidFill>
              </a:rPr>
              <a:pPr/>
              <a:t>14/02/1445</a:t>
            </a:fld>
            <a:endParaRPr lang="ar-EG">
              <a:solidFill>
                <a:prstClr val="black">
                  <a:tint val="75000"/>
                </a:prstClr>
              </a:solidFill>
            </a:endParaRPr>
          </a:p>
        </p:txBody>
      </p:sp>
      <p:sp>
        <p:nvSpPr>
          <p:cNvPr id="8" name="عنصر نائب للتذييل 7">
            <a:extLst>
              <a:ext uri="{FF2B5EF4-FFF2-40B4-BE49-F238E27FC236}">
                <a16:creationId xmlns="" xmlns:a16="http://schemas.microsoft.com/office/drawing/2014/main" id="{B93BB63D-32CE-13B5-8548-2480D011F05E}"/>
              </a:ext>
            </a:extLst>
          </p:cNvPr>
          <p:cNvSpPr>
            <a:spLocks noGrp="1"/>
          </p:cNvSpPr>
          <p:nvPr>
            <p:ph type="ftr" sz="quarter" idx="11"/>
          </p:nvPr>
        </p:nvSpPr>
        <p:spPr/>
        <p:txBody>
          <a:bodyPr/>
          <a:lstStyle/>
          <a:p>
            <a:endParaRPr lang="ar-EG">
              <a:solidFill>
                <a:prstClr val="black">
                  <a:tint val="75000"/>
                </a:prstClr>
              </a:solidFill>
            </a:endParaRPr>
          </a:p>
        </p:txBody>
      </p:sp>
      <p:sp>
        <p:nvSpPr>
          <p:cNvPr id="9" name="عنصر نائب لرقم الشريحة 8">
            <a:extLst>
              <a:ext uri="{FF2B5EF4-FFF2-40B4-BE49-F238E27FC236}">
                <a16:creationId xmlns="" xmlns:a16="http://schemas.microsoft.com/office/drawing/2014/main" id="{2FF351F2-C88B-5735-54E6-915E489B82C5}"/>
              </a:ext>
            </a:extLst>
          </p:cNvPr>
          <p:cNvSpPr>
            <a:spLocks noGrp="1"/>
          </p:cNvSpPr>
          <p:nvPr>
            <p:ph type="sldNum" sz="quarter" idx="12"/>
          </p:nvPr>
        </p:nvSpPr>
        <p:spPr/>
        <p:txBody>
          <a:bodyPr/>
          <a:lstStyle/>
          <a:p>
            <a:fld id="{C2C0C65D-5F21-43FC-B3C2-31A1D756A6CA}"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19302448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a:extLst>
              <a:ext uri="{FF2B5EF4-FFF2-40B4-BE49-F238E27FC236}">
                <a16:creationId xmlns="" xmlns:a16="http://schemas.microsoft.com/office/drawing/2014/main" id="{DE6C46DC-7B20-A4B0-F0BC-790331ECAF77}"/>
              </a:ext>
            </a:extLst>
          </p:cNvPr>
          <p:cNvSpPr>
            <a:spLocks noGrp="1"/>
          </p:cNvSpPr>
          <p:nvPr>
            <p:ph type="title"/>
          </p:nvPr>
        </p:nvSpPr>
        <p:spPr/>
        <p:txBody>
          <a:bodyPr/>
          <a:lstStyle/>
          <a:p>
            <a:r>
              <a:rPr lang="ar-SA"/>
              <a:t>انقر لتحرير نمط عنوان الشكل الرئيسي</a:t>
            </a:r>
            <a:endParaRPr lang="ar-EG"/>
          </a:p>
        </p:txBody>
      </p:sp>
      <p:sp>
        <p:nvSpPr>
          <p:cNvPr id="3" name="عنصر نائب للتاريخ 2">
            <a:extLst>
              <a:ext uri="{FF2B5EF4-FFF2-40B4-BE49-F238E27FC236}">
                <a16:creationId xmlns="" xmlns:a16="http://schemas.microsoft.com/office/drawing/2014/main" id="{FDF2FB10-8BDF-9FFE-1F3E-2DFBA3CC0F9B}"/>
              </a:ext>
            </a:extLst>
          </p:cNvPr>
          <p:cNvSpPr>
            <a:spLocks noGrp="1"/>
          </p:cNvSpPr>
          <p:nvPr>
            <p:ph type="dt" sz="half" idx="10"/>
          </p:nvPr>
        </p:nvSpPr>
        <p:spPr/>
        <p:txBody>
          <a:bodyPr/>
          <a:lstStyle/>
          <a:p>
            <a:fld id="{D39E9ECD-9273-451E-9C1B-A270711DDA53}" type="datetimeFigureOut">
              <a:rPr lang="ar-EG" smtClean="0">
                <a:solidFill>
                  <a:prstClr val="black">
                    <a:tint val="75000"/>
                  </a:prstClr>
                </a:solidFill>
              </a:rPr>
              <a:pPr/>
              <a:t>14/02/1445</a:t>
            </a:fld>
            <a:endParaRPr lang="ar-EG">
              <a:solidFill>
                <a:prstClr val="black">
                  <a:tint val="75000"/>
                </a:prstClr>
              </a:solidFill>
            </a:endParaRPr>
          </a:p>
        </p:txBody>
      </p:sp>
      <p:sp>
        <p:nvSpPr>
          <p:cNvPr id="4" name="عنصر نائب للتذييل 3">
            <a:extLst>
              <a:ext uri="{FF2B5EF4-FFF2-40B4-BE49-F238E27FC236}">
                <a16:creationId xmlns="" xmlns:a16="http://schemas.microsoft.com/office/drawing/2014/main" id="{BC4A4E9A-2AF5-6086-C27E-A06AC8FD0304}"/>
              </a:ext>
            </a:extLst>
          </p:cNvPr>
          <p:cNvSpPr>
            <a:spLocks noGrp="1"/>
          </p:cNvSpPr>
          <p:nvPr>
            <p:ph type="ftr" sz="quarter" idx="11"/>
          </p:nvPr>
        </p:nvSpPr>
        <p:spPr/>
        <p:txBody>
          <a:bodyPr/>
          <a:lstStyle/>
          <a:p>
            <a:endParaRPr lang="ar-EG">
              <a:solidFill>
                <a:prstClr val="black">
                  <a:tint val="75000"/>
                </a:prstClr>
              </a:solidFill>
            </a:endParaRPr>
          </a:p>
        </p:txBody>
      </p:sp>
      <p:sp>
        <p:nvSpPr>
          <p:cNvPr id="5" name="عنصر نائب لرقم الشريحة 4">
            <a:extLst>
              <a:ext uri="{FF2B5EF4-FFF2-40B4-BE49-F238E27FC236}">
                <a16:creationId xmlns="" xmlns:a16="http://schemas.microsoft.com/office/drawing/2014/main" id="{D05FC813-F964-F046-FA60-3D0B1D3CAFB0}"/>
              </a:ext>
            </a:extLst>
          </p:cNvPr>
          <p:cNvSpPr>
            <a:spLocks noGrp="1"/>
          </p:cNvSpPr>
          <p:nvPr>
            <p:ph type="sldNum" sz="quarter" idx="12"/>
          </p:nvPr>
        </p:nvSpPr>
        <p:spPr/>
        <p:txBody>
          <a:bodyPr/>
          <a:lstStyle/>
          <a:p>
            <a:fld id="{C2C0C65D-5F21-43FC-B3C2-31A1D756A6CA}"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97500720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a:extLst>
              <a:ext uri="{FF2B5EF4-FFF2-40B4-BE49-F238E27FC236}">
                <a16:creationId xmlns="" xmlns:a16="http://schemas.microsoft.com/office/drawing/2014/main" id="{CCBFBD28-288E-E3CF-44B5-39093A3D2722}"/>
              </a:ext>
            </a:extLst>
          </p:cNvPr>
          <p:cNvSpPr>
            <a:spLocks noGrp="1"/>
          </p:cNvSpPr>
          <p:nvPr>
            <p:ph type="dt" sz="half" idx="10"/>
          </p:nvPr>
        </p:nvSpPr>
        <p:spPr/>
        <p:txBody>
          <a:bodyPr/>
          <a:lstStyle/>
          <a:p>
            <a:fld id="{D39E9ECD-9273-451E-9C1B-A270711DDA53}" type="datetimeFigureOut">
              <a:rPr lang="ar-EG" smtClean="0">
                <a:solidFill>
                  <a:prstClr val="black">
                    <a:tint val="75000"/>
                  </a:prstClr>
                </a:solidFill>
              </a:rPr>
              <a:pPr/>
              <a:t>14/02/1445</a:t>
            </a:fld>
            <a:endParaRPr lang="ar-EG">
              <a:solidFill>
                <a:prstClr val="black">
                  <a:tint val="75000"/>
                </a:prstClr>
              </a:solidFill>
            </a:endParaRPr>
          </a:p>
        </p:txBody>
      </p:sp>
      <p:sp>
        <p:nvSpPr>
          <p:cNvPr id="3" name="عنصر نائب للتذييل 2">
            <a:extLst>
              <a:ext uri="{FF2B5EF4-FFF2-40B4-BE49-F238E27FC236}">
                <a16:creationId xmlns="" xmlns:a16="http://schemas.microsoft.com/office/drawing/2014/main" id="{675747E2-D65D-CB0A-0152-8B4D58E58A29}"/>
              </a:ext>
            </a:extLst>
          </p:cNvPr>
          <p:cNvSpPr>
            <a:spLocks noGrp="1"/>
          </p:cNvSpPr>
          <p:nvPr>
            <p:ph type="ftr" sz="quarter" idx="11"/>
          </p:nvPr>
        </p:nvSpPr>
        <p:spPr/>
        <p:txBody>
          <a:bodyPr/>
          <a:lstStyle/>
          <a:p>
            <a:endParaRPr lang="ar-EG">
              <a:solidFill>
                <a:prstClr val="black">
                  <a:tint val="75000"/>
                </a:prstClr>
              </a:solidFill>
            </a:endParaRPr>
          </a:p>
        </p:txBody>
      </p:sp>
      <p:sp>
        <p:nvSpPr>
          <p:cNvPr id="4" name="عنصر نائب لرقم الشريحة 3">
            <a:extLst>
              <a:ext uri="{FF2B5EF4-FFF2-40B4-BE49-F238E27FC236}">
                <a16:creationId xmlns="" xmlns:a16="http://schemas.microsoft.com/office/drawing/2014/main" id="{CD0ADE17-4FD2-66CF-7C18-30BC760F228A}"/>
              </a:ext>
            </a:extLst>
          </p:cNvPr>
          <p:cNvSpPr>
            <a:spLocks noGrp="1"/>
          </p:cNvSpPr>
          <p:nvPr>
            <p:ph type="sldNum" sz="quarter" idx="12"/>
          </p:nvPr>
        </p:nvSpPr>
        <p:spPr/>
        <p:txBody>
          <a:bodyPr/>
          <a:lstStyle/>
          <a:p>
            <a:fld id="{C2C0C65D-5F21-43FC-B3C2-31A1D756A6CA}"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4331415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832717" y="1709744"/>
            <a:ext cx="10526554" cy="2852737"/>
          </a:xfrm>
        </p:spPr>
        <p:txBody>
          <a:bodyPr anchor="b"/>
          <a:lstStyle>
            <a:lvl1pPr>
              <a:defRPr sz="6000"/>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832717" y="4589469"/>
            <a:ext cx="10526554"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انقر لتحرير أنماط نص الشكل الرئيسي</a:t>
            </a:r>
          </a:p>
        </p:txBody>
      </p:sp>
      <p:sp>
        <p:nvSpPr>
          <p:cNvPr id="4" name="Date Placeholder 3"/>
          <p:cNvSpPr>
            <a:spLocks noGrp="1"/>
          </p:cNvSpPr>
          <p:nvPr>
            <p:ph type="dt" sz="half" idx="10"/>
          </p:nvPr>
        </p:nvSpPr>
        <p:spPr/>
        <p:txBody>
          <a:bodyPr/>
          <a:lstStyle/>
          <a:p>
            <a:fld id="{1AED65F6-77B9-463F-A5F2-44248DAD8E5A}" type="datetimeFigureOut">
              <a:rPr lang="en-US" smtClean="0"/>
              <a:pPr/>
              <a:t>8/30/2023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366BCB-B221-406A-BA2B-E14ABE2182F4}" type="slidenum">
              <a:rPr lang="en-US" smtClean="0"/>
              <a:pPr/>
              <a:t>‹#›</a:t>
            </a:fld>
            <a:endParaRPr lang="en-US"/>
          </a:p>
        </p:txBody>
      </p:sp>
    </p:spTree>
    <p:extLst>
      <p:ext uri="{BB962C8B-B14F-4D97-AF65-F5344CB8AC3E}">
        <p14:creationId xmlns:p14="http://schemas.microsoft.com/office/powerpoint/2010/main" val="117879128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 xmlns:a16="http://schemas.microsoft.com/office/drawing/2014/main" id="{38BBF49C-7B30-A509-682A-AD084DB71924}"/>
              </a:ext>
            </a:extLst>
          </p:cNvPr>
          <p:cNvSpPr>
            <a:spLocks noGrp="1"/>
          </p:cNvSpPr>
          <p:nvPr>
            <p:ph type="title"/>
          </p:nvPr>
        </p:nvSpPr>
        <p:spPr>
          <a:xfrm>
            <a:off x="840663" y="457200"/>
            <a:ext cx="3936333" cy="1600200"/>
          </a:xfrm>
        </p:spPr>
        <p:txBody>
          <a:bodyPr anchor="b"/>
          <a:lstStyle>
            <a:lvl1pPr>
              <a:defRPr sz="3200"/>
            </a:lvl1pPr>
          </a:lstStyle>
          <a:p>
            <a:r>
              <a:rPr lang="ar-SA"/>
              <a:t>انقر لتحرير نمط عنوان الشكل الرئيسي</a:t>
            </a:r>
            <a:endParaRPr lang="ar-EG"/>
          </a:p>
        </p:txBody>
      </p:sp>
      <p:sp>
        <p:nvSpPr>
          <p:cNvPr id="3" name="عنصر نائب للمحتوى 2">
            <a:extLst>
              <a:ext uri="{FF2B5EF4-FFF2-40B4-BE49-F238E27FC236}">
                <a16:creationId xmlns="" xmlns:a16="http://schemas.microsoft.com/office/drawing/2014/main" id="{DD1A44A1-F2F8-C2F5-252B-742861C505B8}"/>
              </a:ext>
            </a:extLst>
          </p:cNvPr>
          <p:cNvSpPr>
            <a:spLocks noGrp="1"/>
          </p:cNvSpPr>
          <p:nvPr>
            <p:ph idx="1"/>
          </p:nvPr>
        </p:nvSpPr>
        <p:spPr>
          <a:xfrm>
            <a:off x="5188587" y="987427"/>
            <a:ext cx="6178629"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4" name="عنصر نائب للنص 3">
            <a:extLst>
              <a:ext uri="{FF2B5EF4-FFF2-40B4-BE49-F238E27FC236}">
                <a16:creationId xmlns="" xmlns:a16="http://schemas.microsoft.com/office/drawing/2014/main" id="{CD25A246-8ADC-9AEF-EBAC-1384F7E5D1B1}"/>
              </a:ext>
            </a:extLst>
          </p:cNvPr>
          <p:cNvSpPr>
            <a:spLocks noGrp="1"/>
          </p:cNvSpPr>
          <p:nvPr>
            <p:ph type="body" sz="half" idx="2"/>
          </p:nvPr>
        </p:nvSpPr>
        <p:spPr>
          <a:xfrm>
            <a:off x="840663" y="2057400"/>
            <a:ext cx="393633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عنصر نائب للتاريخ 4">
            <a:extLst>
              <a:ext uri="{FF2B5EF4-FFF2-40B4-BE49-F238E27FC236}">
                <a16:creationId xmlns="" xmlns:a16="http://schemas.microsoft.com/office/drawing/2014/main" id="{E3DA313E-E50B-2473-0B43-9190B4C98780}"/>
              </a:ext>
            </a:extLst>
          </p:cNvPr>
          <p:cNvSpPr>
            <a:spLocks noGrp="1"/>
          </p:cNvSpPr>
          <p:nvPr>
            <p:ph type="dt" sz="half" idx="10"/>
          </p:nvPr>
        </p:nvSpPr>
        <p:spPr/>
        <p:txBody>
          <a:bodyPr/>
          <a:lstStyle/>
          <a:p>
            <a:fld id="{D39E9ECD-9273-451E-9C1B-A270711DDA53}" type="datetimeFigureOut">
              <a:rPr lang="ar-EG" smtClean="0">
                <a:solidFill>
                  <a:prstClr val="black">
                    <a:tint val="75000"/>
                  </a:prstClr>
                </a:solidFill>
              </a:rPr>
              <a:pPr/>
              <a:t>14/02/1445</a:t>
            </a:fld>
            <a:endParaRPr lang="ar-EG">
              <a:solidFill>
                <a:prstClr val="black">
                  <a:tint val="75000"/>
                </a:prstClr>
              </a:solidFill>
            </a:endParaRPr>
          </a:p>
        </p:txBody>
      </p:sp>
      <p:sp>
        <p:nvSpPr>
          <p:cNvPr id="6" name="عنصر نائب للتذييل 5">
            <a:extLst>
              <a:ext uri="{FF2B5EF4-FFF2-40B4-BE49-F238E27FC236}">
                <a16:creationId xmlns="" xmlns:a16="http://schemas.microsoft.com/office/drawing/2014/main" id="{598B9A3D-DE03-B05A-29E8-F422D1DD8E3E}"/>
              </a:ext>
            </a:extLst>
          </p:cNvPr>
          <p:cNvSpPr>
            <a:spLocks noGrp="1"/>
          </p:cNvSpPr>
          <p:nvPr>
            <p:ph type="ftr" sz="quarter" idx="11"/>
          </p:nvPr>
        </p:nvSpPr>
        <p:spPr/>
        <p:txBody>
          <a:bodyPr/>
          <a:lstStyle/>
          <a:p>
            <a:endParaRPr lang="ar-EG">
              <a:solidFill>
                <a:prstClr val="black">
                  <a:tint val="75000"/>
                </a:prstClr>
              </a:solidFill>
            </a:endParaRPr>
          </a:p>
        </p:txBody>
      </p:sp>
      <p:sp>
        <p:nvSpPr>
          <p:cNvPr id="7" name="عنصر نائب لرقم الشريحة 6">
            <a:extLst>
              <a:ext uri="{FF2B5EF4-FFF2-40B4-BE49-F238E27FC236}">
                <a16:creationId xmlns="" xmlns:a16="http://schemas.microsoft.com/office/drawing/2014/main" id="{40C04429-6D1A-5CBD-BC99-4E00B2D351A6}"/>
              </a:ext>
            </a:extLst>
          </p:cNvPr>
          <p:cNvSpPr>
            <a:spLocks noGrp="1"/>
          </p:cNvSpPr>
          <p:nvPr>
            <p:ph type="sldNum" sz="quarter" idx="12"/>
          </p:nvPr>
        </p:nvSpPr>
        <p:spPr/>
        <p:txBody>
          <a:bodyPr/>
          <a:lstStyle/>
          <a:p>
            <a:fld id="{C2C0C65D-5F21-43FC-B3C2-31A1D756A6CA}"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336893040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 xmlns:a16="http://schemas.microsoft.com/office/drawing/2014/main" id="{D7A8DD78-06AF-8C0A-B513-C364D20D3F8D}"/>
              </a:ext>
            </a:extLst>
          </p:cNvPr>
          <p:cNvSpPr>
            <a:spLocks noGrp="1"/>
          </p:cNvSpPr>
          <p:nvPr>
            <p:ph type="title"/>
          </p:nvPr>
        </p:nvSpPr>
        <p:spPr>
          <a:xfrm>
            <a:off x="840663" y="457200"/>
            <a:ext cx="3936333" cy="1600200"/>
          </a:xfrm>
        </p:spPr>
        <p:txBody>
          <a:bodyPr anchor="b"/>
          <a:lstStyle>
            <a:lvl1pPr>
              <a:defRPr sz="3200"/>
            </a:lvl1pPr>
          </a:lstStyle>
          <a:p>
            <a:r>
              <a:rPr lang="ar-SA"/>
              <a:t>انقر لتحرير نمط عنوان الشكل الرئيسي</a:t>
            </a:r>
            <a:endParaRPr lang="ar-EG"/>
          </a:p>
        </p:txBody>
      </p:sp>
      <p:sp>
        <p:nvSpPr>
          <p:cNvPr id="3" name="عنصر نائب للصورة 2">
            <a:extLst>
              <a:ext uri="{FF2B5EF4-FFF2-40B4-BE49-F238E27FC236}">
                <a16:creationId xmlns="" xmlns:a16="http://schemas.microsoft.com/office/drawing/2014/main" id="{27BF9B71-B6F2-CE63-CB4B-4ABE7358F1F5}"/>
              </a:ext>
            </a:extLst>
          </p:cNvPr>
          <p:cNvSpPr>
            <a:spLocks noGrp="1"/>
          </p:cNvSpPr>
          <p:nvPr>
            <p:ph type="pic" idx="1"/>
          </p:nvPr>
        </p:nvSpPr>
        <p:spPr>
          <a:xfrm>
            <a:off x="5188587" y="987427"/>
            <a:ext cx="6178629"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EG"/>
          </a:p>
        </p:txBody>
      </p:sp>
      <p:sp>
        <p:nvSpPr>
          <p:cNvPr id="4" name="عنصر نائب للنص 3">
            <a:extLst>
              <a:ext uri="{FF2B5EF4-FFF2-40B4-BE49-F238E27FC236}">
                <a16:creationId xmlns="" xmlns:a16="http://schemas.microsoft.com/office/drawing/2014/main" id="{D13B6A00-87EB-BF5D-5FB8-96301938C979}"/>
              </a:ext>
            </a:extLst>
          </p:cNvPr>
          <p:cNvSpPr>
            <a:spLocks noGrp="1"/>
          </p:cNvSpPr>
          <p:nvPr>
            <p:ph type="body" sz="half" idx="2"/>
          </p:nvPr>
        </p:nvSpPr>
        <p:spPr>
          <a:xfrm>
            <a:off x="840663" y="2057400"/>
            <a:ext cx="393633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عنصر نائب للتاريخ 4">
            <a:extLst>
              <a:ext uri="{FF2B5EF4-FFF2-40B4-BE49-F238E27FC236}">
                <a16:creationId xmlns="" xmlns:a16="http://schemas.microsoft.com/office/drawing/2014/main" id="{6AE1030B-6559-E57B-2C4F-16937AE9A01D}"/>
              </a:ext>
            </a:extLst>
          </p:cNvPr>
          <p:cNvSpPr>
            <a:spLocks noGrp="1"/>
          </p:cNvSpPr>
          <p:nvPr>
            <p:ph type="dt" sz="half" idx="10"/>
          </p:nvPr>
        </p:nvSpPr>
        <p:spPr/>
        <p:txBody>
          <a:bodyPr/>
          <a:lstStyle/>
          <a:p>
            <a:fld id="{D39E9ECD-9273-451E-9C1B-A270711DDA53}" type="datetimeFigureOut">
              <a:rPr lang="ar-EG" smtClean="0">
                <a:solidFill>
                  <a:prstClr val="black">
                    <a:tint val="75000"/>
                  </a:prstClr>
                </a:solidFill>
              </a:rPr>
              <a:pPr/>
              <a:t>14/02/1445</a:t>
            </a:fld>
            <a:endParaRPr lang="ar-EG">
              <a:solidFill>
                <a:prstClr val="black">
                  <a:tint val="75000"/>
                </a:prstClr>
              </a:solidFill>
            </a:endParaRPr>
          </a:p>
        </p:txBody>
      </p:sp>
      <p:sp>
        <p:nvSpPr>
          <p:cNvPr id="6" name="عنصر نائب للتذييل 5">
            <a:extLst>
              <a:ext uri="{FF2B5EF4-FFF2-40B4-BE49-F238E27FC236}">
                <a16:creationId xmlns="" xmlns:a16="http://schemas.microsoft.com/office/drawing/2014/main" id="{05B82486-B94C-75F1-FB88-C960CC7D0A39}"/>
              </a:ext>
            </a:extLst>
          </p:cNvPr>
          <p:cNvSpPr>
            <a:spLocks noGrp="1"/>
          </p:cNvSpPr>
          <p:nvPr>
            <p:ph type="ftr" sz="quarter" idx="11"/>
          </p:nvPr>
        </p:nvSpPr>
        <p:spPr/>
        <p:txBody>
          <a:bodyPr/>
          <a:lstStyle/>
          <a:p>
            <a:endParaRPr lang="ar-EG">
              <a:solidFill>
                <a:prstClr val="black">
                  <a:tint val="75000"/>
                </a:prstClr>
              </a:solidFill>
            </a:endParaRPr>
          </a:p>
        </p:txBody>
      </p:sp>
      <p:sp>
        <p:nvSpPr>
          <p:cNvPr id="7" name="عنصر نائب لرقم الشريحة 6">
            <a:extLst>
              <a:ext uri="{FF2B5EF4-FFF2-40B4-BE49-F238E27FC236}">
                <a16:creationId xmlns="" xmlns:a16="http://schemas.microsoft.com/office/drawing/2014/main" id="{271F0796-023F-E73E-F27E-775D3FB4333F}"/>
              </a:ext>
            </a:extLst>
          </p:cNvPr>
          <p:cNvSpPr>
            <a:spLocks noGrp="1"/>
          </p:cNvSpPr>
          <p:nvPr>
            <p:ph type="sldNum" sz="quarter" idx="12"/>
          </p:nvPr>
        </p:nvSpPr>
        <p:spPr/>
        <p:txBody>
          <a:bodyPr/>
          <a:lstStyle/>
          <a:p>
            <a:fld id="{C2C0C65D-5F21-43FC-B3C2-31A1D756A6CA}"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44736354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a:extLst>
              <a:ext uri="{FF2B5EF4-FFF2-40B4-BE49-F238E27FC236}">
                <a16:creationId xmlns="" xmlns:a16="http://schemas.microsoft.com/office/drawing/2014/main" id="{BDA772F6-B156-B781-1415-CC12F4EDD214}"/>
              </a:ext>
            </a:extLst>
          </p:cNvPr>
          <p:cNvSpPr>
            <a:spLocks noGrp="1"/>
          </p:cNvSpPr>
          <p:nvPr>
            <p:ph type="title"/>
          </p:nvPr>
        </p:nvSpPr>
        <p:spPr/>
        <p:txBody>
          <a:bodyPr/>
          <a:lstStyle/>
          <a:p>
            <a:r>
              <a:rPr lang="ar-SA"/>
              <a:t>انقر لتحرير نمط عنوان الشكل الرئيسي</a:t>
            </a:r>
            <a:endParaRPr lang="ar-EG"/>
          </a:p>
        </p:txBody>
      </p:sp>
      <p:sp>
        <p:nvSpPr>
          <p:cNvPr id="3" name="عنصر نائب للعنوان العمودي 2">
            <a:extLst>
              <a:ext uri="{FF2B5EF4-FFF2-40B4-BE49-F238E27FC236}">
                <a16:creationId xmlns="" xmlns:a16="http://schemas.microsoft.com/office/drawing/2014/main" id="{61325EE5-893B-6A07-568A-3AEBB69EBCC7}"/>
              </a:ext>
            </a:extLst>
          </p:cNvPr>
          <p:cNvSpPr>
            <a:spLocks noGrp="1"/>
          </p:cNvSpPr>
          <p:nvPr>
            <p:ph type="body" orient="vert" idx="1"/>
          </p:nvPr>
        </p:nvSpPr>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4" name="عنصر نائب للتاريخ 3">
            <a:extLst>
              <a:ext uri="{FF2B5EF4-FFF2-40B4-BE49-F238E27FC236}">
                <a16:creationId xmlns="" xmlns:a16="http://schemas.microsoft.com/office/drawing/2014/main" id="{ADD708B9-F316-A103-1974-91A60C90ECB0}"/>
              </a:ext>
            </a:extLst>
          </p:cNvPr>
          <p:cNvSpPr>
            <a:spLocks noGrp="1"/>
          </p:cNvSpPr>
          <p:nvPr>
            <p:ph type="dt" sz="half" idx="10"/>
          </p:nvPr>
        </p:nvSpPr>
        <p:spPr/>
        <p:txBody>
          <a:bodyPr/>
          <a:lstStyle/>
          <a:p>
            <a:fld id="{D39E9ECD-9273-451E-9C1B-A270711DDA53}" type="datetimeFigureOut">
              <a:rPr lang="ar-EG" smtClean="0">
                <a:solidFill>
                  <a:prstClr val="black">
                    <a:tint val="75000"/>
                  </a:prstClr>
                </a:solidFill>
              </a:rPr>
              <a:pPr/>
              <a:t>14/02/1445</a:t>
            </a:fld>
            <a:endParaRPr lang="ar-EG">
              <a:solidFill>
                <a:prstClr val="black">
                  <a:tint val="75000"/>
                </a:prstClr>
              </a:solidFill>
            </a:endParaRPr>
          </a:p>
        </p:txBody>
      </p:sp>
      <p:sp>
        <p:nvSpPr>
          <p:cNvPr id="5" name="عنصر نائب للتذييل 4">
            <a:extLst>
              <a:ext uri="{FF2B5EF4-FFF2-40B4-BE49-F238E27FC236}">
                <a16:creationId xmlns="" xmlns:a16="http://schemas.microsoft.com/office/drawing/2014/main" id="{75F64456-1B5A-E34A-E414-BFD361A6C635}"/>
              </a:ext>
            </a:extLst>
          </p:cNvPr>
          <p:cNvSpPr>
            <a:spLocks noGrp="1"/>
          </p:cNvSpPr>
          <p:nvPr>
            <p:ph type="ftr" sz="quarter" idx="11"/>
          </p:nvPr>
        </p:nvSpPr>
        <p:spPr/>
        <p:txBody>
          <a:bodyPr/>
          <a:lstStyle/>
          <a:p>
            <a:endParaRPr lang="ar-EG">
              <a:solidFill>
                <a:prstClr val="black">
                  <a:tint val="75000"/>
                </a:prstClr>
              </a:solidFill>
            </a:endParaRPr>
          </a:p>
        </p:txBody>
      </p:sp>
      <p:sp>
        <p:nvSpPr>
          <p:cNvPr id="6" name="عنصر نائب لرقم الشريحة 5">
            <a:extLst>
              <a:ext uri="{FF2B5EF4-FFF2-40B4-BE49-F238E27FC236}">
                <a16:creationId xmlns="" xmlns:a16="http://schemas.microsoft.com/office/drawing/2014/main" id="{35FAB866-1808-0F2C-CCFC-8F3BA4F83221}"/>
              </a:ext>
            </a:extLst>
          </p:cNvPr>
          <p:cNvSpPr>
            <a:spLocks noGrp="1"/>
          </p:cNvSpPr>
          <p:nvPr>
            <p:ph type="sldNum" sz="quarter" idx="12"/>
          </p:nvPr>
        </p:nvSpPr>
        <p:spPr/>
        <p:txBody>
          <a:bodyPr/>
          <a:lstStyle/>
          <a:p>
            <a:fld id="{C2C0C65D-5F21-43FC-B3C2-31A1D756A6CA}"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291322471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a:extLst>
              <a:ext uri="{FF2B5EF4-FFF2-40B4-BE49-F238E27FC236}">
                <a16:creationId xmlns="" xmlns:a16="http://schemas.microsoft.com/office/drawing/2014/main" id="{B200894A-5664-D70F-30B5-9588F5CF7FD9}"/>
              </a:ext>
            </a:extLst>
          </p:cNvPr>
          <p:cNvSpPr>
            <a:spLocks noGrp="1"/>
          </p:cNvSpPr>
          <p:nvPr>
            <p:ph type="title" orient="vert"/>
          </p:nvPr>
        </p:nvSpPr>
        <p:spPr>
          <a:xfrm>
            <a:off x="8733989" y="365125"/>
            <a:ext cx="2631638" cy="5811838"/>
          </a:xfrm>
        </p:spPr>
        <p:txBody>
          <a:bodyPr vert="eaVert"/>
          <a:lstStyle/>
          <a:p>
            <a:r>
              <a:rPr lang="ar-SA"/>
              <a:t>انقر لتحرير نمط عنوان الشكل الرئيسي</a:t>
            </a:r>
            <a:endParaRPr lang="ar-EG"/>
          </a:p>
        </p:txBody>
      </p:sp>
      <p:sp>
        <p:nvSpPr>
          <p:cNvPr id="3" name="عنصر نائب للعنوان العمودي 2">
            <a:extLst>
              <a:ext uri="{FF2B5EF4-FFF2-40B4-BE49-F238E27FC236}">
                <a16:creationId xmlns="" xmlns:a16="http://schemas.microsoft.com/office/drawing/2014/main" id="{33F3E632-78B8-4D7D-F81F-6A90DC4B1750}"/>
              </a:ext>
            </a:extLst>
          </p:cNvPr>
          <p:cNvSpPr>
            <a:spLocks noGrp="1"/>
          </p:cNvSpPr>
          <p:nvPr>
            <p:ph type="body" orient="vert" idx="1"/>
          </p:nvPr>
        </p:nvSpPr>
        <p:spPr>
          <a:xfrm>
            <a:off x="839074" y="365125"/>
            <a:ext cx="7742357" cy="5811838"/>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4" name="عنصر نائب للتاريخ 3">
            <a:extLst>
              <a:ext uri="{FF2B5EF4-FFF2-40B4-BE49-F238E27FC236}">
                <a16:creationId xmlns="" xmlns:a16="http://schemas.microsoft.com/office/drawing/2014/main" id="{452F037C-4F16-F3AF-A318-2521580A140D}"/>
              </a:ext>
            </a:extLst>
          </p:cNvPr>
          <p:cNvSpPr>
            <a:spLocks noGrp="1"/>
          </p:cNvSpPr>
          <p:nvPr>
            <p:ph type="dt" sz="half" idx="10"/>
          </p:nvPr>
        </p:nvSpPr>
        <p:spPr/>
        <p:txBody>
          <a:bodyPr/>
          <a:lstStyle/>
          <a:p>
            <a:fld id="{D39E9ECD-9273-451E-9C1B-A270711DDA53}" type="datetimeFigureOut">
              <a:rPr lang="ar-EG" smtClean="0">
                <a:solidFill>
                  <a:prstClr val="black">
                    <a:tint val="75000"/>
                  </a:prstClr>
                </a:solidFill>
              </a:rPr>
              <a:pPr/>
              <a:t>14/02/1445</a:t>
            </a:fld>
            <a:endParaRPr lang="ar-EG">
              <a:solidFill>
                <a:prstClr val="black">
                  <a:tint val="75000"/>
                </a:prstClr>
              </a:solidFill>
            </a:endParaRPr>
          </a:p>
        </p:txBody>
      </p:sp>
      <p:sp>
        <p:nvSpPr>
          <p:cNvPr id="5" name="عنصر نائب للتذييل 4">
            <a:extLst>
              <a:ext uri="{FF2B5EF4-FFF2-40B4-BE49-F238E27FC236}">
                <a16:creationId xmlns="" xmlns:a16="http://schemas.microsoft.com/office/drawing/2014/main" id="{687366A8-AF0D-165B-E93C-DCEB0E42A356}"/>
              </a:ext>
            </a:extLst>
          </p:cNvPr>
          <p:cNvSpPr>
            <a:spLocks noGrp="1"/>
          </p:cNvSpPr>
          <p:nvPr>
            <p:ph type="ftr" sz="quarter" idx="11"/>
          </p:nvPr>
        </p:nvSpPr>
        <p:spPr/>
        <p:txBody>
          <a:bodyPr/>
          <a:lstStyle/>
          <a:p>
            <a:endParaRPr lang="ar-EG">
              <a:solidFill>
                <a:prstClr val="black">
                  <a:tint val="75000"/>
                </a:prstClr>
              </a:solidFill>
            </a:endParaRPr>
          </a:p>
        </p:txBody>
      </p:sp>
      <p:sp>
        <p:nvSpPr>
          <p:cNvPr id="6" name="عنصر نائب لرقم الشريحة 5">
            <a:extLst>
              <a:ext uri="{FF2B5EF4-FFF2-40B4-BE49-F238E27FC236}">
                <a16:creationId xmlns="" xmlns:a16="http://schemas.microsoft.com/office/drawing/2014/main" id="{F919C1A2-1D92-C5EA-6CF6-C92A341130E6}"/>
              </a:ext>
            </a:extLst>
          </p:cNvPr>
          <p:cNvSpPr>
            <a:spLocks noGrp="1"/>
          </p:cNvSpPr>
          <p:nvPr>
            <p:ph type="sldNum" sz="quarter" idx="12"/>
          </p:nvPr>
        </p:nvSpPr>
        <p:spPr/>
        <p:txBody>
          <a:bodyPr/>
          <a:lstStyle/>
          <a:p>
            <a:fld id="{C2C0C65D-5F21-43FC-B3C2-31A1D756A6CA}"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33265336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Content Placeholder 2"/>
          <p:cNvSpPr>
            <a:spLocks noGrp="1"/>
          </p:cNvSpPr>
          <p:nvPr>
            <p:ph sz="half" idx="1"/>
          </p:nvPr>
        </p:nvSpPr>
        <p:spPr>
          <a:xfrm>
            <a:off x="839073" y="1825625"/>
            <a:ext cx="5186998"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Content Placeholder 3"/>
          <p:cNvSpPr>
            <a:spLocks noGrp="1"/>
          </p:cNvSpPr>
          <p:nvPr>
            <p:ph sz="half" idx="2"/>
          </p:nvPr>
        </p:nvSpPr>
        <p:spPr>
          <a:xfrm>
            <a:off x="6178629" y="1825625"/>
            <a:ext cx="5186998"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Date Placeholder 4"/>
          <p:cNvSpPr>
            <a:spLocks noGrp="1"/>
          </p:cNvSpPr>
          <p:nvPr>
            <p:ph type="dt" sz="half" idx="10"/>
          </p:nvPr>
        </p:nvSpPr>
        <p:spPr/>
        <p:txBody>
          <a:bodyPr/>
          <a:lstStyle/>
          <a:p>
            <a:fld id="{1AED65F6-77B9-463F-A5F2-44248DAD8E5A}" type="datetimeFigureOut">
              <a:rPr lang="en-US" smtClean="0"/>
              <a:pPr/>
              <a:t>8/30/2023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366BCB-B221-406A-BA2B-E14ABE2182F4}" type="slidenum">
              <a:rPr lang="en-US" smtClean="0"/>
              <a:pPr/>
              <a:t>‹#›</a:t>
            </a:fld>
            <a:endParaRPr lang="en-US"/>
          </a:p>
        </p:txBody>
      </p:sp>
    </p:spTree>
    <p:extLst>
      <p:ext uri="{BB962C8B-B14F-4D97-AF65-F5344CB8AC3E}">
        <p14:creationId xmlns:p14="http://schemas.microsoft.com/office/powerpoint/2010/main" val="31772882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a:xfrm>
            <a:off x="840663" y="365129"/>
            <a:ext cx="10526554" cy="1325563"/>
          </a:xfrm>
        </p:spPr>
        <p:txBody>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840664" y="1681163"/>
            <a:ext cx="5163159"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4" name="Content Placeholder 3"/>
          <p:cNvSpPr>
            <a:spLocks noGrp="1"/>
          </p:cNvSpPr>
          <p:nvPr>
            <p:ph sz="half" idx="2"/>
          </p:nvPr>
        </p:nvSpPr>
        <p:spPr>
          <a:xfrm>
            <a:off x="840664" y="2505075"/>
            <a:ext cx="5163159"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Text Placeholder 4"/>
          <p:cNvSpPr>
            <a:spLocks noGrp="1"/>
          </p:cNvSpPr>
          <p:nvPr>
            <p:ph type="body" sz="quarter" idx="3"/>
          </p:nvPr>
        </p:nvSpPr>
        <p:spPr>
          <a:xfrm>
            <a:off x="6178633" y="1681163"/>
            <a:ext cx="51885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6" name="Content Placeholder 5"/>
          <p:cNvSpPr>
            <a:spLocks noGrp="1"/>
          </p:cNvSpPr>
          <p:nvPr>
            <p:ph sz="quarter" idx="4"/>
          </p:nvPr>
        </p:nvSpPr>
        <p:spPr>
          <a:xfrm>
            <a:off x="6178633" y="2505075"/>
            <a:ext cx="5188587"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7" name="Date Placeholder 6"/>
          <p:cNvSpPr>
            <a:spLocks noGrp="1"/>
          </p:cNvSpPr>
          <p:nvPr>
            <p:ph type="dt" sz="half" idx="10"/>
          </p:nvPr>
        </p:nvSpPr>
        <p:spPr/>
        <p:txBody>
          <a:bodyPr/>
          <a:lstStyle/>
          <a:p>
            <a:fld id="{1AED65F6-77B9-463F-A5F2-44248DAD8E5A}" type="datetimeFigureOut">
              <a:rPr lang="en-US" smtClean="0"/>
              <a:pPr/>
              <a:t>8/30/2023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1366BCB-B221-406A-BA2B-E14ABE2182F4}" type="slidenum">
              <a:rPr lang="en-US" smtClean="0"/>
              <a:pPr/>
              <a:t>‹#›</a:t>
            </a:fld>
            <a:endParaRPr lang="en-US"/>
          </a:p>
        </p:txBody>
      </p:sp>
    </p:spTree>
    <p:extLst>
      <p:ext uri="{BB962C8B-B14F-4D97-AF65-F5344CB8AC3E}">
        <p14:creationId xmlns:p14="http://schemas.microsoft.com/office/powerpoint/2010/main" val="24062261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Date Placeholder 2"/>
          <p:cNvSpPr>
            <a:spLocks noGrp="1"/>
          </p:cNvSpPr>
          <p:nvPr>
            <p:ph type="dt" sz="half" idx="10"/>
          </p:nvPr>
        </p:nvSpPr>
        <p:spPr/>
        <p:txBody>
          <a:bodyPr/>
          <a:lstStyle/>
          <a:p>
            <a:fld id="{1AED65F6-77B9-463F-A5F2-44248DAD8E5A}" type="datetimeFigureOut">
              <a:rPr lang="en-US" smtClean="0"/>
              <a:pPr/>
              <a:t>8/30/2023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1366BCB-B221-406A-BA2B-E14ABE2182F4}" type="slidenum">
              <a:rPr lang="en-US" smtClean="0"/>
              <a:pPr/>
              <a:t>‹#›</a:t>
            </a:fld>
            <a:endParaRPr lang="en-US"/>
          </a:p>
        </p:txBody>
      </p:sp>
    </p:spTree>
    <p:extLst>
      <p:ext uri="{BB962C8B-B14F-4D97-AF65-F5344CB8AC3E}">
        <p14:creationId xmlns:p14="http://schemas.microsoft.com/office/powerpoint/2010/main" val="14040323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ED65F6-77B9-463F-A5F2-44248DAD8E5A}" type="datetimeFigureOut">
              <a:rPr lang="en-US" smtClean="0"/>
              <a:pPr/>
              <a:t>8/30/2023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1366BCB-B221-406A-BA2B-E14ABE2182F4}" type="slidenum">
              <a:rPr lang="en-US" smtClean="0"/>
              <a:pPr/>
              <a:t>‹#›</a:t>
            </a:fld>
            <a:endParaRPr lang="en-US"/>
          </a:p>
        </p:txBody>
      </p:sp>
    </p:spTree>
    <p:extLst>
      <p:ext uri="{BB962C8B-B14F-4D97-AF65-F5344CB8AC3E}">
        <p14:creationId xmlns:p14="http://schemas.microsoft.com/office/powerpoint/2010/main" val="35509803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840663" y="457200"/>
            <a:ext cx="3936333" cy="1600200"/>
          </a:xfrm>
        </p:spPr>
        <p:txBody>
          <a:bodyPr anchor="b"/>
          <a:lstStyle>
            <a:lvl1pPr>
              <a:defRPr sz="3200"/>
            </a:lvl1pPr>
          </a:lstStyle>
          <a:p>
            <a:r>
              <a:rPr lang="ar-SA"/>
              <a:t>انقر لتحرير نمط عنوان الشكل الرئيسي</a:t>
            </a:r>
            <a:endParaRPr lang="en-US" dirty="0"/>
          </a:p>
        </p:txBody>
      </p:sp>
      <p:sp>
        <p:nvSpPr>
          <p:cNvPr id="3" name="Content Placeholder 2"/>
          <p:cNvSpPr>
            <a:spLocks noGrp="1"/>
          </p:cNvSpPr>
          <p:nvPr>
            <p:ph idx="1"/>
          </p:nvPr>
        </p:nvSpPr>
        <p:spPr>
          <a:xfrm>
            <a:off x="5188587" y="987431"/>
            <a:ext cx="6178629"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Text Placeholder 3"/>
          <p:cNvSpPr>
            <a:spLocks noGrp="1"/>
          </p:cNvSpPr>
          <p:nvPr>
            <p:ph type="body" sz="half" idx="2"/>
          </p:nvPr>
        </p:nvSpPr>
        <p:spPr>
          <a:xfrm>
            <a:off x="840663" y="2057400"/>
            <a:ext cx="393633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1AED65F6-77B9-463F-A5F2-44248DAD8E5A}" type="datetimeFigureOut">
              <a:rPr lang="en-US" smtClean="0"/>
              <a:pPr/>
              <a:t>8/30/2023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366BCB-B221-406A-BA2B-E14ABE2182F4}" type="slidenum">
              <a:rPr lang="en-US" smtClean="0"/>
              <a:pPr/>
              <a:t>‹#›</a:t>
            </a:fld>
            <a:endParaRPr lang="en-US"/>
          </a:p>
        </p:txBody>
      </p:sp>
    </p:spTree>
    <p:extLst>
      <p:ext uri="{BB962C8B-B14F-4D97-AF65-F5344CB8AC3E}">
        <p14:creationId xmlns:p14="http://schemas.microsoft.com/office/powerpoint/2010/main" val="35304878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840663" y="457200"/>
            <a:ext cx="3936333" cy="1600200"/>
          </a:xfrm>
        </p:spPr>
        <p:txBody>
          <a:bodyPr anchor="b"/>
          <a:lstStyle>
            <a:lvl1pPr>
              <a:defRPr sz="3200"/>
            </a:lvl1pPr>
          </a:lstStyle>
          <a:p>
            <a:r>
              <a:rPr lang="ar-SA"/>
              <a:t>انقر لتحرير نمط عنوان الشكل الرئيسي</a:t>
            </a:r>
            <a:endParaRPr lang="en-US" dirty="0"/>
          </a:p>
        </p:txBody>
      </p:sp>
      <p:sp>
        <p:nvSpPr>
          <p:cNvPr id="3" name="Picture Placeholder 2"/>
          <p:cNvSpPr>
            <a:spLocks noGrp="1" noChangeAspect="1"/>
          </p:cNvSpPr>
          <p:nvPr>
            <p:ph type="pic" idx="1"/>
          </p:nvPr>
        </p:nvSpPr>
        <p:spPr>
          <a:xfrm>
            <a:off x="5188587" y="987431"/>
            <a:ext cx="6178629"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a:t>انقر فوق الأيقونة لإضافة صورة</a:t>
            </a:r>
            <a:endParaRPr lang="en-US" dirty="0"/>
          </a:p>
        </p:txBody>
      </p:sp>
      <p:sp>
        <p:nvSpPr>
          <p:cNvPr id="4" name="Text Placeholder 3"/>
          <p:cNvSpPr>
            <a:spLocks noGrp="1"/>
          </p:cNvSpPr>
          <p:nvPr>
            <p:ph type="body" sz="half" idx="2"/>
          </p:nvPr>
        </p:nvSpPr>
        <p:spPr>
          <a:xfrm>
            <a:off x="840663" y="2057400"/>
            <a:ext cx="393633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1AED65F6-77B9-463F-A5F2-44248DAD8E5A}" type="datetimeFigureOut">
              <a:rPr lang="en-US" smtClean="0"/>
              <a:pPr/>
              <a:t>8/30/2023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366BCB-B221-406A-BA2B-E14ABE2182F4}" type="slidenum">
              <a:rPr lang="en-US" smtClean="0"/>
              <a:pPr/>
              <a:t>‹#›</a:t>
            </a:fld>
            <a:endParaRPr lang="en-US"/>
          </a:p>
        </p:txBody>
      </p:sp>
    </p:spTree>
    <p:extLst>
      <p:ext uri="{BB962C8B-B14F-4D97-AF65-F5344CB8AC3E}">
        <p14:creationId xmlns:p14="http://schemas.microsoft.com/office/powerpoint/2010/main" val="5725333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9073" y="365129"/>
            <a:ext cx="10526554" cy="1325563"/>
          </a:xfrm>
          <a:prstGeom prst="rect">
            <a:avLst/>
          </a:prstGeom>
        </p:spPr>
        <p:txBody>
          <a:bodyPr vert="horz" lIns="91440" tIns="45720" rIns="91440" bIns="45720" rtlCol="0" anchor="ctr">
            <a:normAutofit/>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839073" y="1825625"/>
            <a:ext cx="10526554" cy="4351338"/>
          </a:xfrm>
          <a:prstGeom prst="rect">
            <a:avLst/>
          </a:prstGeom>
        </p:spPr>
        <p:txBody>
          <a:bodyPr vert="horz" lIns="91440" tIns="45720" rIns="91440" bIns="45720" rtlCol="0">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2"/>
          </p:nvPr>
        </p:nvSpPr>
        <p:spPr>
          <a:xfrm>
            <a:off x="839073" y="6356356"/>
            <a:ext cx="2746058"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ED65F6-77B9-463F-A5F2-44248DAD8E5A}" type="datetimeFigureOut">
              <a:rPr lang="en-US" smtClean="0"/>
              <a:pPr/>
              <a:t>8/30/2023</a:t>
            </a:fld>
            <a:endParaRPr lang="en-US"/>
          </a:p>
        </p:txBody>
      </p:sp>
      <p:sp>
        <p:nvSpPr>
          <p:cNvPr id="5" name="Footer Placeholder 4"/>
          <p:cNvSpPr>
            <a:spLocks noGrp="1"/>
          </p:cNvSpPr>
          <p:nvPr>
            <p:ph type="ftr" sz="quarter" idx="3"/>
          </p:nvPr>
        </p:nvSpPr>
        <p:spPr>
          <a:xfrm>
            <a:off x="4042807" y="6356356"/>
            <a:ext cx="4119086"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9569" y="6356356"/>
            <a:ext cx="274605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366BCB-B221-406A-BA2B-E14ABE2182F4}" type="slidenum">
              <a:rPr lang="en-US" smtClean="0"/>
              <a:pPr/>
              <a:t>‹#›</a:t>
            </a:fld>
            <a:endParaRPr lang="en-US"/>
          </a:p>
        </p:txBody>
      </p:sp>
    </p:spTree>
    <p:extLst>
      <p:ext uri="{BB962C8B-B14F-4D97-AF65-F5344CB8AC3E}">
        <p14:creationId xmlns:p14="http://schemas.microsoft.com/office/powerpoint/2010/main" val="287990475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عنصر نائب للعنوان 1">
            <a:extLst>
              <a:ext uri="{FF2B5EF4-FFF2-40B4-BE49-F238E27FC236}">
                <a16:creationId xmlns="" xmlns:a16="http://schemas.microsoft.com/office/drawing/2014/main" id="{BC530625-E612-8777-DBB2-F221A3EDA281}"/>
              </a:ext>
            </a:extLst>
          </p:cNvPr>
          <p:cNvSpPr>
            <a:spLocks noGrp="1"/>
          </p:cNvSpPr>
          <p:nvPr>
            <p:ph type="title"/>
          </p:nvPr>
        </p:nvSpPr>
        <p:spPr>
          <a:xfrm>
            <a:off x="839073" y="365127"/>
            <a:ext cx="10526554" cy="1325563"/>
          </a:xfrm>
          <a:prstGeom prst="rect">
            <a:avLst/>
          </a:prstGeom>
        </p:spPr>
        <p:txBody>
          <a:bodyPr vert="horz" lIns="91440" tIns="45720" rIns="91440" bIns="45720" rtlCol="1" anchor="ctr">
            <a:normAutofit/>
          </a:bodyPr>
          <a:lstStyle/>
          <a:p>
            <a:r>
              <a:rPr lang="ar-SA"/>
              <a:t>انقر لتحرير نمط عنوان الشكل الرئيسي</a:t>
            </a:r>
            <a:endParaRPr lang="ar-EG"/>
          </a:p>
        </p:txBody>
      </p:sp>
      <p:sp>
        <p:nvSpPr>
          <p:cNvPr id="3" name="عنصر نائب للنص 2">
            <a:extLst>
              <a:ext uri="{FF2B5EF4-FFF2-40B4-BE49-F238E27FC236}">
                <a16:creationId xmlns="" xmlns:a16="http://schemas.microsoft.com/office/drawing/2014/main" id="{8B7D1E71-BBBA-F19D-FDDB-3B9BE797BF1D}"/>
              </a:ext>
            </a:extLst>
          </p:cNvPr>
          <p:cNvSpPr>
            <a:spLocks noGrp="1"/>
          </p:cNvSpPr>
          <p:nvPr>
            <p:ph type="body" idx="1"/>
          </p:nvPr>
        </p:nvSpPr>
        <p:spPr>
          <a:xfrm>
            <a:off x="839073" y="1825625"/>
            <a:ext cx="10526554" cy="4351338"/>
          </a:xfrm>
          <a:prstGeom prst="rect">
            <a:avLst/>
          </a:prstGeom>
        </p:spPr>
        <p:txBody>
          <a:bodyPr vert="horz" lIns="91440" tIns="45720" rIns="91440" bIns="45720" rtlCol="1">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4" name="عنصر نائب للتاريخ 3">
            <a:extLst>
              <a:ext uri="{FF2B5EF4-FFF2-40B4-BE49-F238E27FC236}">
                <a16:creationId xmlns="" xmlns:a16="http://schemas.microsoft.com/office/drawing/2014/main" id="{0507C77F-14F8-C2A3-5B79-00E4B66CE693}"/>
              </a:ext>
            </a:extLst>
          </p:cNvPr>
          <p:cNvSpPr>
            <a:spLocks noGrp="1"/>
          </p:cNvSpPr>
          <p:nvPr>
            <p:ph type="dt" sz="half" idx="2"/>
          </p:nvPr>
        </p:nvSpPr>
        <p:spPr>
          <a:xfrm>
            <a:off x="8619569" y="6356352"/>
            <a:ext cx="2746058" cy="365125"/>
          </a:xfrm>
          <a:prstGeom prst="rect">
            <a:avLst/>
          </a:prstGeom>
        </p:spPr>
        <p:txBody>
          <a:bodyPr vert="horz" lIns="91440" tIns="45720" rIns="91440" bIns="45720" rtlCol="1" anchor="ctr"/>
          <a:lstStyle>
            <a:lvl1pPr algn="r">
              <a:defRPr sz="1200">
                <a:solidFill>
                  <a:schemeClr val="tx1">
                    <a:tint val="75000"/>
                  </a:schemeClr>
                </a:solidFill>
              </a:defRPr>
            </a:lvl1pPr>
          </a:lstStyle>
          <a:p>
            <a:pPr rtl="1" fontAlgn="auto">
              <a:spcBef>
                <a:spcPts val="0"/>
              </a:spcBef>
              <a:spcAft>
                <a:spcPts val="0"/>
              </a:spcAft>
            </a:pPr>
            <a:fld id="{D39E9ECD-9273-451E-9C1B-A270711DDA53}" type="datetimeFigureOut">
              <a:rPr lang="ar-EG" smtClean="0">
                <a:solidFill>
                  <a:prstClr val="black">
                    <a:tint val="75000"/>
                  </a:prstClr>
                </a:solidFill>
                <a:latin typeface="Calibri"/>
                <a:cs typeface="Arial"/>
              </a:rPr>
              <a:pPr rtl="1" fontAlgn="auto">
                <a:spcBef>
                  <a:spcPts val="0"/>
                </a:spcBef>
                <a:spcAft>
                  <a:spcPts val="0"/>
                </a:spcAft>
              </a:pPr>
              <a:t>14/02/1445</a:t>
            </a:fld>
            <a:endParaRPr lang="ar-EG">
              <a:solidFill>
                <a:prstClr val="black">
                  <a:tint val="75000"/>
                </a:prstClr>
              </a:solidFill>
              <a:latin typeface="Calibri"/>
              <a:cs typeface="Arial"/>
            </a:endParaRPr>
          </a:p>
        </p:txBody>
      </p:sp>
      <p:sp>
        <p:nvSpPr>
          <p:cNvPr id="5" name="عنصر نائب للتذييل 4">
            <a:extLst>
              <a:ext uri="{FF2B5EF4-FFF2-40B4-BE49-F238E27FC236}">
                <a16:creationId xmlns="" xmlns:a16="http://schemas.microsoft.com/office/drawing/2014/main" id="{3742ABFE-A2AE-2FC2-83B8-B4EC7537FF44}"/>
              </a:ext>
            </a:extLst>
          </p:cNvPr>
          <p:cNvSpPr>
            <a:spLocks noGrp="1"/>
          </p:cNvSpPr>
          <p:nvPr>
            <p:ph type="ftr" sz="quarter" idx="3"/>
          </p:nvPr>
        </p:nvSpPr>
        <p:spPr>
          <a:xfrm>
            <a:off x="4042807" y="6356352"/>
            <a:ext cx="4119086"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pPr rtl="1" fontAlgn="auto">
              <a:spcBef>
                <a:spcPts val="0"/>
              </a:spcBef>
              <a:spcAft>
                <a:spcPts val="0"/>
              </a:spcAft>
            </a:pPr>
            <a:endParaRPr lang="ar-EG">
              <a:solidFill>
                <a:prstClr val="black">
                  <a:tint val="75000"/>
                </a:prstClr>
              </a:solidFill>
              <a:latin typeface="Calibri"/>
              <a:cs typeface="Arial"/>
            </a:endParaRPr>
          </a:p>
        </p:txBody>
      </p:sp>
      <p:sp>
        <p:nvSpPr>
          <p:cNvPr id="6" name="عنصر نائب لرقم الشريحة 5">
            <a:extLst>
              <a:ext uri="{FF2B5EF4-FFF2-40B4-BE49-F238E27FC236}">
                <a16:creationId xmlns="" xmlns:a16="http://schemas.microsoft.com/office/drawing/2014/main" id="{6983764A-8C7F-680D-E930-6EC8AC5E9E3F}"/>
              </a:ext>
            </a:extLst>
          </p:cNvPr>
          <p:cNvSpPr>
            <a:spLocks noGrp="1"/>
          </p:cNvSpPr>
          <p:nvPr>
            <p:ph type="sldNum" sz="quarter" idx="4"/>
          </p:nvPr>
        </p:nvSpPr>
        <p:spPr>
          <a:xfrm>
            <a:off x="839073" y="6356352"/>
            <a:ext cx="2746058" cy="365125"/>
          </a:xfrm>
          <a:prstGeom prst="rect">
            <a:avLst/>
          </a:prstGeom>
        </p:spPr>
        <p:txBody>
          <a:bodyPr vert="horz" lIns="91440" tIns="45720" rIns="91440" bIns="45720" rtlCol="1" anchor="ctr"/>
          <a:lstStyle>
            <a:lvl1pPr algn="l">
              <a:defRPr sz="1200">
                <a:solidFill>
                  <a:schemeClr val="tx1">
                    <a:tint val="75000"/>
                  </a:schemeClr>
                </a:solidFill>
              </a:defRPr>
            </a:lvl1pPr>
          </a:lstStyle>
          <a:p>
            <a:pPr rtl="1" fontAlgn="auto">
              <a:spcBef>
                <a:spcPts val="0"/>
              </a:spcBef>
              <a:spcAft>
                <a:spcPts val="0"/>
              </a:spcAft>
            </a:pPr>
            <a:fld id="{C2C0C65D-5F21-43FC-B3C2-31A1D756A6CA}" type="slidenum">
              <a:rPr lang="ar-EG" smtClean="0">
                <a:solidFill>
                  <a:prstClr val="black">
                    <a:tint val="75000"/>
                  </a:prstClr>
                </a:solidFill>
                <a:latin typeface="Calibri"/>
                <a:cs typeface="Arial"/>
              </a:rPr>
              <a:pPr rtl="1" fontAlgn="auto">
                <a:spcBef>
                  <a:spcPts val="0"/>
                </a:spcBef>
                <a:spcAft>
                  <a:spcPts val="0"/>
                </a:spcAft>
              </a:pPr>
              <a:t>‹#›</a:t>
            </a:fld>
            <a:endParaRPr lang="ar-EG">
              <a:solidFill>
                <a:prstClr val="black">
                  <a:tint val="75000"/>
                </a:prstClr>
              </a:solidFill>
              <a:latin typeface="Calibri"/>
              <a:cs typeface="Arial"/>
            </a:endParaRPr>
          </a:p>
        </p:txBody>
      </p:sp>
    </p:spTree>
    <p:extLst>
      <p:ext uri="{BB962C8B-B14F-4D97-AF65-F5344CB8AC3E}">
        <p14:creationId xmlns:p14="http://schemas.microsoft.com/office/powerpoint/2010/main" val="156074934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a:extLst>
              <a:ext uri="{FF2B5EF4-FFF2-40B4-BE49-F238E27FC236}">
                <a16:creationId xmlns="" xmlns:a16="http://schemas.microsoft.com/office/drawing/2014/main" id="{BC530625-E612-8777-DBB2-F221A3EDA281}"/>
              </a:ext>
            </a:extLst>
          </p:cNvPr>
          <p:cNvSpPr>
            <a:spLocks noGrp="1"/>
          </p:cNvSpPr>
          <p:nvPr>
            <p:ph type="title"/>
          </p:nvPr>
        </p:nvSpPr>
        <p:spPr>
          <a:xfrm>
            <a:off x="839073" y="365127"/>
            <a:ext cx="10526554" cy="1325563"/>
          </a:xfrm>
          <a:prstGeom prst="rect">
            <a:avLst/>
          </a:prstGeom>
        </p:spPr>
        <p:txBody>
          <a:bodyPr vert="horz" lIns="91440" tIns="45720" rIns="91440" bIns="45720" rtlCol="1" anchor="ctr">
            <a:normAutofit/>
          </a:bodyPr>
          <a:lstStyle/>
          <a:p>
            <a:r>
              <a:rPr lang="ar-SA"/>
              <a:t>انقر لتحرير نمط عنوان الشكل الرئيسي</a:t>
            </a:r>
            <a:endParaRPr lang="ar-EG"/>
          </a:p>
        </p:txBody>
      </p:sp>
      <p:sp>
        <p:nvSpPr>
          <p:cNvPr id="3" name="عنصر نائب للنص 2">
            <a:extLst>
              <a:ext uri="{FF2B5EF4-FFF2-40B4-BE49-F238E27FC236}">
                <a16:creationId xmlns="" xmlns:a16="http://schemas.microsoft.com/office/drawing/2014/main" id="{8B7D1E71-BBBA-F19D-FDDB-3B9BE797BF1D}"/>
              </a:ext>
            </a:extLst>
          </p:cNvPr>
          <p:cNvSpPr>
            <a:spLocks noGrp="1"/>
          </p:cNvSpPr>
          <p:nvPr>
            <p:ph type="body" idx="1"/>
          </p:nvPr>
        </p:nvSpPr>
        <p:spPr>
          <a:xfrm>
            <a:off x="839073" y="1825625"/>
            <a:ext cx="10526554" cy="4351338"/>
          </a:xfrm>
          <a:prstGeom prst="rect">
            <a:avLst/>
          </a:prstGeom>
        </p:spPr>
        <p:txBody>
          <a:bodyPr vert="horz" lIns="91440" tIns="45720" rIns="91440" bIns="45720" rtlCol="1">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4" name="عنصر نائب للتاريخ 3">
            <a:extLst>
              <a:ext uri="{FF2B5EF4-FFF2-40B4-BE49-F238E27FC236}">
                <a16:creationId xmlns="" xmlns:a16="http://schemas.microsoft.com/office/drawing/2014/main" id="{0507C77F-14F8-C2A3-5B79-00E4B66CE693}"/>
              </a:ext>
            </a:extLst>
          </p:cNvPr>
          <p:cNvSpPr>
            <a:spLocks noGrp="1"/>
          </p:cNvSpPr>
          <p:nvPr>
            <p:ph type="dt" sz="half" idx="2"/>
          </p:nvPr>
        </p:nvSpPr>
        <p:spPr>
          <a:xfrm>
            <a:off x="8619569" y="6356352"/>
            <a:ext cx="2746058" cy="365125"/>
          </a:xfrm>
          <a:prstGeom prst="rect">
            <a:avLst/>
          </a:prstGeom>
        </p:spPr>
        <p:txBody>
          <a:bodyPr vert="horz" lIns="91440" tIns="45720" rIns="91440" bIns="45720" rtlCol="1" anchor="ctr"/>
          <a:lstStyle>
            <a:lvl1pPr algn="r">
              <a:defRPr sz="1200">
                <a:solidFill>
                  <a:schemeClr val="tx1">
                    <a:tint val="75000"/>
                  </a:schemeClr>
                </a:solidFill>
              </a:defRPr>
            </a:lvl1pPr>
          </a:lstStyle>
          <a:p>
            <a:pPr rtl="1" fontAlgn="auto">
              <a:spcBef>
                <a:spcPts val="0"/>
              </a:spcBef>
              <a:spcAft>
                <a:spcPts val="0"/>
              </a:spcAft>
            </a:pPr>
            <a:fld id="{D39E9ECD-9273-451E-9C1B-A270711DDA53}" type="datetimeFigureOut">
              <a:rPr lang="ar-EG" smtClean="0">
                <a:solidFill>
                  <a:prstClr val="black">
                    <a:tint val="75000"/>
                  </a:prstClr>
                </a:solidFill>
                <a:latin typeface="Calibri"/>
                <a:cs typeface="Arial"/>
              </a:rPr>
              <a:pPr rtl="1" fontAlgn="auto">
                <a:spcBef>
                  <a:spcPts val="0"/>
                </a:spcBef>
                <a:spcAft>
                  <a:spcPts val="0"/>
                </a:spcAft>
              </a:pPr>
              <a:t>14/02/1445</a:t>
            </a:fld>
            <a:endParaRPr lang="ar-EG">
              <a:solidFill>
                <a:prstClr val="black">
                  <a:tint val="75000"/>
                </a:prstClr>
              </a:solidFill>
              <a:latin typeface="Calibri"/>
              <a:cs typeface="Arial"/>
            </a:endParaRPr>
          </a:p>
        </p:txBody>
      </p:sp>
      <p:sp>
        <p:nvSpPr>
          <p:cNvPr id="5" name="عنصر نائب للتذييل 4">
            <a:extLst>
              <a:ext uri="{FF2B5EF4-FFF2-40B4-BE49-F238E27FC236}">
                <a16:creationId xmlns="" xmlns:a16="http://schemas.microsoft.com/office/drawing/2014/main" id="{3742ABFE-A2AE-2FC2-83B8-B4EC7537FF44}"/>
              </a:ext>
            </a:extLst>
          </p:cNvPr>
          <p:cNvSpPr>
            <a:spLocks noGrp="1"/>
          </p:cNvSpPr>
          <p:nvPr>
            <p:ph type="ftr" sz="quarter" idx="3"/>
          </p:nvPr>
        </p:nvSpPr>
        <p:spPr>
          <a:xfrm>
            <a:off x="4042807" y="6356352"/>
            <a:ext cx="4119086"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pPr rtl="1" fontAlgn="auto">
              <a:spcBef>
                <a:spcPts val="0"/>
              </a:spcBef>
              <a:spcAft>
                <a:spcPts val="0"/>
              </a:spcAft>
            </a:pPr>
            <a:endParaRPr lang="ar-EG">
              <a:solidFill>
                <a:prstClr val="black">
                  <a:tint val="75000"/>
                </a:prstClr>
              </a:solidFill>
              <a:latin typeface="Calibri"/>
              <a:cs typeface="Arial"/>
            </a:endParaRPr>
          </a:p>
        </p:txBody>
      </p:sp>
      <p:sp>
        <p:nvSpPr>
          <p:cNvPr id="6" name="عنصر نائب لرقم الشريحة 5">
            <a:extLst>
              <a:ext uri="{FF2B5EF4-FFF2-40B4-BE49-F238E27FC236}">
                <a16:creationId xmlns="" xmlns:a16="http://schemas.microsoft.com/office/drawing/2014/main" id="{6983764A-8C7F-680D-E930-6EC8AC5E9E3F}"/>
              </a:ext>
            </a:extLst>
          </p:cNvPr>
          <p:cNvSpPr>
            <a:spLocks noGrp="1"/>
          </p:cNvSpPr>
          <p:nvPr>
            <p:ph type="sldNum" sz="quarter" idx="4"/>
          </p:nvPr>
        </p:nvSpPr>
        <p:spPr>
          <a:xfrm>
            <a:off x="839073" y="6356352"/>
            <a:ext cx="2746058" cy="365125"/>
          </a:xfrm>
          <a:prstGeom prst="rect">
            <a:avLst/>
          </a:prstGeom>
        </p:spPr>
        <p:txBody>
          <a:bodyPr vert="horz" lIns="91440" tIns="45720" rIns="91440" bIns="45720" rtlCol="1" anchor="ctr"/>
          <a:lstStyle>
            <a:lvl1pPr algn="l">
              <a:defRPr sz="1200">
                <a:solidFill>
                  <a:schemeClr val="tx1">
                    <a:tint val="75000"/>
                  </a:schemeClr>
                </a:solidFill>
              </a:defRPr>
            </a:lvl1pPr>
          </a:lstStyle>
          <a:p>
            <a:pPr rtl="1" fontAlgn="auto">
              <a:spcBef>
                <a:spcPts val="0"/>
              </a:spcBef>
              <a:spcAft>
                <a:spcPts val="0"/>
              </a:spcAft>
            </a:pPr>
            <a:fld id="{C2C0C65D-5F21-43FC-B3C2-31A1D756A6CA}" type="slidenum">
              <a:rPr lang="ar-EG" smtClean="0">
                <a:solidFill>
                  <a:prstClr val="black">
                    <a:tint val="75000"/>
                  </a:prstClr>
                </a:solidFill>
                <a:latin typeface="Calibri"/>
                <a:cs typeface="Arial"/>
              </a:rPr>
              <a:pPr rtl="1" fontAlgn="auto">
                <a:spcBef>
                  <a:spcPts val="0"/>
                </a:spcBef>
                <a:spcAft>
                  <a:spcPts val="0"/>
                </a:spcAft>
              </a:pPr>
              <a:t>‹#›</a:t>
            </a:fld>
            <a:endParaRPr lang="ar-EG">
              <a:solidFill>
                <a:prstClr val="black">
                  <a:tint val="75000"/>
                </a:prstClr>
              </a:solidFill>
              <a:latin typeface="Calibri"/>
              <a:cs typeface="Arial"/>
            </a:endParaRPr>
          </a:p>
        </p:txBody>
      </p:sp>
    </p:spTree>
    <p:extLst>
      <p:ext uri="{BB962C8B-B14F-4D97-AF65-F5344CB8AC3E}">
        <p14:creationId xmlns:p14="http://schemas.microsoft.com/office/powerpoint/2010/main" val="156074934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hyperlink" Target="https://twitter.com/adel_anmas?t=VRFjOCwIDgCT684DxbKbQQ&amp;s=09" TargetMode="Externa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3.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emf"/><Relationship Id="rId4" Type="http://schemas.openxmlformats.org/officeDocument/2006/relationships/image" Target="../media/image16.emf"/></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3.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4.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صورة 5">
            <a:extLst>
              <a:ext uri="{FF2B5EF4-FFF2-40B4-BE49-F238E27FC236}">
                <a16:creationId xmlns="" xmlns:a16="http://schemas.microsoft.com/office/drawing/2014/main" id="{CE575A27-EBBF-49C9-BDE2-04AE2282AF7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l="42287" t="3145" r="-7742" b="62460"/>
          <a:stretch>
            <a:fillRect/>
          </a:stretch>
        </p:blipFill>
        <p:spPr bwMode="auto">
          <a:xfrm>
            <a:off x="5173656" y="1142984"/>
            <a:ext cx="6473310" cy="162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مخطط انسيابي: معالجة متعاقبة 4">
            <a:extLst>
              <a:ext uri="{FF2B5EF4-FFF2-40B4-BE49-F238E27FC236}">
                <a16:creationId xmlns="" xmlns:a16="http://schemas.microsoft.com/office/drawing/2014/main" id="{52E8526E-16AE-4297-936A-AA6FA1ED9447}"/>
              </a:ext>
            </a:extLst>
          </p:cNvPr>
          <p:cNvSpPr/>
          <p:nvPr/>
        </p:nvSpPr>
        <p:spPr>
          <a:xfrm>
            <a:off x="5459408" y="1408940"/>
            <a:ext cx="3929090" cy="1091366"/>
          </a:xfrm>
          <a:prstGeom prst="flowChartAlternateProcess">
            <a:avLst/>
          </a:prstGeom>
          <a:noFill/>
          <a:ln>
            <a:noFill/>
          </a:ln>
          <a:effectLst>
            <a:glow rad="228600">
              <a:schemeClr val="accent2">
                <a:satMod val="175000"/>
                <a:alpha val="40000"/>
              </a:schemeClr>
            </a:glow>
            <a:outerShdw blurRad="44450" dist="27940" dir="5400000" algn="ctr">
              <a:srgbClr val="000000">
                <a:alpha val="32000"/>
              </a:srgbClr>
            </a:outerShdw>
          </a:effectLst>
          <a:scene3d>
            <a:camera prst="orthographicFront"/>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EG" sz="5400" b="1" i="0" u="none" strike="noStrike" kern="1200" cap="none" spc="0" normalizeH="0" baseline="0" noProof="0" dirty="0">
                <a:ln>
                  <a:noFill/>
                </a:ln>
                <a:solidFill>
                  <a:srgbClr val="0000FF"/>
                </a:solidFill>
                <a:effectLst>
                  <a:outerShdw blurRad="38100" dist="38100" dir="2700000" algn="tl">
                    <a:srgbClr val="000000">
                      <a:alpha val="43137"/>
                    </a:srgbClr>
                  </a:outerShdw>
                </a:effectLst>
                <a:uLnTx/>
                <a:uFillTx/>
                <a:latin typeface="Calibri"/>
                <a:ea typeface="+mn-ea"/>
                <a:cs typeface="Arial" panose="020B0604020202020204" pitchFamily="34" charset="0"/>
              </a:rPr>
              <a:t>الوحدة الثانية</a:t>
            </a:r>
          </a:p>
        </p:txBody>
      </p:sp>
      <p:sp>
        <p:nvSpPr>
          <p:cNvPr id="7" name="متوازي أضلاع 6">
            <a:extLst>
              <a:ext uri="{FF2B5EF4-FFF2-40B4-BE49-F238E27FC236}">
                <a16:creationId xmlns="" xmlns:a16="http://schemas.microsoft.com/office/drawing/2014/main" id="{52E8526E-16AE-4297-936A-AA6FA1ED9447}"/>
              </a:ext>
            </a:extLst>
          </p:cNvPr>
          <p:cNvSpPr/>
          <p:nvPr/>
        </p:nvSpPr>
        <p:spPr>
          <a:xfrm>
            <a:off x="1493838" y="2924944"/>
            <a:ext cx="9239918" cy="1714512"/>
          </a:xfrm>
          <a:prstGeom prst="parallelogram">
            <a:avLst/>
          </a:prstGeom>
          <a:noFill/>
          <a:ln>
            <a:noFill/>
          </a:ln>
          <a:effectLst>
            <a:outerShdw blurRad="44450" dist="27940" dir="5400000" algn="ctr">
              <a:srgbClr val="000000">
                <a:alpha val="32000"/>
              </a:srgbClr>
            </a:outerShdw>
          </a:effectLst>
          <a:scene3d>
            <a:camera prst="orthographicFront"/>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EG" sz="6600" b="1" i="0" u="none" strike="noStrike" kern="1200" cap="none" spc="0" normalizeH="0" baseline="0" noProof="0" dirty="0">
                <a:ln>
                  <a:solidFill>
                    <a:srgbClr val="C00000"/>
                  </a:solidFill>
                </a:ln>
                <a:solidFill>
                  <a:srgbClr val="FF0000"/>
                </a:solidFill>
                <a:effectLst/>
                <a:uLnTx/>
                <a:uFillTx/>
                <a:latin typeface="Calibri"/>
                <a:ea typeface="+mn-ea"/>
                <a:cs typeface="Arial" panose="020B0604020202020204" pitchFamily="34" charset="0"/>
              </a:rPr>
              <a:t>الإطار القانوني في المملكة العربية السعودية ومميزاته</a:t>
            </a:r>
          </a:p>
        </p:txBody>
      </p:sp>
      <p:pic>
        <p:nvPicPr>
          <p:cNvPr id="8" name="صورة 7" descr="62b1af9ca1b79.png"/>
          <p:cNvPicPr>
            <a:picLocks noChangeAspect="1"/>
          </p:cNvPicPr>
          <p:nvPr/>
        </p:nvPicPr>
        <p:blipFill>
          <a:blip r:embed="rId3" cstate="print"/>
          <a:stretch>
            <a:fillRect/>
          </a:stretch>
        </p:blipFill>
        <p:spPr>
          <a:xfrm>
            <a:off x="845766" y="764704"/>
            <a:ext cx="1599436" cy="864096"/>
          </a:xfrm>
          <a:prstGeom prst="rect">
            <a:avLst/>
          </a:prstGeom>
        </p:spPr>
      </p:pic>
      <p:pic>
        <p:nvPicPr>
          <p:cNvPr id="9" name="Picture 2" descr="بعض خدمات تويتر لن تكون مجانية.. قريباً - MnAmerica">
            <a:hlinkClick r:id="rId4"/>
          </p:cNvPr>
          <p:cNvPicPr>
            <a:picLocks noChangeAspect="1" noChangeArrowheads="1"/>
          </p:cNvPicPr>
          <p:nvPr/>
        </p:nvPicPr>
        <p:blipFill>
          <a:blip r:embed="rId5" cstate="print">
            <a:clrChange>
              <a:clrFrom>
                <a:srgbClr val="F7F3F2"/>
              </a:clrFrom>
              <a:clrTo>
                <a:srgbClr val="F7F3F2">
                  <a:alpha val="0"/>
                </a:srgbClr>
              </a:clrTo>
            </a:clrChange>
          </a:blip>
          <a:srcRect/>
          <a:stretch>
            <a:fillRect/>
          </a:stretch>
        </p:blipFill>
        <p:spPr bwMode="auto">
          <a:xfrm>
            <a:off x="5598294" y="5661248"/>
            <a:ext cx="800939" cy="576064"/>
          </a:xfrm>
          <a:prstGeom prst="rect">
            <a:avLst/>
          </a:prstGeom>
          <a:noFill/>
        </p:spPr>
      </p:pic>
      <p:sp>
        <p:nvSpPr>
          <p:cNvPr id="10" name="مربع نص 9"/>
          <p:cNvSpPr txBox="1"/>
          <p:nvPr/>
        </p:nvSpPr>
        <p:spPr>
          <a:xfrm>
            <a:off x="3870102" y="5229200"/>
            <a:ext cx="4006225" cy="461665"/>
          </a:xfrm>
          <a:prstGeom prst="rect">
            <a:avLst/>
          </a:prstGeom>
          <a:noFill/>
        </p:spPr>
        <p:txBody>
          <a:bodyPr wrap="none" rtlCol="1">
            <a:spAutoFit/>
          </a:bodyPr>
          <a:lstStyle/>
          <a:p>
            <a:r>
              <a:rPr lang="ar-SA" sz="2400" dirty="0" smtClean="0">
                <a:solidFill>
                  <a:schemeClr val="accent6"/>
                </a:solidFill>
                <a:cs typeface="PT Bold Heading" pitchFamily="2" charset="-78"/>
              </a:rPr>
              <a:t>معلم </a:t>
            </a:r>
            <a:r>
              <a:rPr lang="ar-SA" sz="2400" dirty="0" err="1" smtClean="0">
                <a:solidFill>
                  <a:schemeClr val="accent6"/>
                </a:solidFill>
                <a:cs typeface="PT Bold Heading" pitchFamily="2" charset="-78"/>
              </a:rPr>
              <a:t>المادة </a:t>
            </a:r>
            <a:r>
              <a:rPr lang="ar-SA" sz="2400" dirty="0" smtClean="0">
                <a:solidFill>
                  <a:schemeClr val="accent6"/>
                </a:solidFill>
                <a:cs typeface="PT Bold Heading" pitchFamily="2" charset="-78"/>
              </a:rPr>
              <a:t>: عادل مسفر الشهري </a:t>
            </a:r>
            <a:endParaRPr lang="ar-SA" sz="2400" dirty="0">
              <a:solidFill>
                <a:schemeClr val="accent6"/>
              </a:solidFill>
              <a:cs typeface="PT Bold Heading"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 calcmode="lin" valueType="num">
                                      <p:cBhvr additive="base">
                                        <p:cTn id="12"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 xmlns:a16="http://schemas.microsoft.com/office/drawing/2014/main" id="{0B4B3A90-5C54-4ED7-A26C-6243AFD3C43A}"/>
              </a:ext>
            </a:extLst>
          </p:cNvPr>
          <p:cNvGraphicFramePr/>
          <p:nvPr>
            <p:extLst>
              <p:ext uri="{D42A27DB-BD31-4B8C-83A1-F6EECF244321}">
                <p14:modId xmlns:p14="http://schemas.microsoft.com/office/powerpoint/2010/main" val="1248186195"/>
              </p:ext>
            </p:extLst>
          </p:nvPr>
        </p:nvGraphicFramePr>
        <p:xfrm>
          <a:off x="989782" y="980728"/>
          <a:ext cx="9937104" cy="44403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صورة 2" descr="62b1af9ca1b79.png"/>
          <p:cNvPicPr>
            <a:picLocks noChangeAspect="1"/>
          </p:cNvPicPr>
          <p:nvPr/>
        </p:nvPicPr>
        <p:blipFill>
          <a:blip r:embed="rId7" cstate="print"/>
          <a:stretch>
            <a:fillRect/>
          </a:stretch>
        </p:blipFill>
        <p:spPr>
          <a:xfrm>
            <a:off x="845766" y="764704"/>
            <a:ext cx="1599436" cy="864096"/>
          </a:xfrm>
          <a:prstGeom prst="rect">
            <a:avLst/>
          </a:prstGeom>
        </p:spPr>
      </p:pic>
    </p:spTree>
    <p:extLst>
      <p:ext uri="{BB962C8B-B14F-4D97-AF65-F5344CB8AC3E}">
        <p14:creationId xmlns:p14="http://schemas.microsoft.com/office/powerpoint/2010/main" val="1880788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graphicEl>
                                              <a:dgm id="{A483325B-4F21-4622-91D5-2FB53739BFFF}"/>
                                            </p:graphicEl>
                                          </p:spTgt>
                                        </p:tgtEl>
                                        <p:attrNameLst>
                                          <p:attrName>style.visibility</p:attrName>
                                        </p:attrNameLst>
                                      </p:cBhvr>
                                      <p:to>
                                        <p:strVal val="visible"/>
                                      </p:to>
                                    </p:set>
                                    <p:animEffect transition="in" filter="wheel(1)">
                                      <p:cBhvr>
                                        <p:cTn id="7" dur="2000"/>
                                        <p:tgtEl>
                                          <p:spTgt spid="2">
                                            <p:graphicEl>
                                              <a:dgm id="{A483325B-4F21-4622-91D5-2FB53739BFFF}"/>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
                                            <p:graphicEl>
                                              <a:dgm id="{DC1CFA4B-D125-4276-B983-4FA685046D4A}"/>
                                            </p:graphicEl>
                                          </p:spTgt>
                                        </p:tgtEl>
                                        <p:attrNameLst>
                                          <p:attrName>style.visibility</p:attrName>
                                        </p:attrNameLst>
                                      </p:cBhvr>
                                      <p:to>
                                        <p:strVal val="visible"/>
                                      </p:to>
                                    </p:set>
                                    <p:animEffect transition="in" filter="wheel(1)">
                                      <p:cBhvr>
                                        <p:cTn id="12" dur="2000"/>
                                        <p:tgtEl>
                                          <p:spTgt spid="2">
                                            <p:graphicEl>
                                              <a:dgm id="{DC1CFA4B-D125-4276-B983-4FA685046D4A}"/>
                                            </p:graphicEl>
                                          </p:spTgt>
                                        </p:tgtEl>
                                      </p:cBhvr>
                                    </p:animEffect>
                                  </p:childTnLst>
                                </p:cTn>
                              </p:par>
                              <p:par>
                                <p:cTn id="13" presetID="21" presetClass="entr" presetSubtype="1" fill="hold" grpId="0" nodeType="withEffect">
                                  <p:stCondLst>
                                    <p:cond delay="0"/>
                                  </p:stCondLst>
                                  <p:childTnLst>
                                    <p:set>
                                      <p:cBhvr>
                                        <p:cTn id="14" dur="1" fill="hold">
                                          <p:stCondLst>
                                            <p:cond delay="0"/>
                                          </p:stCondLst>
                                        </p:cTn>
                                        <p:tgtEl>
                                          <p:spTgt spid="2">
                                            <p:graphicEl>
                                              <a:dgm id="{DBC1435F-D2A2-46EF-97D6-B0BC318BEB3F}"/>
                                            </p:graphicEl>
                                          </p:spTgt>
                                        </p:tgtEl>
                                        <p:attrNameLst>
                                          <p:attrName>style.visibility</p:attrName>
                                        </p:attrNameLst>
                                      </p:cBhvr>
                                      <p:to>
                                        <p:strVal val="visible"/>
                                      </p:to>
                                    </p:set>
                                    <p:animEffect transition="in" filter="wheel(1)">
                                      <p:cBhvr>
                                        <p:cTn id="15" dur="2000"/>
                                        <p:tgtEl>
                                          <p:spTgt spid="2">
                                            <p:graphicEl>
                                              <a:dgm id="{DBC1435F-D2A2-46EF-97D6-B0BC318BEB3F}"/>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grpId="0" nodeType="clickEffect">
                                  <p:stCondLst>
                                    <p:cond delay="0"/>
                                  </p:stCondLst>
                                  <p:childTnLst>
                                    <p:set>
                                      <p:cBhvr>
                                        <p:cTn id="19" dur="1" fill="hold">
                                          <p:stCondLst>
                                            <p:cond delay="0"/>
                                          </p:stCondLst>
                                        </p:cTn>
                                        <p:tgtEl>
                                          <p:spTgt spid="2">
                                            <p:graphicEl>
                                              <a:dgm id="{8B50B1FA-365F-4298-9416-6B64113C882C}"/>
                                            </p:graphicEl>
                                          </p:spTgt>
                                        </p:tgtEl>
                                        <p:attrNameLst>
                                          <p:attrName>style.visibility</p:attrName>
                                        </p:attrNameLst>
                                      </p:cBhvr>
                                      <p:to>
                                        <p:strVal val="visible"/>
                                      </p:to>
                                    </p:set>
                                    <p:animEffect transition="in" filter="wheel(1)">
                                      <p:cBhvr>
                                        <p:cTn id="20" dur="2000"/>
                                        <p:tgtEl>
                                          <p:spTgt spid="2">
                                            <p:graphicEl>
                                              <a:dgm id="{8B50B1FA-365F-4298-9416-6B64113C882C}"/>
                                            </p:graphicEl>
                                          </p:spTgt>
                                        </p:tgtEl>
                                      </p:cBhvr>
                                    </p:animEffect>
                                  </p:childTnLst>
                                </p:cTn>
                              </p:par>
                              <p:par>
                                <p:cTn id="21" presetID="21" presetClass="entr" presetSubtype="1" fill="hold" grpId="0" nodeType="withEffect">
                                  <p:stCondLst>
                                    <p:cond delay="0"/>
                                  </p:stCondLst>
                                  <p:childTnLst>
                                    <p:set>
                                      <p:cBhvr>
                                        <p:cTn id="22" dur="1" fill="hold">
                                          <p:stCondLst>
                                            <p:cond delay="0"/>
                                          </p:stCondLst>
                                        </p:cTn>
                                        <p:tgtEl>
                                          <p:spTgt spid="2">
                                            <p:graphicEl>
                                              <a:dgm id="{7CB1889E-2F50-47EC-A79D-6485DE5CC10E}"/>
                                            </p:graphicEl>
                                          </p:spTgt>
                                        </p:tgtEl>
                                        <p:attrNameLst>
                                          <p:attrName>style.visibility</p:attrName>
                                        </p:attrNameLst>
                                      </p:cBhvr>
                                      <p:to>
                                        <p:strVal val="visible"/>
                                      </p:to>
                                    </p:set>
                                    <p:animEffect transition="in" filter="wheel(1)">
                                      <p:cBhvr>
                                        <p:cTn id="23" dur="2000"/>
                                        <p:tgtEl>
                                          <p:spTgt spid="2">
                                            <p:graphicEl>
                                              <a:dgm id="{7CB1889E-2F50-47EC-A79D-6485DE5CC10E}"/>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21" presetClass="entr" presetSubtype="1" fill="hold" grpId="0" nodeType="clickEffect">
                                  <p:stCondLst>
                                    <p:cond delay="0"/>
                                  </p:stCondLst>
                                  <p:childTnLst>
                                    <p:set>
                                      <p:cBhvr>
                                        <p:cTn id="27" dur="1" fill="hold">
                                          <p:stCondLst>
                                            <p:cond delay="0"/>
                                          </p:stCondLst>
                                        </p:cTn>
                                        <p:tgtEl>
                                          <p:spTgt spid="2">
                                            <p:graphicEl>
                                              <a:dgm id="{D77EE0C9-AF1D-4386-8109-968B2E07AAE8}"/>
                                            </p:graphicEl>
                                          </p:spTgt>
                                        </p:tgtEl>
                                        <p:attrNameLst>
                                          <p:attrName>style.visibility</p:attrName>
                                        </p:attrNameLst>
                                      </p:cBhvr>
                                      <p:to>
                                        <p:strVal val="visible"/>
                                      </p:to>
                                    </p:set>
                                    <p:animEffect transition="in" filter="wheel(1)">
                                      <p:cBhvr>
                                        <p:cTn id="28" dur="2000"/>
                                        <p:tgtEl>
                                          <p:spTgt spid="2">
                                            <p:graphicEl>
                                              <a:dgm id="{D77EE0C9-AF1D-4386-8109-968B2E07AAE8}"/>
                                            </p:graphicEl>
                                          </p:spTgt>
                                        </p:tgtEl>
                                      </p:cBhvr>
                                    </p:animEffect>
                                  </p:childTnLst>
                                </p:cTn>
                              </p:par>
                              <p:par>
                                <p:cTn id="29" presetID="21" presetClass="entr" presetSubtype="1" fill="hold" grpId="0" nodeType="withEffect">
                                  <p:stCondLst>
                                    <p:cond delay="0"/>
                                  </p:stCondLst>
                                  <p:childTnLst>
                                    <p:set>
                                      <p:cBhvr>
                                        <p:cTn id="30" dur="1" fill="hold">
                                          <p:stCondLst>
                                            <p:cond delay="0"/>
                                          </p:stCondLst>
                                        </p:cTn>
                                        <p:tgtEl>
                                          <p:spTgt spid="2">
                                            <p:graphicEl>
                                              <a:dgm id="{940E46F2-A97F-45D0-A824-D9F4BB8BD9ED}"/>
                                            </p:graphicEl>
                                          </p:spTgt>
                                        </p:tgtEl>
                                        <p:attrNameLst>
                                          <p:attrName>style.visibility</p:attrName>
                                        </p:attrNameLst>
                                      </p:cBhvr>
                                      <p:to>
                                        <p:strVal val="visible"/>
                                      </p:to>
                                    </p:set>
                                    <p:animEffect transition="in" filter="wheel(1)">
                                      <p:cBhvr>
                                        <p:cTn id="31" dur="2000"/>
                                        <p:tgtEl>
                                          <p:spTgt spid="2">
                                            <p:graphicEl>
                                              <a:dgm id="{940E46F2-A97F-45D0-A824-D9F4BB8BD9ED}"/>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lvlOne"/>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4">
            <a:extLst>
              <a:ext uri="{FF2B5EF4-FFF2-40B4-BE49-F238E27FC236}">
                <a16:creationId xmlns="" xmlns:a16="http://schemas.microsoft.com/office/drawing/2014/main" id="{C319516A-DD5E-4FED-A215-08B220FE1DD8}"/>
              </a:ext>
            </a:extLst>
          </p:cNvPr>
          <p:cNvSpPr/>
          <p:nvPr/>
        </p:nvSpPr>
        <p:spPr>
          <a:xfrm>
            <a:off x="3042009" y="668015"/>
            <a:ext cx="6120680" cy="769441"/>
          </a:xfrm>
          <a:prstGeom prst="rect">
            <a:avLst/>
          </a:prstGeom>
        </p:spPr>
        <p:txBody>
          <a:bodyPr wrap="square">
            <a:spAutoFit/>
          </a:bodyPr>
          <a:lstStyle/>
          <a:p>
            <a:pPr algn="ctr" rtl="1"/>
            <a:r>
              <a:rPr lang="ar-EG" sz="4400" b="1" dirty="0">
                <a:ln>
                  <a:solidFill>
                    <a:schemeClr val="tx1"/>
                  </a:solidFill>
                </a:ln>
                <a:solidFill>
                  <a:srgbClr val="FF0000"/>
                </a:solidFill>
              </a:rPr>
              <a:t>هيكل القضاء العام</a:t>
            </a:r>
          </a:p>
        </p:txBody>
      </p:sp>
      <p:graphicFrame>
        <p:nvGraphicFramePr>
          <p:cNvPr id="7" name="Diagram 6">
            <a:extLst>
              <a:ext uri="{FF2B5EF4-FFF2-40B4-BE49-F238E27FC236}">
                <a16:creationId xmlns="" xmlns:a16="http://schemas.microsoft.com/office/drawing/2014/main" id="{CE0F97B6-CE39-42D6-9B22-576214F47C08}"/>
              </a:ext>
            </a:extLst>
          </p:cNvPr>
          <p:cNvGraphicFramePr/>
          <p:nvPr>
            <p:extLst>
              <p:ext uri="{D42A27DB-BD31-4B8C-83A1-F6EECF244321}">
                <p14:modId xmlns:p14="http://schemas.microsoft.com/office/powerpoint/2010/main" val="1187902450"/>
              </p:ext>
            </p:extLst>
          </p:nvPr>
        </p:nvGraphicFramePr>
        <p:xfrm>
          <a:off x="2034116" y="1700808"/>
          <a:ext cx="9108794" cy="44403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صورة 4" descr="62b1af9ca1b79.png"/>
          <p:cNvPicPr>
            <a:picLocks noChangeAspect="1"/>
          </p:cNvPicPr>
          <p:nvPr/>
        </p:nvPicPr>
        <p:blipFill>
          <a:blip r:embed="rId7" cstate="print"/>
          <a:stretch>
            <a:fillRect/>
          </a:stretch>
        </p:blipFill>
        <p:spPr>
          <a:xfrm>
            <a:off x="845766" y="764704"/>
            <a:ext cx="1599436" cy="864096"/>
          </a:xfrm>
          <a:prstGeom prst="rect">
            <a:avLst/>
          </a:prstGeom>
        </p:spPr>
      </p:pic>
    </p:spTree>
    <p:extLst>
      <p:ext uri="{BB962C8B-B14F-4D97-AF65-F5344CB8AC3E}">
        <p14:creationId xmlns:p14="http://schemas.microsoft.com/office/powerpoint/2010/main" val="2917553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
                                            <p:graphicEl>
                                              <a:dgm id="{C8E4A135-0FBE-422F-BD94-2770B9223726}"/>
                                            </p:graphicEl>
                                          </p:spTgt>
                                        </p:tgtEl>
                                        <p:attrNameLst>
                                          <p:attrName>style.visibility</p:attrName>
                                        </p:attrNameLst>
                                      </p:cBhvr>
                                      <p:to>
                                        <p:strVal val="visible"/>
                                      </p:to>
                                    </p:set>
                                    <p:anim calcmode="lin" valueType="num">
                                      <p:cBhvr additive="base">
                                        <p:cTn id="13" dur="500" fill="hold"/>
                                        <p:tgtEl>
                                          <p:spTgt spid="7">
                                            <p:graphicEl>
                                              <a:dgm id="{C8E4A135-0FBE-422F-BD94-2770B9223726}"/>
                                            </p:graphic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7">
                                            <p:graphicEl>
                                              <a:dgm id="{C8E4A135-0FBE-422F-BD94-2770B9223726}"/>
                                            </p:graphic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
                                            <p:graphicEl>
                                              <a:dgm id="{8D6C93E4-6923-4209-ADFA-A4114E05E5E8}"/>
                                            </p:graphicEl>
                                          </p:spTgt>
                                        </p:tgtEl>
                                        <p:attrNameLst>
                                          <p:attrName>style.visibility</p:attrName>
                                        </p:attrNameLst>
                                      </p:cBhvr>
                                      <p:to>
                                        <p:strVal val="visible"/>
                                      </p:to>
                                    </p:set>
                                    <p:anim calcmode="lin" valueType="num">
                                      <p:cBhvr additive="base">
                                        <p:cTn id="19" dur="500" fill="hold"/>
                                        <p:tgtEl>
                                          <p:spTgt spid="7">
                                            <p:graphicEl>
                                              <a:dgm id="{8D6C93E4-6923-4209-ADFA-A4114E05E5E8}"/>
                                            </p:graphic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7">
                                            <p:graphicEl>
                                              <a:dgm id="{8D6C93E4-6923-4209-ADFA-A4114E05E5E8}"/>
                                            </p:graphic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7">
                                            <p:graphicEl>
                                              <a:dgm id="{583C9A1E-8A2E-4D69-8BBD-1FFB5E44839D}"/>
                                            </p:graphicEl>
                                          </p:spTgt>
                                        </p:tgtEl>
                                        <p:attrNameLst>
                                          <p:attrName>style.visibility</p:attrName>
                                        </p:attrNameLst>
                                      </p:cBhvr>
                                      <p:to>
                                        <p:strVal val="visible"/>
                                      </p:to>
                                    </p:set>
                                    <p:anim calcmode="lin" valueType="num">
                                      <p:cBhvr additive="base">
                                        <p:cTn id="23" dur="500" fill="hold"/>
                                        <p:tgtEl>
                                          <p:spTgt spid="7">
                                            <p:graphicEl>
                                              <a:dgm id="{583C9A1E-8A2E-4D69-8BBD-1FFB5E44839D}"/>
                                            </p:graphic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7">
                                            <p:graphicEl>
                                              <a:dgm id="{583C9A1E-8A2E-4D69-8BBD-1FFB5E44839D}"/>
                                            </p:graphic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7">
                                            <p:graphicEl>
                                              <a:dgm id="{39D6E624-0FAF-440B-B5A7-87AD7FDFCD48}"/>
                                            </p:graphicEl>
                                          </p:spTgt>
                                        </p:tgtEl>
                                        <p:attrNameLst>
                                          <p:attrName>style.visibility</p:attrName>
                                        </p:attrNameLst>
                                      </p:cBhvr>
                                      <p:to>
                                        <p:strVal val="visible"/>
                                      </p:to>
                                    </p:set>
                                    <p:anim calcmode="lin" valueType="num">
                                      <p:cBhvr additive="base">
                                        <p:cTn id="29" dur="500" fill="hold"/>
                                        <p:tgtEl>
                                          <p:spTgt spid="7">
                                            <p:graphicEl>
                                              <a:dgm id="{39D6E624-0FAF-440B-B5A7-87AD7FDFCD48}"/>
                                            </p:graphic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7">
                                            <p:graphicEl>
                                              <a:dgm id="{39D6E624-0FAF-440B-B5A7-87AD7FDFCD48}"/>
                                            </p:graphicEl>
                                          </p:spTgt>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0"/>
                                  </p:stCondLst>
                                  <p:childTnLst>
                                    <p:set>
                                      <p:cBhvr>
                                        <p:cTn id="32" dur="1" fill="hold">
                                          <p:stCondLst>
                                            <p:cond delay="0"/>
                                          </p:stCondLst>
                                        </p:cTn>
                                        <p:tgtEl>
                                          <p:spTgt spid="7">
                                            <p:graphicEl>
                                              <a:dgm id="{5A944141-E9E5-42F4-A121-60C547AEE2B8}"/>
                                            </p:graphicEl>
                                          </p:spTgt>
                                        </p:tgtEl>
                                        <p:attrNameLst>
                                          <p:attrName>style.visibility</p:attrName>
                                        </p:attrNameLst>
                                      </p:cBhvr>
                                      <p:to>
                                        <p:strVal val="visible"/>
                                      </p:to>
                                    </p:set>
                                    <p:anim calcmode="lin" valueType="num">
                                      <p:cBhvr additive="base">
                                        <p:cTn id="33" dur="500" fill="hold"/>
                                        <p:tgtEl>
                                          <p:spTgt spid="7">
                                            <p:graphicEl>
                                              <a:dgm id="{5A944141-E9E5-42F4-A121-60C547AEE2B8}"/>
                                            </p:graphic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7">
                                            <p:graphicEl>
                                              <a:dgm id="{5A944141-E9E5-42F4-A121-60C547AEE2B8}"/>
                                            </p:graphicEl>
                                          </p:spTgt>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8" fill="hold" grpId="0" nodeType="clickEffect">
                                  <p:stCondLst>
                                    <p:cond delay="0"/>
                                  </p:stCondLst>
                                  <p:childTnLst>
                                    <p:set>
                                      <p:cBhvr>
                                        <p:cTn id="38" dur="1" fill="hold">
                                          <p:stCondLst>
                                            <p:cond delay="0"/>
                                          </p:stCondLst>
                                        </p:cTn>
                                        <p:tgtEl>
                                          <p:spTgt spid="7">
                                            <p:graphicEl>
                                              <a:dgm id="{62F82FD1-5198-4156-AEA8-76B52AC9641B}"/>
                                            </p:graphicEl>
                                          </p:spTgt>
                                        </p:tgtEl>
                                        <p:attrNameLst>
                                          <p:attrName>style.visibility</p:attrName>
                                        </p:attrNameLst>
                                      </p:cBhvr>
                                      <p:to>
                                        <p:strVal val="visible"/>
                                      </p:to>
                                    </p:set>
                                    <p:anim calcmode="lin" valueType="num">
                                      <p:cBhvr additive="base">
                                        <p:cTn id="39" dur="500" fill="hold"/>
                                        <p:tgtEl>
                                          <p:spTgt spid="7">
                                            <p:graphicEl>
                                              <a:dgm id="{62F82FD1-5198-4156-AEA8-76B52AC9641B}"/>
                                            </p:graphic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7">
                                            <p:graphicEl>
                                              <a:dgm id="{62F82FD1-5198-4156-AEA8-76B52AC9641B}"/>
                                            </p:graphicEl>
                                          </p:spTgt>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7">
                                            <p:graphicEl>
                                              <a:dgm id="{7D3A00A1-5519-45F2-883C-E87F57B2D90A}"/>
                                            </p:graphicEl>
                                          </p:spTgt>
                                        </p:tgtEl>
                                        <p:attrNameLst>
                                          <p:attrName>style.visibility</p:attrName>
                                        </p:attrNameLst>
                                      </p:cBhvr>
                                      <p:to>
                                        <p:strVal val="visible"/>
                                      </p:to>
                                    </p:set>
                                    <p:anim calcmode="lin" valueType="num">
                                      <p:cBhvr additive="base">
                                        <p:cTn id="43" dur="500" fill="hold"/>
                                        <p:tgtEl>
                                          <p:spTgt spid="7">
                                            <p:graphicEl>
                                              <a:dgm id="{7D3A00A1-5519-45F2-883C-E87F57B2D90A}"/>
                                            </p:graphic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7">
                                            <p:graphicEl>
                                              <a:dgm id="{7D3A00A1-5519-45F2-883C-E87F57B2D90A}"/>
                                            </p:graphic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7">
                                            <p:graphicEl>
                                              <a:dgm id="{7B96A9F8-1BFF-4EDE-AD1A-805EA78D9F75}"/>
                                            </p:graphicEl>
                                          </p:spTgt>
                                        </p:tgtEl>
                                        <p:attrNameLst>
                                          <p:attrName>style.visibility</p:attrName>
                                        </p:attrNameLst>
                                      </p:cBhvr>
                                      <p:to>
                                        <p:strVal val="visible"/>
                                      </p:to>
                                    </p:set>
                                    <p:anim calcmode="lin" valueType="num">
                                      <p:cBhvr additive="base">
                                        <p:cTn id="49" dur="500" fill="hold"/>
                                        <p:tgtEl>
                                          <p:spTgt spid="7">
                                            <p:graphicEl>
                                              <a:dgm id="{7B96A9F8-1BFF-4EDE-AD1A-805EA78D9F75}"/>
                                            </p:graphic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7">
                                            <p:graphicEl>
                                              <a:dgm id="{7B96A9F8-1BFF-4EDE-AD1A-805EA78D9F75}"/>
                                            </p:graphicEl>
                                          </p:spTgt>
                                        </p:tgtEl>
                                        <p:attrNameLst>
                                          <p:attrName>ppt_y</p:attrName>
                                        </p:attrNameLst>
                                      </p:cBhvr>
                                      <p:tavLst>
                                        <p:tav tm="0">
                                          <p:val>
                                            <p:strVal val="#ppt_y"/>
                                          </p:val>
                                        </p:tav>
                                        <p:tav tm="100000">
                                          <p:val>
                                            <p:strVal val="#ppt_y"/>
                                          </p:val>
                                        </p:tav>
                                      </p:tavLst>
                                    </p:anim>
                                  </p:childTnLst>
                                </p:cTn>
                              </p:par>
                              <p:par>
                                <p:cTn id="51" presetID="2" presetClass="entr" presetSubtype="8" fill="hold" grpId="0" nodeType="withEffect">
                                  <p:stCondLst>
                                    <p:cond delay="0"/>
                                  </p:stCondLst>
                                  <p:childTnLst>
                                    <p:set>
                                      <p:cBhvr>
                                        <p:cTn id="52" dur="1" fill="hold">
                                          <p:stCondLst>
                                            <p:cond delay="0"/>
                                          </p:stCondLst>
                                        </p:cTn>
                                        <p:tgtEl>
                                          <p:spTgt spid="7">
                                            <p:graphicEl>
                                              <a:dgm id="{9A59D731-0BCC-4CD3-9190-677527F0B0D3}"/>
                                            </p:graphicEl>
                                          </p:spTgt>
                                        </p:tgtEl>
                                        <p:attrNameLst>
                                          <p:attrName>style.visibility</p:attrName>
                                        </p:attrNameLst>
                                      </p:cBhvr>
                                      <p:to>
                                        <p:strVal val="visible"/>
                                      </p:to>
                                    </p:set>
                                    <p:anim calcmode="lin" valueType="num">
                                      <p:cBhvr additive="base">
                                        <p:cTn id="53" dur="500" fill="hold"/>
                                        <p:tgtEl>
                                          <p:spTgt spid="7">
                                            <p:graphicEl>
                                              <a:dgm id="{9A59D731-0BCC-4CD3-9190-677527F0B0D3}"/>
                                            </p:graphicEl>
                                          </p:spTgt>
                                        </p:tgtEl>
                                        <p:attrNameLst>
                                          <p:attrName>ppt_x</p:attrName>
                                        </p:attrNameLst>
                                      </p:cBhvr>
                                      <p:tavLst>
                                        <p:tav tm="0">
                                          <p:val>
                                            <p:strVal val="0-#ppt_w/2"/>
                                          </p:val>
                                        </p:tav>
                                        <p:tav tm="100000">
                                          <p:val>
                                            <p:strVal val="#ppt_x"/>
                                          </p:val>
                                        </p:tav>
                                      </p:tavLst>
                                    </p:anim>
                                    <p:anim calcmode="lin" valueType="num">
                                      <p:cBhvr additive="base">
                                        <p:cTn id="54" dur="500" fill="hold"/>
                                        <p:tgtEl>
                                          <p:spTgt spid="7">
                                            <p:graphicEl>
                                              <a:dgm id="{9A59D731-0BCC-4CD3-9190-677527F0B0D3}"/>
                                            </p:graphicEl>
                                          </p:spTgt>
                                        </p:tgtEl>
                                        <p:attrNameLst>
                                          <p:attrName>ppt_y</p:attrName>
                                        </p:attrNameLst>
                                      </p:cBhvr>
                                      <p:tavLst>
                                        <p:tav tm="0">
                                          <p:val>
                                            <p:strVal val="#ppt_y"/>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8" fill="hold" grpId="0" nodeType="clickEffect">
                                  <p:stCondLst>
                                    <p:cond delay="0"/>
                                  </p:stCondLst>
                                  <p:childTnLst>
                                    <p:set>
                                      <p:cBhvr>
                                        <p:cTn id="58" dur="1" fill="hold">
                                          <p:stCondLst>
                                            <p:cond delay="0"/>
                                          </p:stCondLst>
                                        </p:cTn>
                                        <p:tgtEl>
                                          <p:spTgt spid="7">
                                            <p:graphicEl>
                                              <a:dgm id="{B8F946BF-B61A-4C2E-980B-4CCF0165DD39}"/>
                                            </p:graphicEl>
                                          </p:spTgt>
                                        </p:tgtEl>
                                        <p:attrNameLst>
                                          <p:attrName>style.visibility</p:attrName>
                                        </p:attrNameLst>
                                      </p:cBhvr>
                                      <p:to>
                                        <p:strVal val="visible"/>
                                      </p:to>
                                    </p:set>
                                    <p:anim calcmode="lin" valueType="num">
                                      <p:cBhvr additive="base">
                                        <p:cTn id="59" dur="500" fill="hold"/>
                                        <p:tgtEl>
                                          <p:spTgt spid="7">
                                            <p:graphicEl>
                                              <a:dgm id="{B8F946BF-B61A-4C2E-980B-4CCF0165DD39}"/>
                                            </p:graphicEl>
                                          </p:spTgt>
                                        </p:tgtEl>
                                        <p:attrNameLst>
                                          <p:attrName>ppt_x</p:attrName>
                                        </p:attrNameLst>
                                      </p:cBhvr>
                                      <p:tavLst>
                                        <p:tav tm="0">
                                          <p:val>
                                            <p:strVal val="0-#ppt_w/2"/>
                                          </p:val>
                                        </p:tav>
                                        <p:tav tm="100000">
                                          <p:val>
                                            <p:strVal val="#ppt_x"/>
                                          </p:val>
                                        </p:tav>
                                      </p:tavLst>
                                    </p:anim>
                                    <p:anim calcmode="lin" valueType="num">
                                      <p:cBhvr additive="base">
                                        <p:cTn id="60" dur="500" fill="hold"/>
                                        <p:tgtEl>
                                          <p:spTgt spid="7">
                                            <p:graphicEl>
                                              <a:dgm id="{B8F946BF-B61A-4C2E-980B-4CCF0165DD39}"/>
                                            </p:graphicEl>
                                          </p:spTgt>
                                        </p:tgtEl>
                                        <p:attrNameLst>
                                          <p:attrName>ppt_y</p:attrName>
                                        </p:attrNameLst>
                                      </p:cBhvr>
                                      <p:tavLst>
                                        <p:tav tm="0">
                                          <p:val>
                                            <p:strVal val="#ppt_y"/>
                                          </p:val>
                                        </p:tav>
                                        <p:tav tm="100000">
                                          <p:val>
                                            <p:strVal val="#ppt_y"/>
                                          </p:val>
                                        </p:tav>
                                      </p:tavLst>
                                    </p:anim>
                                  </p:childTnLst>
                                </p:cTn>
                              </p:par>
                              <p:par>
                                <p:cTn id="61" presetID="2" presetClass="entr" presetSubtype="8" fill="hold" grpId="0" nodeType="withEffect">
                                  <p:stCondLst>
                                    <p:cond delay="0"/>
                                  </p:stCondLst>
                                  <p:childTnLst>
                                    <p:set>
                                      <p:cBhvr>
                                        <p:cTn id="62" dur="1" fill="hold">
                                          <p:stCondLst>
                                            <p:cond delay="0"/>
                                          </p:stCondLst>
                                        </p:cTn>
                                        <p:tgtEl>
                                          <p:spTgt spid="7">
                                            <p:graphicEl>
                                              <a:dgm id="{1686276C-8E4E-4151-9BFA-940AE087B4DE}"/>
                                            </p:graphicEl>
                                          </p:spTgt>
                                        </p:tgtEl>
                                        <p:attrNameLst>
                                          <p:attrName>style.visibility</p:attrName>
                                        </p:attrNameLst>
                                      </p:cBhvr>
                                      <p:to>
                                        <p:strVal val="visible"/>
                                      </p:to>
                                    </p:set>
                                    <p:anim calcmode="lin" valueType="num">
                                      <p:cBhvr additive="base">
                                        <p:cTn id="63" dur="500" fill="hold"/>
                                        <p:tgtEl>
                                          <p:spTgt spid="7">
                                            <p:graphicEl>
                                              <a:dgm id="{1686276C-8E4E-4151-9BFA-940AE087B4DE}"/>
                                            </p:graphicEl>
                                          </p:spTgt>
                                        </p:tgtEl>
                                        <p:attrNameLst>
                                          <p:attrName>ppt_x</p:attrName>
                                        </p:attrNameLst>
                                      </p:cBhvr>
                                      <p:tavLst>
                                        <p:tav tm="0">
                                          <p:val>
                                            <p:strVal val="0-#ppt_w/2"/>
                                          </p:val>
                                        </p:tav>
                                        <p:tav tm="100000">
                                          <p:val>
                                            <p:strVal val="#ppt_x"/>
                                          </p:val>
                                        </p:tav>
                                      </p:tavLst>
                                    </p:anim>
                                    <p:anim calcmode="lin" valueType="num">
                                      <p:cBhvr additive="base">
                                        <p:cTn id="64" dur="500" fill="hold"/>
                                        <p:tgtEl>
                                          <p:spTgt spid="7">
                                            <p:graphicEl>
                                              <a:dgm id="{1686276C-8E4E-4151-9BFA-940AE087B4DE}"/>
                                            </p:graphicEl>
                                          </p:spTgt>
                                        </p:tgtEl>
                                        <p:attrNameLst>
                                          <p:attrName>ppt_y</p:attrName>
                                        </p:attrNameLst>
                                      </p:cBhvr>
                                      <p:tavLst>
                                        <p:tav tm="0">
                                          <p:val>
                                            <p:strVal val="#ppt_y"/>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8" fill="hold" grpId="0" nodeType="clickEffect">
                                  <p:stCondLst>
                                    <p:cond delay="0"/>
                                  </p:stCondLst>
                                  <p:childTnLst>
                                    <p:set>
                                      <p:cBhvr>
                                        <p:cTn id="68" dur="1" fill="hold">
                                          <p:stCondLst>
                                            <p:cond delay="0"/>
                                          </p:stCondLst>
                                        </p:cTn>
                                        <p:tgtEl>
                                          <p:spTgt spid="7">
                                            <p:graphicEl>
                                              <a:dgm id="{D92B3407-D3D0-4CB9-AA75-EE38F7F550B9}"/>
                                            </p:graphicEl>
                                          </p:spTgt>
                                        </p:tgtEl>
                                        <p:attrNameLst>
                                          <p:attrName>style.visibility</p:attrName>
                                        </p:attrNameLst>
                                      </p:cBhvr>
                                      <p:to>
                                        <p:strVal val="visible"/>
                                      </p:to>
                                    </p:set>
                                    <p:anim calcmode="lin" valueType="num">
                                      <p:cBhvr additive="base">
                                        <p:cTn id="69" dur="500" fill="hold"/>
                                        <p:tgtEl>
                                          <p:spTgt spid="7">
                                            <p:graphicEl>
                                              <a:dgm id="{D92B3407-D3D0-4CB9-AA75-EE38F7F550B9}"/>
                                            </p:graphicEl>
                                          </p:spTgt>
                                        </p:tgtEl>
                                        <p:attrNameLst>
                                          <p:attrName>ppt_x</p:attrName>
                                        </p:attrNameLst>
                                      </p:cBhvr>
                                      <p:tavLst>
                                        <p:tav tm="0">
                                          <p:val>
                                            <p:strVal val="0-#ppt_w/2"/>
                                          </p:val>
                                        </p:tav>
                                        <p:tav tm="100000">
                                          <p:val>
                                            <p:strVal val="#ppt_x"/>
                                          </p:val>
                                        </p:tav>
                                      </p:tavLst>
                                    </p:anim>
                                    <p:anim calcmode="lin" valueType="num">
                                      <p:cBhvr additive="base">
                                        <p:cTn id="70" dur="500" fill="hold"/>
                                        <p:tgtEl>
                                          <p:spTgt spid="7">
                                            <p:graphicEl>
                                              <a:dgm id="{D92B3407-D3D0-4CB9-AA75-EE38F7F550B9}"/>
                                            </p:graphicEl>
                                          </p:spTgt>
                                        </p:tgtEl>
                                        <p:attrNameLst>
                                          <p:attrName>ppt_y</p:attrName>
                                        </p:attrNameLst>
                                      </p:cBhvr>
                                      <p:tavLst>
                                        <p:tav tm="0">
                                          <p:val>
                                            <p:strVal val="#ppt_y"/>
                                          </p:val>
                                        </p:tav>
                                        <p:tav tm="100000">
                                          <p:val>
                                            <p:strVal val="#ppt_y"/>
                                          </p:val>
                                        </p:tav>
                                      </p:tavLst>
                                    </p:anim>
                                  </p:childTnLst>
                                </p:cTn>
                              </p:par>
                              <p:par>
                                <p:cTn id="71" presetID="2" presetClass="entr" presetSubtype="8" fill="hold" grpId="0" nodeType="withEffect">
                                  <p:stCondLst>
                                    <p:cond delay="0"/>
                                  </p:stCondLst>
                                  <p:childTnLst>
                                    <p:set>
                                      <p:cBhvr>
                                        <p:cTn id="72" dur="1" fill="hold">
                                          <p:stCondLst>
                                            <p:cond delay="0"/>
                                          </p:stCondLst>
                                        </p:cTn>
                                        <p:tgtEl>
                                          <p:spTgt spid="7">
                                            <p:graphicEl>
                                              <a:dgm id="{F882F9D3-B823-4F7E-AF61-ED317D778FAB}"/>
                                            </p:graphicEl>
                                          </p:spTgt>
                                        </p:tgtEl>
                                        <p:attrNameLst>
                                          <p:attrName>style.visibility</p:attrName>
                                        </p:attrNameLst>
                                      </p:cBhvr>
                                      <p:to>
                                        <p:strVal val="visible"/>
                                      </p:to>
                                    </p:set>
                                    <p:anim calcmode="lin" valueType="num">
                                      <p:cBhvr additive="base">
                                        <p:cTn id="73" dur="500" fill="hold"/>
                                        <p:tgtEl>
                                          <p:spTgt spid="7">
                                            <p:graphicEl>
                                              <a:dgm id="{F882F9D3-B823-4F7E-AF61-ED317D778FAB}"/>
                                            </p:graphicEl>
                                          </p:spTgt>
                                        </p:tgtEl>
                                        <p:attrNameLst>
                                          <p:attrName>ppt_x</p:attrName>
                                        </p:attrNameLst>
                                      </p:cBhvr>
                                      <p:tavLst>
                                        <p:tav tm="0">
                                          <p:val>
                                            <p:strVal val="0-#ppt_w/2"/>
                                          </p:val>
                                        </p:tav>
                                        <p:tav tm="100000">
                                          <p:val>
                                            <p:strVal val="#ppt_x"/>
                                          </p:val>
                                        </p:tav>
                                      </p:tavLst>
                                    </p:anim>
                                    <p:anim calcmode="lin" valueType="num">
                                      <p:cBhvr additive="base">
                                        <p:cTn id="74" dur="500" fill="hold"/>
                                        <p:tgtEl>
                                          <p:spTgt spid="7">
                                            <p:graphicEl>
                                              <a:dgm id="{F882F9D3-B823-4F7E-AF61-ED317D778FAB}"/>
                                            </p:graphicEl>
                                          </p:spTgt>
                                        </p:tgtEl>
                                        <p:attrNameLst>
                                          <p:attrName>ppt_y</p:attrName>
                                        </p:attrNameLst>
                                      </p:cBhvr>
                                      <p:tavLst>
                                        <p:tav tm="0">
                                          <p:val>
                                            <p:strVal val="#ppt_y"/>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8" fill="hold" grpId="0" nodeType="clickEffect">
                                  <p:stCondLst>
                                    <p:cond delay="0"/>
                                  </p:stCondLst>
                                  <p:childTnLst>
                                    <p:set>
                                      <p:cBhvr>
                                        <p:cTn id="78" dur="1" fill="hold">
                                          <p:stCondLst>
                                            <p:cond delay="0"/>
                                          </p:stCondLst>
                                        </p:cTn>
                                        <p:tgtEl>
                                          <p:spTgt spid="7">
                                            <p:graphicEl>
                                              <a:dgm id="{C76604A9-604F-4C5F-A955-519BC096E0AB}"/>
                                            </p:graphicEl>
                                          </p:spTgt>
                                        </p:tgtEl>
                                        <p:attrNameLst>
                                          <p:attrName>style.visibility</p:attrName>
                                        </p:attrNameLst>
                                      </p:cBhvr>
                                      <p:to>
                                        <p:strVal val="visible"/>
                                      </p:to>
                                    </p:set>
                                    <p:anim calcmode="lin" valueType="num">
                                      <p:cBhvr additive="base">
                                        <p:cTn id="79" dur="500" fill="hold"/>
                                        <p:tgtEl>
                                          <p:spTgt spid="7">
                                            <p:graphicEl>
                                              <a:dgm id="{C76604A9-604F-4C5F-A955-519BC096E0AB}"/>
                                            </p:graphicEl>
                                          </p:spTgt>
                                        </p:tgtEl>
                                        <p:attrNameLst>
                                          <p:attrName>ppt_x</p:attrName>
                                        </p:attrNameLst>
                                      </p:cBhvr>
                                      <p:tavLst>
                                        <p:tav tm="0">
                                          <p:val>
                                            <p:strVal val="0-#ppt_w/2"/>
                                          </p:val>
                                        </p:tav>
                                        <p:tav tm="100000">
                                          <p:val>
                                            <p:strVal val="#ppt_x"/>
                                          </p:val>
                                        </p:tav>
                                      </p:tavLst>
                                    </p:anim>
                                    <p:anim calcmode="lin" valueType="num">
                                      <p:cBhvr additive="base">
                                        <p:cTn id="80" dur="500" fill="hold"/>
                                        <p:tgtEl>
                                          <p:spTgt spid="7">
                                            <p:graphicEl>
                                              <a:dgm id="{C76604A9-604F-4C5F-A955-519BC096E0AB}"/>
                                            </p:graphicEl>
                                          </p:spTgt>
                                        </p:tgtEl>
                                        <p:attrNameLst>
                                          <p:attrName>ppt_y</p:attrName>
                                        </p:attrNameLst>
                                      </p:cBhvr>
                                      <p:tavLst>
                                        <p:tav tm="0">
                                          <p:val>
                                            <p:strVal val="#ppt_y"/>
                                          </p:val>
                                        </p:tav>
                                        <p:tav tm="100000">
                                          <p:val>
                                            <p:strVal val="#ppt_y"/>
                                          </p:val>
                                        </p:tav>
                                      </p:tavLst>
                                    </p:anim>
                                  </p:childTnLst>
                                </p:cTn>
                              </p:par>
                              <p:par>
                                <p:cTn id="81" presetID="2" presetClass="entr" presetSubtype="8" fill="hold" grpId="0" nodeType="withEffect">
                                  <p:stCondLst>
                                    <p:cond delay="0"/>
                                  </p:stCondLst>
                                  <p:childTnLst>
                                    <p:set>
                                      <p:cBhvr>
                                        <p:cTn id="82" dur="1" fill="hold">
                                          <p:stCondLst>
                                            <p:cond delay="0"/>
                                          </p:stCondLst>
                                        </p:cTn>
                                        <p:tgtEl>
                                          <p:spTgt spid="7">
                                            <p:graphicEl>
                                              <a:dgm id="{3D280048-5E11-49D1-97B7-A0F2C25CEFDD}"/>
                                            </p:graphicEl>
                                          </p:spTgt>
                                        </p:tgtEl>
                                        <p:attrNameLst>
                                          <p:attrName>style.visibility</p:attrName>
                                        </p:attrNameLst>
                                      </p:cBhvr>
                                      <p:to>
                                        <p:strVal val="visible"/>
                                      </p:to>
                                    </p:set>
                                    <p:anim calcmode="lin" valueType="num">
                                      <p:cBhvr additive="base">
                                        <p:cTn id="83" dur="500" fill="hold"/>
                                        <p:tgtEl>
                                          <p:spTgt spid="7">
                                            <p:graphicEl>
                                              <a:dgm id="{3D280048-5E11-49D1-97B7-A0F2C25CEFDD}"/>
                                            </p:graphicEl>
                                          </p:spTgt>
                                        </p:tgtEl>
                                        <p:attrNameLst>
                                          <p:attrName>ppt_x</p:attrName>
                                        </p:attrNameLst>
                                      </p:cBhvr>
                                      <p:tavLst>
                                        <p:tav tm="0">
                                          <p:val>
                                            <p:strVal val="0-#ppt_w/2"/>
                                          </p:val>
                                        </p:tav>
                                        <p:tav tm="100000">
                                          <p:val>
                                            <p:strVal val="#ppt_x"/>
                                          </p:val>
                                        </p:tav>
                                      </p:tavLst>
                                    </p:anim>
                                    <p:anim calcmode="lin" valueType="num">
                                      <p:cBhvr additive="base">
                                        <p:cTn id="84" dur="500" fill="hold"/>
                                        <p:tgtEl>
                                          <p:spTgt spid="7">
                                            <p:graphicEl>
                                              <a:dgm id="{3D280048-5E11-49D1-97B7-A0F2C25CEFDD}"/>
                                            </p:graphicEl>
                                          </p:spTgt>
                                        </p:tgtEl>
                                        <p:attrNameLst>
                                          <p:attrName>ppt_y</p:attrName>
                                        </p:attrNameLst>
                                      </p:cBhvr>
                                      <p:tavLst>
                                        <p:tav tm="0">
                                          <p:val>
                                            <p:strVal val="#ppt_y"/>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 presetClass="entr" presetSubtype="8" fill="hold" grpId="0" nodeType="clickEffect">
                                  <p:stCondLst>
                                    <p:cond delay="0"/>
                                  </p:stCondLst>
                                  <p:childTnLst>
                                    <p:set>
                                      <p:cBhvr>
                                        <p:cTn id="88" dur="1" fill="hold">
                                          <p:stCondLst>
                                            <p:cond delay="0"/>
                                          </p:stCondLst>
                                        </p:cTn>
                                        <p:tgtEl>
                                          <p:spTgt spid="7">
                                            <p:graphicEl>
                                              <a:dgm id="{636AA2D6-D22D-4331-A57C-B47CC5EA54D9}"/>
                                            </p:graphicEl>
                                          </p:spTgt>
                                        </p:tgtEl>
                                        <p:attrNameLst>
                                          <p:attrName>style.visibility</p:attrName>
                                        </p:attrNameLst>
                                      </p:cBhvr>
                                      <p:to>
                                        <p:strVal val="visible"/>
                                      </p:to>
                                    </p:set>
                                    <p:anim calcmode="lin" valueType="num">
                                      <p:cBhvr additive="base">
                                        <p:cTn id="89" dur="500" fill="hold"/>
                                        <p:tgtEl>
                                          <p:spTgt spid="7">
                                            <p:graphicEl>
                                              <a:dgm id="{636AA2D6-D22D-4331-A57C-B47CC5EA54D9}"/>
                                            </p:graphicEl>
                                          </p:spTgt>
                                        </p:tgtEl>
                                        <p:attrNameLst>
                                          <p:attrName>ppt_x</p:attrName>
                                        </p:attrNameLst>
                                      </p:cBhvr>
                                      <p:tavLst>
                                        <p:tav tm="0">
                                          <p:val>
                                            <p:strVal val="0-#ppt_w/2"/>
                                          </p:val>
                                        </p:tav>
                                        <p:tav tm="100000">
                                          <p:val>
                                            <p:strVal val="#ppt_x"/>
                                          </p:val>
                                        </p:tav>
                                      </p:tavLst>
                                    </p:anim>
                                    <p:anim calcmode="lin" valueType="num">
                                      <p:cBhvr additive="base">
                                        <p:cTn id="90" dur="500" fill="hold"/>
                                        <p:tgtEl>
                                          <p:spTgt spid="7">
                                            <p:graphicEl>
                                              <a:dgm id="{636AA2D6-D22D-4331-A57C-B47CC5EA54D9}"/>
                                            </p:graphicEl>
                                          </p:spTgt>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7">
                                            <p:graphicEl>
                                              <a:dgm id="{4F7E54D3-56F2-41D0-8FAB-46375234B55A}"/>
                                            </p:graphicEl>
                                          </p:spTgt>
                                        </p:tgtEl>
                                        <p:attrNameLst>
                                          <p:attrName>style.visibility</p:attrName>
                                        </p:attrNameLst>
                                      </p:cBhvr>
                                      <p:to>
                                        <p:strVal val="visible"/>
                                      </p:to>
                                    </p:set>
                                    <p:anim calcmode="lin" valueType="num">
                                      <p:cBhvr additive="base">
                                        <p:cTn id="93" dur="500" fill="hold"/>
                                        <p:tgtEl>
                                          <p:spTgt spid="7">
                                            <p:graphicEl>
                                              <a:dgm id="{4F7E54D3-56F2-41D0-8FAB-46375234B55A}"/>
                                            </p:graphicEl>
                                          </p:spTgt>
                                        </p:tgtEl>
                                        <p:attrNameLst>
                                          <p:attrName>ppt_x</p:attrName>
                                        </p:attrNameLst>
                                      </p:cBhvr>
                                      <p:tavLst>
                                        <p:tav tm="0">
                                          <p:val>
                                            <p:strVal val="0-#ppt_w/2"/>
                                          </p:val>
                                        </p:tav>
                                        <p:tav tm="100000">
                                          <p:val>
                                            <p:strVal val="#ppt_x"/>
                                          </p:val>
                                        </p:tav>
                                      </p:tavLst>
                                    </p:anim>
                                    <p:anim calcmode="lin" valueType="num">
                                      <p:cBhvr additive="base">
                                        <p:cTn id="94" dur="500" fill="hold"/>
                                        <p:tgtEl>
                                          <p:spTgt spid="7">
                                            <p:graphicEl>
                                              <a:dgm id="{4F7E54D3-56F2-41D0-8FAB-46375234B55A}"/>
                                            </p:graphicEl>
                                          </p:spTgt>
                                        </p:tgtEl>
                                        <p:attrNameLst>
                                          <p:attrName>ppt_y</p:attrName>
                                        </p:attrNameLst>
                                      </p:cBhvr>
                                      <p:tavLst>
                                        <p:tav tm="0">
                                          <p:val>
                                            <p:strVal val="#ppt_y"/>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2" presetClass="entr" presetSubtype="8" fill="hold" grpId="0" nodeType="clickEffect">
                                  <p:stCondLst>
                                    <p:cond delay="0"/>
                                  </p:stCondLst>
                                  <p:childTnLst>
                                    <p:set>
                                      <p:cBhvr>
                                        <p:cTn id="98" dur="1" fill="hold">
                                          <p:stCondLst>
                                            <p:cond delay="0"/>
                                          </p:stCondLst>
                                        </p:cTn>
                                        <p:tgtEl>
                                          <p:spTgt spid="7">
                                            <p:graphicEl>
                                              <a:dgm id="{B9E942C5-7563-4D42-A047-284AF9E4C49F}"/>
                                            </p:graphicEl>
                                          </p:spTgt>
                                        </p:tgtEl>
                                        <p:attrNameLst>
                                          <p:attrName>style.visibility</p:attrName>
                                        </p:attrNameLst>
                                      </p:cBhvr>
                                      <p:to>
                                        <p:strVal val="visible"/>
                                      </p:to>
                                    </p:set>
                                    <p:anim calcmode="lin" valueType="num">
                                      <p:cBhvr additive="base">
                                        <p:cTn id="99" dur="500" fill="hold"/>
                                        <p:tgtEl>
                                          <p:spTgt spid="7">
                                            <p:graphicEl>
                                              <a:dgm id="{B9E942C5-7563-4D42-A047-284AF9E4C49F}"/>
                                            </p:graphicEl>
                                          </p:spTgt>
                                        </p:tgtEl>
                                        <p:attrNameLst>
                                          <p:attrName>ppt_x</p:attrName>
                                        </p:attrNameLst>
                                      </p:cBhvr>
                                      <p:tavLst>
                                        <p:tav tm="0">
                                          <p:val>
                                            <p:strVal val="0-#ppt_w/2"/>
                                          </p:val>
                                        </p:tav>
                                        <p:tav tm="100000">
                                          <p:val>
                                            <p:strVal val="#ppt_x"/>
                                          </p:val>
                                        </p:tav>
                                      </p:tavLst>
                                    </p:anim>
                                    <p:anim calcmode="lin" valueType="num">
                                      <p:cBhvr additive="base">
                                        <p:cTn id="100" dur="500" fill="hold"/>
                                        <p:tgtEl>
                                          <p:spTgt spid="7">
                                            <p:graphicEl>
                                              <a:dgm id="{B9E942C5-7563-4D42-A047-284AF9E4C49F}"/>
                                            </p:graphicEl>
                                          </p:spTgt>
                                        </p:tgtEl>
                                        <p:attrNameLst>
                                          <p:attrName>ppt_y</p:attrName>
                                        </p:attrNameLst>
                                      </p:cBhvr>
                                      <p:tavLst>
                                        <p:tav tm="0">
                                          <p:val>
                                            <p:strVal val="#ppt_y"/>
                                          </p:val>
                                        </p:tav>
                                        <p:tav tm="100000">
                                          <p:val>
                                            <p:strVal val="#ppt_y"/>
                                          </p:val>
                                        </p:tav>
                                      </p:tavLst>
                                    </p:anim>
                                  </p:childTnLst>
                                </p:cTn>
                              </p:par>
                              <p:par>
                                <p:cTn id="101" presetID="2" presetClass="entr" presetSubtype="8" fill="hold" grpId="0" nodeType="withEffect">
                                  <p:stCondLst>
                                    <p:cond delay="0"/>
                                  </p:stCondLst>
                                  <p:childTnLst>
                                    <p:set>
                                      <p:cBhvr>
                                        <p:cTn id="102" dur="1" fill="hold">
                                          <p:stCondLst>
                                            <p:cond delay="0"/>
                                          </p:stCondLst>
                                        </p:cTn>
                                        <p:tgtEl>
                                          <p:spTgt spid="7">
                                            <p:graphicEl>
                                              <a:dgm id="{8C2A4709-8A3C-4ABF-9723-8AF1D01754AD}"/>
                                            </p:graphicEl>
                                          </p:spTgt>
                                        </p:tgtEl>
                                        <p:attrNameLst>
                                          <p:attrName>style.visibility</p:attrName>
                                        </p:attrNameLst>
                                      </p:cBhvr>
                                      <p:to>
                                        <p:strVal val="visible"/>
                                      </p:to>
                                    </p:set>
                                    <p:anim calcmode="lin" valueType="num">
                                      <p:cBhvr additive="base">
                                        <p:cTn id="103" dur="500" fill="hold"/>
                                        <p:tgtEl>
                                          <p:spTgt spid="7">
                                            <p:graphicEl>
                                              <a:dgm id="{8C2A4709-8A3C-4ABF-9723-8AF1D01754AD}"/>
                                            </p:graphicEl>
                                          </p:spTgt>
                                        </p:tgtEl>
                                        <p:attrNameLst>
                                          <p:attrName>ppt_x</p:attrName>
                                        </p:attrNameLst>
                                      </p:cBhvr>
                                      <p:tavLst>
                                        <p:tav tm="0">
                                          <p:val>
                                            <p:strVal val="0-#ppt_w/2"/>
                                          </p:val>
                                        </p:tav>
                                        <p:tav tm="100000">
                                          <p:val>
                                            <p:strVal val="#ppt_x"/>
                                          </p:val>
                                        </p:tav>
                                      </p:tavLst>
                                    </p:anim>
                                    <p:anim calcmode="lin" valueType="num">
                                      <p:cBhvr additive="base">
                                        <p:cTn id="104" dur="500" fill="hold"/>
                                        <p:tgtEl>
                                          <p:spTgt spid="7">
                                            <p:graphicEl>
                                              <a:dgm id="{8C2A4709-8A3C-4ABF-9723-8AF1D01754AD}"/>
                                            </p:graphic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Graphic spid="7" grpId="0">
        <p:bldSub>
          <a:bldDgm bld="lvlOne"/>
        </p:bldSub>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جدول 3"/>
          <p:cNvGraphicFramePr>
            <a:graphicFrameLocks noGrp="1"/>
          </p:cNvGraphicFramePr>
          <p:nvPr>
            <p:extLst>
              <p:ext uri="{D42A27DB-BD31-4B8C-83A1-F6EECF244321}">
                <p14:modId xmlns:p14="http://schemas.microsoft.com/office/powerpoint/2010/main" val="1948876746"/>
              </p:ext>
            </p:extLst>
          </p:nvPr>
        </p:nvGraphicFramePr>
        <p:xfrm>
          <a:off x="557734" y="620688"/>
          <a:ext cx="10688152" cy="5291411"/>
        </p:xfrm>
        <a:graphic>
          <a:graphicData uri="http://schemas.openxmlformats.org/drawingml/2006/table">
            <a:tbl>
              <a:tblPr rtl="1" firstRow="1" bandRow="1">
                <a:solidFill>
                  <a:schemeClr val="accent6">
                    <a:lumMod val="60000"/>
                    <a:lumOff val="40000"/>
                  </a:schemeClr>
                </a:solidFill>
                <a:effectLst>
                  <a:innerShdw blurRad="63500" dist="50800" dir="13500000">
                    <a:prstClr val="black">
                      <a:alpha val="50000"/>
                    </a:prstClr>
                  </a:innerShdw>
                </a:effectLst>
                <a:tableStyleId>{5C22544A-7EE6-4342-B048-85BDC9FD1C3A}</a:tableStyleId>
              </a:tblPr>
              <a:tblGrid>
                <a:gridCol w="1154431">
                  <a:extLst>
                    <a:ext uri="{9D8B030D-6E8A-4147-A177-3AD203B41FA5}">
                      <a16:colId xmlns="" xmlns:a16="http://schemas.microsoft.com/office/drawing/2014/main" val="20000"/>
                    </a:ext>
                  </a:extLst>
                </a:gridCol>
                <a:gridCol w="9533721">
                  <a:extLst>
                    <a:ext uri="{9D8B030D-6E8A-4147-A177-3AD203B41FA5}">
                      <a16:colId xmlns="" xmlns:a16="http://schemas.microsoft.com/office/drawing/2014/main" val="20001"/>
                    </a:ext>
                  </a:extLst>
                </a:gridCol>
              </a:tblGrid>
              <a:tr h="648072">
                <a:tc rowSpan="2">
                  <a:txBody>
                    <a:bodyPr/>
                    <a:lstStyle/>
                    <a:p>
                      <a:pPr algn="ctr" rtl="0"/>
                      <a:r>
                        <a:rPr lang="ar-EG" sz="2800" b="1" dirty="0">
                          <a:solidFill>
                            <a:srgbClr val="FF0000"/>
                          </a:solidFill>
                        </a:rPr>
                        <a:t>نشاط إثرائي</a:t>
                      </a:r>
                    </a:p>
                  </a:txBody>
                  <a:tcPr vert="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FFCC"/>
                    </a:solidFill>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EG" sz="2800" b="1" dirty="0">
                          <a:solidFill>
                            <a:schemeClr val="accent6">
                              <a:lumMod val="50000"/>
                            </a:schemeClr>
                          </a:solidFill>
                        </a:rPr>
                        <a:t>           أبحث وأدون</a:t>
                      </a:r>
                      <a:endParaRPr lang="ar-EG" sz="2800" b="1" u="sng" dirty="0">
                        <a:solidFill>
                          <a:schemeClr val="accent6">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0"/>
                  </a:ext>
                </a:extLst>
              </a:tr>
              <a:tr h="4643339">
                <a:tc vMerge="1">
                  <a:txBody>
                    <a:bodyPr/>
                    <a:lstStyle/>
                    <a:p>
                      <a:pPr rtl="1"/>
                      <a:endParaRPr lang="ar-EG" dirty="0"/>
                    </a:p>
                  </a:txBody>
                  <a:tcPr vert="vert270" anchor="ctr"/>
                </a:tc>
                <a:tc>
                  <a:txBody>
                    <a:bodyPr/>
                    <a:lstStyle/>
                    <a:p>
                      <a:pPr marL="0" marR="0" indent="0" algn="r" defTabSz="914400" rtl="1" eaLnBrk="1" fontAlgn="auto" latinLnBrk="0" hangingPunct="1">
                        <a:lnSpc>
                          <a:spcPct val="150000"/>
                        </a:lnSpc>
                        <a:spcBef>
                          <a:spcPts val="0"/>
                        </a:spcBef>
                        <a:spcAft>
                          <a:spcPts val="0"/>
                        </a:spcAft>
                        <a:buClrTx/>
                        <a:buSzTx/>
                        <a:buFontTx/>
                        <a:buNone/>
                        <a:tabLst/>
                        <a:defRPr/>
                      </a:pPr>
                      <a:r>
                        <a:rPr lang="ar-EG" sz="3600" b="1" dirty="0"/>
                        <a:t>بالحوار مع مجموعتك وبعد الرجوع إلى نظام </a:t>
                      </a:r>
                    </a:p>
                    <a:p>
                      <a:pPr marL="0" marR="0" indent="0" algn="r" defTabSz="914400" rtl="1" eaLnBrk="1" fontAlgn="auto" latinLnBrk="0" hangingPunct="1">
                        <a:lnSpc>
                          <a:spcPct val="150000"/>
                        </a:lnSpc>
                        <a:spcBef>
                          <a:spcPts val="0"/>
                        </a:spcBef>
                        <a:spcAft>
                          <a:spcPts val="0"/>
                        </a:spcAft>
                        <a:buClrTx/>
                        <a:buSzTx/>
                        <a:buFontTx/>
                        <a:buNone/>
                        <a:tabLst/>
                        <a:defRPr/>
                      </a:pPr>
                      <a:r>
                        <a:rPr lang="ar-EG" sz="3600" b="1" dirty="0"/>
                        <a:t>المرافعات الشرعية، ونظام المحاكم التجارية، </a:t>
                      </a:r>
                    </a:p>
                    <a:p>
                      <a:pPr marL="0" marR="0" indent="0" algn="r" defTabSz="914400" rtl="1" eaLnBrk="1" fontAlgn="auto" latinLnBrk="0" hangingPunct="1">
                        <a:lnSpc>
                          <a:spcPct val="150000"/>
                        </a:lnSpc>
                        <a:spcBef>
                          <a:spcPts val="0"/>
                        </a:spcBef>
                        <a:spcAft>
                          <a:spcPts val="0"/>
                        </a:spcAft>
                        <a:buClrTx/>
                        <a:buSzTx/>
                        <a:buFontTx/>
                        <a:buNone/>
                        <a:tabLst/>
                        <a:defRPr/>
                      </a:pPr>
                      <a:r>
                        <a:rPr lang="ar-EG" sz="3600" b="1" dirty="0"/>
                        <a:t>ونظام الإجراءات الجزائية، دوّن أبرز</a:t>
                      </a:r>
                    </a:p>
                    <a:p>
                      <a:pPr marL="0" marR="0" indent="0" algn="r" defTabSz="914400" rtl="1" eaLnBrk="1" fontAlgn="auto" latinLnBrk="0" hangingPunct="1">
                        <a:lnSpc>
                          <a:spcPct val="150000"/>
                        </a:lnSpc>
                        <a:spcBef>
                          <a:spcPts val="0"/>
                        </a:spcBef>
                        <a:spcAft>
                          <a:spcPts val="0"/>
                        </a:spcAft>
                        <a:buClrTx/>
                        <a:buSzTx/>
                        <a:buFontTx/>
                        <a:buNone/>
                        <a:tabLst/>
                        <a:defRPr/>
                      </a:pPr>
                      <a:r>
                        <a:rPr lang="ar-EG" sz="3600" b="1" dirty="0"/>
                        <a:t> اختصاصات كل نوع من أنواع محاكم الدرجة</a:t>
                      </a:r>
                    </a:p>
                    <a:p>
                      <a:pPr marL="0" marR="0" indent="0" algn="r" defTabSz="914400" rtl="1" eaLnBrk="1" fontAlgn="auto" latinLnBrk="0" hangingPunct="1">
                        <a:lnSpc>
                          <a:spcPct val="150000"/>
                        </a:lnSpc>
                        <a:spcBef>
                          <a:spcPts val="0"/>
                        </a:spcBef>
                        <a:spcAft>
                          <a:spcPts val="0"/>
                        </a:spcAft>
                        <a:buClrTx/>
                        <a:buSzTx/>
                        <a:buFontTx/>
                        <a:buNone/>
                        <a:tabLst/>
                        <a:defRPr/>
                      </a:pPr>
                      <a:r>
                        <a:rPr lang="ar-EG" sz="3600" b="1" dirty="0"/>
                        <a:t> الأو لى في القضاء العام، ثم اعرضها أمام زملائك.</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1"/>
                  </a:ext>
                </a:extLst>
              </a:tr>
            </a:tbl>
          </a:graphicData>
        </a:graphic>
      </p:graphicFrame>
      <p:pic>
        <p:nvPicPr>
          <p:cNvPr id="2" name="Picture 1">
            <a:extLst>
              <a:ext uri="{FF2B5EF4-FFF2-40B4-BE49-F238E27FC236}">
                <a16:creationId xmlns="" xmlns:a16="http://schemas.microsoft.com/office/drawing/2014/main" id="{D685B784-7686-4AA0-8BC1-F0EB58BEA63D}"/>
              </a:ext>
            </a:extLst>
          </p:cNvPr>
          <p:cNvPicPr>
            <a:picLocks noChangeAspect="1"/>
          </p:cNvPicPr>
          <p:nvPr/>
        </p:nvPicPr>
        <p:blipFill>
          <a:blip r:embed="rId2" cstate="print"/>
          <a:stretch>
            <a:fillRect/>
          </a:stretch>
        </p:blipFill>
        <p:spPr>
          <a:xfrm>
            <a:off x="9270702" y="692696"/>
            <a:ext cx="720080" cy="504056"/>
          </a:xfrm>
          <a:prstGeom prst="rect">
            <a:avLst/>
          </a:prstGeom>
        </p:spPr>
      </p:pic>
      <p:pic>
        <p:nvPicPr>
          <p:cNvPr id="3" name="Picture 2">
            <a:extLst>
              <a:ext uri="{FF2B5EF4-FFF2-40B4-BE49-F238E27FC236}">
                <a16:creationId xmlns="" xmlns:a16="http://schemas.microsoft.com/office/drawing/2014/main" id="{089E999F-DBA2-4052-BBFB-8FAB63C39122}"/>
              </a:ext>
            </a:extLst>
          </p:cNvPr>
          <p:cNvPicPr>
            <a:picLocks noChangeAspect="1"/>
          </p:cNvPicPr>
          <p:nvPr/>
        </p:nvPicPr>
        <p:blipFill>
          <a:blip r:embed="rId3" cstate="print"/>
          <a:stretch>
            <a:fillRect/>
          </a:stretch>
        </p:blipFill>
        <p:spPr>
          <a:xfrm>
            <a:off x="658256" y="1371055"/>
            <a:ext cx="1614832" cy="1350215"/>
          </a:xfrm>
          <a:prstGeom prst="rect">
            <a:avLst/>
          </a:prstGeom>
        </p:spPr>
      </p:pic>
      <p:pic>
        <p:nvPicPr>
          <p:cNvPr id="5" name="Picture 4">
            <a:extLst>
              <a:ext uri="{FF2B5EF4-FFF2-40B4-BE49-F238E27FC236}">
                <a16:creationId xmlns="" xmlns:a16="http://schemas.microsoft.com/office/drawing/2014/main" id="{E8FC82EA-4387-4375-AE37-E6F1A618649B}"/>
              </a:ext>
            </a:extLst>
          </p:cNvPr>
          <p:cNvPicPr>
            <a:picLocks noChangeAspect="1"/>
          </p:cNvPicPr>
          <p:nvPr/>
        </p:nvPicPr>
        <p:blipFill>
          <a:blip r:embed="rId4" cstate="print"/>
          <a:stretch>
            <a:fillRect/>
          </a:stretch>
        </p:blipFill>
        <p:spPr>
          <a:xfrm>
            <a:off x="658256" y="2833329"/>
            <a:ext cx="1529516" cy="1342715"/>
          </a:xfrm>
          <a:prstGeom prst="rect">
            <a:avLst/>
          </a:prstGeom>
        </p:spPr>
      </p:pic>
      <p:pic>
        <p:nvPicPr>
          <p:cNvPr id="6" name="Picture 5">
            <a:extLst>
              <a:ext uri="{FF2B5EF4-FFF2-40B4-BE49-F238E27FC236}">
                <a16:creationId xmlns="" xmlns:a16="http://schemas.microsoft.com/office/drawing/2014/main" id="{690A38F7-A50E-421D-9FBB-1411BA97F83B}"/>
              </a:ext>
            </a:extLst>
          </p:cNvPr>
          <p:cNvPicPr>
            <a:picLocks noChangeAspect="1"/>
          </p:cNvPicPr>
          <p:nvPr/>
        </p:nvPicPr>
        <p:blipFill>
          <a:blip r:embed="rId5" cstate="print"/>
          <a:stretch>
            <a:fillRect/>
          </a:stretch>
        </p:blipFill>
        <p:spPr>
          <a:xfrm>
            <a:off x="588598" y="4174106"/>
            <a:ext cx="1754148" cy="1559150"/>
          </a:xfrm>
          <a:prstGeom prst="rect">
            <a:avLst/>
          </a:prstGeom>
        </p:spPr>
      </p:pic>
    </p:spTree>
    <p:extLst>
      <p:ext uri="{BB962C8B-B14F-4D97-AF65-F5344CB8AC3E}">
        <p14:creationId xmlns:p14="http://schemas.microsoft.com/office/powerpoint/2010/main" val="36982481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4">
            <a:extLst>
              <a:ext uri="{FF2B5EF4-FFF2-40B4-BE49-F238E27FC236}">
                <a16:creationId xmlns="" xmlns:a16="http://schemas.microsoft.com/office/drawing/2014/main" id="{C319516A-DD5E-4FED-A215-08B220FE1DD8}"/>
              </a:ext>
            </a:extLst>
          </p:cNvPr>
          <p:cNvSpPr/>
          <p:nvPr/>
        </p:nvSpPr>
        <p:spPr>
          <a:xfrm>
            <a:off x="2069902" y="719761"/>
            <a:ext cx="7380819" cy="769441"/>
          </a:xfrm>
          <a:prstGeom prst="rect">
            <a:avLst/>
          </a:prstGeom>
        </p:spPr>
        <p:txBody>
          <a:bodyPr wrap="square">
            <a:spAutoFit/>
          </a:bodyPr>
          <a:lstStyle/>
          <a:p>
            <a:pPr algn="ctr" rtl="1"/>
            <a:r>
              <a:rPr lang="ar-EG" sz="4400" b="1" dirty="0">
                <a:ln>
                  <a:solidFill>
                    <a:schemeClr val="tx1"/>
                  </a:solidFill>
                </a:ln>
                <a:solidFill>
                  <a:srgbClr val="FF0000"/>
                </a:solidFill>
              </a:rPr>
              <a:t>هيكل القضاء الإداري (ديوان المظالم)</a:t>
            </a:r>
          </a:p>
        </p:txBody>
      </p:sp>
      <p:graphicFrame>
        <p:nvGraphicFramePr>
          <p:cNvPr id="7" name="Diagram 6">
            <a:extLst>
              <a:ext uri="{FF2B5EF4-FFF2-40B4-BE49-F238E27FC236}">
                <a16:creationId xmlns="" xmlns:a16="http://schemas.microsoft.com/office/drawing/2014/main" id="{CE0F97B6-CE39-42D6-9B22-576214F47C08}"/>
              </a:ext>
            </a:extLst>
          </p:cNvPr>
          <p:cNvGraphicFramePr/>
          <p:nvPr>
            <p:extLst>
              <p:ext uri="{D42A27DB-BD31-4B8C-83A1-F6EECF244321}">
                <p14:modId xmlns:p14="http://schemas.microsoft.com/office/powerpoint/2010/main" val="2416081814"/>
              </p:ext>
            </p:extLst>
          </p:nvPr>
        </p:nvGraphicFramePr>
        <p:xfrm>
          <a:off x="1547953" y="1749638"/>
          <a:ext cx="9108794" cy="44403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5" name="Group 4">
            <a:extLst>
              <a:ext uri="{FF2B5EF4-FFF2-40B4-BE49-F238E27FC236}">
                <a16:creationId xmlns="" xmlns:a16="http://schemas.microsoft.com/office/drawing/2014/main" id="{9E78A0A3-EDF1-4FD6-8B1E-FB97A4F6CF8A}"/>
              </a:ext>
            </a:extLst>
          </p:cNvPr>
          <p:cNvGrpSpPr/>
          <p:nvPr/>
        </p:nvGrpSpPr>
        <p:grpSpPr>
          <a:xfrm>
            <a:off x="7454252" y="1749638"/>
            <a:ext cx="3202495" cy="896525"/>
            <a:chOff x="5840193" y="740907"/>
            <a:chExt cx="3202495" cy="896525"/>
          </a:xfrm>
          <a:solidFill>
            <a:schemeClr val="accent6">
              <a:lumMod val="50000"/>
            </a:schemeClr>
          </a:solidFill>
          <a:scene3d>
            <a:camera prst="orthographicFront"/>
            <a:lightRig rig="threePt" dir="t">
              <a:rot lat="0" lon="0" rev="7500000"/>
            </a:lightRig>
          </a:scene3d>
        </p:grpSpPr>
        <p:sp>
          <p:nvSpPr>
            <p:cNvPr id="6" name="Rectangle: Rounded Corners 5">
              <a:extLst>
                <a:ext uri="{FF2B5EF4-FFF2-40B4-BE49-F238E27FC236}">
                  <a16:creationId xmlns="" xmlns:a16="http://schemas.microsoft.com/office/drawing/2014/main" id="{D49E9C79-06DE-470D-881C-63FB85939D02}"/>
                </a:ext>
              </a:extLst>
            </p:cNvPr>
            <p:cNvSpPr/>
            <p:nvPr/>
          </p:nvSpPr>
          <p:spPr>
            <a:xfrm>
              <a:off x="5840193" y="740907"/>
              <a:ext cx="3202495" cy="896525"/>
            </a:xfrm>
            <a:prstGeom prst="roundRect">
              <a:avLst>
                <a:gd name="adj" fmla="val 10000"/>
              </a:avLst>
            </a:prstGeom>
            <a:grpFill/>
            <a:sp3d prstMaterial="plastic">
              <a:bevelT w="127000" h="25400" prst="relaxedInset"/>
            </a:sp3d>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sp>
        <p:sp>
          <p:nvSpPr>
            <p:cNvPr id="8" name="Rectangle: Rounded Corners 4">
              <a:extLst>
                <a:ext uri="{FF2B5EF4-FFF2-40B4-BE49-F238E27FC236}">
                  <a16:creationId xmlns="" xmlns:a16="http://schemas.microsoft.com/office/drawing/2014/main" id="{27411F04-BF37-4CC3-A402-30C8FC2877A4}"/>
                </a:ext>
              </a:extLst>
            </p:cNvPr>
            <p:cNvSpPr txBox="1"/>
            <p:nvPr/>
          </p:nvSpPr>
          <p:spPr>
            <a:xfrm>
              <a:off x="5866451" y="767165"/>
              <a:ext cx="3149979" cy="844009"/>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marL="0" lvl="0" indent="0" algn="ctr" defTabSz="1066800" rtl="1">
                <a:lnSpc>
                  <a:spcPct val="90000"/>
                </a:lnSpc>
                <a:spcBef>
                  <a:spcPct val="0"/>
                </a:spcBef>
                <a:spcAft>
                  <a:spcPct val="35000"/>
                </a:spcAft>
                <a:buNone/>
              </a:pPr>
              <a:r>
                <a:rPr lang="ar-EG" sz="2400" b="1" kern="1200" dirty="0"/>
                <a:t>مجلس القضاء الإداري</a:t>
              </a:r>
            </a:p>
          </p:txBody>
        </p:sp>
      </p:grpSp>
      <p:cxnSp>
        <p:nvCxnSpPr>
          <p:cNvPr id="3" name="Straight Connector 2">
            <a:extLst>
              <a:ext uri="{FF2B5EF4-FFF2-40B4-BE49-F238E27FC236}">
                <a16:creationId xmlns="" xmlns:a16="http://schemas.microsoft.com/office/drawing/2014/main" id="{97DC71DB-8E96-4D70-AC2A-0703A1227327}"/>
              </a:ext>
            </a:extLst>
          </p:cNvPr>
          <p:cNvCxnSpPr/>
          <p:nvPr/>
        </p:nvCxnSpPr>
        <p:spPr>
          <a:xfrm>
            <a:off x="9025134" y="2646163"/>
            <a:ext cx="0" cy="360040"/>
          </a:xfrm>
          <a:prstGeom prst="line">
            <a:avLst/>
          </a:prstGeom>
        </p:spPr>
        <p:style>
          <a:lnRef idx="3">
            <a:schemeClr val="dk1"/>
          </a:lnRef>
          <a:fillRef idx="0">
            <a:schemeClr val="dk1"/>
          </a:fillRef>
          <a:effectRef idx="2">
            <a:schemeClr val="dk1"/>
          </a:effectRef>
          <a:fontRef idx="minor">
            <a:schemeClr val="tx1"/>
          </a:fontRef>
        </p:style>
      </p:cxnSp>
      <p:pic>
        <p:nvPicPr>
          <p:cNvPr id="9" name="صورة 8" descr="62b1af9ca1b79.png"/>
          <p:cNvPicPr>
            <a:picLocks noChangeAspect="1"/>
          </p:cNvPicPr>
          <p:nvPr/>
        </p:nvPicPr>
        <p:blipFill>
          <a:blip r:embed="rId7" cstate="print"/>
          <a:stretch>
            <a:fillRect/>
          </a:stretch>
        </p:blipFill>
        <p:spPr>
          <a:xfrm>
            <a:off x="845766" y="764704"/>
            <a:ext cx="1599436" cy="864096"/>
          </a:xfrm>
          <a:prstGeom prst="rect">
            <a:avLst/>
          </a:prstGeom>
        </p:spPr>
      </p:pic>
    </p:spTree>
    <p:extLst>
      <p:ext uri="{BB962C8B-B14F-4D97-AF65-F5344CB8AC3E}">
        <p14:creationId xmlns:p14="http://schemas.microsoft.com/office/powerpoint/2010/main" val="37702197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5B30AF6C-52B7-4776-B4ED-1050CBFE32E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41600" t="52499" b="30701"/>
          <a:stretch/>
        </p:blipFill>
        <p:spPr>
          <a:xfrm>
            <a:off x="2610943" y="511670"/>
            <a:ext cx="9126686" cy="2274388"/>
          </a:xfrm>
          <a:prstGeom prst="rect">
            <a:avLst/>
          </a:prstGeom>
        </p:spPr>
      </p:pic>
      <p:sp>
        <p:nvSpPr>
          <p:cNvPr id="3" name="مستطيل: زوايا مستديرة 2">
            <a:extLst>
              <a:ext uri="{FF2B5EF4-FFF2-40B4-BE49-F238E27FC236}">
                <a16:creationId xmlns="" xmlns:a16="http://schemas.microsoft.com/office/drawing/2014/main" id="{DECA2D8D-E114-4A7E-87D7-15D7A4DD3691}"/>
              </a:ext>
            </a:extLst>
          </p:cNvPr>
          <p:cNvSpPr/>
          <p:nvPr/>
        </p:nvSpPr>
        <p:spPr>
          <a:xfrm>
            <a:off x="982102" y="2786058"/>
            <a:ext cx="10088800" cy="3505344"/>
          </a:xfrm>
          <a:prstGeom prst="roundRect">
            <a:avLst>
              <a:gd name="adj" fmla="val 13423"/>
            </a:avLst>
          </a:prstGeom>
          <a:ln w="76200"/>
        </p:spPr>
        <p:style>
          <a:lnRef idx="2">
            <a:schemeClr val="dk1"/>
          </a:lnRef>
          <a:fillRef idx="1">
            <a:schemeClr val="lt1"/>
          </a:fillRef>
          <a:effectRef idx="0">
            <a:schemeClr val="dk1"/>
          </a:effectRef>
          <a:fontRef idx="minor">
            <a:schemeClr val="dk1"/>
          </a:fontRef>
        </p:style>
        <p:txBody>
          <a:bodyPr rtlCol="0" anchor="ctr"/>
          <a:lstStyle/>
          <a:p>
            <a:pPr lvl="0" algn="ctr" rtl="1">
              <a:defRPr/>
            </a:pPr>
            <a:r>
              <a:rPr lang="ar-EG" sz="4000" b="1" dirty="0">
                <a:ln>
                  <a:solidFill>
                    <a:srgbClr val="0000FF"/>
                  </a:solidFill>
                </a:ln>
                <a:solidFill>
                  <a:srgbClr val="0000FF"/>
                </a:solidFill>
              </a:rPr>
              <a:t>الدولة تملك جميع الثروات التي أودعها الله في باطن الأرض، أو في ظاهرها، أو في المياه الإقليمية أو في النطاق البري والبحري الذي يمتد إليه اختصاص الدولة، وجميع موارد تلك الثروات. وتبيّن الأنظمة كيفية استغلال وحماية وتنمية هذه الثروات لما يحقق مصالح الدولة</a:t>
            </a:r>
          </a:p>
        </p:txBody>
      </p:sp>
      <p:sp>
        <p:nvSpPr>
          <p:cNvPr id="8" name="Rectangle 1">
            <a:extLst>
              <a:ext uri="{FF2B5EF4-FFF2-40B4-BE49-F238E27FC236}">
                <a16:creationId xmlns="" xmlns:a16="http://schemas.microsoft.com/office/drawing/2014/main" id="{9E1F675D-1224-4B24-BFC5-FDE5637B73A8}"/>
              </a:ext>
            </a:extLst>
          </p:cNvPr>
          <p:cNvSpPr>
            <a:spLocks noChangeArrowheads="1"/>
          </p:cNvSpPr>
          <p:nvPr/>
        </p:nvSpPr>
        <p:spPr bwMode="auto">
          <a:xfrm>
            <a:off x="4158134" y="980728"/>
            <a:ext cx="5401474" cy="892552"/>
          </a:xfrm>
          <a:prstGeom prst="rect">
            <a:avLst/>
          </a:prstGeom>
          <a:noFill/>
          <a:ln w="9525">
            <a:noFill/>
            <a:miter lim="800000"/>
            <a:headEnd/>
            <a:tailEnd/>
          </a:ln>
          <a:effectLst/>
        </p:spPr>
        <p:txBody>
          <a:bodyPr vert="horz" wrap="square" lIns="60960" tIns="30480" rIns="60960" bIns="30480" numCol="1" anchor="ctr" anchorCtr="0" compatLnSpc="1">
            <a:prstTxWarp prst="textNoShape">
              <a:avLst/>
            </a:prstTxWarp>
            <a:spAutoFit/>
          </a:bodyPr>
          <a:lstStyle/>
          <a:p>
            <a:pPr algn="ctr"/>
            <a:r>
              <a:rPr lang="ar-EG" sz="5400" b="1" dirty="0">
                <a:ln>
                  <a:solidFill>
                    <a:schemeClr val="tx1"/>
                  </a:solidFill>
                </a:ln>
              </a:rPr>
              <a:t>2- النظام الاقتصادي</a:t>
            </a:r>
            <a:endParaRPr lang="en-US" sz="5400" dirty="0">
              <a:ln>
                <a:solidFill>
                  <a:srgbClr val="C00000"/>
                </a:solidFill>
              </a:ln>
            </a:endParaRPr>
          </a:p>
        </p:txBody>
      </p:sp>
      <p:pic>
        <p:nvPicPr>
          <p:cNvPr id="6" name="صورة 5" descr="62b1af9ca1b79.png"/>
          <p:cNvPicPr>
            <a:picLocks noChangeAspect="1"/>
          </p:cNvPicPr>
          <p:nvPr/>
        </p:nvPicPr>
        <p:blipFill>
          <a:blip r:embed="rId3" cstate="print"/>
          <a:stretch>
            <a:fillRect/>
          </a:stretch>
        </p:blipFill>
        <p:spPr>
          <a:xfrm>
            <a:off x="845766" y="764704"/>
            <a:ext cx="1599436" cy="864096"/>
          </a:xfrm>
          <a:prstGeom prst="rect">
            <a:avLst/>
          </a:prstGeom>
        </p:spPr>
      </p:pic>
    </p:spTree>
    <p:extLst>
      <p:ext uri="{BB962C8B-B14F-4D97-AF65-F5344CB8AC3E}">
        <p14:creationId xmlns:p14="http://schemas.microsoft.com/office/powerpoint/2010/main" val="2612560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to="" calcmode="lin" valueType="num">
                                      <p:cBhvr>
                                        <p:cTn id="7" dur="1" fill="hold"/>
                                        <p:tgtEl>
                                          <p:spTgt spid="8"/>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fade">
                                      <p:cBhvr>
                                        <p:cTn id="12" dur="20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5B30AF6C-52B7-4776-B4ED-1050CBFE32E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41600" t="52499" b="30701"/>
          <a:stretch/>
        </p:blipFill>
        <p:spPr>
          <a:xfrm>
            <a:off x="2610943" y="511670"/>
            <a:ext cx="9126686" cy="2274388"/>
          </a:xfrm>
          <a:prstGeom prst="rect">
            <a:avLst/>
          </a:prstGeom>
        </p:spPr>
      </p:pic>
      <p:sp>
        <p:nvSpPr>
          <p:cNvPr id="3" name="مستطيل: زوايا مستديرة 2">
            <a:extLst>
              <a:ext uri="{FF2B5EF4-FFF2-40B4-BE49-F238E27FC236}">
                <a16:creationId xmlns="" xmlns:a16="http://schemas.microsoft.com/office/drawing/2014/main" id="{DECA2D8D-E114-4A7E-87D7-15D7A4DD3691}"/>
              </a:ext>
            </a:extLst>
          </p:cNvPr>
          <p:cNvSpPr/>
          <p:nvPr/>
        </p:nvSpPr>
        <p:spPr>
          <a:xfrm>
            <a:off x="982102" y="2786058"/>
            <a:ext cx="10088800" cy="3505344"/>
          </a:xfrm>
          <a:prstGeom prst="roundRect">
            <a:avLst>
              <a:gd name="adj" fmla="val 13423"/>
            </a:avLst>
          </a:prstGeom>
          <a:ln w="76200"/>
        </p:spPr>
        <p:style>
          <a:lnRef idx="2">
            <a:schemeClr val="dk1"/>
          </a:lnRef>
          <a:fillRef idx="1">
            <a:schemeClr val="lt1"/>
          </a:fillRef>
          <a:effectRef idx="0">
            <a:schemeClr val="dk1"/>
          </a:effectRef>
          <a:fontRef idx="minor">
            <a:schemeClr val="dk1"/>
          </a:fontRef>
        </p:style>
        <p:txBody>
          <a:bodyPr rtlCol="0" anchor="ctr"/>
          <a:lstStyle/>
          <a:p>
            <a:pPr lvl="0" algn="ctr" rtl="1">
              <a:defRPr/>
            </a:pPr>
            <a:r>
              <a:rPr lang="ar-EG" sz="3600" b="1" dirty="0">
                <a:ln>
                  <a:solidFill>
                    <a:srgbClr val="0000FF"/>
                  </a:solidFill>
                </a:ln>
                <a:solidFill>
                  <a:srgbClr val="0000FF"/>
                </a:solidFill>
              </a:rPr>
              <a:t>ولا يجوز منح امتياز أو استثمار الموارد العامة في المملكة إلا بموجب نظام، وأن للأموال العامة حرمتها، وعلى الدولة حمايتها، وعلى المواطنين والمقيمين المحافظة عليها.</a:t>
            </a:r>
          </a:p>
          <a:p>
            <a:pPr lvl="0" algn="ctr" rtl="1">
              <a:defRPr/>
            </a:pPr>
            <a:r>
              <a:rPr lang="ar-EG" sz="3600" b="1" dirty="0">
                <a:ln>
                  <a:solidFill>
                    <a:srgbClr val="0000FF"/>
                  </a:solidFill>
                </a:ln>
                <a:solidFill>
                  <a:srgbClr val="0000FF"/>
                </a:solidFill>
              </a:rPr>
              <a:t>وتشمل المقومات الأساسية للكيان الاقتصادي والاجتماعي للمملكة: الملكية، ورأس المال، والعمل. وهي حقوق خاصة</a:t>
            </a:r>
          </a:p>
          <a:p>
            <a:pPr lvl="0" algn="ctr" rtl="1">
              <a:defRPr/>
            </a:pPr>
            <a:r>
              <a:rPr lang="ar-EG" sz="3600" b="1" dirty="0">
                <a:ln>
                  <a:solidFill>
                    <a:srgbClr val="0000FF"/>
                  </a:solidFill>
                </a:ln>
                <a:solidFill>
                  <a:srgbClr val="0000FF"/>
                </a:solidFill>
              </a:rPr>
              <a:t>تؤدي وظيفة اجتماعية وفق الشريعة الإسلامية</a:t>
            </a:r>
          </a:p>
        </p:txBody>
      </p:sp>
      <p:sp>
        <p:nvSpPr>
          <p:cNvPr id="8" name="Rectangle 1">
            <a:extLst>
              <a:ext uri="{FF2B5EF4-FFF2-40B4-BE49-F238E27FC236}">
                <a16:creationId xmlns="" xmlns:a16="http://schemas.microsoft.com/office/drawing/2014/main" id="{9E1F675D-1224-4B24-BFC5-FDE5637B73A8}"/>
              </a:ext>
            </a:extLst>
          </p:cNvPr>
          <p:cNvSpPr>
            <a:spLocks noChangeArrowheads="1"/>
          </p:cNvSpPr>
          <p:nvPr/>
        </p:nvSpPr>
        <p:spPr bwMode="auto">
          <a:xfrm>
            <a:off x="4158134" y="980728"/>
            <a:ext cx="5401474" cy="892552"/>
          </a:xfrm>
          <a:prstGeom prst="rect">
            <a:avLst/>
          </a:prstGeom>
          <a:noFill/>
          <a:ln w="9525">
            <a:noFill/>
            <a:miter lim="800000"/>
            <a:headEnd/>
            <a:tailEnd/>
          </a:ln>
          <a:effectLst/>
        </p:spPr>
        <p:txBody>
          <a:bodyPr vert="horz" wrap="square" lIns="60960" tIns="30480" rIns="60960" bIns="30480" numCol="1" anchor="ctr" anchorCtr="0" compatLnSpc="1">
            <a:prstTxWarp prst="textNoShape">
              <a:avLst/>
            </a:prstTxWarp>
            <a:spAutoFit/>
          </a:bodyPr>
          <a:lstStyle/>
          <a:p>
            <a:pPr algn="ctr"/>
            <a:r>
              <a:rPr lang="ar-EG" sz="5400" b="1" dirty="0">
                <a:ln>
                  <a:solidFill>
                    <a:schemeClr val="tx1"/>
                  </a:solidFill>
                </a:ln>
              </a:rPr>
              <a:t>2- النظام الاقتصادي</a:t>
            </a:r>
            <a:endParaRPr lang="en-US" sz="5400" dirty="0">
              <a:ln>
                <a:solidFill>
                  <a:srgbClr val="C00000"/>
                </a:solidFill>
              </a:ln>
            </a:endParaRPr>
          </a:p>
        </p:txBody>
      </p:sp>
      <p:pic>
        <p:nvPicPr>
          <p:cNvPr id="6" name="صورة 5" descr="62b1af9ca1b79.png"/>
          <p:cNvPicPr>
            <a:picLocks noChangeAspect="1"/>
          </p:cNvPicPr>
          <p:nvPr/>
        </p:nvPicPr>
        <p:blipFill>
          <a:blip r:embed="rId3" cstate="print"/>
          <a:stretch>
            <a:fillRect/>
          </a:stretch>
        </p:blipFill>
        <p:spPr>
          <a:xfrm>
            <a:off x="845766" y="764704"/>
            <a:ext cx="1599436" cy="864096"/>
          </a:xfrm>
          <a:prstGeom prst="rect">
            <a:avLst/>
          </a:prstGeom>
        </p:spPr>
      </p:pic>
    </p:spTree>
    <p:extLst>
      <p:ext uri="{BB962C8B-B14F-4D97-AF65-F5344CB8AC3E}">
        <p14:creationId xmlns:p14="http://schemas.microsoft.com/office/powerpoint/2010/main" val="550605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to="" calcmode="lin" valueType="num">
                                      <p:cBhvr>
                                        <p:cTn id="7" dur="1" fill="hold"/>
                                        <p:tgtEl>
                                          <p:spTgt spid="8"/>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fade">
                                      <p:cBhvr>
                                        <p:cTn id="12" dur="20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20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20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5B30AF6C-52B7-4776-B4ED-1050CBFE32E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41600" t="52499" b="30701"/>
          <a:stretch/>
        </p:blipFill>
        <p:spPr>
          <a:xfrm>
            <a:off x="2610943" y="511670"/>
            <a:ext cx="9126686" cy="2274388"/>
          </a:xfrm>
          <a:prstGeom prst="rect">
            <a:avLst/>
          </a:prstGeom>
        </p:spPr>
      </p:pic>
      <p:sp>
        <p:nvSpPr>
          <p:cNvPr id="3" name="مستطيل: زوايا مستديرة 2">
            <a:extLst>
              <a:ext uri="{FF2B5EF4-FFF2-40B4-BE49-F238E27FC236}">
                <a16:creationId xmlns="" xmlns:a16="http://schemas.microsoft.com/office/drawing/2014/main" id="{DECA2D8D-E114-4A7E-87D7-15D7A4DD3691}"/>
              </a:ext>
            </a:extLst>
          </p:cNvPr>
          <p:cNvSpPr/>
          <p:nvPr/>
        </p:nvSpPr>
        <p:spPr>
          <a:xfrm>
            <a:off x="982102" y="2786058"/>
            <a:ext cx="10088800" cy="3505344"/>
          </a:xfrm>
          <a:prstGeom prst="roundRect">
            <a:avLst>
              <a:gd name="adj" fmla="val 13423"/>
            </a:avLst>
          </a:prstGeom>
          <a:ln w="76200"/>
        </p:spPr>
        <p:style>
          <a:lnRef idx="2">
            <a:schemeClr val="dk1"/>
          </a:lnRef>
          <a:fillRef idx="1">
            <a:schemeClr val="lt1"/>
          </a:fillRef>
          <a:effectRef idx="0">
            <a:schemeClr val="dk1"/>
          </a:effectRef>
          <a:fontRef idx="minor">
            <a:schemeClr val="dk1"/>
          </a:fontRef>
        </p:style>
        <p:txBody>
          <a:bodyPr rtlCol="0" anchor="ctr"/>
          <a:lstStyle/>
          <a:p>
            <a:pPr lvl="0" algn="ctr" rtl="1">
              <a:defRPr/>
            </a:pPr>
            <a:r>
              <a:rPr lang="ar-EG" sz="3600" b="1" dirty="0">
                <a:ln>
                  <a:solidFill>
                    <a:srgbClr val="0000FF"/>
                  </a:solidFill>
                </a:ln>
                <a:solidFill>
                  <a:srgbClr val="0000FF"/>
                </a:solidFill>
              </a:rPr>
              <a:t>وتفرض الضرائب والرسوم عند الحاجة وعلى أساس من العدل، ولا يجوز فرضها، أو تعديلها، أو إلغاؤها، أو الإعفاء</a:t>
            </a:r>
          </a:p>
          <a:p>
            <a:pPr lvl="0" algn="ctr" rtl="1">
              <a:defRPr/>
            </a:pPr>
            <a:r>
              <a:rPr lang="ar-EG" sz="3600" b="1" dirty="0">
                <a:ln>
                  <a:solidFill>
                    <a:srgbClr val="0000FF"/>
                  </a:solidFill>
                </a:ln>
                <a:solidFill>
                  <a:srgbClr val="0000FF"/>
                </a:solidFill>
              </a:rPr>
              <a:t>منها إلا بموجب نظام. وتجبى الزكاة وتنفق في مصارفها الشرعية. ويتم تحقيق التنمية الاقتصادية والاجتماعية وفق خطة</a:t>
            </a:r>
          </a:p>
          <a:p>
            <a:pPr lvl="0" algn="ctr" rtl="1">
              <a:defRPr/>
            </a:pPr>
            <a:r>
              <a:rPr lang="ar-EG" sz="3600" b="1" dirty="0">
                <a:ln>
                  <a:solidFill>
                    <a:srgbClr val="0000FF"/>
                  </a:solidFill>
                </a:ln>
                <a:solidFill>
                  <a:srgbClr val="0000FF"/>
                </a:solidFill>
              </a:rPr>
              <a:t>علمية عادلة.</a:t>
            </a:r>
          </a:p>
        </p:txBody>
      </p:sp>
      <p:sp>
        <p:nvSpPr>
          <p:cNvPr id="8" name="Rectangle 1">
            <a:extLst>
              <a:ext uri="{FF2B5EF4-FFF2-40B4-BE49-F238E27FC236}">
                <a16:creationId xmlns="" xmlns:a16="http://schemas.microsoft.com/office/drawing/2014/main" id="{9E1F675D-1224-4B24-BFC5-FDE5637B73A8}"/>
              </a:ext>
            </a:extLst>
          </p:cNvPr>
          <p:cNvSpPr>
            <a:spLocks noChangeArrowheads="1"/>
          </p:cNvSpPr>
          <p:nvPr/>
        </p:nvSpPr>
        <p:spPr bwMode="auto">
          <a:xfrm>
            <a:off x="4158134" y="980728"/>
            <a:ext cx="5401474" cy="892552"/>
          </a:xfrm>
          <a:prstGeom prst="rect">
            <a:avLst/>
          </a:prstGeom>
          <a:noFill/>
          <a:ln w="9525">
            <a:noFill/>
            <a:miter lim="800000"/>
            <a:headEnd/>
            <a:tailEnd/>
          </a:ln>
          <a:effectLst/>
        </p:spPr>
        <p:txBody>
          <a:bodyPr vert="horz" wrap="square" lIns="60960" tIns="30480" rIns="60960" bIns="30480" numCol="1" anchor="ctr" anchorCtr="0" compatLnSpc="1">
            <a:prstTxWarp prst="textNoShape">
              <a:avLst/>
            </a:prstTxWarp>
            <a:spAutoFit/>
          </a:bodyPr>
          <a:lstStyle/>
          <a:p>
            <a:pPr algn="ctr"/>
            <a:r>
              <a:rPr lang="ar-EG" sz="5400" b="1" dirty="0">
                <a:ln>
                  <a:solidFill>
                    <a:schemeClr val="tx1"/>
                  </a:solidFill>
                </a:ln>
              </a:rPr>
              <a:t>2- النظام الاقتصادي</a:t>
            </a:r>
            <a:endParaRPr lang="en-US" sz="5400" dirty="0">
              <a:ln>
                <a:solidFill>
                  <a:srgbClr val="C00000"/>
                </a:solidFill>
              </a:ln>
            </a:endParaRPr>
          </a:p>
        </p:txBody>
      </p:sp>
      <p:pic>
        <p:nvPicPr>
          <p:cNvPr id="6" name="صورة 5" descr="62b1af9ca1b79.png"/>
          <p:cNvPicPr>
            <a:picLocks noChangeAspect="1"/>
          </p:cNvPicPr>
          <p:nvPr/>
        </p:nvPicPr>
        <p:blipFill>
          <a:blip r:embed="rId3" cstate="print"/>
          <a:stretch>
            <a:fillRect/>
          </a:stretch>
        </p:blipFill>
        <p:spPr>
          <a:xfrm>
            <a:off x="845766" y="764704"/>
            <a:ext cx="1599436" cy="864096"/>
          </a:xfrm>
          <a:prstGeom prst="rect">
            <a:avLst/>
          </a:prstGeom>
        </p:spPr>
      </p:pic>
    </p:spTree>
    <p:extLst>
      <p:ext uri="{BB962C8B-B14F-4D97-AF65-F5344CB8AC3E}">
        <p14:creationId xmlns:p14="http://schemas.microsoft.com/office/powerpoint/2010/main" val="675485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to="" calcmode="lin" valueType="num">
                                      <p:cBhvr>
                                        <p:cTn id="7" dur="1" fill="hold"/>
                                        <p:tgtEl>
                                          <p:spTgt spid="8"/>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fade">
                                      <p:cBhvr>
                                        <p:cTn id="12" dur="20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20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20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141DA87A-78DF-4772-9DAA-08FFE07C549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46503" y="566598"/>
            <a:ext cx="8064896" cy="1983870"/>
          </a:xfrm>
          <a:prstGeom prst="rect">
            <a:avLst/>
          </a:prstGeom>
        </p:spPr>
      </p:pic>
      <p:sp>
        <p:nvSpPr>
          <p:cNvPr id="3" name="مستطيل: زوايا مستديرة 2">
            <a:extLst>
              <a:ext uri="{FF2B5EF4-FFF2-40B4-BE49-F238E27FC236}">
                <a16:creationId xmlns="" xmlns:a16="http://schemas.microsoft.com/office/drawing/2014/main" id="{DECA2D8D-E114-4A7E-87D7-15D7A4DD3691}"/>
              </a:ext>
            </a:extLst>
          </p:cNvPr>
          <p:cNvSpPr/>
          <p:nvPr/>
        </p:nvSpPr>
        <p:spPr>
          <a:xfrm>
            <a:off x="982102" y="2786058"/>
            <a:ext cx="10088800" cy="3505344"/>
          </a:xfrm>
          <a:prstGeom prst="roundRect">
            <a:avLst>
              <a:gd name="adj" fmla="val 13423"/>
            </a:avLst>
          </a:prstGeom>
          <a:ln w="76200"/>
        </p:spPr>
        <p:style>
          <a:lnRef idx="2">
            <a:schemeClr val="dk1"/>
          </a:lnRef>
          <a:fillRef idx="1">
            <a:schemeClr val="lt1"/>
          </a:fillRef>
          <a:effectRef idx="0">
            <a:schemeClr val="dk1"/>
          </a:effectRef>
          <a:fontRef idx="minor">
            <a:schemeClr val="dk1"/>
          </a:fontRef>
        </p:style>
        <p:txBody>
          <a:bodyPr rtlCol="0" anchor="ctr"/>
          <a:lstStyle/>
          <a:p>
            <a:pPr lvl="0" algn="ctr" rtl="1">
              <a:defRPr/>
            </a:pPr>
            <a:r>
              <a:rPr lang="ar-EG" sz="3200" b="1" dirty="0">
                <a:ln>
                  <a:solidFill>
                    <a:srgbClr val="0000FF"/>
                  </a:solidFill>
                </a:ln>
                <a:solidFill>
                  <a:srgbClr val="0000FF"/>
                </a:solidFill>
              </a:rPr>
              <a:t>التعليم في المملكة يهدف إلى غرس العقيدة الإسامية في نفوس النشء، وإكسابهم المعارف والمهارات، وتهيئتهم ليكونوا أعضاء نافعين في بناء مجتمعهم، محبين لوطنهم، معتزين بتاريخه. وتوفر الدولة التعليم العام، وتلتزم بمكافحة الأمية. وترعى الدولة العلوم والآداب والثقافة، وتعنى بتشجيع البحث العلمي، وتصون التراث الإسلامي والعربي، وتسهم في الحضارة العربية والإسلامية والإنسانية.</a:t>
            </a:r>
          </a:p>
        </p:txBody>
      </p:sp>
      <p:sp>
        <p:nvSpPr>
          <p:cNvPr id="8" name="Rectangle 1">
            <a:extLst>
              <a:ext uri="{FF2B5EF4-FFF2-40B4-BE49-F238E27FC236}">
                <a16:creationId xmlns="" xmlns:a16="http://schemas.microsoft.com/office/drawing/2014/main" id="{9E1F675D-1224-4B24-BFC5-FDE5637B73A8}"/>
              </a:ext>
            </a:extLst>
          </p:cNvPr>
          <p:cNvSpPr>
            <a:spLocks noChangeArrowheads="1"/>
          </p:cNvSpPr>
          <p:nvPr/>
        </p:nvSpPr>
        <p:spPr bwMode="auto">
          <a:xfrm>
            <a:off x="4878214" y="1112258"/>
            <a:ext cx="5401474" cy="892552"/>
          </a:xfrm>
          <a:prstGeom prst="rect">
            <a:avLst/>
          </a:prstGeom>
          <a:noFill/>
          <a:ln w="9525">
            <a:noFill/>
            <a:miter lim="800000"/>
            <a:headEnd/>
            <a:tailEnd/>
          </a:ln>
          <a:effectLst/>
        </p:spPr>
        <p:txBody>
          <a:bodyPr vert="horz" wrap="square" lIns="60960" tIns="30480" rIns="60960" bIns="30480" numCol="1" anchor="ctr" anchorCtr="0" compatLnSpc="1">
            <a:prstTxWarp prst="textNoShape">
              <a:avLst/>
            </a:prstTxWarp>
            <a:spAutoFit/>
          </a:bodyPr>
          <a:lstStyle/>
          <a:p>
            <a:pPr algn="ctr"/>
            <a:r>
              <a:rPr lang="ar-EG" sz="5400" b="1" dirty="0">
                <a:ln>
                  <a:solidFill>
                    <a:schemeClr val="tx1"/>
                  </a:solidFill>
                </a:ln>
              </a:rPr>
              <a:t>3- النظام التعليمي</a:t>
            </a:r>
            <a:endParaRPr lang="en-US" sz="5400" dirty="0">
              <a:ln>
                <a:solidFill>
                  <a:srgbClr val="C00000"/>
                </a:solidFill>
              </a:ln>
            </a:endParaRPr>
          </a:p>
        </p:txBody>
      </p:sp>
      <p:pic>
        <p:nvPicPr>
          <p:cNvPr id="5" name="صورة 4" descr="62b1af9ca1b79.png"/>
          <p:cNvPicPr>
            <a:picLocks noChangeAspect="1"/>
          </p:cNvPicPr>
          <p:nvPr/>
        </p:nvPicPr>
        <p:blipFill>
          <a:blip r:embed="rId3" cstate="print"/>
          <a:stretch>
            <a:fillRect/>
          </a:stretch>
        </p:blipFill>
        <p:spPr>
          <a:xfrm>
            <a:off x="845766" y="764704"/>
            <a:ext cx="1599436" cy="864096"/>
          </a:xfrm>
          <a:prstGeom prst="rect">
            <a:avLst/>
          </a:prstGeom>
        </p:spPr>
      </p:pic>
    </p:spTree>
    <p:extLst>
      <p:ext uri="{BB962C8B-B14F-4D97-AF65-F5344CB8AC3E}">
        <p14:creationId xmlns:p14="http://schemas.microsoft.com/office/powerpoint/2010/main" val="716763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to="" calcmode="lin" valueType="num">
                                      <p:cBhvr>
                                        <p:cTn id="7" dur="1" fill="hold"/>
                                        <p:tgtEl>
                                          <p:spTgt spid="8"/>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fade">
                                      <p:cBhvr>
                                        <p:cTn id="12" dur="20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141DA87A-78DF-4772-9DAA-08FFE07C549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46503" y="566598"/>
            <a:ext cx="8064896" cy="1983870"/>
          </a:xfrm>
          <a:prstGeom prst="rect">
            <a:avLst/>
          </a:prstGeom>
        </p:spPr>
      </p:pic>
      <p:sp>
        <p:nvSpPr>
          <p:cNvPr id="3" name="مستطيل: زوايا مستديرة 2">
            <a:extLst>
              <a:ext uri="{FF2B5EF4-FFF2-40B4-BE49-F238E27FC236}">
                <a16:creationId xmlns="" xmlns:a16="http://schemas.microsoft.com/office/drawing/2014/main" id="{DECA2D8D-E114-4A7E-87D7-15D7A4DD3691}"/>
              </a:ext>
            </a:extLst>
          </p:cNvPr>
          <p:cNvSpPr/>
          <p:nvPr/>
        </p:nvSpPr>
        <p:spPr>
          <a:xfrm>
            <a:off x="982102" y="2786058"/>
            <a:ext cx="10088800" cy="2659166"/>
          </a:xfrm>
          <a:prstGeom prst="roundRect">
            <a:avLst>
              <a:gd name="adj" fmla="val 13423"/>
            </a:avLst>
          </a:prstGeom>
          <a:ln w="76200"/>
        </p:spPr>
        <p:style>
          <a:lnRef idx="2">
            <a:schemeClr val="dk1"/>
          </a:lnRef>
          <a:fillRef idx="1">
            <a:schemeClr val="lt1"/>
          </a:fillRef>
          <a:effectRef idx="0">
            <a:schemeClr val="dk1"/>
          </a:effectRef>
          <a:fontRef idx="minor">
            <a:schemeClr val="dk1"/>
          </a:fontRef>
        </p:style>
        <p:txBody>
          <a:bodyPr rtlCol="0" anchor="ctr"/>
          <a:lstStyle/>
          <a:p>
            <a:pPr lvl="0" algn="ctr" rtl="1">
              <a:defRPr/>
            </a:pPr>
            <a:r>
              <a:rPr lang="ar-EG" sz="4000" b="1" dirty="0">
                <a:ln>
                  <a:solidFill>
                    <a:srgbClr val="0000FF"/>
                  </a:solidFill>
                </a:ln>
                <a:solidFill>
                  <a:srgbClr val="0000FF"/>
                </a:solidFill>
              </a:rPr>
              <a:t>تعنى الدولة بالصحة العامة وتسعى للمحافظة عليها، وتوفر الرعاية الصحية لكل مواطن، وتعمل على المحافظة على</a:t>
            </a:r>
          </a:p>
          <a:p>
            <a:pPr lvl="0" algn="ctr" rtl="1">
              <a:defRPr/>
            </a:pPr>
            <a:r>
              <a:rPr lang="ar-EG" sz="4000" b="1" dirty="0">
                <a:ln>
                  <a:solidFill>
                    <a:srgbClr val="0000FF"/>
                  </a:solidFill>
                </a:ln>
                <a:solidFill>
                  <a:srgbClr val="0000FF"/>
                </a:solidFill>
              </a:rPr>
              <a:t>البيئة وحمايتها وتطويرها ومنع تلوثها.</a:t>
            </a:r>
          </a:p>
        </p:txBody>
      </p:sp>
      <p:sp>
        <p:nvSpPr>
          <p:cNvPr id="8" name="Rectangle 1">
            <a:extLst>
              <a:ext uri="{FF2B5EF4-FFF2-40B4-BE49-F238E27FC236}">
                <a16:creationId xmlns="" xmlns:a16="http://schemas.microsoft.com/office/drawing/2014/main" id="{9E1F675D-1224-4B24-BFC5-FDE5637B73A8}"/>
              </a:ext>
            </a:extLst>
          </p:cNvPr>
          <p:cNvSpPr>
            <a:spLocks noChangeArrowheads="1"/>
          </p:cNvSpPr>
          <p:nvPr/>
        </p:nvSpPr>
        <p:spPr bwMode="auto">
          <a:xfrm>
            <a:off x="4878214" y="1189202"/>
            <a:ext cx="5401474" cy="738664"/>
          </a:xfrm>
          <a:prstGeom prst="rect">
            <a:avLst/>
          </a:prstGeom>
          <a:noFill/>
          <a:ln w="9525">
            <a:noFill/>
            <a:miter lim="800000"/>
            <a:headEnd/>
            <a:tailEnd/>
          </a:ln>
          <a:effectLst/>
        </p:spPr>
        <p:txBody>
          <a:bodyPr vert="horz" wrap="square" lIns="60960" tIns="30480" rIns="60960" bIns="30480" numCol="1" anchor="ctr" anchorCtr="0" compatLnSpc="1">
            <a:prstTxWarp prst="textNoShape">
              <a:avLst/>
            </a:prstTxWarp>
            <a:spAutoFit/>
          </a:bodyPr>
          <a:lstStyle/>
          <a:p>
            <a:pPr algn="ctr"/>
            <a:r>
              <a:rPr lang="ar-EG" sz="4400" b="1" dirty="0">
                <a:ln>
                  <a:solidFill>
                    <a:schemeClr val="tx1"/>
                  </a:solidFill>
                </a:ln>
              </a:rPr>
              <a:t>4- النظام الصحي والبيئي</a:t>
            </a:r>
            <a:endParaRPr lang="en-US" sz="4400" dirty="0">
              <a:ln>
                <a:solidFill>
                  <a:srgbClr val="C00000"/>
                </a:solidFill>
              </a:ln>
            </a:endParaRPr>
          </a:p>
        </p:txBody>
      </p:sp>
      <p:pic>
        <p:nvPicPr>
          <p:cNvPr id="5" name="صورة 4" descr="62b1af9ca1b79.png"/>
          <p:cNvPicPr>
            <a:picLocks noChangeAspect="1"/>
          </p:cNvPicPr>
          <p:nvPr/>
        </p:nvPicPr>
        <p:blipFill>
          <a:blip r:embed="rId3" cstate="print"/>
          <a:stretch>
            <a:fillRect/>
          </a:stretch>
        </p:blipFill>
        <p:spPr>
          <a:xfrm>
            <a:off x="845766" y="764704"/>
            <a:ext cx="1599436" cy="864096"/>
          </a:xfrm>
          <a:prstGeom prst="rect">
            <a:avLst/>
          </a:prstGeom>
        </p:spPr>
      </p:pic>
    </p:spTree>
    <p:extLst>
      <p:ext uri="{BB962C8B-B14F-4D97-AF65-F5344CB8AC3E}">
        <p14:creationId xmlns:p14="http://schemas.microsoft.com/office/powerpoint/2010/main" val="4067617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to="" calcmode="lin" valueType="num">
                                      <p:cBhvr>
                                        <p:cTn id="7" dur="1" fill="hold"/>
                                        <p:tgtEl>
                                          <p:spTgt spid="8"/>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fade">
                                      <p:cBhvr>
                                        <p:cTn id="12" dur="20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20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5B30AF6C-52B7-4776-B4ED-1050CBFE32E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41600" t="52499" b="30701"/>
          <a:stretch/>
        </p:blipFill>
        <p:spPr>
          <a:xfrm>
            <a:off x="2610943" y="511670"/>
            <a:ext cx="9126686" cy="2274388"/>
          </a:xfrm>
          <a:prstGeom prst="rect">
            <a:avLst/>
          </a:prstGeom>
        </p:spPr>
      </p:pic>
      <p:sp>
        <p:nvSpPr>
          <p:cNvPr id="3" name="مستطيل: زوايا مستديرة 2">
            <a:extLst>
              <a:ext uri="{FF2B5EF4-FFF2-40B4-BE49-F238E27FC236}">
                <a16:creationId xmlns="" xmlns:a16="http://schemas.microsoft.com/office/drawing/2014/main" id="{DECA2D8D-E114-4A7E-87D7-15D7A4DD3691}"/>
              </a:ext>
            </a:extLst>
          </p:cNvPr>
          <p:cNvSpPr/>
          <p:nvPr/>
        </p:nvSpPr>
        <p:spPr>
          <a:xfrm>
            <a:off x="953778" y="2786058"/>
            <a:ext cx="10297144" cy="3505344"/>
          </a:xfrm>
          <a:prstGeom prst="roundRect">
            <a:avLst>
              <a:gd name="adj" fmla="val 13423"/>
            </a:avLst>
          </a:prstGeom>
          <a:ln w="76200"/>
        </p:spPr>
        <p:style>
          <a:lnRef idx="2">
            <a:schemeClr val="dk1"/>
          </a:lnRef>
          <a:fillRef idx="1">
            <a:schemeClr val="lt1"/>
          </a:fillRef>
          <a:effectRef idx="0">
            <a:schemeClr val="dk1"/>
          </a:effectRef>
          <a:fontRef idx="minor">
            <a:schemeClr val="dk1"/>
          </a:fontRef>
        </p:style>
        <p:txBody>
          <a:bodyPr rtlCol="0" anchor="ctr"/>
          <a:lstStyle/>
          <a:p>
            <a:pPr lvl="0" algn="r" rtl="1">
              <a:defRPr/>
            </a:pPr>
            <a:r>
              <a:rPr lang="ar-EG" sz="3600" b="1" dirty="0">
                <a:ln>
                  <a:solidFill>
                    <a:sysClr val="windowText" lastClr="000000"/>
                  </a:solidFill>
                </a:ln>
                <a:solidFill>
                  <a:sysClr val="windowText" lastClr="000000"/>
                </a:solidFill>
              </a:rPr>
              <a:t>جهود المملكة العربية السعودية المتعلقة بالنظام المجتمعي عظيمة، ومن جهود هذه الدولة المباركة ما يلي:</a:t>
            </a:r>
          </a:p>
          <a:p>
            <a:pPr lvl="0" algn="r" rtl="1">
              <a:defRPr/>
            </a:pPr>
            <a:r>
              <a:rPr lang="ar-EG" sz="3200" b="1" dirty="0">
                <a:ln>
                  <a:solidFill>
                    <a:srgbClr val="0000FF"/>
                  </a:solidFill>
                </a:ln>
                <a:solidFill>
                  <a:srgbClr val="0000FF"/>
                </a:solidFill>
              </a:rPr>
              <a:t>1- تحمي الدولة عقيدة الإسلام، وتطبق شريعته.</a:t>
            </a:r>
          </a:p>
          <a:p>
            <a:pPr lvl="0" algn="r" rtl="1">
              <a:defRPr/>
            </a:pPr>
            <a:r>
              <a:rPr lang="ar-EG" sz="3200" b="1" dirty="0">
                <a:ln>
                  <a:solidFill>
                    <a:srgbClr val="0000FF"/>
                  </a:solidFill>
                </a:ln>
                <a:solidFill>
                  <a:srgbClr val="0000FF"/>
                </a:solidFill>
              </a:rPr>
              <a:t>2- تقوم الدولة بإعمار الحرمين الشريفين وخدمتهما.</a:t>
            </a:r>
          </a:p>
          <a:p>
            <a:pPr lvl="0" algn="r" rtl="1">
              <a:defRPr/>
            </a:pPr>
            <a:r>
              <a:rPr lang="ar-EG" sz="3200" b="1" dirty="0">
                <a:ln>
                  <a:solidFill>
                    <a:srgbClr val="0000FF"/>
                  </a:solidFill>
                </a:ln>
                <a:solidFill>
                  <a:srgbClr val="0000FF"/>
                </a:solidFill>
              </a:rPr>
              <a:t>3- تحرص الدولة على تحقيق آمال الأمة العربية والإسلامية في التضامن وتوحيد الكلمة، وتقوية علاقاتها بالدول الصديقة. </a:t>
            </a:r>
          </a:p>
        </p:txBody>
      </p:sp>
      <p:sp>
        <p:nvSpPr>
          <p:cNvPr id="8" name="Rectangle 1">
            <a:extLst>
              <a:ext uri="{FF2B5EF4-FFF2-40B4-BE49-F238E27FC236}">
                <a16:creationId xmlns="" xmlns:a16="http://schemas.microsoft.com/office/drawing/2014/main" id="{9E1F675D-1224-4B24-BFC5-FDE5637B73A8}"/>
              </a:ext>
            </a:extLst>
          </p:cNvPr>
          <p:cNvSpPr>
            <a:spLocks noChangeArrowheads="1"/>
          </p:cNvSpPr>
          <p:nvPr/>
        </p:nvSpPr>
        <p:spPr bwMode="auto">
          <a:xfrm>
            <a:off x="4158134" y="980728"/>
            <a:ext cx="5401474" cy="892552"/>
          </a:xfrm>
          <a:prstGeom prst="rect">
            <a:avLst/>
          </a:prstGeom>
          <a:noFill/>
          <a:ln w="9525">
            <a:noFill/>
            <a:miter lim="800000"/>
            <a:headEnd/>
            <a:tailEnd/>
          </a:ln>
          <a:effectLst/>
        </p:spPr>
        <p:txBody>
          <a:bodyPr vert="horz" wrap="square" lIns="60960" tIns="30480" rIns="60960" bIns="30480" numCol="1" anchor="ctr" anchorCtr="0" compatLnSpc="1">
            <a:prstTxWarp prst="textNoShape">
              <a:avLst/>
            </a:prstTxWarp>
            <a:spAutoFit/>
          </a:bodyPr>
          <a:lstStyle/>
          <a:p>
            <a:pPr algn="ctr"/>
            <a:r>
              <a:rPr lang="ar-EG" sz="5400" b="1" dirty="0">
                <a:ln>
                  <a:solidFill>
                    <a:schemeClr val="tx1"/>
                  </a:solidFill>
                </a:ln>
              </a:rPr>
              <a:t>5- النظام المجتمعي</a:t>
            </a:r>
            <a:endParaRPr lang="en-US" sz="5400" dirty="0">
              <a:ln>
                <a:solidFill>
                  <a:srgbClr val="C00000"/>
                </a:solidFill>
              </a:ln>
            </a:endParaRPr>
          </a:p>
        </p:txBody>
      </p:sp>
      <p:pic>
        <p:nvPicPr>
          <p:cNvPr id="6" name="صورة 5" descr="62b1af9ca1b79.png"/>
          <p:cNvPicPr>
            <a:picLocks noChangeAspect="1"/>
          </p:cNvPicPr>
          <p:nvPr/>
        </p:nvPicPr>
        <p:blipFill>
          <a:blip r:embed="rId3" cstate="print"/>
          <a:stretch>
            <a:fillRect/>
          </a:stretch>
        </p:blipFill>
        <p:spPr>
          <a:xfrm>
            <a:off x="845766" y="764704"/>
            <a:ext cx="1599436" cy="864096"/>
          </a:xfrm>
          <a:prstGeom prst="rect">
            <a:avLst/>
          </a:prstGeom>
        </p:spPr>
      </p:pic>
    </p:spTree>
    <p:extLst>
      <p:ext uri="{BB962C8B-B14F-4D97-AF65-F5344CB8AC3E}">
        <p14:creationId xmlns:p14="http://schemas.microsoft.com/office/powerpoint/2010/main" val="494546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to="" calcmode="lin" valueType="num">
                                      <p:cBhvr>
                                        <p:cTn id="7" dur="1" fill="hold"/>
                                        <p:tgtEl>
                                          <p:spTgt spid="8"/>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fade">
                                      <p:cBhvr>
                                        <p:cTn id="12" dur="20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20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20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20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fade">
                                      <p:cBhvr>
                                        <p:cTn id="3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تصميم\خاص شغلي\خلفيات\صور وخلفيات png\PPT-Border-PNG.png"/>
          <p:cNvPicPr>
            <a:picLocks noChangeAspect="1" noChangeArrowheads="1"/>
          </p:cNvPicPr>
          <p:nvPr/>
        </p:nvPicPr>
        <p:blipFill>
          <a:blip r:embed="rId2" cstate="print"/>
          <a:srcRect/>
          <a:stretch>
            <a:fillRect/>
          </a:stretch>
        </p:blipFill>
        <p:spPr bwMode="auto">
          <a:xfrm>
            <a:off x="0" y="0"/>
            <a:ext cx="12204700" cy="6858000"/>
          </a:xfrm>
          <a:prstGeom prst="rect">
            <a:avLst/>
          </a:prstGeom>
          <a:noFill/>
        </p:spPr>
      </p:pic>
      <p:sp>
        <p:nvSpPr>
          <p:cNvPr id="4" name="مستطيل 3">
            <a:extLst>
              <a:ext uri="{FF2B5EF4-FFF2-40B4-BE49-F238E27FC236}">
                <a16:creationId xmlns="" xmlns:a16="http://schemas.microsoft.com/office/drawing/2014/main" id="{69C86254-3A2B-4B8D-B032-DC3D388DB730}"/>
              </a:ext>
            </a:extLst>
          </p:cNvPr>
          <p:cNvSpPr/>
          <p:nvPr/>
        </p:nvSpPr>
        <p:spPr>
          <a:xfrm>
            <a:off x="1005718" y="1107264"/>
            <a:ext cx="10193263" cy="49140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EG" sz="2800" b="1" i="0" u="none" strike="noStrike" kern="1200" cap="none" spc="0" normalizeH="0" baseline="0" noProof="0" dirty="0">
                <a:ln>
                  <a:noFill/>
                </a:ln>
                <a:solidFill>
                  <a:srgbClr val="C00000"/>
                </a:solidFill>
                <a:effectLst/>
                <a:uLnTx/>
                <a:uFillTx/>
                <a:latin typeface="Calibri"/>
                <a:ea typeface="+mn-ea"/>
                <a:cs typeface="Arial" panose="020B0604020202020204" pitchFamily="34" charset="0"/>
              </a:rPr>
              <a:t>أهداف الوحدة:</a:t>
            </a: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EG" sz="2800" b="1" i="0" u="none" strike="noStrike" kern="1200" cap="none" spc="0" normalizeH="0" baseline="0" noProof="0" dirty="0">
                <a:ln>
                  <a:noFill/>
                </a:ln>
                <a:solidFill>
                  <a:srgbClr val="C00000"/>
                </a:solidFill>
                <a:effectLst/>
                <a:uLnTx/>
                <a:uFillTx/>
                <a:latin typeface="Calibri"/>
                <a:ea typeface="+mn-ea"/>
                <a:cs typeface="Arial" panose="020B0604020202020204" pitchFamily="34" charset="0"/>
              </a:rPr>
              <a:t>يتوقع من المتعلم بعد دراسة الوحدة أن يكون قادرا على:</a:t>
            </a: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EG" sz="2800" b="1" i="0" u="none" strike="noStrike" kern="1200" cap="none" spc="0" normalizeH="0" baseline="0" noProof="0" dirty="0">
              <a:ln>
                <a:solidFill>
                  <a:srgbClr val="0070C0"/>
                </a:solidFill>
              </a:ln>
              <a:solidFill>
                <a:prstClr val="black"/>
              </a:solidFill>
              <a:effectLst/>
              <a:uLnTx/>
              <a:uFillTx/>
              <a:latin typeface="Calibri"/>
              <a:ea typeface="+mn-ea"/>
              <a:cs typeface="Arial" panose="020B0604020202020204" pitchFamily="34" charset="0"/>
            </a:endParaRPr>
          </a:p>
          <a:p>
            <a:pPr marL="0" marR="0" lvl="0" indent="0" algn="r" defTabSz="914400" rtl="1" eaLnBrk="1" fontAlgn="auto" latinLnBrk="0" hangingPunct="1">
              <a:lnSpc>
                <a:spcPct val="100000"/>
              </a:lnSpc>
              <a:spcBef>
                <a:spcPts val="0"/>
              </a:spcBef>
              <a:spcAft>
                <a:spcPts val="0"/>
              </a:spcAft>
              <a:buClrTx/>
              <a:buSzTx/>
              <a:buFont typeface="Wingdings" pitchFamily="2" charset="2"/>
              <a:buChar char="ü"/>
              <a:tabLst/>
              <a:defRPr/>
            </a:pPr>
            <a:r>
              <a:rPr kumimoji="0" lang="ar-EG" sz="2800" b="1" i="0" u="none" strike="noStrike" kern="1200" cap="none" spc="0" normalizeH="0" baseline="0" noProof="0">
                <a:ln>
                  <a:solidFill>
                    <a:srgbClr val="0070C0"/>
                  </a:solidFill>
                </a:ln>
                <a:solidFill>
                  <a:prstClr val="black"/>
                </a:solidFill>
                <a:effectLst/>
                <a:uLnTx/>
                <a:uFillTx/>
                <a:latin typeface="Calibri"/>
                <a:ea typeface="+mn-ea"/>
                <a:cs typeface="Arial" panose="020B0604020202020204" pitchFamily="34" charset="0"/>
              </a:rPr>
              <a:t>استيعاب </a:t>
            </a:r>
            <a:r>
              <a:rPr kumimoji="0" lang="ar-EG" sz="2800" b="1" i="0" u="none" strike="noStrike" kern="1200" cap="none" spc="0" normalizeH="0" baseline="0" noProof="0" dirty="0">
                <a:ln>
                  <a:solidFill>
                    <a:srgbClr val="0070C0"/>
                  </a:solidFill>
                </a:ln>
                <a:solidFill>
                  <a:prstClr val="black"/>
                </a:solidFill>
                <a:effectLst/>
                <a:uLnTx/>
                <a:uFillTx/>
                <a:latin typeface="Calibri"/>
                <a:ea typeface="+mn-ea"/>
                <a:cs typeface="Arial" panose="020B0604020202020204" pitchFamily="34" charset="0"/>
              </a:rPr>
              <a:t>الهيكل التنظيمي في المملكة العربية السعودية. </a:t>
            </a:r>
          </a:p>
          <a:p>
            <a:pPr marL="0" marR="0" lvl="0" indent="0" algn="r" defTabSz="914400" rtl="1" eaLnBrk="1" fontAlgn="auto" latinLnBrk="0" hangingPunct="1">
              <a:lnSpc>
                <a:spcPct val="100000"/>
              </a:lnSpc>
              <a:spcBef>
                <a:spcPts val="0"/>
              </a:spcBef>
              <a:spcAft>
                <a:spcPts val="0"/>
              </a:spcAft>
              <a:buClrTx/>
              <a:buSzTx/>
              <a:buFont typeface="Wingdings" pitchFamily="2" charset="2"/>
              <a:buChar char="ü"/>
              <a:tabLst/>
              <a:defRPr/>
            </a:pPr>
            <a:r>
              <a:rPr kumimoji="0" lang="ar-EG" sz="2800" b="1" i="0" u="none" strike="noStrike" kern="1200" cap="none" spc="0" normalizeH="0" baseline="0" noProof="0" dirty="0">
                <a:ln>
                  <a:solidFill>
                    <a:srgbClr val="0070C0"/>
                  </a:solidFill>
                </a:ln>
                <a:solidFill>
                  <a:prstClr val="black"/>
                </a:solidFill>
                <a:effectLst/>
                <a:uLnTx/>
                <a:uFillTx/>
                <a:latin typeface="Calibri"/>
                <a:ea typeface="+mn-ea"/>
                <a:cs typeface="Arial" panose="020B0604020202020204" pitchFamily="34" charset="0"/>
              </a:rPr>
              <a:t>فهم النُظم العامة للقانون السعودي. </a:t>
            </a:r>
          </a:p>
          <a:p>
            <a:pPr marL="0" marR="0" lvl="0" indent="0" algn="r" defTabSz="914400" rtl="1" eaLnBrk="1" fontAlgn="auto" latinLnBrk="0" hangingPunct="1">
              <a:lnSpc>
                <a:spcPct val="100000"/>
              </a:lnSpc>
              <a:spcBef>
                <a:spcPts val="0"/>
              </a:spcBef>
              <a:spcAft>
                <a:spcPts val="0"/>
              </a:spcAft>
              <a:buClrTx/>
              <a:buSzTx/>
              <a:buFont typeface="Wingdings" pitchFamily="2" charset="2"/>
              <a:buChar char="ü"/>
              <a:tabLst/>
              <a:defRPr/>
            </a:pPr>
            <a:r>
              <a:rPr kumimoji="0" lang="ar-EG" sz="2800" b="1" i="0" u="none" strike="noStrike" kern="1200" cap="none" spc="0" normalizeH="0" baseline="0" noProof="0" dirty="0">
                <a:ln>
                  <a:solidFill>
                    <a:srgbClr val="0070C0"/>
                  </a:solidFill>
                </a:ln>
                <a:solidFill>
                  <a:prstClr val="black"/>
                </a:solidFill>
                <a:effectLst/>
                <a:uLnTx/>
                <a:uFillTx/>
                <a:latin typeface="Calibri"/>
                <a:ea typeface="+mn-ea"/>
                <a:cs typeface="Arial" panose="020B0604020202020204" pitchFamily="34" charset="0"/>
              </a:rPr>
              <a:t>التمييز بين مصطلح القانون ومصطلح النظام.</a:t>
            </a:r>
          </a:p>
          <a:p>
            <a:pPr marL="0" marR="0" lvl="0" indent="0" algn="r" defTabSz="914400" rtl="1" eaLnBrk="1" fontAlgn="auto" latinLnBrk="0" hangingPunct="1">
              <a:lnSpc>
                <a:spcPct val="100000"/>
              </a:lnSpc>
              <a:spcBef>
                <a:spcPts val="0"/>
              </a:spcBef>
              <a:spcAft>
                <a:spcPts val="0"/>
              </a:spcAft>
              <a:buClrTx/>
              <a:buSzTx/>
              <a:buFont typeface="Wingdings" pitchFamily="2" charset="2"/>
              <a:buChar char="ü"/>
              <a:tabLst/>
              <a:defRPr/>
            </a:pPr>
            <a:r>
              <a:rPr kumimoji="0" lang="ar-EG" sz="2800" b="1" i="0" u="none" strike="noStrike" kern="1200" cap="none" spc="0" normalizeH="0" baseline="0" noProof="0" dirty="0">
                <a:ln>
                  <a:solidFill>
                    <a:srgbClr val="0070C0"/>
                  </a:solidFill>
                </a:ln>
                <a:solidFill>
                  <a:prstClr val="black"/>
                </a:solidFill>
                <a:effectLst/>
                <a:uLnTx/>
                <a:uFillTx/>
                <a:latin typeface="Calibri"/>
                <a:ea typeface="+mn-ea"/>
                <a:cs typeface="Arial" panose="020B0604020202020204" pitchFamily="34" charset="0"/>
              </a:rPr>
              <a:t> بيان عدم مخالفة القواعد القانونية لأحكام الشريعة الإسلامية. </a:t>
            </a:r>
          </a:p>
          <a:p>
            <a:pPr marL="0" marR="0" lvl="0" indent="0" algn="r" defTabSz="914400" rtl="1" eaLnBrk="1" fontAlgn="auto" latinLnBrk="0" hangingPunct="1">
              <a:lnSpc>
                <a:spcPct val="100000"/>
              </a:lnSpc>
              <a:spcBef>
                <a:spcPts val="0"/>
              </a:spcBef>
              <a:spcAft>
                <a:spcPts val="0"/>
              </a:spcAft>
              <a:buClrTx/>
              <a:buSzTx/>
              <a:buFont typeface="Wingdings" pitchFamily="2" charset="2"/>
              <a:buChar char="ü"/>
              <a:tabLst/>
              <a:defRPr/>
            </a:pPr>
            <a:r>
              <a:rPr kumimoji="0" lang="ar-EG" sz="2800" b="1" i="0" u="none" strike="noStrike" kern="1200" cap="none" spc="0" normalizeH="0" baseline="0" noProof="0" dirty="0">
                <a:ln>
                  <a:solidFill>
                    <a:srgbClr val="0070C0"/>
                  </a:solidFill>
                </a:ln>
                <a:solidFill>
                  <a:prstClr val="black"/>
                </a:solidFill>
                <a:effectLst/>
                <a:uLnTx/>
                <a:uFillTx/>
                <a:latin typeface="Calibri"/>
                <a:ea typeface="+mn-ea"/>
                <a:cs typeface="Arial" panose="020B0604020202020204" pitchFamily="34" charset="0"/>
              </a:rPr>
              <a:t>التمييز بين القضاء العام والقضاء الإداري. </a:t>
            </a:r>
          </a:p>
          <a:p>
            <a:pPr marL="0" marR="0" lvl="0" indent="0" algn="r" defTabSz="914400" rtl="1" eaLnBrk="1" fontAlgn="auto" latinLnBrk="0" hangingPunct="1">
              <a:lnSpc>
                <a:spcPct val="100000"/>
              </a:lnSpc>
              <a:spcBef>
                <a:spcPts val="0"/>
              </a:spcBef>
              <a:spcAft>
                <a:spcPts val="0"/>
              </a:spcAft>
              <a:buClrTx/>
              <a:buSzTx/>
              <a:buFont typeface="Wingdings" pitchFamily="2" charset="2"/>
              <a:buChar char="ü"/>
              <a:tabLst/>
              <a:defRPr/>
            </a:pPr>
            <a:r>
              <a:rPr kumimoji="0" lang="ar-EG" sz="2800" b="1" i="0" u="none" strike="noStrike" kern="1200" cap="none" spc="0" normalizeH="0" baseline="0" noProof="0" dirty="0">
                <a:ln>
                  <a:solidFill>
                    <a:srgbClr val="0070C0"/>
                  </a:solidFill>
                </a:ln>
                <a:solidFill>
                  <a:prstClr val="black"/>
                </a:solidFill>
                <a:effectLst/>
                <a:uLnTx/>
                <a:uFillTx/>
                <a:latin typeface="Calibri"/>
                <a:ea typeface="+mn-ea"/>
                <a:cs typeface="Arial" panose="020B0604020202020204" pitchFamily="34" charset="0"/>
              </a:rPr>
              <a:t>تحديد الجريدة الرسمية لنشر القواعد القانونية في المملكة العربية السعودية</a:t>
            </a:r>
          </a:p>
        </p:txBody>
      </p:sp>
      <p:pic>
        <p:nvPicPr>
          <p:cNvPr id="7" name="صورة 2">
            <a:extLst>
              <a:ext uri="{FF2B5EF4-FFF2-40B4-BE49-F238E27FC236}">
                <a16:creationId xmlns="" xmlns:a16="http://schemas.microsoft.com/office/drawing/2014/main" id="{B71025F3-5316-4070-B5FA-9054DA3E21AB}"/>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flipH="1">
            <a:off x="8898064" y="836713"/>
            <a:ext cx="2278532" cy="1714488"/>
          </a:xfrm>
          <a:prstGeom prst="rect">
            <a:avLst/>
          </a:prstGeom>
        </p:spPr>
      </p:pic>
      <p:pic>
        <p:nvPicPr>
          <p:cNvPr id="5" name="صورة 4" descr="62b1af9ca1b79.png"/>
          <p:cNvPicPr>
            <a:picLocks noChangeAspect="1"/>
          </p:cNvPicPr>
          <p:nvPr/>
        </p:nvPicPr>
        <p:blipFill>
          <a:blip r:embed="rId4" cstate="print"/>
          <a:stretch>
            <a:fillRect/>
          </a:stretch>
        </p:blipFill>
        <p:spPr>
          <a:xfrm>
            <a:off x="845766" y="764704"/>
            <a:ext cx="1599436" cy="86409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2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5B30AF6C-52B7-4776-B4ED-1050CBFE32E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41600" t="52499" b="30701"/>
          <a:stretch/>
        </p:blipFill>
        <p:spPr>
          <a:xfrm>
            <a:off x="2610943" y="511670"/>
            <a:ext cx="9126686" cy="2274388"/>
          </a:xfrm>
          <a:prstGeom prst="rect">
            <a:avLst/>
          </a:prstGeom>
        </p:spPr>
      </p:pic>
      <p:sp>
        <p:nvSpPr>
          <p:cNvPr id="3" name="مستطيل: زوايا مستديرة 2">
            <a:extLst>
              <a:ext uri="{FF2B5EF4-FFF2-40B4-BE49-F238E27FC236}">
                <a16:creationId xmlns="" xmlns:a16="http://schemas.microsoft.com/office/drawing/2014/main" id="{DECA2D8D-E114-4A7E-87D7-15D7A4DD3691}"/>
              </a:ext>
            </a:extLst>
          </p:cNvPr>
          <p:cNvSpPr/>
          <p:nvPr/>
        </p:nvSpPr>
        <p:spPr>
          <a:xfrm>
            <a:off x="953778" y="2786058"/>
            <a:ext cx="10297144" cy="3505344"/>
          </a:xfrm>
          <a:prstGeom prst="roundRect">
            <a:avLst>
              <a:gd name="adj" fmla="val 13423"/>
            </a:avLst>
          </a:prstGeom>
          <a:ln w="76200"/>
        </p:spPr>
        <p:style>
          <a:lnRef idx="2">
            <a:schemeClr val="dk1"/>
          </a:lnRef>
          <a:fillRef idx="1">
            <a:schemeClr val="lt1"/>
          </a:fillRef>
          <a:effectRef idx="0">
            <a:schemeClr val="dk1"/>
          </a:effectRef>
          <a:fontRef idx="minor">
            <a:schemeClr val="dk1"/>
          </a:fontRef>
        </p:style>
        <p:txBody>
          <a:bodyPr rtlCol="0" anchor="ctr"/>
          <a:lstStyle/>
          <a:p>
            <a:pPr lvl="0" algn="r" rtl="1">
              <a:defRPr/>
            </a:pPr>
            <a:r>
              <a:rPr lang="ar-EG" sz="3600" b="1" dirty="0">
                <a:ln>
                  <a:solidFill>
                    <a:sysClr val="windowText" lastClr="000000"/>
                  </a:solidFill>
                </a:ln>
                <a:solidFill>
                  <a:sysClr val="windowText" lastClr="000000"/>
                </a:solidFill>
              </a:rPr>
              <a:t>جهود المملكة العربية السعودية المتعلقة بالنظام المجتمعي عظيمة، ومن جهود هذه الدولة المباركة ما يلي:</a:t>
            </a:r>
          </a:p>
          <a:p>
            <a:pPr lvl="0" algn="r" rtl="1">
              <a:defRPr/>
            </a:pPr>
            <a:r>
              <a:rPr lang="ar-EG" sz="3200" b="1" dirty="0">
                <a:ln>
                  <a:solidFill>
                    <a:srgbClr val="0000FF"/>
                  </a:solidFill>
                </a:ln>
                <a:solidFill>
                  <a:srgbClr val="0000FF"/>
                </a:solidFill>
              </a:rPr>
              <a:t>5- تدعم الدولة نظام الضمان الاجتماعي، وتشجع المؤسسات والأفراد على الإسهام في الأعمال الخيرية.</a:t>
            </a:r>
          </a:p>
          <a:p>
            <a:pPr lvl="0" algn="r" rtl="1">
              <a:defRPr/>
            </a:pPr>
            <a:r>
              <a:rPr lang="ar-EG" sz="3200" b="1" dirty="0">
                <a:ln>
                  <a:solidFill>
                    <a:srgbClr val="0000FF"/>
                  </a:solidFill>
                </a:ln>
                <a:solidFill>
                  <a:srgbClr val="0000FF"/>
                </a:solidFill>
              </a:rPr>
              <a:t>6- تيسر الدولة مجالات العمل لكل قادر عليه، وتسن الأنظمة التي تحمي العامل وصاحب العمل.</a:t>
            </a:r>
          </a:p>
        </p:txBody>
      </p:sp>
      <p:sp>
        <p:nvSpPr>
          <p:cNvPr id="8" name="Rectangle 1">
            <a:extLst>
              <a:ext uri="{FF2B5EF4-FFF2-40B4-BE49-F238E27FC236}">
                <a16:creationId xmlns="" xmlns:a16="http://schemas.microsoft.com/office/drawing/2014/main" id="{9E1F675D-1224-4B24-BFC5-FDE5637B73A8}"/>
              </a:ext>
            </a:extLst>
          </p:cNvPr>
          <p:cNvSpPr>
            <a:spLocks noChangeArrowheads="1"/>
          </p:cNvSpPr>
          <p:nvPr/>
        </p:nvSpPr>
        <p:spPr bwMode="auto">
          <a:xfrm>
            <a:off x="4158134" y="980728"/>
            <a:ext cx="5401474" cy="892552"/>
          </a:xfrm>
          <a:prstGeom prst="rect">
            <a:avLst/>
          </a:prstGeom>
          <a:noFill/>
          <a:ln w="9525">
            <a:noFill/>
            <a:miter lim="800000"/>
            <a:headEnd/>
            <a:tailEnd/>
          </a:ln>
          <a:effectLst/>
        </p:spPr>
        <p:txBody>
          <a:bodyPr vert="horz" wrap="square" lIns="60960" tIns="30480" rIns="60960" bIns="30480" numCol="1" anchor="ctr" anchorCtr="0" compatLnSpc="1">
            <a:prstTxWarp prst="textNoShape">
              <a:avLst/>
            </a:prstTxWarp>
            <a:spAutoFit/>
          </a:bodyPr>
          <a:lstStyle/>
          <a:p>
            <a:pPr algn="ctr"/>
            <a:r>
              <a:rPr lang="ar-EG" sz="5400" b="1" dirty="0">
                <a:ln>
                  <a:solidFill>
                    <a:schemeClr val="tx1"/>
                  </a:solidFill>
                </a:ln>
              </a:rPr>
              <a:t>5- النظام المجتمعي</a:t>
            </a:r>
            <a:endParaRPr lang="en-US" sz="5400" dirty="0">
              <a:ln>
                <a:solidFill>
                  <a:srgbClr val="C00000"/>
                </a:solidFill>
              </a:ln>
            </a:endParaRPr>
          </a:p>
        </p:txBody>
      </p:sp>
      <p:pic>
        <p:nvPicPr>
          <p:cNvPr id="6" name="صورة 5" descr="62b1af9ca1b79.png"/>
          <p:cNvPicPr>
            <a:picLocks noChangeAspect="1"/>
          </p:cNvPicPr>
          <p:nvPr/>
        </p:nvPicPr>
        <p:blipFill>
          <a:blip r:embed="rId3" cstate="print"/>
          <a:stretch>
            <a:fillRect/>
          </a:stretch>
        </p:blipFill>
        <p:spPr>
          <a:xfrm>
            <a:off x="845766" y="764704"/>
            <a:ext cx="1599436" cy="864096"/>
          </a:xfrm>
          <a:prstGeom prst="rect">
            <a:avLst/>
          </a:prstGeom>
        </p:spPr>
      </p:pic>
    </p:spTree>
    <p:extLst>
      <p:ext uri="{BB962C8B-B14F-4D97-AF65-F5344CB8AC3E}">
        <p14:creationId xmlns:p14="http://schemas.microsoft.com/office/powerpoint/2010/main" val="4185298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to="" calcmode="lin" valueType="num">
                                      <p:cBhvr>
                                        <p:cTn id="7" dur="1" fill="hold"/>
                                        <p:tgtEl>
                                          <p:spTgt spid="8"/>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fade">
                                      <p:cBhvr>
                                        <p:cTn id="12" dur="20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141DA87A-78DF-4772-9DAA-08FFE07C549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10062" y="941074"/>
            <a:ext cx="8064896" cy="1983870"/>
          </a:xfrm>
          <a:prstGeom prst="rect">
            <a:avLst/>
          </a:prstGeom>
        </p:spPr>
      </p:pic>
      <p:sp>
        <p:nvSpPr>
          <p:cNvPr id="3" name="مستطيل: زوايا مستديرة 2">
            <a:extLst>
              <a:ext uri="{FF2B5EF4-FFF2-40B4-BE49-F238E27FC236}">
                <a16:creationId xmlns="" xmlns:a16="http://schemas.microsoft.com/office/drawing/2014/main" id="{DECA2D8D-E114-4A7E-87D7-15D7A4DD3691}"/>
              </a:ext>
            </a:extLst>
          </p:cNvPr>
          <p:cNvSpPr/>
          <p:nvPr/>
        </p:nvSpPr>
        <p:spPr>
          <a:xfrm>
            <a:off x="920333" y="3588459"/>
            <a:ext cx="10088800" cy="2702943"/>
          </a:xfrm>
          <a:prstGeom prst="roundRect">
            <a:avLst>
              <a:gd name="adj" fmla="val 13423"/>
            </a:avLst>
          </a:prstGeom>
          <a:ln w="76200"/>
        </p:spPr>
        <p:style>
          <a:lnRef idx="2">
            <a:schemeClr val="dk1"/>
          </a:lnRef>
          <a:fillRef idx="1">
            <a:schemeClr val="lt1"/>
          </a:fillRef>
          <a:effectRef idx="0">
            <a:schemeClr val="dk1"/>
          </a:effectRef>
          <a:fontRef idx="minor">
            <a:schemeClr val="dk1"/>
          </a:fontRef>
        </p:style>
        <p:txBody>
          <a:bodyPr rtlCol="0" anchor="ctr"/>
          <a:lstStyle/>
          <a:p>
            <a:pPr lvl="0" algn="ctr" rtl="1">
              <a:defRPr/>
            </a:pPr>
            <a:r>
              <a:rPr lang="ar-EG" sz="3200" b="1" dirty="0">
                <a:ln>
                  <a:solidFill>
                    <a:srgbClr val="0000FF"/>
                  </a:solidFill>
                </a:ln>
                <a:solidFill>
                  <a:srgbClr val="0000FF"/>
                </a:solidFill>
              </a:rPr>
              <a:t>أنشأت المملكة العربية السعودية القوات المسلحة وطورتها من أجل الدفاع عن العقيدة الإسلامية، والحرمين الشريفين، والمجتمع، والوطن. ويجب على المواطن - وفقًا لأنظمة الخدمة العسكرية في المملكة - الدفاع عن العقيدة الإسلامية والمجتمع والوطن.</a:t>
            </a:r>
          </a:p>
        </p:txBody>
      </p:sp>
      <p:sp>
        <p:nvSpPr>
          <p:cNvPr id="8" name="Rectangle 1">
            <a:extLst>
              <a:ext uri="{FF2B5EF4-FFF2-40B4-BE49-F238E27FC236}">
                <a16:creationId xmlns="" xmlns:a16="http://schemas.microsoft.com/office/drawing/2014/main" id="{9E1F675D-1224-4B24-BFC5-FDE5637B73A8}"/>
              </a:ext>
            </a:extLst>
          </p:cNvPr>
          <p:cNvSpPr>
            <a:spLocks noChangeArrowheads="1"/>
          </p:cNvSpPr>
          <p:nvPr/>
        </p:nvSpPr>
        <p:spPr bwMode="auto">
          <a:xfrm>
            <a:off x="4878214" y="1486734"/>
            <a:ext cx="5401474" cy="892552"/>
          </a:xfrm>
          <a:prstGeom prst="rect">
            <a:avLst/>
          </a:prstGeom>
          <a:noFill/>
          <a:ln w="9525">
            <a:noFill/>
            <a:miter lim="800000"/>
            <a:headEnd/>
            <a:tailEnd/>
          </a:ln>
          <a:effectLst/>
        </p:spPr>
        <p:txBody>
          <a:bodyPr vert="horz" wrap="square" lIns="60960" tIns="30480" rIns="60960" bIns="30480" numCol="1" anchor="ctr" anchorCtr="0" compatLnSpc="1">
            <a:prstTxWarp prst="textNoShape">
              <a:avLst/>
            </a:prstTxWarp>
            <a:spAutoFit/>
          </a:bodyPr>
          <a:lstStyle/>
          <a:p>
            <a:pPr algn="ctr"/>
            <a:r>
              <a:rPr lang="ar-EG" sz="5400" b="1" dirty="0">
                <a:ln>
                  <a:solidFill>
                    <a:schemeClr val="tx1"/>
                  </a:solidFill>
                </a:ln>
              </a:rPr>
              <a:t>6- النظام الدفاعي</a:t>
            </a:r>
            <a:endParaRPr lang="en-US" sz="5400" dirty="0">
              <a:ln>
                <a:solidFill>
                  <a:srgbClr val="C00000"/>
                </a:solidFill>
              </a:ln>
            </a:endParaRPr>
          </a:p>
        </p:txBody>
      </p:sp>
      <p:pic>
        <p:nvPicPr>
          <p:cNvPr id="2" name="Picture 1">
            <a:extLst>
              <a:ext uri="{FF2B5EF4-FFF2-40B4-BE49-F238E27FC236}">
                <a16:creationId xmlns="" xmlns:a16="http://schemas.microsoft.com/office/drawing/2014/main" id="{D803CF3E-D30B-4959-84A3-9BC4F51A3036}"/>
              </a:ext>
            </a:extLst>
          </p:cNvPr>
          <p:cNvPicPr>
            <a:picLocks noChangeAspect="1"/>
          </p:cNvPicPr>
          <p:nvPr/>
        </p:nvPicPr>
        <p:blipFill>
          <a:blip r:embed="rId3" cstate="print"/>
          <a:stretch>
            <a:fillRect/>
          </a:stretch>
        </p:blipFill>
        <p:spPr>
          <a:xfrm>
            <a:off x="908121" y="924236"/>
            <a:ext cx="2779632" cy="2529465"/>
          </a:xfrm>
          <a:prstGeom prst="rect">
            <a:avLst/>
          </a:prstGeom>
        </p:spPr>
      </p:pic>
    </p:spTree>
    <p:extLst>
      <p:ext uri="{BB962C8B-B14F-4D97-AF65-F5344CB8AC3E}">
        <p14:creationId xmlns:p14="http://schemas.microsoft.com/office/powerpoint/2010/main" val="292050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to="" calcmode="lin" valueType="num">
                                      <p:cBhvr>
                                        <p:cTn id="7" dur="1" fill="hold"/>
                                        <p:tgtEl>
                                          <p:spTgt spid="8"/>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fade">
                                      <p:cBhvr>
                                        <p:cTn id="12" dur="20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20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6" presetClass="entr" presetSubtype="0"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down)">
                                      <p:cBhvr>
                                        <p:cTn id="22" dur="580">
                                          <p:stCondLst>
                                            <p:cond delay="0"/>
                                          </p:stCondLst>
                                        </p:cTn>
                                        <p:tgtEl>
                                          <p:spTgt spid="2"/>
                                        </p:tgtEl>
                                      </p:cBhvr>
                                    </p:animEffect>
                                    <p:anim calcmode="lin" valueType="num">
                                      <p:cBhvr>
                                        <p:cTn id="23"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24"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5"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6"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7"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8" dur="26">
                                          <p:stCondLst>
                                            <p:cond delay="650"/>
                                          </p:stCondLst>
                                        </p:cTn>
                                        <p:tgtEl>
                                          <p:spTgt spid="2"/>
                                        </p:tgtEl>
                                      </p:cBhvr>
                                      <p:to x="100000" y="60000"/>
                                    </p:animScale>
                                    <p:animScale>
                                      <p:cBhvr>
                                        <p:cTn id="29" dur="166" decel="50000">
                                          <p:stCondLst>
                                            <p:cond delay="676"/>
                                          </p:stCondLst>
                                        </p:cTn>
                                        <p:tgtEl>
                                          <p:spTgt spid="2"/>
                                        </p:tgtEl>
                                      </p:cBhvr>
                                      <p:to x="100000" y="100000"/>
                                    </p:animScale>
                                    <p:animScale>
                                      <p:cBhvr>
                                        <p:cTn id="30" dur="26">
                                          <p:stCondLst>
                                            <p:cond delay="1312"/>
                                          </p:stCondLst>
                                        </p:cTn>
                                        <p:tgtEl>
                                          <p:spTgt spid="2"/>
                                        </p:tgtEl>
                                      </p:cBhvr>
                                      <p:to x="100000" y="80000"/>
                                    </p:animScale>
                                    <p:animScale>
                                      <p:cBhvr>
                                        <p:cTn id="31" dur="166" decel="50000">
                                          <p:stCondLst>
                                            <p:cond delay="1338"/>
                                          </p:stCondLst>
                                        </p:cTn>
                                        <p:tgtEl>
                                          <p:spTgt spid="2"/>
                                        </p:tgtEl>
                                      </p:cBhvr>
                                      <p:to x="100000" y="100000"/>
                                    </p:animScale>
                                    <p:animScale>
                                      <p:cBhvr>
                                        <p:cTn id="32" dur="26">
                                          <p:stCondLst>
                                            <p:cond delay="1642"/>
                                          </p:stCondLst>
                                        </p:cTn>
                                        <p:tgtEl>
                                          <p:spTgt spid="2"/>
                                        </p:tgtEl>
                                      </p:cBhvr>
                                      <p:to x="100000" y="90000"/>
                                    </p:animScale>
                                    <p:animScale>
                                      <p:cBhvr>
                                        <p:cTn id="33" dur="166" decel="50000">
                                          <p:stCondLst>
                                            <p:cond delay="1668"/>
                                          </p:stCondLst>
                                        </p:cTn>
                                        <p:tgtEl>
                                          <p:spTgt spid="2"/>
                                        </p:tgtEl>
                                      </p:cBhvr>
                                      <p:to x="100000" y="100000"/>
                                    </p:animScale>
                                    <p:animScale>
                                      <p:cBhvr>
                                        <p:cTn id="34" dur="26">
                                          <p:stCondLst>
                                            <p:cond delay="1808"/>
                                          </p:stCondLst>
                                        </p:cTn>
                                        <p:tgtEl>
                                          <p:spTgt spid="2"/>
                                        </p:tgtEl>
                                      </p:cBhvr>
                                      <p:to x="100000" y="95000"/>
                                    </p:animScale>
                                    <p:animScale>
                                      <p:cBhvr>
                                        <p:cTn id="35"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5B30AF6C-52B7-4776-B4ED-1050CBFE32E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41600" t="52499" b="30701"/>
          <a:stretch/>
        </p:blipFill>
        <p:spPr>
          <a:xfrm>
            <a:off x="2610943" y="511670"/>
            <a:ext cx="9126686" cy="2274388"/>
          </a:xfrm>
          <a:prstGeom prst="rect">
            <a:avLst/>
          </a:prstGeom>
        </p:spPr>
      </p:pic>
      <p:sp>
        <p:nvSpPr>
          <p:cNvPr id="3" name="مستطيل: زوايا مستديرة 2">
            <a:extLst>
              <a:ext uri="{FF2B5EF4-FFF2-40B4-BE49-F238E27FC236}">
                <a16:creationId xmlns="" xmlns:a16="http://schemas.microsoft.com/office/drawing/2014/main" id="{DECA2D8D-E114-4A7E-87D7-15D7A4DD3691}"/>
              </a:ext>
            </a:extLst>
          </p:cNvPr>
          <p:cNvSpPr/>
          <p:nvPr/>
        </p:nvSpPr>
        <p:spPr>
          <a:xfrm>
            <a:off x="982102" y="2786058"/>
            <a:ext cx="10088800" cy="3505344"/>
          </a:xfrm>
          <a:prstGeom prst="roundRect">
            <a:avLst>
              <a:gd name="adj" fmla="val 13423"/>
            </a:avLst>
          </a:prstGeom>
          <a:ln w="76200"/>
        </p:spPr>
        <p:style>
          <a:lnRef idx="2">
            <a:schemeClr val="dk1"/>
          </a:lnRef>
          <a:fillRef idx="1">
            <a:schemeClr val="lt1"/>
          </a:fillRef>
          <a:effectRef idx="0">
            <a:schemeClr val="dk1"/>
          </a:effectRef>
          <a:fontRef idx="minor">
            <a:schemeClr val="dk1"/>
          </a:fontRef>
        </p:style>
        <p:txBody>
          <a:bodyPr rtlCol="0" anchor="ctr"/>
          <a:lstStyle/>
          <a:p>
            <a:pPr lvl="0" algn="r" rtl="1">
              <a:defRPr/>
            </a:pPr>
            <a:r>
              <a:rPr lang="ar-EG" sz="3600" b="1" dirty="0">
                <a:ln>
                  <a:solidFill>
                    <a:sysClr val="windowText" lastClr="000000"/>
                  </a:solidFill>
                </a:ln>
                <a:solidFill>
                  <a:sysClr val="windowText" lastClr="000000"/>
                </a:solidFill>
              </a:rPr>
              <a:t>توفر الدولة الحماية والأمن لجميع مواطنيها والمقيمين على أرضها، وتحفظ حقوقهم المتعلقة بما يلي:</a:t>
            </a:r>
          </a:p>
          <a:p>
            <a:pPr lvl="0" algn="r" rtl="1">
              <a:defRPr/>
            </a:pPr>
            <a:r>
              <a:rPr lang="ar-EG" sz="3600" b="1" dirty="0">
                <a:ln>
                  <a:solidFill>
                    <a:srgbClr val="0000FF"/>
                  </a:solidFill>
                </a:ln>
                <a:solidFill>
                  <a:srgbClr val="0000FF"/>
                </a:solidFill>
              </a:rPr>
              <a:t>1- التصرفات، فلا يجوز التوقيف أو الحبس إلا بموجب الأنظمة والأحكام القضائية.</a:t>
            </a:r>
          </a:p>
          <a:p>
            <a:pPr lvl="0" algn="r" rtl="1">
              <a:defRPr/>
            </a:pPr>
            <a:r>
              <a:rPr lang="ar-EG" sz="3600" b="1" dirty="0">
                <a:ln>
                  <a:solidFill>
                    <a:srgbClr val="0000FF"/>
                  </a:solidFill>
                </a:ln>
                <a:solidFill>
                  <a:srgbClr val="0000FF"/>
                </a:solidFill>
              </a:rPr>
              <a:t>2- المساكن، إذ إن للمساكن حرمتها، فلا يجوز دخولها بغير إذن صاحبها، ولا تفتيشها، إلا في الحالات التي تبينها الأنظمة.</a:t>
            </a:r>
          </a:p>
        </p:txBody>
      </p:sp>
      <p:sp>
        <p:nvSpPr>
          <p:cNvPr id="8" name="Rectangle 1">
            <a:extLst>
              <a:ext uri="{FF2B5EF4-FFF2-40B4-BE49-F238E27FC236}">
                <a16:creationId xmlns="" xmlns:a16="http://schemas.microsoft.com/office/drawing/2014/main" id="{9E1F675D-1224-4B24-BFC5-FDE5637B73A8}"/>
              </a:ext>
            </a:extLst>
          </p:cNvPr>
          <p:cNvSpPr>
            <a:spLocks noChangeArrowheads="1"/>
          </p:cNvSpPr>
          <p:nvPr/>
        </p:nvSpPr>
        <p:spPr bwMode="auto">
          <a:xfrm>
            <a:off x="4158134" y="980728"/>
            <a:ext cx="5401474" cy="892552"/>
          </a:xfrm>
          <a:prstGeom prst="rect">
            <a:avLst/>
          </a:prstGeom>
          <a:noFill/>
          <a:ln w="9525">
            <a:noFill/>
            <a:miter lim="800000"/>
            <a:headEnd/>
            <a:tailEnd/>
          </a:ln>
          <a:effectLst/>
        </p:spPr>
        <p:txBody>
          <a:bodyPr vert="horz" wrap="square" lIns="60960" tIns="30480" rIns="60960" bIns="30480" numCol="1" anchor="ctr" anchorCtr="0" compatLnSpc="1">
            <a:prstTxWarp prst="textNoShape">
              <a:avLst/>
            </a:prstTxWarp>
            <a:spAutoFit/>
          </a:bodyPr>
          <a:lstStyle/>
          <a:p>
            <a:pPr algn="ctr"/>
            <a:r>
              <a:rPr lang="ar-EG" sz="5400" b="1" dirty="0">
                <a:ln>
                  <a:solidFill>
                    <a:schemeClr val="tx1"/>
                  </a:solidFill>
                </a:ln>
              </a:rPr>
              <a:t>7- النظام الأمني</a:t>
            </a:r>
            <a:endParaRPr lang="en-US" sz="5400" dirty="0">
              <a:ln>
                <a:solidFill>
                  <a:srgbClr val="C00000"/>
                </a:solidFill>
              </a:ln>
            </a:endParaRPr>
          </a:p>
        </p:txBody>
      </p:sp>
      <p:pic>
        <p:nvPicPr>
          <p:cNvPr id="6" name="صورة 5" descr="62b1af9ca1b79.png"/>
          <p:cNvPicPr>
            <a:picLocks noChangeAspect="1"/>
          </p:cNvPicPr>
          <p:nvPr/>
        </p:nvPicPr>
        <p:blipFill>
          <a:blip r:embed="rId3" cstate="print"/>
          <a:stretch>
            <a:fillRect/>
          </a:stretch>
        </p:blipFill>
        <p:spPr>
          <a:xfrm>
            <a:off x="845766" y="764704"/>
            <a:ext cx="1599436" cy="864096"/>
          </a:xfrm>
          <a:prstGeom prst="rect">
            <a:avLst/>
          </a:prstGeom>
        </p:spPr>
      </p:pic>
    </p:spTree>
    <p:extLst>
      <p:ext uri="{BB962C8B-B14F-4D97-AF65-F5344CB8AC3E}">
        <p14:creationId xmlns:p14="http://schemas.microsoft.com/office/powerpoint/2010/main" val="3332972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to="" calcmode="lin" valueType="num">
                                      <p:cBhvr>
                                        <p:cTn id="7" dur="1" fill="hold"/>
                                        <p:tgtEl>
                                          <p:spTgt spid="8"/>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fade">
                                      <p:cBhvr>
                                        <p:cTn id="12" dur="20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20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20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5B30AF6C-52B7-4776-B4ED-1050CBFE32E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41600" t="52499" b="30701"/>
          <a:stretch/>
        </p:blipFill>
        <p:spPr>
          <a:xfrm>
            <a:off x="2610943" y="511670"/>
            <a:ext cx="9126686" cy="2274388"/>
          </a:xfrm>
          <a:prstGeom prst="rect">
            <a:avLst/>
          </a:prstGeom>
        </p:spPr>
      </p:pic>
      <p:sp>
        <p:nvSpPr>
          <p:cNvPr id="3" name="مستطيل: زوايا مستديرة 2">
            <a:extLst>
              <a:ext uri="{FF2B5EF4-FFF2-40B4-BE49-F238E27FC236}">
                <a16:creationId xmlns="" xmlns:a16="http://schemas.microsoft.com/office/drawing/2014/main" id="{DECA2D8D-E114-4A7E-87D7-15D7A4DD3691}"/>
              </a:ext>
            </a:extLst>
          </p:cNvPr>
          <p:cNvSpPr/>
          <p:nvPr/>
        </p:nvSpPr>
        <p:spPr>
          <a:xfrm>
            <a:off x="982102" y="2786058"/>
            <a:ext cx="10088800" cy="3505344"/>
          </a:xfrm>
          <a:prstGeom prst="roundRect">
            <a:avLst>
              <a:gd name="adj" fmla="val 13423"/>
            </a:avLst>
          </a:prstGeom>
          <a:ln w="76200"/>
        </p:spPr>
        <p:style>
          <a:lnRef idx="2">
            <a:schemeClr val="dk1"/>
          </a:lnRef>
          <a:fillRef idx="1">
            <a:schemeClr val="lt1"/>
          </a:fillRef>
          <a:effectRef idx="0">
            <a:schemeClr val="dk1"/>
          </a:effectRef>
          <a:fontRef idx="minor">
            <a:schemeClr val="dk1"/>
          </a:fontRef>
        </p:style>
        <p:txBody>
          <a:bodyPr rtlCol="0" anchor="ctr"/>
          <a:lstStyle/>
          <a:p>
            <a:pPr lvl="0" algn="r" rtl="1">
              <a:defRPr/>
            </a:pPr>
            <a:r>
              <a:rPr lang="ar-EG" sz="3200" b="1" dirty="0">
                <a:ln>
                  <a:solidFill>
                    <a:sysClr val="windowText" lastClr="000000"/>
                  </a:solidFill>
                </a:ln>
                <a:solidFill>
                  <a:sysClr val="windowText" lastClr="000000"/>
                </a:solidFill>
              </a:rPr>
              <a:t>توفر الدولة الحماية والأمن لجميع مواطنيها والمقيمين على أرضها، وتحفظ حقوقهم المتعلقة بما يلي:</a:t>
            </a:r>
          </a:p>
          <a:p>
            <a:pPr lvl="0" algn="r" rtl="1">
              <a:defRPr/>
            </a:pPr>
            <a:r>
              <a:rPr lang="ar-EG" sz="3200" b="1" dirty="0">
                <a:ln>
                  <a:solidFill>
                    <a:srgbClr val="0000FF"/>
                  </a:solidFill>
                </a:ln>
                <a:solidFill>
                  <a:srgbClr val="0000FF"/>
                </a:solidFill>
              </a:rPr>
              <a:t>3- الملكية الخاصة، حيث لها حرمتها، فلا ينزع من أحد ملكه إلا للمصلحة العامة على أن يعوض المالك تعويضا عادلًا.</a:t>
            </a:r>
          </a:p>
          <a:p>
            <a:pPr lvl="0" algn="r" rtl="1">
              <a:defRPr/>
            </a:pPr>
            <a:r>
              <a:rPr lang="ar-EG" sz="3200" b="1" dirty="0">
                <a:ln>
                  <a:solidFill>
                    <a:srgbClr val="0000FF"/>
                  </a:solidFill>
                </a:ln>
                <a:solidFill>
                  <a:srgbClr val="0000FF"/>
                </a:solidFill>
              </a:rPr>
              <a:t>4- الأموال، حيث تحظر المصادرة العامة للأموال، فلا تكون عقوبة المصادرة الخاصة إلا بحكم قضائي.</a:t>
            </a:r>
          </a:p>
        </p:txBody>
      </p:sp>
      <p:sp>
        <p:nvSpPr>
          <p:cNvPr id="8" name="Rectangle 1">
            <a:extLst>
              <a:ext uri="{FF2B5EF4-FFF2-40B4-BE49-F238E27FC236}">
                <a16:creationId xmlns="" xmlns:a16="http://schemas.microsoft.com/office/drawing/2014/main" id="{9E1F675D-1224-4B24-BFC5-FDE5637B73A8}"/>
              </a:ext>
            </a:extLst>
          </p:cNvPr>
          <p:cNvSpPr>
            <a:spLocks noChangeArrowheads="1"/>
          </p:cNvSpPr>
          <p:nvPr/>
        </p:nvSpPr>
        <p:spPr bwMode="auto">
          <a:xfrm>
            <a:off x="4158134" y="980728"/>
            <a:ext cx="5401474" cy="892552"/>
          </a:xfrm>
          <a:prstGeom prst="rect">
            <a:avLst/>
          </a:prstGeom>
          <a:noFill/>
          <a:ln w="9525">
            <a:noFill/>
            <a:miter lim="800000"/>
            <a:headEnd/>
            <a:tailEnd/>
          </a:ln>
          <a:effectLst/>
        </p:spPr>
        <p:txBody>
          <a:bodyPr vert="horz" wrap="square" lIns="60960" tIns="30480" rIns="60960" bIns="30480" numCol="1" anchor="ctr" anchorCtr="0" compatLnSpc="1">
            <a:prstTxWarp prst="textNoShape">
              <a:avLst/>
            </a:prstTxWarp>
            <a:spAutoFit/>
          </a:bodyPr>
          <a:lstStyle/>
          <a:p>
            <a:pPr algn="ctr"/>
            <a:r>
              <a:rPr lang="ar-EG" sz="5400" b="1" dirty="0">
                <a:ln>
                  <a:solidFill>
                    <a:schemeClr val="tx1"/>
                  </a:solidFill>
                </a:ln>
              </a:rPr>
              <a:t>7- النظام الأمني</a:t>
            </a:r>
            <a:endParaRPr lang="en-US" sz="5400" dirty="0">
              <a:ln>
                <a:solidFill>
                  <a:srgbClr val="C00000"/>
                </a:solidFill>
              </a:ln>
            </a:endParaRPr>
          </a:p>
        </p:txBody>
      </p:sp>
      <p:pic>
        <p:nvPicPr>
          <p:cNvPr id="6" name="صورة 5" descr="62b1af9ca1b79.png"/>
          <p:cNvPicPr>
            <a:picLocks noChangeAspect="1"/>
          </p:cNvPicPr>
          <p:nvPr/>
        </p:nvPicPr>
        <p:blipFill>
          <a:blip r:embed="rId3" cstate="print"/>
          <a:stretch>
            <a:fillRect/>
          </a:stretch>
        </p:blipFill>
        <p:spPr>
          <a:xfrm>
            <a:off x="845766" y="764704"/>
            <a:ext cx="1599436" cy="864096"/>
          </a:xfrm>
          <a:prstGeom prst="rect">
            <a:avLst/>
          </a:prstGeom>
        </p:spPr>
      </p:pic>
    </p:spTree>
    <p:extLst>
      <p:ext uri="{BB962C8B-B14F-4D97-AF65-F5344CB8AC3E}">
        <p14:creationId xmlns:p14="http://schemas.microsoft.com/office/powerpoint/2010/main" val="2242066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to="" calcmode="lin" valueType="num">
                                      <p:cBhvr>
                                        <p:cTn id="7" dur="1" fill="hold"/>
                                        <p:tgtEl>
                                          <p:spTgt spid="8"/>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fade">
                                      <p:cBhvr>
                                        <p:cTn id="12" dur="20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20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20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5B30AF6C-52B7-4776-B4ED-1050CBFE32E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41600" t="52499" b="30701"/>
          <a:stretch/>
        </p:blipFill>
        <p:spPr>
          <a:xfrm>
            <a:off x="2610943" y="511670"/>
            <a:ext cx="9126686" cy="2274388"/>
          </a:xfrm>
          <a:prstGeom prst="rect">
            <a:avLst/>
          </a:prstGeom>
        </p:spPr>
      </p:pic>
      <p:sp>
        <p:nvSpPr>
          <p:cNvPr id="3" name="مستطيل: زوايا مستديرة 2">
            <a:extLst>
              <a:ext uri="{FF2B5EF4-FFF2-40B4-BE49-F238E27FC236}">
                <a16:creationId xmlns="" xmlns:a16="http://schemas.microsoft.com/office/drawing/2014/main" id="{DECA2D8D-E114-4A7E-87D7-15D7A4DD3691}"/>
              </a:ext>
            </a:extLst>
          </p:cNvPr>
          <p:cNvSpPr/>
          <p:nvPr/>
        </p:nvSpPr>
        <p:spPr>
          <a:xfrm>
            <a:off x="982102" y="2786058"/>
            <a:ext cx="10088800" cy="3505344"/>
          </a:xfrm>
          <a:prstGeom prst="roundRect">
            <a:avLst>
              <a:gd name="adj" fmla="val 13423"/>
            </a:avLst>
          </a:prstGeom>
          <a:ln w="76200"/>
        </p:spPr>
        <p:style>
          <a:lnRef idx="2">
            <a:schemeClr val="dk1"/>
          </a:lnRef>
          <a:fillRef idx="1">
            <a:schemeClr val="lt1"/>
          </a:fillRef>
          <a:effectRef idx="0">
            <a:schemeClr val="dk1"/>
          </a:effectRef>
          <a:fontRef idx="minor">
            <a:schemeClr val="dk1"/>
          </a:fontRef>
        </p:style>
        <p:txBody>
          <a:bodyPr rtlCol="0" anchor="ctr"/>
          <a:lstStyle/>
          <a:p>
            <a:pPr lvl="0" algn="r" rtl="1">
              <a:defRPr/>
            </a:pPr>
            <a:r>
              <a:rPr lang="ar-EG" sz="3200" b="1" dirty="0">
                <a:ln>
                  <a:solidFill>
                    <a:sysClr val="windowText" lastClr="000000"/>
                  </a:solidFill>
                </a:ln>
                <a:solidFill>
                  <a:sysClr val="windowText" lastClr="000000"/>
                </a:solidFill>
              </a:rPr>
              <a:t>توفر الدولة الحماية والأمن لجميع مواطنيها والمقيمين على أرضها، وتحفظ حقوقهم المتعلقة بما يلي:</a:t>
            </a:r>
          </a:p>
          <a:p>
            <a:pPr lvl="0" algn="r" rtl="1">
              <a:defRPr/>
            </a:pPr>
            <a:r>
              <a:rPr lang="ar-EG" sz="3200" b="1" dirty="0">
                <a:ln>
                  <a:solidFill>
                    <a:srgbClr val="0000FF"/>
                  </a:solidFill>
                </a:ln>
                <a:solidFill>
                  <a:srgbClr val="0000FF"/>
                </a:solidFill>
              </a:rPr>
              <a:t>5- المسؤولية الجنائية، حيث تحمي القوانين حرية الإنسان بجعل العقوبة شخصية، فلا جريمة ولا عقوبة إلا بناء على نص شرعي، أو نص نظامي، ولا عقاب إلا على الأعمال التي تحدث بعد العمل بالقاعدة القانونية.</a:t>
            </a:r>
          </a:p>
        </p:txBody>
      </p:sp>
      <p:sp>
        <p:nvSpPr>
          <p:cNvPr id="8" name="Rectangle 1">
            <a:extLst>
              <a:ext uri="{FF2B5EF4-FFF2-40B4-BE49-F238E27FC236}">
                <a16:creationId xmlns="" xmlns:a16="http://schemas.microsoft.com/office/drawing/2014/main" id="{9E1F675D-1224-4B24-BFC5-FDE5637B73A8}"/>
              </a:ext>
            </a:extLst>
          </p:cNvPr>
          <p:cNvSpPr>
            <a:spLocks noChangeArrowheads="1"/>
          </p:cNvSpPr>
          <p:nvPr/>
        </p:nvSpPr>
        <p:spPr bwMode="auto">
          <a:xfrm>
            <a:off x="4158134" y="980728"/>
            <a:ext cx="5401474" cy="892552"/>
          </a:xfrm>
          <a:prstGeom prst="rect">
            <a:avLst/>
          </a:prstGeom>
          <a:noFill/>
          <a:ln w="9525">
            <a:noFill/>
            <a:miter lim="800000"/>
            <a:headEnd/>
            <a:tailEnd/>
          </a:ln>
          <a:effectLst/>
        </p:spPr>
        <p:txBody>
          <a:bodyPr vert="horz" wrap="square" lIns="60960" tIns="30480" rIns="60960" bIns="30480" numCol="1" anchor="ctr" anchorCtr="0" compatLnSpc="1">
            <a:prstTxWarp prst="textNoShape">
              <a:avLst/>
            </a:prstTxWarp>
            <a:spAutoFit/>
          </a:bodyPr>
          <a:lstStyle/>
          <a:p>
            <a:pPr algn="ctr"/>
            <a:r>
              <a:rPr lang="ar-EG" sz="5400" b="1" dirty="0">
                <a:ln>
                  <a:solidFill>
                    <a:schemeClr val="tx1"/>
                  </a:solidFill>
                </a:ln>
              </a:rPr>
              <a:t>7- النظام الأمني</a:t>
            </a:r>
            <a:endParaRPr lang="en-US" sz="5400" dirty="0">
              <a:ln>
                <a:solidFill>
                  <a:srgbClr val="C00000"/>
                </a:solidFill>
              </a:ln>
            </a:endParaRPr>
          </a:p>
        </p:txBody>
      </p:sp>
      <p:pic>
        <p:nvPicPr>
          <p:cNvPr id="6" name="صورة 5" descr="62b1af9ca1b79.png"/>
          <p:cNvPicPr>
            <a:picLocks noChangeAspect="1"/>
          </p:cNvPicPr>
          <p:nvPr/>
        </p:nvPicPr>
        <p:blipFill>
          <a:blip r:embed="rId3" cstate="print"/>
          <a:stretch>
            <a:fillRect/>
          </a:stretch>
        </p:blipFill>
        <p:spPr>
          <a:xfrm>
            <a:off x="845766" y="764704"/>
            <a:ext cx="1599436" cy="864096"/>
          </a:xfrm>
          <a:prstGeom prst="rect">
            <a:avLst/>
          </a:prstGeom>
        </p:spPr>
      </p:pic>
    </p:spTree>
    <p:extLst>
      <p:ext uri="{BB962C8B-B14F-4D97-AF65-F5344CB8AC3E}">
        <p14:creationId xmlns:p14="http://schemas.microsoft.com/office/powerpoint/2010/main" val="2483478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to="" calcmode="lin" valueType="num">
                                      <p:cBhvr>
                                        <p:cTn id="7" dur="1" fill="hold"/>
                                        <p:tgtEl>
                                          <p:spTgt spid="8"/>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fade">
                                      <p:cBhvr>
                                        <p:cTn id="12" dur="20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20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141DA87A-78DF-4772-9DAA-08FFE07C549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1750" y="566598"/>
            <a:ext cx="10909649" cy="1983870"/>
          </a:xfrm>
          <a:prstGeom prst="rect">
            <a:avLst/>
          </a:prstGeom>
        </p:spPr>
      </p:pic>
      <p:sp>
        <p:nvSpPr>
          <p:cNvPr id="3" name="مستطيل: زوايا مستديرة 2">
            <a:extLst>
              <a:ext uri="{FF2B5EF4-FFF2-40B4-BE49-F238E27FC236}">
                <a16:creationId xmlns="" xmlns:a16="http://schemas.microsoft.com/office/drawing/2014/main" id="{DECA2D8D-E114-4A7E-87D7-15D7A4DD3691}"/>
              </a:ext>
            </a:extLst>
          </p:cNvPr>
          <p:cNvSpPr/>
          <p:nvPr/>
        </p:nvSpPr>
        <p:spPr>
          <a:xfrm>
            <a:off x="1057950" y="3157970"/>
            <a:ext cx="10088800" cy="2299126"/>
          </a:xfrm>
          <a:prstGeom prst="roundRect">
            <a:avLst>
              <a:gd name="adj" fmla="val 13423"/>
            </a:avLst>
          </a:prstGeom>
          <a:ln w="76200"/>
        </p:spPr>
        <p:style>
          <a:lnRef idx="2">
            <a:schemeClr val="dk1"/>
          </a:lnRef>
          <a:fillRef idx="1">
            <a:schemeClr val="lt1"/>
          </a:fillRef>
          <a:effectRef idx="0">
            <a:schemeClr val="dk1"/>
          </a:effectRef>
          <a:fontRef idx="minor">
            <a:schemeClr val="dk1"/>
          </a:fontRef>
        </p:style>
        <p:txBody>
          <a:bodyPr rtlCol="0" anchor="ctr"/>
          <a:lstStyle/>
          <a:p>
            <a:pPr lvl="0" algn="ctr" rtl="1">
              <a:defRPr/>
            </a:pPr>
            <a:r>
              <a:rPr lang="ar-EG" sz="3600" b="1" dirty="0">
                <a:ln>
                  <a:solidFill>
                    <a:srgbClr val="0000FF"/>
                  </a:solidFill>
                </a:ln>
                <a:solidFill>
                  <a:srgbClr val="0000FF"/>
                </a:solidFill>
              </a:rPr>
              <a:t>مجلس الملك ومجلس ولي العهد مفتوحان لكل مواطن، ولكل من له شكوى أو مظلمة، ومن حق كل فرد مخاطبة السلطات العامة فيما يعرض له من الشؤون</a:t>
            </a:r>
          </a:p>
        </p:txBody>
      </p:sp>
      <p:sp>
        <p:nvSpPr>
          <p:cNvPr id="8" name="Rectangle 1">
            <a:extLst>
              <a:ext uri="{FF2B5EF4-FFF2-40B4-BE49-F238E27FC236}">
                <a16:creationId xmlns="" xmlns:a16="http://schemas.microsoft.com/office/drawing/2014/main" id="{9E1F675D-1224-4B24-BFC5-FDE5637B73A8}"/>
              </a:ext>
            </a:extLst>
          </p:cNvPr>
          <p:cNvSpPr>
            <a:spLocks noChangeArrowheads="1"/>
          </p:cNvSpPr>
          <p:nvPr/>
        </p:nvSpPr>
        <p:spPr bwMode="auto">
          <a:xfrm>
            <a:off x="2933998" y="1112258"/>
            <a:ext cx="6553602" cy="892552"/>
          </a:xfrm>
          <a:prstGeom prst="rect">
            <a:avLst/>
          </a:prstGeom>
          <a:noFill/>
          <a:ln w="9525">
            <a:noFill/>
            <a:miter lim="800000"/>
            <a:headEnd/>
            <a:tailEnd/>
          </a:ln>
          <a:effectLst/>
        </p:spPr>
        <p:txBody>
          <a:bodyPr vert="horz" wrap="square" lIns="60960" tIns="30480" rIns="60960" bIns="30480" numCol="1" anchor="ctr" anchorCtr="0" compatLnSpc="1">
            <a:prstTxWarp prst="textNoShape">
              <a:avLst/>
            </a:prstTxWarp>
            <a:spAutoFit/>
          </a:bodyPr>
          <a:lstStyle/>
          <a:p>
            <a:pPr algn="ctr"/>
            <a:r>
              <a:rPr lang="ar-EG" sz="5400" b="1" dirty="0">
                <a:ln>
                  <a:solidFill>
                    <a:schemeClr val="tx1"/>
                  </a:solidFill>
                </a:ln>
              </a:rPr>
              <a:t>8- نظام المجلس المفتوح</a:t>
            </a:r>
            <a:endParaRPr lang="en-US" sz="5400" dirty="0">
              <a:ln>
                <a:solidFill>
                  <a:srgbClr val="C00000"/>
                </a:solidFill>
              </a:ln>
            </a:endParaRPr>
          </a:p>
        </p:txBody>
      </p:sp>
    </p:spTree>
    <p:extLst>
      <p:ext uri="{BB962C8B-B14F-4D97-AF65-F5344CB8AC3E}">
        <p14:creationId xmlns:p14="http://schemas.microsoft.com/office/powerpoint/2010/main" val="1406994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to="" calcmode="lin" valueType="num">
                                      <p:cBhvr>
                                        <p:cTn id="7" dur="1" fill="hold"/>
                                        <p:tgtEl>
                                          <p:spTgt spid="8"/>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fade">
                                      <p:cBhvr>
                                        <p:cTn id="12" dur="20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جدول 3"/>
          <p:cNvGraphicFramePr>
            <a:graphicFrameLocks noGrp="1"/>
          </p:cNvGraphicFramePr>
          <p:nvPr>
            <p:extLst>
              <p:ext uri="{D42A27DB-BD31-4B8C-83A1-F6EECF244321}">
                <p14:modId xmlns:p14="http://schemas.microsoft.com/office/powerpoint/2010/main" val="3449859092"/>
              </p:ext>
            </p:extLst>
          </p:nvPr>
        </p:nvGraphicFramePr>
        <p:xfrm>
          <a:off x="1173128" y="1282821"/>
          <a:ext cx="10072758" cy="4240870"/>
        </p:xfrm>
        <a:graphic>
          <a:graphicData uri="http://schemas.openxmlformats.org/drawingml/2006/table">
            <a:tbl>
              <a:tblPr rtl="1" firstRow="1" bandRow="1">
                <a:solidFill>
                  <a:schemeClr val="accent6">
                    <a:lumMod val="60000"/>
                    <a:lumOff val="40000"/>
                  </a:schemeClr>
                </a:solidFill>
                <a:effectLst>
                  <a:innerShdw blurRad="63500" dist="50800" dir="13500000">
                    <a:prstClr val="black">
                      <a:alpha val="50000"/>
                    </a:prstClr>
                  </a:innerShdw>
                </a:effectLst>
                <a:tableStyleId>{5C22544A-7EE6-4342-B048-85BDC9FD1C3A}</a:tableStyleId>
              </a:tblPr>
              <a:tblGrid>
                <a:gridCol w="1087962">
                  <a:extLst>
                    <a:ext uri="{9D8B030D-6E8A-4147-A177-3AD203B41FA5}">
                      <a16:colId xmlns="" xmlns:a16="http://schemas.microsoft.com/office/drawing/2014/main" val="20000"/>
                    </a:ext>
                  </a:extLst>
                </a:gridCol>
                <a:gridCol w="8984796">
                  <a:extLst>
                    <a:ext uri="{9D8B030D-6E8A-4147-A177-3AD203B41FA5}">
                      <a16:colId xmlns="" xmlns:a16="http://schemas.microsoft.com/office/drawing/2014/main" val="20001"/>
                    </a:ext>
                  </a:extLst>
                </a:gridCol>
              </a:tblGrid>
              <a:tr h="1162437">
                <a:tc rowSpan="2">
                  <a:txBody>
                    <a:bodyPr/>
                    <a:lstStyle/>
                    <a:p>
                      <a:pPr algn="ctr" rtl="0"/>
                      <a:r>
                        <a:rPr lang="ar-EG" sz="2800" b="1" dirty="0">
                          <a:solidFill>
                            <a:srgbClr val="FF0000"/>
                          </a:solidFill>
                        </a:rPr>
                        <a:t>معلومات إثرائية</a:t>
                      </a:r>
                    </a:p>
                  </a:txBody>
                  <a:tcPr vert="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FFCC"/>
                    </a:solidFill>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EG" sz="2800" b="1" dirty="0">
                          <a:solidFill>
                            <a:schemeClr val="accent6">
                              <a:lumMod val="50000"/>
                            </a:schemeClr>
                          </a:solidFill>
                        </a:rPr>
                        <a:t>           </a:t>
                      </a:r>
                      <a:r>
                        <a:rPr lang="ar-EG" sz="3600" b="1" u="sng" dirty="0">
                          <a:solidFill>
                            <a:schemeClr val="accent6">
                              <a:lumMod val="50000"/>
                            </a:schemeClr>
                          </a:solidFill>
                        </a:rPr>
                        <a:t>إثراء قانوني</a:t>
                      </a:r>
                      <a:endParaRPr lang="ar-EG" sz="2800" b="1" u="sng" dirty="0">
                        <a:solidFill>
                          <a:schemeClr val="accent6">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0"/>
                  </a:ext>
                </a:extLst>
              </a:tr>
              <a:tr h="3078433">
                <a:tc vMerge="1">
                  <a:txBody>
                    <a:bodyPr/>
                    <a:lstStyle/>
                    <a:p>
                      <a:pPr rtl="1"/>
                      <a:endParaRPr lang="ar-EG" dirty="0"/>
                    </a:p>
                  </a:txBody>
                  <a:tcPr vert="vert270" anchor="ct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EG" sz="2800" b="1" dirty="0"/>
                        <a:t>منصة تواصل: توضّح كيفية التواصل مع الديوان الملكي مباشرة لتحقيق سياسة المجالس المفتوحة.</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1"/>
                  </a:ext>
                </a:extLst>
              </a:tr>
            </a:tbl>
          </a:graphicData>
        </a:graphic>
      </p:graphicFrame>
      <p:pic>
        <p:nvPicPr>
          <p:cNvPr id="3" name="Picture 2">
            <a:extLst>
              <a:ext uri="{FF2B5EF4-FFF2-40B4-BE49-F238E27FC236}">
                <a16:creationId xmlns="" xmlns:a16="http://schemas.microsoft.com/office/drawing/2014/main" id="{FF8D4DFE-6482-45FE-A5A7-BA7194045697}"/>
              </a:ext>
            </a:extLst>
          </p:cNvPr>
          <p:cNvPicPr>
            <a:picLocks noChangeAspect="1"/>
          </p:cNvPicPr>
          <p:nvPr/>
        </p:nvPicPr>
        <p:blipFill>
          <a:blip r:embed="rId2" cstate="print"/>
          <a:stretch>
            <a:fillRect/>
          </a:stretch>
        </p:blipFill>
        <p:spPr>
          <a:xfrm>
            <a:off x="1781870" y="3403256"/>
            <a:ext cx="2135700" cy="2094082"/>
          </a:xfrm>
          <a:prstGeom prst="rect">
            <a:avLst/>
          </a:prstGeom>
        </p:spPr>
      </p:pic>
      <p:pic>
        <p:nvPicPr>
          <p:cNvPr id="5" name="Picture 4">
            <a:extLst>
              <a:ext uri="{FF2B5EF4-FFF2-40B4-BE49-F238E27FC236}">
                <a16:creationId xmlns="" xmlns:a16="http://schemas.microsoft.com/office/drawing/2014/main" id="{0D18775E-57D2-438F-9155-8F90AE31B3F1}"/>
              </a:ext>
            </a:extLst>
          </p:cNvPr>
          <p:cNvPicPr>
            <a:picLocks noChangeAspect="1"/>
          </p:cNvPicPr>
          <p:nvPr/>
        </p:nvPicPr>
        <p:blipFill>
          <a:blip r:embed="rId3" cstate="print"/>
          <a:stretch>
            <a:fillRect/>
          </a:stretch>
        </p:blipFill>
        <p:spPr>
          <a:xfrm>
            <a:off x="9126686" y="1484784"/>
            <a:ext cx="864096" cy="792475"/>
          </a:xfrm>
          <a:prstGeom prst="rect">
            <a:avLst/>
          </a:prstGeom>
        </p:spPr>
      </p:pic>
    </p:spTree>
    <p:extLst>
      <p:ext uri="{BB962C8B-B14F-4D97-AF65-F5344CB8AC3E}">
        <p14:creationId xmlns:p14="http://schemas.microsoft.com/office/powerpoint/2010/main" val="2727515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1875" b="100000" l="10000" r="90000"/>
                    </a14:imgEffect>
                  </a14:imgLayer>
                </a14:imgProps>
              </a:ext>
            </a:extLst>
          </a:blip>
          <a:srcRect l="19996" t="1453" r="26872"/>
          <a:stretch/>
        </p:blipFill>
        <p:spPr>
          <a:xfrm>
            <a:off x="1744632" y="928670"/>
            <a:ext cx="8786874" cy="4844845"/>
          </a:xfrm>
          <a:prstGeom prst="rect">
            <a:avLst/>
          </a:prstGeom>
        </p:spPr>
      </p:pic>
      <p:sp>
        <p:nvSpPr>
          <p:cNvPr id="5" name="Rectangle 1">
            <a:extLst>
              <a:ext uri="{FF2B5EF4-FFF2-40B4-BE49-F238E27FC236}">
                <a16:creationId xmlns="" xmlns:a16="http://schemas.microsoft.com/office/drawing/2014/main" id="{9E1F675D-1224-4B24-BFC5-FDE5637B73A8}"/>
              </a:ext>
            </a:extLst>
          </p:cNvPr>
          <p:cNvSpPr>
            <a:spLocks noChangeArrowheads="1"/>
          </p:cNvSpPr>
          <p:nvPr/>
        </p:nvSpPr>
        <p:spPr bwMode="auto">
          <a:xfrm>
            <a:off x="3455336" y="2961687"/>
            <a:ext cx="6076038" cy="1538883"/>
          </a:xfrm>
          <a:prstGeom prst="rect">
            <a:avLst/>
          </a:prstGeom>
          <a:noFill/>
          <a:ln w="9525">
            <a:noFill/>
            <a:miter lim="800000"/>
            <a:headEnd/>
            <a:tailEnd/>
          </a:ln>
          <a:effectLst/>
        </p:spPr>
        <p:txBody>
          <a:bodyPr vert="horz" wrap="square" lIns="60960" tIns="30480" rIns="60960" bIns="30480" numCol="1" anchor="ctr" anchorCtr="0" compatLnSpc="1">
            <a:prstTxWarp prst="textNoShape">
              <a:avLst/>
            </a:prstTxWarp>
            <a:spAutoFit/>
          </a:bodyPr>
          <a:lstStyle/>
          <a:p>
            <a:pPr algn="ctr"/>
            <a:r>
              <a:rPr lang="ar-EG" sz="9600" b="1" dirty="0">
                <a:ln>
                  <a:solidFill>
                    <a:schemeClr val="tx1"/>
                  </a:solidFill>
                </a:ln>
                <a:solidFill>
                  <a:srgbClr val="FF0000"/>
                </a:solidFill>
              </a:rPr>
              <a:t>التقويم</a:t>
            </a:r>
            <a:endParaRPr lang="en-US" sz="9600" dirty="0">
              <a:ln>
                <a:solidFill>
                  <a:srgbClr val="C00000"/>
                </a:solidFill>
              </a:ln>
              <a:solidFill>
                <a:srgbClr val="C00000"/>
              </a:solidFill>
            </a:endParaRPr>
          </a:p>
        </p:txBody>
      </p:sp>
      <p:pic>
        <p:nvPicPr>
          <p:cNvPr id="6" name="صورة 5" descr="62b1af9ca1b79.png"/>
          <p:cNvPicPr>
            <a:picLocks noChangeAspect="1"/>
          </p:cNvPicPr>
          <p:nvPr/>
        </p:nvPicPr>
        <p:blipFill>
          <a:blip r:embed="rId4" cstate="print"/>
          <a:stretch>
            <a:fillRect/>
          </a:stretch>
        </p:blipFill>
        <p:spPr>
          <a:xfrm>
            <a:off x="845766" y="764704"/>
            <a:ext cx="1599436" cy="86409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صورة 8">
            <a:extLst>
              <a:ext uri="{FF2B5EF4-FFF2-40B4-BE49-F238E27FC236}">
                <a16:creationId xmlns="" xmlns:a16="http://schemas.microsoft.com/office/drawing/2014/main" id="{B3234545-C0AB-43D9-B883-59F86BE8E71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5673722" y="642918"/>
            <a:ext cx="4752212" cy="2021840"/>
          </a:xfrm>
          <a:prstGeom prst="rect">
            <a:avLst/>
          </a:prstGeom>
        </p:spPr>
      </p:pic>
      <p:sp>
        <p:nvSpPr>
          <p:cNvPr id="3" name="مستطيل: زوايا مستديرة 2">
            <a:extLst>
              <a:ext uri="{FF2B5EF4-FFF2-40B4-BE49-F238E27FC236}">
                <a16:creationId xmlns="" xmlns:a16="http://schemas.microsoft.com/office/drawing/2014/main" id="{DECA2D8D-E114-4A7E-87D7-15D7A4DD3691}"/>
              </a:ext>
            </a:extLst>
          </p:cNvPr>
          <p:cNvSpPr/>
          <p:nvPr/>
        </p:nvSpPr>
        <p:spPr>
          <a:xfrm>
            <a:off x="815938" y="2786058"/>
            <a:ext cx="10088800" cy="3214710"/>
          </a:xfrm>
          <a:prstGeom prst="roundRect">
            <a:avLst>
              <a:gd name="adj" fmla="val 13423"/>
            </a:avLst>
          </a:prstGeom>
          <a:ln w="76200"/>
        </p:spPr>
        <p:style>
          <a:lnRef idx="2">
            <a:schemeClr val="dk1"/>
          </a:lnRef>
          <a:fillRef idx="1">
            <a:schemeClr val="lt1"/>
          </a:fillRef>
          <a:effectRef idx="0">
            <a:schemeClr val="dk1"/>
          </a:effectRef>
          <a:fontRef idx="minor">
            <a:schemeClr val="dk1"/>
          </a:fontRef>
        </p:style>
        <p:txBody>
          <a:bodyPr rtlCol="0" anchor="ctr"/>
          <a:lstStyle/>
          <a:p>
            <a:pPr lvl="0" algn="ctr" rtl="1">
              <a:defRPr/>
            </a:pPr>
            <a:r>
              <a:rPr lang="ar-EG" sz="3600" b="1" dirty="0">
                <a:solidFill>
                  <a:schemeClr val="tx1"/>
                </a:solidFill>
              </a:rPr>
              <a:t>مم يتكون القضاء السعودي؟</a:t>
            </a:r>
          </a:p>
          <a:p>
            <a:pPr lvl="0" algn="ctr" rtl="1">
              <a:defRPr/>
            </a:pPr>
            <a:r>
              <a:rPr lang="ar-EG" sz="3600" b="1" dirty="0">
                <a:solidFill>
                  <a:schemeClr val="bg1">
                    <a:lumMod val="85000"/>
                  </a:schemeClr>
                </a:solidFill>
              </a:rPr>
              <a:t>.........................................................</a:t>
            </a:r>
          </a:p>
          <a:p>
            <a:pPr lvl="0" algn="ctr" rtl="1">
              <a:defRPr/>
            </a:pPr>
            <a:r>
              <a:rPr lang="ar-EG" sz="3600" b="1" dirty="0">
                <a:solidFill>
                  <a:schemeClr val="bg1">
                    <a:lumMod val="85000"/>
                  </a:schemeClr>
                </a:solidFill>
              </a:rPr>
              <a:t>.........................................................</a:t>
            </a:r>
          </a:p>
          <a:p>
            <a:pPr lvl="0" algn="ctr" rtl="1">
              <a:defRPr/>
            </a:pPr>
            <a:r>
              <a:rPr lang="ar-EG" sz="3600" b="1" dirty="0">
                <a:solidFill>
                  <a:schemeClr val="bg1">
                    <a:lumMod val="85000"/>
                  </a:schemeClr>
                </a:solidFill>
              </a:rPr>
              <a:t>.........................................................</a:t>
            </a:r>
          </a:p>
        </p:txBody>
      </p:sp>
      <p:sp>
        <p:nvSpPr>
          <p:cNvPr id="8" name="Rectangle 1">
            <a:extLst>
              <a:ext uri="{FF2B5EF4-FFF2-40B4-BE49-F238E27FC236}">
                <a16:creationId xmlns="" xmlns:a16="http://schemas.microsoft.com/office/drawing/2014/main" id="{9E1F675D-1224-4B24-BFC5-FDE5637B73A8}"/>
              </a:ext>
            </a:extLst>
          </p:cNvPr>
          <p:cNvSpPr>
            <a:spLocks noChangeArrowheads="1"/>
          </p:cNvSpPr>
          <p:nvPr/>
        </p:nvSpPr>
        <p:spPr bwMode="auto">
          <a:xfrm>
            <a:off x="7531110" y="1071546"/>
            <a:ext cx="2500330" cy="677108"/>
          </a:xfrm>
          <a:prstGeom prst="rect">
            <a:avLst/>
          </a:prstGeom>
          <a:noFill/>
          <a:ln w="9525">
            <a:noFill/>
            <a:miter lim="800000"/>
            <a:headEnd/>
            <a:tailEnd/>
          </a:ln>
          <a:effectLst/>
        </p:spPr>
        <p:txBody>
          <a:bodyPr vert="horz" wrap="square" lIns="60960" tIns="30480" rIns="60960" bIns="30480" numCol="1" anchor="ctr" anchorCtr="0" compatLnSpc="1">
            <a:prstTxWarp prst="textNoShape">
              <a:avLst/>
            </a:prstTxWarp>
            <a:spAutoFit/>
          </a:bodyPr>
          <a:lstStyle/>
          <a:p>
            <a:pPr algn="ctr"/>
            <a:r>
              <a:rPr lang="ar-EG" sz="4000" b="1" dirty="0">
                <a:ln>
                  <a:solidFill>
                    <a:schemeClr val="tx1"/>
                  </a:solidFill>
                </a:ln>
                <a:solidFill>
                  <a:srgbClr val="0000FF"/>
                </a:solidFill>
              </a:rPr>
              <a:t>اتحقق</a:t>
            </a:r>
            <a:endParaRPr lang="en-US" sz="4000" dirty="0">
              <a:ln>
                <a:solidFill>
                  <a:srgbClr val="C00000"/>
                </a:solidFill>
              </a:ln>
              <a:solidFill>
                <a:srgbClr val="0000FF"/>
              </a:solidFill>
            </a:endParaRPr>
          </a:p>
        </p:txBody>
      </p:sp>
      <p:pic>
        <p:nvPicPr>
          <p:cNvPr id="5" name="صورة 4" descr="62b1af9ca1b79.png"/>
          <p:cNvPicPr>
            <a:picLocks noChangeAspect="1"/>
          </p:cNvPicPr>
          <p:nvPr/>
        </p:nvPicPr>
        <p:blipFill>
          <a:blip r:embed="rId3" cstate="print"/>
          <a:stretch>
            <a:fillRect/>
          </a:stretch>
        </p:blipFill>
        <p:spPr>
          <a:xfrm>
            <a:off x="845766" y="764704"/>
            <a:ext cx="1599436" cy="864096"/>
          </a:xfrm>
          <a:prstGeom prst="rect">
            <a:avLst/>
          </a:prstGeom>
        </p:spPr>
      </p:pic>
    </p:spTree>
    <p:extLst>
      <p:ext uri="{BB962C8B-B14F-4D97-AF65-F5344CB8AC3E}">
        <p14:creationId xmlns:p14="http://schemas.microsoft.com/office/powerpoint/2010/main" val="2127534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to="" calcmode="lin" valueType="num">
                                      <p:cBhvr>
                                        <p:cTn id="7" dur="1" fill="hold"/>
                                        <p:tgtEl>
                                          <p:spTgt spid="8"/>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fade">
                                      <p:cBhvr>
                                        <p:cTn id="12" dur="20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20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20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20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fade">
                                      <p:cBhvr>
                                        <p:cTn id="3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صورة 6">
            <a:extLst>
              <a:ext uri="{FF2B5EF4-FFF2-40B4-BE49-F238E27FC236}">
                <a16:creationId xmlns="" xmlns:a16="http://schemas.microsoft.com/office/drawing/2014/main" id="{5736917A-6DA1-4938-AAC7-28F18EFC326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45292" y="332656"/>
            <a:ext cx="4009641" cy="2714620"/>
          </a:xfrm>
          <a:prstGeom prst="rect">
            <a:avLst/>
          </a:prstGeom>
        </p:spPr>
      </p:pic>
      <p:sp>
        <p:nvSpPr>
          <p:cNvPr id="5" name="مستطيل: زوايا مستديرة 2">
            <a:extLst>
              <a:ext uri="{FF2B5EF4-FFF2-40B4-BE49-F238E27FC236}">
                <a16:creationId xmlns="" xmlns:a16="http://schemas.microsoft.com/office/drawing/2014/main" id="{DECA2D8D-E114-4A7E-87D7-15D7A4DD3691}"/>
              </a:ext>
            </a:extLst>
          </p:cNvPr>
          <p:cNvSpPr/>
          <p:nvPr/>
        </p:nvSpPr>
        <p:spPr>
          <a:xfrm>
            <a:off x="910094" y="2786058"/>
            <a:ext cx="10088800" cy="3523262"/>
          </a:xfrm>
          <a:prstGeom prst="roundRect">
            <a:avLst>
              <a:gd name="adj" fmla="val 13423"/>
            </a:avLst>
          </a:prstGeom>
          <a:ln w="76200"/>
        </p:spPr>
        <p:style>
          <a:lnRef idx="2">
            <a:schemeClr val="dk1"/>
          </a:lnRef>
          <a:fillRef idx="1">
            <a:schemeClr val="lt1"/>
          </a:fillRef>
          <a:effectRef idx="0">
            <a:schemeClr val="dk1"/>
          </a:effectRef>
          <a:fontRef idx="minor">
            <a:schemeClr val="dk1"/>
          </a:fontRef>
        </p:style>
        <p:txBody>
          <a:bodyPr rtlCol="0" anchor="ctr"/>
          <a:lstStyle/>
          <a:p>
            <a:pPr marL="742950" indent="-742950" algn="r" rtl="1">
              <a:buFont typeface="+mj-lt"/>
              <a:buAutoNum type="arabicPeriod"/>
            </a:pPr>
            <a:r>
              <a:rPr lang="ar-EG" sz="3600" b="1">
                <a:solidFill>
                  <a:srgbClr val="0000FF"/>
                </a:solidFill>
              </a:rPr>
              <a:t>القضاء العام.</a:t>
            </a:r>
          </a:p>
          <a:p>
            <a:pPr marL="742950" indent="-742950" algn="r" rtl="1">
              <a:buFont typeface="+mj-lt"/>
              <a:buAutoNum type="arabicPeriod"/>
            </a:pPr>
            <a:r>
              <a:rPr lang="ar-EG" sz="3600" b="1">
                <a:solidFill>
                  <a:srgbClr val="0000FF"/>
                </a:solidFill>
              </a:rPr>
              <a:t>القضاء الإداري ( ديوان المظالم)</a:t>
            </a:r>
          </a:p>
          <a:p>
            <a:pPr marL="742950" indent="-742950" algn="r" rtl="1">
              <a:buFont typeface="+mj-lt"/>
              <a:buAutoNum type="arabicPeriod"/>
            </a:pPr>
            <a:r>
              <a:rPr lang="ar-EG" sz="3600" b="1">
                <a:solidFill>
                  <a:srgbClr val="0000FF"/>
                </a:solidFill>
              </a:rPr>
              <a:t>اللجان القضائية.</a:t>
            </a:r>
            <a:endParaRPr lang="ar-EG" sz="3600" b="1" dirty="0">
              <a:solidFill>
                <a:srgbClr val="0000FF"/>
              </a:solidFill>
            </a:endParaRPr>
          </a:p>
        </p:txBody>
      </p:sp>
      <p:sp>
        <p:nvSpPr>
          <p:cNvPr id="6" name="Rectangle 1">
            <a:extLst>
              <a:ext uri="{FF2B5EF4-FFF2-40B4-BE49-F238E27FC236}">
                <a16:creationId xmlns="" xmlns:a16="http://schemas.microsoft.com/office/drawing/2014/main" id="{9E1F675D-1224-4B24-BFC5-FDE5637B73A8}"/>
              </a:ext>
            </a:extLst>
          </p:cNvPr>
          <p:cNvSpPr>
            <a:spLocks noChangeArrowheads="1"/>
          </p:cNvSpPr>
          <p:nvPr/>
        </p:nvSpPr>
        <p:spPr bwMode="auto">
          <a:xfrm>
            <a:off x="8174052" y="1142984"/>
            <a:ext cx="2500330" cy="677108"/>
          </a:xfrm>
          <a:prstGeom prst="rect">
            <a:avLst/>
          </a:prstGeom>
          <a:noFill/>
          <a:ln w="9525">
            <a:noFill/>
            <a:miter lim="800000"/>
            <a:headEnd/>
            <a:tailEnd/>
          </a:ln>
          <a:effectLst/>
        </p:spPr>
        <p:txBody>
          <a:bodyPr vert="horz" wrap="square" lIns="60960" tIns="30480" rIns="60960" bIns="30480" numCol="1" anchor="ctr" anchorCtr="0" compatLnSpc="1">
            <a:prstTxWarp prst="textNoShape">
              <a:avLst/>
            </a:prstTxWarp>
            <a:spAutoFit/>
          </a:bodyPr>
          <a:lstStyle/>
          <a:p>
            <a:pPr algn="ctr"/>
            <a:r>
              <a:rPr lang="ar-EG" sz="4000" b="1" dirty="0">
                <a:ln>
                  <a:solidFill>
                    <a:schemeClr val="tx1"/>
                  </a:solidFill>
                </a:ln>
                <a:solidFill>
                  <a:srgbClr val="0000FF"/>
                </a:solidFill>
              </a:rPr>
              <a:t>الإجابة </a:t>
            </a:r>
            <a:endParaRPr lang="en-US" sz="4000" dirty="0">
              <a:ln>
                <a:solidFill>
                  <a:srgbClr val="C00000"/>
                </a:solidFill>
              </a:ln>
              <a:solidFill>
                <a:srgbClr val="0000FF"/>
              </a:solidFill>
            </a:endParaRPr>
          </a:p>
        </p:txBody>
      </p:sp>
      <p:pic>
        <p:nvPicPr>
          <p:cNvPr id="8" name="صورة 7" descr="62b1af9ca1b79.png"/>
          <p:cNvPicPr>
            <a:picLocks noChangeAspect="1"/>
          </p:cNvPicPr>
          <p:nvPr/>
        </p:nvPicPr>
        <p:blipFill>
          <a:blip r:embed="rId3" cstate="print"/>
          <a:stretch>
            <a:fillRect/>
          </a:stretch>
        </p:blipFill>
        <p:spPr>
          <a:xfrm>
            <a:off x="845766" y="764704"/>
            <a:ext cx="1599436" cy="86409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to="" calcmode="lin" valueType="num">
                                      <p:cBhvr>
                                        <p:cTn id="7" dur="1" fill="hold"/>
                                        <p:tgtEl>
                                          <p:spTgt spid="6"/>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bg/>
                                          </p:spTgt>
                                        </p:tgtEl>
                                        <p:attrNameLst>
                                          <p:attrName>style.visibility</p:attrName>
                                        </p:attrNameLst>
                                      </p:cBhvr>
                                      <p:to>
                                        <p:strVal val="visible"/>
                                      </p:to>
                                    </p:set>
                                    <p:animEffect transition="in" filter="fade">
                                      <p:cBhvr>
                                        <p:cTn id="12" dur="2000"/>
                                        <p:tgtEl>
                                          <p:spTgt spid="5">
                                            <p:bg/>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fade">
                                      <p:cBhvr>
                                        <p:cTn id="17" dur="20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1" end="1"/>
                                            </p:txEl>
                                          </p:spTgt>
                                        </p:tgtEl>
                                        <p:attrNameLst>
                                          <p:attrName>style.visibility</p:attrName>
                                        </p:attrNameLst>
                                      </p:cBhvr>
                                      <p:to>
                                        <p:strVal val="visible"/>
                                      </p:to>
                                    </p:set>
                                    <p:animEffect transition="in" filter="fade">
                                      <p:cBhvr>
                                        <p:cTn id="22" dur="2000"/>
                                        <p:tgtEl>
                                          <p:spTgt spid="5">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animEffect transition="in" filter="fade">
                                      <p:cBhvr>
                                        <p:cTn id="27" dur="2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 xmlns:a16="http://schemas.microsoft.com/office/drawing/2014/main" id="{52A55BBF-8F35-4AA4-A1E4-9EF2BFF407E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9000" b="35300"/>
          <a:stretch/>
        </p:blipFill>
        <p:spPr>
          <a:xfrm>
            <a:off x="3870102" y="170737"/>
            <a:ext cx="7272382" cy="2448272"/>
          </a:xfrm>
          <a:prstGeom prst="rect">
            <a:avLst/>
          </a:prstGeom>
        </p:spPr>
      </p:pic>
      <p:pic>
        <p:nvPicPr>
          <p:cNvPr id="6" name="CB604AAD-F8D8-4A58-B0CD-EFEF454D7EAA-L0-001.gif" descr="CB604AAD-F8D8-4A58-B0CD-EFEF454D7EAA-L0-001.gif">
            <a:extLst>
              <a:ext uri="{FF2B5EF4-FFF2-40B4-BE49-F238E27FC236}">
                <a16:creationId xmlns="" xmlns:a16="http://schemas.microsoft.com/office/drawing/2014/main" id="{B2812F77-ADB7-481B-A234-13381A0FD2C4}"/>
              </a:ext>
            </a:extLst>
          </p:cNvPr>
          <p:cNvPicPr>
            <a:picLocks/>
          </p:cNvPicPr>
          <p:nvPr/>
        </p:nvPicPr>
        <p:blipFill rotWithShape="1">
          <a:blip r:embed="rId3" cstate="print">
            <a:duotone>
              <a:schemeClr val="accent6">
                <a:shade val="45000"/>
                <a:satMod val="135000"/>
              </a:schemeClr>
              <a:prstClr val="white"/>
            </a:duotone>
            <a:alphaModFix amt="70000"/>
          </a:blip>
          <a:srcRect l="19505" t="9734" r="19685" b="9569"/>
          <a:stretch/>
        </p:blipFill>
        <p:spPr>
          <a:xfrm>
            <a:off x="1207801" y="3140968"/>
            <a:ext cx="9289031" cy="2644775"/>
          </a:xfrm>
          <a:prstGeom prst="rect">
            <a:avLst/>
          </a:prstGeom>
          <a:ln w="12700">
            <a:miter lim="400000"/>
          </a:ln>
        </p:spPr>
      </p:pic>
      <p:sp>
        <p:nvSpPr>
          <p:cNvPr id="5" name="مخطط انسيابي: معالجة متعاقبة 4">
            <a:extLst>
              <a:ext uri="{FF2B5EF4-FFF2-40B4-BE49-F238E27FC236}">
                <a16:creationId xmlns="" xmlns:a16="http://schemas.microsoft.com/office/drawing/2014/main" id="{52E8526E-16AE-4297-936A-AA6FA1ED9447}"/>
              </a:ext>
            </a:extLst>
          </p:cNvPr>
          <p:cNvSpPr/>
          <p:nvPr/>
        </p:nvSpPr>
        <p:spPr>
          <a:xfrm>
            <a:off x="5166246" y="1072257"/>
            <a:ext cx="3929090" cy="1091366"/>
          </a:xfrm>
          <a:prstGeom prst="flowChartAlternateProcess">
            <a:avLst/>
          </a:prstGeom>
          <a:noFill/>
          <a:ln>
            <a:noFill/>
          </a:ln>
          <a:effectLst>
            <a:glow rad="228600">
              <a:schemeClr val="accent2">
                <a:satMod val="175000"/>
                <a:alpha val="40000"/>
              </a:schemeClr>
            </a:glow>
            <a:outerShdw blurRad="44450" dist="27940" dir="5400000" algn="ctr">
              <a:srgbClr val="000000">
                <a:alpha val="32000"/>
              </a:srgbClr>
            </a:outerShdw>
          </a:effectLst>
          <a:scene3d>
            <a:camera prst="orthographicFront"/>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EG" sz="5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Arial" panose="020B0604020202020204" pitchFamily="34" charset="0"/>
              </a:rPr>
              <a:t>الدرس السادس </a:t>
            </a:r>
          </a:p>
        </p:txBody>
      </p:sp>
      <p:sp>
        <p:nvSpPr>
          <p:cNvPr id="7" name="متوازي أضلاع 6">
            <a:extLst>
              <a:ext uri="{FF2B5EF4-FFF2-40B4-BE49-F238E27FC236}">
                <a16:creationId xmlns="" xmlns:a16="http://schemas.microsoft.com/office/drawing/2014/main" id="{52E8526E-16AE-4297-936A-AA6FA1ED9447}"/>
              </a:ext>
            </a:extLst>
          </p:cNvPr>
          <p:cNvSpPr/>
          <p:nvPr/>
        </p:nvSpPr>
        <p:spPr>
          <a:xfrm>
            <a:off x="1207801" y="3917672"/>
            <a:ext cx="8395010" cy="1091366"/>
          </a:xfrm>
          <a:prstGeom prst="parallelogram">
            <a:avLst/>
          </a:prstGeom>
          <a:noFill/>
          <a:ln>
            <a:noFill/>
          </a:ln>
          <a:effectLst>
            <a:outerShdw blurRad="44450" dist="27940" dir="5400000" algn="ctr">
              <a:srgbClr val="000000">
                <a:alpha val="32000"/>
              </a:srgbClr>
            </a:outerShdw>
          </a:effectLst>
          <a:scene3d>
            <a:camera prst="orthographicFront"/>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ar-EG" sz="5400" b="1" dirty="0">
                <a:ln>
                  <a:solidFill>
                    <a:prstClr val="black"/>
                  </a:solidFill>
                </a:ln>
                <a:solidFill>
                  <a:prstClr val="black"/>
                </a:solidFill>
                <a:effectLst>
                  <a:outerShdw blurRad="38100" dist="38100" dir="2700000" algn="tl">
                    <a:srgbClr val="000000">
                      <a:alpha val="43137"/>
                    </a:srgbClr>
                  </a:outerShdw>
                </a:effectLst>
              </a:rPr>
              <a:t>النُظم العامة للقانون السعودي</a:t>
            </a:r>
            <a:endParaRPr kumimoji="0" lang="ar-EG" sz="5400" b="1" i="0" u="none" strike="noStrike" kern="1200" cap="none" spc="0" normalizeH="0" baseline="0" noProof="0" dirty="0">
              <a:ln>
                <a:solidFill>
                  <a:prstClr val="black"/>
                </a:solidFill>
              </a:ln>
              <a:solidFill>
                <a:prstClr val="black"/>
              </a:solidFill>
              <a:effectLst>
                <a:outerShdw blurRad="38100" dist="38100" dir="2700000" algn="tl">
                  <a:srgbClr val="000000">
                    <a:alpha val="43137"/>
                  </a:srgbClr>
                </a:outerShdw>
              </a:effectLst>
              <a:uLnTx/>
              <a:uFillTx/>
              <a:latin typeface="Calibri"/>
              <a:ea typeface="+mn-ea"/>
              <a:cs typeface="Arial" panose="020B0604020202020204" pitchFamily="34" charset="0"/>
            </a:endParaRPr>
          </a:p>
        </p:txBody>
      </p:sp>
      <p:pic>
        <p:nvPicPr>
          <p:cNvPr id="9" name="صورة 8" descr="62b1af9ca1b79.png"/>
          <p:cNvPicPr>
            <a:picLocks noChangeAspect="1"/>
          </p:cNvPicPr>
          <p:nvPr/>
        </p:nvPicPr>
        <p:blipFill>
          <a:blip r:embed="rId4" cstate="print"/>
          <a:stretch>
            <a:fillRect/>
          </a:stretch>
        </p:blipFill>
        <p:spPr>
          <a:xfrm>
            <a:off x="845766" y="764704"/>
            <a:ext cx="1599436" cy="86409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 calcmode="lin" valueType="num">
                                      <p:cBhvr additive="base">
                                        <p:cTn id="12"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مواضيع للنقاش , ازاي تخلق حوار جيد - غدر و خيانة"/>
          <p:cNvPicPr>
            <a:picLocks noChangeAspect="1" noChangeArrowheads="1"/>
          </p:cNvPicPr>
          <p:nvPr/>
        </p:nvPicPr>
        <p:blipFill>
          <a:blip r:embed="rId2" cstate="print"/>
          <a:srcRect/>
          <a:stretch>
            <a:fillRect/>
          </a:stretch>
        </p:blipFill>
        <p:spPr bwMode="auto">
          <a:xfrm>
            <a:off x="4816466" y="642918"/>
            <a:ext cx="2928958" cy="1847851"/>
          </a:xfrm>
          <a:prstGeom prst="rect">
            <a:avLst/>
          </a:prstGeom>
          <a:ln>
            <a:noFill/>
          </a:ln>
          <a:effectLst>
            <a:softEdge rad="112500"/>
          </a:effectLst>
        </p:spPr>
      </p:pic>
      <p:sp>
        <p:nvSpPr>
          <p:cNvPr id="3" name="مستطيل: زوايا مستديرة 2">
            <a:extLst>
              <a:ext uri="{FF2B5EF4-FFF2-40B4-BE49-F238E27FC236}">
                <a16:creationId xmlns="" xmlns:a16="http://schemas.microsoft.com/office/drawing/2014/main" id="{DECA2D8D-E114-4A7E-87D7-15D7A4DD3691}"/>
              </a:ext>
            </a:extLst>
          </p:cNvPr>
          <p:cNvSpPr/>
          <p:nvPr/>
        </p:nvSpPr>
        <p:spPr>
          <a:xfrm>
            <a:off x="815938" y="2786058"/>
            <a:ext cx="10088800" cy="3214710"/>
          </a:xfrm>
          <a:prstGeom prst="roundRect">
            <a:avLst>
              <a:gd name="adj" fmla="val 13423"/>
            </a:avLst>
          </a:prstGeom>
          <a:ln w="76200"/>
        </p:spPr>
        <p:style>
          <a:lnRef idx="2">
            <a:schemeClr val="dk1"/>
          </a:lnRef>
          <a:fillRef idx="1">
            <a:schemeClr val="lt1"/>
          </a:fillRef>
          <a:effectRef idx="0">
            <a:schemeClr val="dk1"/>
          </a:effectRef>
          <a:fontRef idx="minor">
            <a:schemeClr val="dk1"/>
          </a:fontRef>
        </p:style>
        <p:txBody>
          <a:bodyPr rtlCol="0" anchor="ctr"/>
          <a:lstStyle/>
          <a:p>
            <a:pPr lvl="0" algn="ctr" rtl="1">
              <a:defRPr/>
            </a:pPr>
            <a:r>
              <a:rPr lang="ar-EG" sz="3600" b="1" dirty="0">
                <a:solidFill>
                  <a:schemeClr val="tx1"/>
                </a:solidFill>
              </a:rPr>
              <a:t>ما أهم النظم العامة للقانون السعودي؟</a:t>
            </a:r>
          </a:p>
          <a:p>
            <a:pPr lvl="0" algn="ctr" rtl="1">
              <a:defRPr/>
            </a:pPr>
            <a:r>
              <a:rPr lang="ar-EG" sz="3600" b="1" dirty="0">
                <a:solidFill>
                  <a:schemeClr val="bg1">
                    <a:lumMod val="85000"/>
                  </a:schemeClr>
                </a:solidFill>
              </a:rPr>
              <a:t>.........................................................</a:t>
            </a:r>
          </a:p>
          <a:p>
            <a:pPr lvl="0" algn="ctr" rtl="1">
              <a:defRPr/>
            </a:pPr>
            <a:r>
              <a:rPr lang="ar-EG" sz="3600" b="1" dirty="0">
                <a:solidFill>
                  <a:schemeClr val="bg1">
                    <a:lumMod val="85000"/>
                  </a:schemeClr>
                </a:solidFill>
              </a:rPr>
              <a:t>.........................................................</a:t>
            </a:r>
          </a:p>
          <a:p>
            <a:pPr lvl="0" algn="ctr" rtl="1">
              <a:defRPr/>
            </a:pPr>
            <a:r>
              <a:rPr lang="ar-EG" sz="3600" b="1" dirty="0">
                <a:solidFill>
                  <a:schemeClr val="bg1">
                    <a:lumMod val="85000"/>
                  </a:schemeClr>
                </a:solidFill>
              </a:rPr>
              <a:t>.........................................................</a:t>
            </a:r>
          </a:p>
        </p:txBody>
      </p:sp>
      <p:sp>
        <p:nvSpPr>
          <p:cNvPr id="8" name="Rectangle 1">
            <a:extLst>
              <a:ext uri="{FF2B5EF4-FFF2-40B4-BE49-F238E27FC236}">
                <a16:creationId xmlns="" xmlns:a16="http://schemas.microsoft.com/office/drawing/2014/main" id="{9E1F675D-1224-4B24-BFC5-FDE5637B73A8}"/>
              </a:ext>
            </a:extLst>
          </p:cNvPr>
          <p:cNvSpPr>
            <a:spLocks noChangeArrowheads="1"/>
          </p:cNvSpPr>
          <p:nvPr/>
        </p:nvSpPr>
        <p:spPr bwMode="auto">
          <a:xfrm>
            <a:off x="7959738" y="1142984"/>
            <a:ext cx="2500330" cy="677108"/>
          </a:xfrm>
          <a:prstGeom prst="rect">
            <a:avLst/>
          </a:prstGeom>
          <a:noFill/>
          <a:ln w="9525">
            <a:noFill/>
            <a:miter lim="800000"/>
            <a:headEnd/>
            <a:tailEnd/>
          </a:ln>
          <a:effectLst/>
        </p:spPr>
        <p:txBody>
          <a:bodyPr vert="horz" wrap="square" lIns="60960" tIns="30480" rIns="60960" bIns="30480" numCol="1" anchor="ctr" anchorCtr="0" compatLnSpc="1">
            <a:prstTxWarp prst="textNoShape">
              <a:avLst/>
            </a:prstTxWarp>
            <a:spAutoFit/>
          </a:bodyPr>
          <a:lstStyle/>
          <a:p>
            <a:pPr algn="ctr"/>
            <a:r>
              <a:rPr lang="ar-EG" sz="4000" b="1" dirty="0">
                <a:ln>
                  <a:solidFill>
                    <a:schemeClr val="tx1"/>
                  </a:solidFill>
                </a:ln>
                <a:solidFill>
                  <a:srgbClr val="0000FF"/>
                </a:solidFill>
              </a:rPr>
              <a:t>أناقش</a:t>
            </a:r>
            <a:endParaRPr lang="en-US" sz="4000" dirty="0">
              <a:ln>
                <a:solidFill>
                  <a:srgbClr val="C00000"/>
                </a:solidFill>
              </a:ln>
              <a:solidFill>
                <a:srgbClr val="0000FF"/>
              </a:solidFill>
            </a:endParaRPr>
          </a:p>
        </p:txBody>
      </p:sp>
      <p:pic>
        <p:nvPicPr>
          <p:cNvPr id="5" name="صورة 4" descr="62b1af9ca1b79.png"/>
          <p:cNvPicPr>
            <a:picLocks noChangeAspect="1"/>
          </p:cNvPicPr>
          <p:nvPr/>
        </p:nvPicPr>
        <p:blipFill>
          <a:blip r:embed="rId3" cstate="print"/>
          <a:stretch>
            <a:fillRect/>
          </a:stretch>
        </p:blipFill>
        <p:spPr>
          <a:xfrm>
            <a:off x="845766" y="764704"/>
            <a:ext cx="1599436" cy="864096"/>
          </a:xfrm>
          <a:prstGeom prst="rect">
            <a:avLst/>
          </a:prstGeom>
        </p:spPr>
      </p:pic>
    </p:spTree>
    <p:extLst>
      <p:ext uri="{BB962C8B-B14F-4D97-AF65-F5344CB8AC3E}">
        <p14:creationId xmlns:p14="http://schemas.microsoft.com/office/powerpoint/2010/main" val="2127534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to="" calcmode="lin" valueType="num">
                                      <p:cBhvr>
                                        <p:cTn id="7" dur="1" fill="hold"/>
                                        <p:tgtEl>
                                          <p:spTgt spid="8"/>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fade">
                                      <p:cBhvr>
                                        <p:cTn id="12" dur="20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20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20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20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fade">
                                      <p:cBhvr>
                                        <p:cTn id="3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صورة 6">
            <a:extLst>
              <a:ext uri="{FF2B5EF4-FFF2-40B4-BE49-F238E27FC236}">
                <a16:creationId xmlns="" xmlns:a16="http://schemas.microsoft.com/office/drawing/2014/main" id="{5736917A-6DA1-4938-AAC7-28F18EFC326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16730" y="285728"/>
            <a:ext cx="4009641" cy="1928826"/>
          </a:xfrm>
          <a:prstGeom prst="rect">
            <a:avLst/>
          </a:prstGeom>
        </p:spPr>
      </p:pic>
      <p:sp>
        <p:nvSpPr>
          <p:cNvPr id="5" name="مستطيل: زوايا مستديرة 2">
            <a:extLst>
              <a:ext uri="{FF2B5EF4-FFF2-40B4-BE49-F238E27FC236}">
                <a16:creationId xmlns="" xmlns:a16="http://schemas.microsoft.com/office/drawing/2014/main" id="{DECA2D8D-E114-4A7E-87D7-15D7A4DD3691}"/>
              </a:ext>
            </a:extLst>
          </p:cNvPr>
          <p:cNvSpPr/>
          <p:nvPr/>
        </p:nvSpPr>
        <p:spPr>
          <a:xfrm>
            <a:off x="1823881" y="2248854"/>
            <a:ext cx="9099840" cy="3894790"/>
          </a:xfrm>
          <a:prstGeom prst="roundRect">
            <a:avLst>
              <a:gd name="adj" fmla="val 13423"/>
            </a:avLst>
          </a:prstGeom>
          <a:ln w="76200"/>
        </p:spPr>
        <p:style>
          <a:lnRef idx="2">
            <a:schemeClr val="dk1"/>
          </a:lnRef>
          <a:fillRef idx="1">
            <a:schemeClr val="lt1"/>
          </a:fillRef>
          <a:effectRef idx="0">
            <a:schemeClr val="dk1"/>
          </a:effectRef>
          <a:fontRef idx="minor">
            <a:schemeClr val="dk1"/>
          </a:fontRef>
        </p:style>
        <p:txBody>
          <a:bodyPr rtlCol="0" anchor="ctr"/>
          <a:lstStyle/>
          <a:p>
            <a:pPr algn="r" rtl="1"/>
            <a:r>
              <a:rPr lang="ar-EG" sz="2800" b="1" dirty="0">
                <a:ln>
                  <a:solidFill>
                    <a:srgbClr val="0000FF"/>
                  </a:solidFill>
                </a:ln>
                <a:solidFill>
                  <a:srgbClr val="0000FF"/>
                </a:solidFill>
              </a:rPr>
              <a:t>1- النظام القضائي  </a:t>
            </a:r>
          </a:p>
          <a:p>
            <a:pPr algn="r" rtl="1"/>
            <a:r>
              <a:rPr lang="ar-EG" sz="2800" b="1" dirty="0">
                <a:ln>
                  <a:solidFill>
                    <a:srgbClr val="0000FF"/>
                  </a:solidFill>
                </a:ln>
                <a:solidFill>
                  <a:srgbClr val="0000FF"/>
                </a:solidFill>
              </a:rPr>
              <a:t>2- النظام الاقتصادي</a:t>
            </a:r>
          </a:p>
          <a:p>
            <a:pPr algn="r" rtl="1"/>
            <a:r>
              <a:rPr lang="ar-EG" sz="2800" b="1" dirty="0">
                <a:ln>
                  <a:solidFill>
                    <a:srgbClr val="0000FF"/>
                  </a:solidFill>
                </a:ln>
                <a:solidFill>
                  <a:srgbClr val="0000FF"/>
                </a:solidFill>
              </a:rPr>
              <a:t>3- النظام التعليمي</a:t>
            </a:r>
          </a:p>
          <a:p>
            <a:pPr algn="r" rtl="1"/>
            <a:r>
              <a:rPr lang="ar-EG" sz="2800" b="1" dirty="0">
                <a:ln>
                  <a:solidFill>
                    <a:srgbClr val="0000FF"/>
                  </a:solidFill>
                </a:ln>
                <a:solidFill>
                  <a:srgbClr val="0000FF"/>
                </a:solidFill>
              </a:rPr>
              <a:t>4- النظام الصحي والبيئي </a:t>
            </a:r>
          </a:p>
          <a:p>
            <a:pPr algn="r" rtl="1"/>
            <a:r>
              <a:rPr lang="ar-EG" sz="2800" b="1" dirty="0">
                <a:ln>
                  <a:solidFill>
                    <a:srgbClr val="0000FF"/>
                  </a:solidFill>
                </a:ln>
                <a:solidFill>
                  <a:srgbClr val="0000FF"/>
                </a:solidFill>
              </a:rPr>
              <a:t>5-النظام المجتمعي</a:t>
            </a:r>
          </a:p>
          <a:p>
            <a:pPr algn="r" rtl="1"/>
            <a:r>
              <a:rPr lang="ar-EG" sz="2800" b="1" dirty="0">
                <a:ln>
                  <a:solidFill>
                    <a:srgbClr val="0000FF"/>
                  </a:solidFill>
                </a:ln>
                <a:solidFill>
                  <a:srgbClr val="0000FF"/>
                </a:solidFill>
              </a:rPr>
              <a:t>6- النظام الدفاعي</a:t>
            </a:r>
          </a:p>
          <a:p>
            <a:pPr algn="r" rtl="1"/>
            <a:r>
              <a:rPr lang="ar-EG" sz="2800" b="1" dirty="0">
                <a:ln>
                  <a:solidFill>
                    <a:srgbClr val="0000FF"/>
                  </a:solidFill>
                </a:ln>
                <a:solidFill>
                  <a:srgbClr val="0000FF"/>
                </a:solidFill>
              </a:rPr>
              <a:t>7- النظام الأمني</a:t>
            </a:r>
          </a:p>
          <a:p>
            <a:pPr algn="r" rtl="1"/>
            <a:r>
              <a:rPr lang="ar-EG" sz="2800" b="1" dirty="0">
                <a:ln>
                  <a:solidFill>
                    <a:srgbClr val="0000FF"/>
                  </a:solidFill>
                </a:ln>
                <a:solidFill>
                  <a:srgbClr val="0000FF"/>
                </a:solidFill>
              </a:rPr>
              <a:t>8- نظام المجلس المفتوح</a:t>
            </a:r>
          </a:p>
        </p:txBody>
      </p:sp>
      <p:sp>
        <p:nvSpPr>
          <p:cNvPr id="6" name="Rectangle 1">
            <a:extLst>
              <a:ext uri="{FF2B5EF4-FFF2-40B4-BE49-F238E27FC236}">
                <a16:creationId xmlns="" xmlns:a16="http://schemas.microsoft.com/office/drawing/2014/main" id="{9E1F675D-1224-4B24-BFC5-FDE5637B73A8}"/>
              </a:ext>
            </a:extLst>
          </p:cNvPr>
          <p:cNvSpPr>
            <a:spLocks noChangeArrowheads="1"/>
          </p:cNvSpPr>
          <p:nvPr/>
        </p:nvSpPr>
        <p:spPr bwMode="auto">
          <a:xfrm>
            <a:off x="8674118" y="714356"/>
            <a:ext cx="2500330" cy="677108"/>
          </a:xfrm>
          <a:prstGeom prst="rect">
            <a:avLst/>
          </a:prstGeom>
          <a:noFill/>
          <a:ln w="9525">
            <a:noFill/>
            <a:miter lim="800000"/>
            <a:headEnd/>
            <a:tailEnd/>
          </a:ln>
          <a:effectLst/>
        </p:spPr>
        <p:txBody>
          <a:bodyPr vert="horz" wrap="square" lIns="60960" tIns="30480" rIns="60960" bIns="30480" numCol="1" anchor="ctr" anchorCtr="0" compatLnSpc="1">
            <a:prstTxWarp prst="textNoShape">
              <a:avLst/>
            </a:prstTxWarp>
            <a:spAutoFit/>
          </a:bodyPr>
          <a:lstStyle/>
          <a:p>
            <a:pPr algn="ctr"/>
            <a:r>
              <a:rPr lang="ar-EG" sz="4000" b="1" dirty="0">
                <a:ln>
                  <a:solidFill>
                    <a:schemeClr val="tx1"/>
                  </a:solidFill>
                </a:ln>
                <a:solidFill>
                  <a:srgbClr val="0000FF"/>
                </a:solidFill>
              </a:rPr>
              <a:t>الإجابة </a:t>
            </a:r>
            <a:endParaRPr lang="en-US" sz="4000" dirty="0">
              <a:ln>
                <a:solidFill>
                  <a:srgbClr val="C00000"/>
                </a:solidFill>
              </a:ln>
              <a:solidFill>
                <a:srgbClr val="0000FF"/>
              </a:solidFill>
            </a:endParaRPr>
          </a:p>
        </p:txBody>
      </p:sp>
      <p:pic>
        <p:nvPicPr>
          <p:cNvPr id="8" name="صورة 7" descr="62b1af9ca1b79.png"/>
          <p:cNvPicPr>
            <a:picLocks noChangeAspect="1"/>
          </p:cNvPicPr>
          <p:nvPr/>
        </p:nvPicPr>
        <p:blipFill>
          <a:blip r:embed="rId3" cstate="print"/>
          <a:stretch>
            <a:fillRect/>
          </a:stretch>
        </p:blipFill>
        <p:spPr>
          <a:xfrm>
            <a:off x="845766" y="764704"/>
            <a:ext cx="1599436" cy="86409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to="" calcmode="lin" valueType="num">
                                      <p:cBhvr>
                                        <p:cTn id="7" dur="1" fill="hold"/>
                                        <p:tgtEl>
                                          <p:spTgt spid="6"/>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bg/>
                                          </p:spTgt>
                                        </p:tgtEl>
                                        <p:attrNameLst>
                                          <p:attrName>style.visibility</p:attrName>
                                        </p:attrNameLst>
                                      </p:cBhvr>
                                      <p:to>
                                        <p:strVal val="visible"/>
                                      </p:to>
                                    </p:set>
                                    <p:animEffect transition="in" filter="fade">
                                      <p:cBhvr>
                                        <p:cTn id="12" dur="2000"/>
                                        <p:tgtEl>
                                          <p:spTgt spid="5">
                                            <p:bg/>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fade">
                                      <p:cBhvr>
                                        <p:cTn id="17" dur="20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1" end="1"/>
                                            </p:txEl>
                                          </p:spTgt>
                                        </p:tgtEl>
                                        <p:attrNameLst>
                                          <p:attrName>style.visibility</p:attrName>
                                        </p:attrNameLst>
                                      </p:cBhvr>
                                      <p:to>
                                        <p:strVal val="visible"/>
                                      </p:to>
                                    </p:set>
                                    <p:animEffect transition="in" filter="fade">
                                      <p:cBhvr>
                                        <p:cTn id="22" dur="2000"/>
                                        <p:tgtEl>
                                          <p:spTgt spid="5">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animEffect transition="in" filter="fade">
                                      <p:cBhvr>
                                        <p:cTn id="27" dur="2000"/>
                                        <p:tgtEl>
                                          <p:spTgt spid="5">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3" end="3"/>
                                            </p:txEl>
                                          </p:spTgt>
                                        </p:tgtEl>
                                        <p:attrNameLst>
                                          <p:attrName>style.visibility</p:attrName>
                                        </p:attrNameLst>
                                      </p:cBhvr>
                                      <p:to>
                                        <p:strVal val="visible"/>
                                      </p:to>
                                    </p:set>
                                    <p:animEffect transition="in" filter="fade">
                                      <p:cBhvr>
                                        <p:cTn id="32" dur="2000"/>
                                        <p:tgtEl>
                                          <p:spTgt spid="5">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txEl>
                                              <p:pRg st="4" end="4"/>
                                            </p:txEl>
                                          </p:spTgt>
                                        </p:tgtEl>
                                        <p:attrNameLst>
                                          <p:attrName>style.visibility</p:attrName>
                                        </p:attrNameLst>
                                      </p:cBhvr>
                                      <p:to>
                                        <p:strVal val="visible"/>
                                      </p:to>
                                    </p:set>
                                    <p:animEffect transition="in" filter="fade">
                                      <p:cBhvr>
                                        <p:cTn id="37" dur="2000"/>
                                        <p:tgtEl>
                                          <p:spTgt spid="5">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Effect transition="in" filter="fade">
                                      <p:cBhvr>
                                        <p:cTn id="42" dur="2000"/>
                                        <p:tgtEl>
                                          <p:spTgt spid="5">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5">
                                            <p:txEl>
                                              <p:pRg st="6" end="6"/>
                                            </p:txEl>
                                          </p:spTgt>
                                        </p:tgtEl>
                                        <p:attrNameLst>
                                          <p:attrName>style.visibility</p:attrName>
                                        </p:attrNameLst>
                                      </p:cBhvr>
                                      <p:to>
                                        <p:strVal val="visible"/>
                                      </p:to>
                                    </p:set>
                                    <p:animEffect transition="in" filter="fade">
                                      <p:cBhvr>
                                        <p:cTn id="47" dur="2000"/>
                                        <p:tgtEl>
                                          <p:spTgt spid="5">
                                            <p:txEl>
                                              <p:pRg st="6" end="6"/>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5">
                                            <p:txEl>
                                              <p:pRg st="7" end="7"/>
                                            </p:txEl>
                                          </p:spTgt>
                                        </p:tgtEl>
                                        <p:attrNameLst>
                                          <p:attrName>style.visibility</p:attrName>
                                        </p:attrNameLst>
                                      </p:cBhvr>
                                      <p:to>
                                        <p:strVal val="visible"/>
                                      </p:to>
                                    </p:set>
                                    <p:animEffect transition="in" filter="fade">
                                      <p:cBhvr>
                                        <p:cTn id="52" dur="20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زوايا مستديرة 2">
            <a:extLst>
              <a:ext uri="{FF2B5EF4-FFF2-40B4-BE49-F238E27FC236}">
                <a16:creationId xmlns="" xmlns:a16="http://schemas.microsoft.com/office/drawing/2014/main" id="{DECA2D8D-E114-4A7E-87D7-15D7A4DD3691}"/>
              </a:ext>
            </a:extLst>
          </p:cNvPr>
          <p:cNvSpPr/>
          <p:nvPr/>
        </p:nvSpPr>
        <p:spPr>
          <a:xfrm>
            <a:off x="1277814" y="2786058"/>
            <a:ext cx="9626924" cy="3214710"/>
          </a:xfrm>
          <a:prstGeom prst="roundRect">
            <a:avLst>
              <a:gd name="adj" fmla="val 13423"/>
            </a:avLst>
          </a:prstGeom>
          <a:ln w="76200"/>
        </p:spPr>
        <p:style>
          <a:lnRef idx="2">
            <a:schemeClr val="dk1"/>
          </a:lnRef>
          <a:fillRef idx="1">
            <a:schemeClr val="lt1"/>
          </a:fillRef>
          <a:effectRef idx="0">
            <a:schemeClr val="dk1"/>
          </a:effectRef>
          <a:fontRef idx="minor">
            <a:schemeClr val="dk1"/>
          </a:fontRef>
        </p:style>
        <p:txBody>
          <a:bodyPr rtlCol="0" anchor="ctr"/>
          <a:lstStyle/>
          <a:p>
            <a:pPr lvl="0" algn="ctr" rtl="1">
              <a:defRPr/>
            </a:pPr>
            <a:r>
              <a:rPr lang="ar-EG" sz="3600" b="1" dirty="0">
                <a:solidFill>
                  <a:schemeClr val="tx1"/>
                </a:solidFill>
              </a:rPr>
              <a:t>ما النتائج المستفادة من معرفة النُظم العامة للقانون السعودي؟</a:t>
            </a:r>
          </a:p>
          <a:p>
            <a:pPr lvl="0" algn="ctr" rtl="1">
              <a:defRPr/>
            </a:pPr>
            <a:r>
              <a:rPr lang="ar-EG" sz="3600" b="1" dirty="0">
                <a:solidFill>
                  <a:schemeClr val="bg1">
                    <a:lumMod val="85000"/>
                  </a:schemeClr>
                </a:solidFill>
              </a:rPr>
              <a:t>.........................................................</a:t>
            </a:r>
          </a:p>
          <a:p>
            <a:pPr lvl="0" algn="ctr" rtl="1">
              <a:defRPr/>
            </a:pPr>
            <a:r>
              <a:rPr lang="ar-EG" sz="3600" b="1" dirty="0">
                <a:solidFill>
                  <a:schemeClr val="bg1">
                    <a:lumMod val="85000"/>
                  </a:schemeClr>
                </a:solidFill>
              </a:rPr>
              <a:t>.........................................................</a:t>
            </a:r>
          </a:p>
          <a:p>
            <a:pPr lvl="0" algn="ctr" rtl="1">
              <a:defRPr/>
            </a:pPr>
            <a:r>
              <a:rPr lang="ar-EG" sz="3600" b="1" dirty="0">
                <a:solidFill>
                  <a:schemeClr val="bg1">
                    <a:lumMod val="85000"/>
                  </a:schemeClr>
                </a:solidFill>
              </a:rPr>
              <a:t>.........................................................</a:t>
            </a:r>
          </a:p>
        </p:txBody>
      </p:sp>
      <p:sp>
        <p:nvSpPr>
          <p:cNvPr id="8" name="Rectangle 1">
            <a:extLst>
              <a:ext uri="{FF2B5EF4-FFF2-40B4-BE49-F238E27FC236}">
                <a16:creationId xmlns="" xmlns:a16="http://schemas.microsoft.com/office/drawing/2014/main" id="{9E1F675D-1224-4B24-BFC5-FDE5637B73A8}"/>
              </a:ext>
            </a:extLst>
          </p:cNvPr>
          <p:cNvSpPr>
            <a:spLocks noChangeArrowheads="1"/>
          </p:cNvSpPr>
          <p:nvPr/>
        </p:nvSpPr>
        <p:spPr bwMode="auto">
          <a:xfrm>
            <a:off x="6602416" y="1285860"/>
            <a:ext cx="2500330" cy="677108"/>
          </a:xfrm>
          <a:prstGeom prst="rect">
            <a:avLst/>
          </a:prstGeom>
          <a:noFill/>
          <a:ln w="9525">
            <a:noFill/>
            <a:miter lim="800000"/>
            <a:headEnd/>
            <a:tailEnd/>
          </a:ln>
          <a:effectLst/>
        </p:spPr>
        <p:txBody>
          <a:bodyPr vert="horz" wrap="square" lIns="60960" tIns="30480" rIns="60960" bIns="30480" numCol="1" anchor="ctr" anchorCtr="0" compatLnSpc="1">
            <a:prstTxWarp prst="textNoShape">
              <a:avLst/>
            </a:prstTxWarp>
            <a:spAutoFit/>
          </a:bodyPr>
          <a:lstStyle/>
          <a:p>
            <a:pPr algn="ctr"/>
            <a:r>
              <a:rPr lang="ar-EG" sz="4000" b="1" dirty="0">
                <a:ln>
                  <a:solidFill>
                    <a:schemeClr val="tx1"/>
                  </a:solidFill>
                </a:ln>
                <a:solidFill>
                  <a:srgbClr val="0000FF"/>
                </a:solidFill>
              </a:rPr>
              <a:t>أستخلص:</a:t>
            </a:r>
            <a:endParaRPr lang="en-US" sz="4000" dirty="0">
              <a:ln>
                <a:solidFill>
                  <a:srgbClr val="C00000"/>
                </a:solidFill>
              </a:ln>
              <a:solidFill>
                <a:srgbClr val="0000FF"/>
              </a:solidFill>
            </a:endParaRPr>
          </a:p>
        </p:txBody>
      </p:sp>
      <p:pic>
        <p:nvPicPr>
          <p:cNvPr id="5" name="Picture 2" descr="الكرتون, كاريكاتير, الضوء صورة بابوا نيو غينيا">
            <a:extLst>
              <a:ext uri="{FF2B5EF4-FFF2-40B4-BE49-F238E27FC236}">
                <a16:creationId xmlns="" xmlns:a16="http://schemas.microsoft.com/office/drawing/2014/main" id="{F21679FD-D157-CD13-3084-E77FB496ABB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45556" y="571480"/>
            <a:ext cx="2322428" cy="1928826"/>
          </a:xfrm>
          <a:prstGeom prst="rect">
            <a:avLst/>
          </a:prstGeom>
          <a:noFill/>
          <a:extLst>
            <a:ext uri="{909E8E84-426E-40DD-AFC4-6F175D3DCCD1}">
              <a14:hiddenFill xmlns:a14="http://schemas.microsoft.com/office/drawing/2010/main">
                <a:solidFill>
                  <a:srgbClr val="FFFFFF"/>
                </a:solidFill>
              </a14:hiddenFill>
            </a:ext>
          </a:extLst>
        </p:spPr>
      </p:pic>
      <p:pic>
        <p:nvPicPr>
          <p:cNvPr id="6" name="صورة 5" descr="62b1af9ca1b79.png"/>
          <p:cNvPicPr>
            <a:picLocks noChangeAspect="1"/>
          </p:cNvPicPr>
          <p:nvPr/>
        </p:nvPicPr>
        <p:blipFill>
          <a:blip r:embed="rId3" cstate="print"/>
          <a:stretch>
            <a:fillRect/>
          </a:stretch>
        </p:blipFill>
        <p:spPr>
          <a:xfrm>
            <a:off x="845766" y="764704"/>
            <a:ext cx="1599436" cy="864096"/>
          </a:xfrm>
          <a:prstGeom prst="rect">
            <a:avLst/>
          </a:prstGeom>
        </p:spPr>
      </p:pic>
    </p:spTree>
    <p:extLst>
      <p:ext uri="{BB962C8B-B14F-4D97-AF65-F5344CB8AC3E}">
        <p14:creationId xmlns:p14="http://schemas.microsoft.com/office/powerpoint/2010/main" val="2127534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to="" calcmode="lin" valueType="num">
                                      <p:cBhvr>
                                        <p:cTn id="7" dur="1" fill="hold"/>
                                        <p:tgtEl>
                                          <p:spTgt spid="8"/>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fade">
                                      <p:cBhvr>
                                        <p:cTn id="12" dur="20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20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20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20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fade">
                                      <p:cBhvr>
                                        <p:cTn id="3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صورة 6">
            <a:extLst>
              <a:ext uri="{FF2B5EF4-FFF2-40B4-BE49-F238E27FC236}">
                <a16:creationId xmlns="" xmlns:a16="http://schemas.microsoft.com/office/drawing/2014/main" id="{5736917A-6DA1-4938-AAC7-28F18EFC326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16730" y="285728"/>
            <a:ext cx="4009641" cy="1928826"/>
          </a:xfrm>
          <a:prstGeom prst="rect">
            <a:avLst/>
          </a:prstGeom>
        </p:spPr>
      </p:pic>
      <p:sp>
        <p:nvSpPr>
          <p:cNvPr id="5" name="مستطيل: زوايا مستديرة 2">
            <a:extLst>
              <a:ext uri="{FF2B5EF4-FFF2-40B4-BE49-F238E27FC236}">
                <a16:creationId xmlns="" xmlns:a16="http://schemas.microsoft.com/office/drawing/2014/main" id="{DECA2D8D-E114-4A7E-87D7-15D7A4DD3691}"/>
              </a:ext>
            </a:extLst>
          </p:cNvPr>
          <p:cNvSpPr/>
          <p:nvPr/>
        </p:nvSpPr>
        <p:spPr>
          <a:xfrm>
            <a:off x="1530318" y="2500306"/>
            <a:ext cx="9644130" cy="3143272"/>
          </a:xfrm>
          <a:prstGeom prst="roundRect">
            <a:avLst>
              <a:gd name="adj" fmla="val 13423"/>
            </a:avLst>
          </a:prstGeom>
          <a:ln w="76200"/>
        </p:spPr>
        <p:style>
          <a:lnRef idx="2">
            <a:schemeClr val="dk1"/>
          </a:lnRef>
          <a:fillRef idx="1">
            <a:schemeClr val="lt1"/>
          </a:fillRef>
          <a:effectRef idx="0">
            <a:schemeClr val="dk1"/>
          </a:effectRef>
          <a:fontRef idx="minor">
            <a:schemeClr val="dk1"/>
          </a:fontRef>
        </p:style>
        <p:txBody>
          <a:bodyPr rtlCol="0" anchor="ctr"/>
          <a:lstStyle/>
          <a:p>
            <a:pPr algn="r" rtl="1"/>
            <a:endParaRPr lang="ar-EG" sz="3200" b="1" dirty="0">
              <a:solidFill>
                <a:srgbClr val="0000FF"/>
              </a:solidFill>
            </a:endParaRPr>
          </a:p>
        </p:txBody>
      </p:sp>
      <p:sp>
        <p:nvSpPr>
          <p:cNvPr id="6" name="Rectangle 1">
            <a:extLst>
              <a:ext uri="{FF2B5EF4-FFF2-40B4-BE49-F238E27FC236}">
                <a16:creationId xmlns="" xmlns:a16="http://schemas.microsoft.com/office/drawing/2014/main" id="{9E1F675D-1224-4B24-BFC5-FDE5637B73A8}"/>
              </a:ext>
            </a:extLst>
          </p:cNvPr>
          <p:cNvSpPr>
            <a:spLocks noChangeArrowheads="1"/>
          </p:cNvSpPr>
          <p:nvPr/>
        </p:nvSpPr>
        <p:spPr bwMode="auto">
          <a:xfrm>
            <a:off x="8674118" y="714356"/>
            <a:ext cx="2500330" cy="677108"/>
          </a:xfrm>
          <a:prstGeom prst="rect">
            <a:avLst/>
          </a:prstGeom>
          <a:noFill/>
          <a:ln w="9525">
            <a:noFill/>
            <a:miter lim="800000"/>
            <a:headEnd/>
            <a:tailEnd/>
          </a:ln>
          <a:effectLst/>
        </p:spPr>
        <p:txBody>
          <a:bodyPr vert="horz" wrap="square" lIns="60960" tIns="30480" rIns="60960" bIns="30480" numCol="1" anchor="ctr" anchorCtr="0" compatLnSpc="1">
            <a:prstTxWarp prst="textNoShape">
              <a:avLst/>
            </a:prstTxWarp>
            <a:spAutoFit/>
          </a:bodyPr>
          <a:lstStyle/>
          <a:p>
            <a:pPr algn="ctr"/>
            <a:r>
              <a:rPr lang="ar-EG" sz="4000" b="1" dirty="0">
                <a:ln>
                  <a:solidFill>
                    <a:schemeClr val="tx1"/>
                  </a:solidFill>
                </a:ln>
                <a:solidFill>
                  <a:srgbClr val="0000FF"/>
                </a:solidFill>
              </a:rPr>
              <a:t>الإجابة </a:t>
            </a:r>
            <a:endParaRPr lang="en-US" sz="4000" dirty="0">
              <a:ln>
                <a:solidFill>
                  <a:srgbClr val="C00000"/>
                </a:solidFill>
              </a:ln>
              <a:solidFill>
                <a:srgbClr val="0000FF"/>
              </a:solidFill>
            </a:endParaRPr>
          </a:p>
        </p:txBody>
      </p:sp>
      <p:pic>
        <p:nvPicPr>
          <p:cNvPr id="8" name="صورة 7" descr="62b1af9ca1b79.png"/>
          <p:cNvPicPr>
            <a:picLocks noChangeAspect="1"/>
          </p:cNvPicPr>
          <p:nvPr/>
        </p:nvPicPr>
        <p:blipFill>
          <a:blip r:embed="rId3" cstate="print"/>
          <a:stretch>
            <a:fillRect/>
          </a:stretch>
        </p:blipFill>
        <p:spPr>
          <a:xfrm>
            <a:off x="845766" y="764704"/>
            <a:ext cx="1599436" cy="86409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to="" calcmode="lin" valueType="num">
                                      <p:cBhvr>
                                        <p:cTn id="7" dur="1" fill="hold"/>
                                        <p:tgtEl>
                                          <p:spTgt spid="6"/>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bg/>
                                          </p:spTgt>
                                        </p:tgtEl>
                                        <p:attrNameLst>
                                          <p:attrName>style.visibility</p:attrName>
                                        </p:attrNameLst>
                                      </p:cBhvr>
                                      <p:to>
                                        <p:strVal val="visible"/>
                                      </p:to>
                                    </p:set>
                                    <p:animEffect transition="in" filter="fade">
                                      <p:cBhvr>
                                        <p:cTn id="12" dur="2000"/>
                                        <p:tgtEl>
                                          <p:spTgt spid="5">
                                            <p:bg/>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nodePh="1">
                                  <p:stCondLst>
                                    <p:cond delay="0"/>
                                  </p:stCondLst>
                                  <p:endCondLst>
                                    <p:cond evt="begin" delay="0">
                                      <p:tn val="15"/>
                                    </p:cond>
                                  </p:end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fade">
                                      <p:cBhvr>
                                        <p:cTn id="17"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53359758-FD67-4D2F-B4E9-3783A9AB40B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80313" y="908720"/>
            <a:ext cx="4349704" cy="5472607"/>
          </a:xfrm>
          <a:prstGeom prst="rect">
            <a:avLst/>
          </a:prstGeom>
        </p:spPr>
      </p:pic>
      <p:sp>
        <p:nvSpPr>
          <p:cNvPr id="6" name="عنوان 1">
            <a:extLst>
              <a:ext uri="{FF2B5EF4-FFF2-40B4-BE49-F238E27FC236}">
                <a16:creationId xmlns="" xmlns:a16="http://schemas.microsoft.com/office/drawing/2014/main" id="{33634818-CCB1-4B01-9AE4-101BDDF24770}"/>
              </a:ext>
            </a:extLst>
          </p:cNvPr>
          <p:cNvSpPr txBox="1">
            <a:spLocks/>
          </p:cNvSpPr>
          <p:nvPr/>
        </p:nvSpPr>
        <p:spPr>
          <a:xfrm>
            <a:off x="7080313" y="3395577"/>
            <a:ext cx="4180814" cy="825511"/>
          </a:xfrm>
          <a:prstGeom prst="rect">
            <a:avLst/>
          </a:prstGeom>
        </p:spPr>
        <p:txBody>
          <a:bodyPr vert="horz" lIns="91440" tIns="45720" rIns="91440" bIns="45720" rtlCol="1" anchor="ctr">
            <a:no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r>
              <a:rPr lang="ar-EG" sz="11500" b="1" dirty="0">
                <a:ln>
                  <a:solidFill>
                    <a:sysClr val="windowText" lastClr="000000"/>
                  </a:solidFill>
                </a:ln>
                <a:effectLst>
                  <a:outerShdw blurRad="38100" dist="38100" dir="2700000" algn="tl">
                    <a:srgbClr val="000000">
                      <a:alpha val="43137"/>
                    </a:srgbClr>
                  </a:outerShdw>
                </a:effectLst>
              </a:rPr>
              <a:t>تمهيد</a:t>
            </a:r>
          </a:p>
        </p:txBody>
      </p:sp>
      <p:sp>
        <p:nvSpPr>
          <p:cNvPr id="7" name="Rounded Rectangle 2">
            <a:extLst>
              <a:ext uri="{FF2B5EF4-FFF2-40B4-BE49-F238E27FC236}">
                <a16:creationId xmlns="" xmlns:a16="http://schemas.microsoft.com/office/drawing/2014/main" id="{06B2C852-66A1-41ED-9693-779556F1AB2A}"/>
              </a:ext>
            </a:extLst>
          </p:cNvPr>
          <p:cNvSpPr/>
          <p:nvPr/>
        </p:nvSpPr>
        <p:spPr bwMode="auto">
          <a:xfrm>
            <a:off x="774683" y="980729"/>
            <a:ext cx="6305630" cy="4896544"/>
          </a:xfrm>
          <a:prstGeom prst="roundRect">
            <a:avLst>
              <a:gd name="adj" fmla="val 20919"/>
            </a:avLst>
          </a:prstGeom>
          <a:ln/>
        </p:spPr>
        <p:style>
          <a:lnRef idx="2">
            <a:schemeClr val="dk1"/>
          </a:lnRef>
          <a:fillRef idx="1">
            <a:schemeClr val="lt1"/>
          </a:fillRef>
          <a:effectRef idx="0">
            <a:schemeClr val="dk1"/>
          </a:effectRef>
          <a:fontRef idx="minor">
            <a:schemeClr val="dk1"/>
          </a:fontRef>
        </p:style>
        <p:txBody>
          <a:bodyPr rtlCol="1" anchor="ctr"/>
          <a:lstStyle/>
          <a:p>
            <a:pPr algn="ctr" rtl="1">
              <a:defRPr/>
            </a:pPr>
            <a:r>
              <a:rPr lang="ar-EG" sz="4000" b="1" dirty="0">
                <a:ln>
                  <a:solidFill>
                    <a:srgbClr val="0000FF"/>
                  </a:solidFill>
                </a:ln>
                <a:solidFill>
                  <a:srgbClr val="0000FF"/>
                </a:solidFill>
              </a:rPr>
              <a:t>النُظم العامة للقانون السعودي تشمل: القواعد والمبادئ المنظمة للعلاقات والمعاملات وحياة الأشخاص في المجتمع بشكل عام، وتلامس مصالحهم الأساسية في كافة المجالات، وتبيّن أهم المزايا التي يتمتع بها القانون السعودي</a:t>
            </a:r>
            <a:endParaRPr lang="en-US" sz="4000" b="1" dirty="0">
              <a:ln>
                <a:solidFill>
                  <a:srgbClr val="0000FF"/>
                </a:solidFill>
              </a:ln>
              <a:solidFill>
                <a:srgbClr val="00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141DA87A-78DF-4772-9DAA-08FFE07C549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46503" y="566598"/>
            <a:ext cx="8064896" cy="1983870"/>
          </a:xfrm>
          <a:prstGeom prst="rect">
            <a:avLst/>
          </a:prstGeom>
        </p:spPr>
      </p:pic>
      <p:sp>
        <p:nvSpPr>
          <p:cNvPr id="3" name="مستطيل: زوايا مستديرة 2">
            <a:extLst>
              <a:ext uri="{FF2B5EF4-FFF2-40B4-BE49-F238E27FC236}">
                <a16:creationId xmlns="" xmlns:a16="http://schemas.microsoft.com/office/drawing/2014/main" id="{DECA2D8D-E114-4A7E-87D7-15D7A4DD3691}"/>
              </a:ext>
            </a:extLst>
          </p:cNvPr>
          <p:cNvSpPr/>
          <p:nvPr/>
        </p:nvSpPr>
        <p:spPr>
          <a:xfrm>
            <a:off x="982102" y="2786058"/>
            <a:ext cx="10088800" cy="3505344"/>
          </a:xfrm>
          <a:prstGeom prst="roundRect">
            <a:avLst>
              <a:gd name="adj" fmla="val 13423"/>
            </a:avLst>
          </a:prstGeom>
          <a:ln w="76200"/>
        </p:spPr>
        <p:style>
          <a:lnRef idx="2">
            <a:schemeClr val="dk1"/>
          </a:lnRef>
          <a:fillRef idx="1">
            <a:schemeClr val="lt1"/>
          </a:fillRef>
          <a:effectRef idx="0">
            <a:schemeClr val="dk1"/>
          </a:effectRef>
          <a:fontRef idx="minor">
            <a:schemeClr val="dk1"/>
          </a:fontRef>
        </p:style>
        <p:txBody>
          <a:bodyPr rtlCol="0" anchor="ctr"/>
          <a:lstStyle/>
          <a:p>
            <a:pPr lvl="0" algn="ctr" rtl="1">
              <a:defRPr/>
            </a:pPr>
            <a:r>
              <a:rPr lang="ar-EG" sz="4400" b="1" dirty="0">
                <a:ln>
                  <a:solidFill>
                    <a:srgbClr val="0000FF"/>
                  </a:solidFill>
                </a:ln>
                <a:solidFill>
                  <a:srgbClr val="0000FF"/>
                </a:solidFill>
              </a:rPr>
              <a:t>القضاء سُلطة مستقلة، فالقاضي له السلطة التقديرية في القضاء؛ ولا سلطان على القضاة في قضائهم لغير سلطان الشريعة الإسامية. وحق التقاضي مكفول بالتساوي للمواطنين والمقيمين في المملكة دون تمييز على أساس الجنسية</a:t>
            </a:r>
          </a:p>
        </p:txBody>
      </p:sp>
      <p:sp>
        <p:nvSpPr>
          <p:cNvPr id="8" name="Rectangle 1">
            <a:extLst>
              <a:ext uri="{FF2B5EF4-FFF2-40B4-BE49-F238E27FC236}">
                <a16:creationId xmlns="" xmlns:a16="http://schemas.microsoft.com/office/drawing/2014/main" id="{9E1F675D-1224-4B24-BFC5-FDE5637B73A8}"/>
              </a:ext>
            </a:extLst>
          </p:cNvPr>
          <p:cNvSpPr>
            <a:spLocks noChangeArrowheads="1"/>
          </p:cNvSpPr>
          <p:nvPr/>
        </p:nvSpPr>
        <p:spPr bwMode="auto">
          <a:xfrm>
            <a:off x="4878214" y="1112258"/>
            <a:ext cx="5401474" cy="892552"/>
          </a:xfrm>
          <a:prstGeom prst="rect">
            <a:avLst/>
          </a:prstGeom>
          <a:noFill/>
          <a:ln w="9525">
            <a:noFill/>
            <a:miter lim="800000"/>
            <a:headEnd/>
            <a:tailEnd/>
          </a:ln>
          <a:effectLst/>
        </p:spPr>
        <p:txBody>
          <a:bodyPr vert="horz" wrap="square" lIns="60960" tIns="30480" rIns="60960" bIns="30480" numCol="1" anchor="ctr" anchorCtr="0" compatLnSpc="1">
            <a:prstTxWarp prst="textNoShape">
              <a:avLst/>
            </a:prstTxWarp>
            <a:spAutoFit/>
          </a:bodyPr>
          <a:lstStyle/>
          <a:p>
            <a:pPr algn="ctr"/>
            <a:r>
              <a:rPr lang="ar-EG" sz="5400" b="1" dirty="0">
                <a:ln>
                  <a:solidFill>
                    <a:schemeClr val="tx1"/>
                  </a:solidFill>
                </a:ln>
              </a:rPr>
              <a:t>1- النظام القضائي</a:t>
            </a:r>
            <a:endParaRPr lang="en-US" sz="5400" dirty="0">
              <a:ln>
                <a:solidFill>
                  <a:srgbClr val="C00000"/>
                </a:solidFill>
              </a:ln>
            </a:endParaRPr>
          </a:p>
        </p:txBody>
      </p:sp>
      <p:pic>
        <p:nvPicPr>
          <p:cNvPr id="5" name="صورة 4" descr="62b1af9ca1b79.png"/>
          <p:cNvPicPr>
            <a:picLocks noChangeAspect="1"/>
          </p:cNvPicPr>
          <p:nvPr/>
        </p:nvPicPr>
        <p:blipFill>
          <a:blip r:embed="rId3" cstate="print"/>
          <a:stretch>
            <a:fillRect/>
          </a:stretch>
        </p:blipFill>
        <p:spPr>
          <a:xfrm>
            <a:off x="845766" y="764704"/>
            <a:ext cx="1599436" cy="864096"/>
          </a:xfrm>
          <a:prstGeom prst="rect">
            <a:avLst/>
          </a:prstGeom>
        </p:spPr>
      </p:pic>
    </p:spTree>
    <p:extLst>
      <p:ext uri="{BB962C8B-B14F-4D97-AF65-F5344CB8AC3E}">
        <p14:creationId xmlns:p14="http://schemas.microsoft.com/office/powerpoint/2010/main" val="2127534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to="" calcmode="lin" valueType="num">
                                      <p:cBhvr>
                                        <p:cTn id="7" dur="1" fill="hold"/>
                                        <p:tgtEl>
                                          <p:spTgt spid="8"/>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fade">
                                      <p:cBhvr>
                                        <p:cTn id="12" dur="20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37140B6C-8B47-49B3-971E-D77020A7A45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951" t="69339" r="-1951" b="9103"/>
          <a:stretch/>
        </p:blipFill>
        <p:spPr>
          <a:xfrm>
            <a:off x="701750" y="288033"/>
            <a:ext cx="10945216" cy="6165303"/>
          </a:xfrm>
          <a:prstGeom prst="rect">
            <a:avLst/>
          </a:prstGeom>
        </p:spPr>
      </p:pic>
      <p:sp>
        <p:nvSpPr>
          <p:cNvPr id="8" name="Rectangle 1">
            <a:extLst>
              <a:ext uri="{FF2B5EF4-FFF2-40B4-BE49-F238E27FC236}">
                <a16:creationId xmlns="" xmlns:a16="http://schemas.microsoft.com/office/drawing/2014/main" id="{9E1F675D-1224-4B24-BFC5-FDE5637B73A8}"/>
              </a:ext>
            </a:extLst>
          </p:cNvPr>
          <p:cNvSpPr>
            <a:spLocks noChangeArrowheads="1"/>
          </p:cNvSpPr>
          <p:nvPr/>
        </p:nvSpPr>
        <p:spPr bwMode="auto">
          <a:xfrm>
            <a:off x="1565846" y="642754"/>
            <a:ext cx="8496944" cy="4493538"/>
          </a:xfrm>
          <a:prstGeom prst="rect">
            <a:avLst/>
          </a:prstGeom>
          <a:noFill/>
          <a:ln w="9525">
            <a:noFill/>
            <a:miter lim="800000"/>
            <a:headEnd/>
            <a:tailEnd/>
          </a:ln>
          <a:effectLst/>
        </p:spPr>
        <p:txBody>
          <a:bodyPr vert="horz" wrap="square" lIns="60960" tIns="30480" rIns="60960" bIns="30480" numCol="1" anchor="ctr" anchorCtr="0" compatLnSpc="1">
            <a:prstTxWarp prst="textNoShape">
              <a:avLst/>
            </a:prstTxWarp>
            <a:spAutoFit/>
          </a:bodyPr>
          <a:lstStyle/>
          <a:p>
            <a:pPr algn="ctr" rtl="1"/>
            <a:r>
              <a:rPr lang="ar-EG" sz="4800" b="1" dirty="0">
                <a:ln>
                  <a:solidFill>
                    <a:schemeClr val="tx1"/>
                  </a:solidFill>
                </a:ln>
              </a:rPr>
              <a:t>وتطبق المحاكم السعودية على القضايا</a:t>
            </a:r>
          </a:p>
          <a:p>
            <a:pPr algn="ctr" rtl="1"/>
            <a:r>
              <a:rPr lang="ar-EG" sz="4800" b="1" dirty="0">
                <a:ln>
                  <a:solidFill>
                    <a:schemeClr val="tx1"/>
                  </a:solidFill>
                </a:ln>
              </a:rPr>
              <a:t>المعروضة أمامها أحكام الشريعة الإسلامية، وفقًا لما دل عليه الكتاب والسنة، وما يصدره ولي</a:t>
            </a:r>
          </a:p>
          <a:p>
            <a:pPr algn="ctr" rtl="1"/>
            <a:r>
              <a:rPr lang="ar-EG" sz="4800" b="1" dirty="0">
                <a:ln>
                  <a:solidFill>
                    <a:schemeClr val="tx1"/>
                  </a:solidFill>
                </a:ln>
              </a:rPr>
              <a:t>الأمر من أنظمة لا تتعارض مع الكتاب والسنة. </a:t>
            </a:r>
            <a:endParaRPr lang="en-US" sz="4800" dirty="0">
              <a:ln>
                <a:solidFill>
                  <a:srgbClr val="C00000"/>
                </a:solidFill>
              </a:ln>
            </a:endParaRPr>
          </a:p>
        </p:txBody>
      </p:sp>
    </p:spTree>
    <p:extLst>
      <p:ext uri="{BB962C8B-B14F-4D97-AF65-F5344CB8AC3E}">
        <p14:creationId xmlns:p14="http://schemas.microsoft.com/office/powerpoint/2010/main" val="182914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to="" calcmode="lin" valueType="num">
                                      <p:cBhvr>
                                        <p:cTn id="7" dur="1" fill="hold"/>
                                        <p:tgtEl>
                                          <p:spTgt spid="8"/>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37140B6C-8B47-49B3-971E-D77020A7A45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951" t="69339" r="-1951" b="9103"/>
          <a:stretch/>
        </p:blipFill>
        <p:spPr>
          <a:xfrm>
            <a:off x="701750" y="288033"/>
            <a:ext cx="10945216" cy="6165303"/>
          </a:xfrm>
          <a:prstGeom prst="rect">
            <a:avLst/>
          </a:prstGeom>
        </p:spPr>
      </p:pic>
      <p:sp>
        <p:nvSpPr>
          <p:cNvPr id="8" name="Rectangle 1">
            <a:extLst>
              <a:ext uri="{FF2B5EF4-FFF2-40B4-BE49-F238E27FC236}">
                <a16:creationId xmlns="" xmlns:a16="http://schemas.microsoft.com/office/drawing/2014/main" id="{9E1F675D-1224-4B24-BFC5-FDE5637B73A8}"/>
              </a:ext>
            </a:extLst>
          </p:cNvPr>
          <p:cNvSpPr>
            <a:spLocks noChangeArrowheads="1"/>
          </p:cNvSpPr>
          <p:nvPr/>
        </p:nvSpPr>
        <p:spPr bwMode="auto">
          <a:xfrm>
            <a:off x="1565846" y="1196751"/>
            <a:ext cx="8496944" cy="3385542"/>
          </a:xfrm>
          <a:prstGeom prst="rect">
            <a:avLst/>
          </a:prstGeom>
          <a:noFill/>
          <a:ln w="9525">
            <a:noFill/>
            <a:miter lim="800000"/>
            <a:headEnd/>
            <a:tailEnd/>
          </a:ln>
          <a:effectLst/>
        </p:spPr>
        <p:txBody>
          <a:bodyPr vert="horz" wrap="square" lIns="60960" tIns="30480" rIns="60960" bIns="30480" numCol="1" anchor="ctr" anchorCtr="0" compatLnSpc="1">
            <a:prstTxWarp prst="textNoShape">
              <a:avLst/>
            </a:prstTxWarp>
            <a:spAutoFit/>
          </a:bodyPr>
          <a:lstStyle/>
          <a:p>
            <a:pPr algn="ctr" rtl="1"/>
            <a:r>
              <a:rPr lang="ar-EG" sz="5400" b="1" dirty="0">
                <a:ln>
                  <a:solidFill>
                    <a:schemeClr val="tx1"/>
                  </a:solidFill>
                </a:ln>
              </a:rPr>
              <a:t>ويتم تعيين القضاة وإنهاء خدمتهم بأمر ملكي،بناءً على اقتراح من المجلس الأعلى للقضاء، وفقًا للأنظمة ذات العلاقة. </a:t>
            </a:r>
            <a:endParaRPr lang="en-US" sz="5400" dirty="0">
              <a:ln>
                <a:solidFill>
                  <a:srgbClr val="C00000"/>
                </a:solidFill>
              </a:ln>
            </a:endParaRPr>
          </a:p>
        </p:txBody>
      </p:sp>
    </p:spTree>
    <p:extLst>
      <p:ext uri="{BB962C8B-B14F-4D97-AF65-F5344CB8AC3E}">
        <p14:creationId xmlns:p14="http://schemas.microsoft.com/office/powerpoint/2010/main" val="741959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to="" calcmode="lin" valueType="num">
                                      <p:cBhvr>
                                        <p:cTn id="7" dur="1" fill="hold"/>
                                        <p:tgtEl>
                                          <p:spTgt spid="8"/>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2ADD8F8D-FDB9-4DBF-97E0-FE909803065E}"/>
              </a:ext>
            </a:extLst>
          </p:cNvPr>
          <p:cNvPicPr>
            <a:picLocks noChangeAspect="1"/>
          </p:cNvPicPr>
          <p:nvPr/>
        </p:nvPicPr>
        <p:blipFill>
          <a:blip r:embed="rId2" cstate="print"/>
          <a:stretch>
            <a:fillRect/>
          </a:stretch>
        </p:blipFill>
        <p:spPr>
          <a:xfrm>
            <a:off x="2787716" y="2255385"/>
            <a:ext cx="3312368" cy="3412182"/>
          </a:xfrm>
          <a:prstGeom prst="rect">
            <a:avLst/>
          </a:prstGeom>
        </p:spPr>
      </p:pic>
      <p:sp>
        <p:nvSpPr>
          <p:cNvPr id="8" name="Rectangle 1">
            <a:extLst>
              <a:ext uri="{FF2B5EF4-FFF2-40B4-BE49-F238E27FC236}">
                <a16:creationId xmlns="" xmlns:a16="http://schemas.microsoft.com/office/drawing/2014/main" id="{9E1F675D-1224-4B24-BFC5-FDE5637B73A8}"/>
              </a:ext>
            </a:extLst>
          </p:cNvPr>
          <p:cNvSpPr>
            <a:spLocks noChangeArrowheads="1"/>
          </p:cNvSpPr>
          <p:nvPr/>
        </p:nvSpPr>
        <p:spPr bwMode="auto">
          <a:xfrm>
            <a:off x="1781870" y="980728"/>
            <a:ext cx="9433048" cy="677108"/>
          </a:xfrm>
          <a:prstGeom prst="rect">
            <a:avLst/>
          </a:prstGeom>
          <a:noFill/>
          <a:ln w="9525">
            <a:noFill/>
            <a:miter lim="800000"/>
            <a:headEnd/>
            <a:tailEnd/>
          </a:ln>
          <a:effectLst/>
        </p:spPr>
        <p:txBody>
          <a:bodyPr vert="horz" wrap="square" lIns="60960" tIns="30480" rIns="60960" bIns="30480" numCol="1" anchor="ctr" anchorCtr="0" compatLnSpc="1">
            <a:prstTxWarp prst="textNoShape">
              <a:avLst/>
            </a:prstTxWarp>
            <a:spAutoFit/>
          </a:bodyPr>
          <a:lstStyle/>
          <a:p>
            <a:pPr algn="ctr" rtl="1"/>
            <a:r>
              <a:rPr lang="ar-EG" sz="4000" b="1" dirty="0">
                <a:ln>
                  <a:solidFill>
                    <a:schemeClr val="tx1"/>
                  </a:solidFill>
                </a:ln>
                <a:solidFill>
                  <a:srgbClr val="FF0000"/>
                </a:solidFill>
              </a:rPr>
              <a:t>والقضاء في المملكة العربية السعودية يتكون من الآتي:</a:t>
            </a:r>
            <a:endParaRPr lang="en-US" sz="4000" dirty="0">
              <a:ln>
                <a:solidFill>
                  <a:srgbClr val="C00000"/>
                </a:solidFill>
              </a:ln>
              <a:solidFill>
                <a:srgbClr val="FF0000"/>
              </a:solidFill>
            </a:endParaRPr>
          </a:p>
        </p:txBody>
      </p:sp>
      <p:sp>
        <p:nvSpPr>
          <p:cNvPr id="4" name="مستطيل 4">
            <a:extLst>
              <a:ext uri="{FF2B5EF4-FFF2-40B4-BE49-F238E27FC236}">
                <a16:creationId xmlns="" xmlns:a16="http://schemas.microsoft.com/office/drawing/2014/main" id="{030BD85C-0AA5-4B8A-BEF6-41BB8A2B654C}"/>
              </a:ext>
            </a:extLst>
          </p:cNvPr>
          <p:cNvSpPr/>
          <p:nvPr/>
        </p:nvSpPr>
        <p:spPr>
          <a:xfrm>
            <a:off x="5089341" y="2852936"/>
            <a:ext cx="6120680" cy="2217082"/>
          </a:xfrm>
          <a:prstGeom prst="rect">
            <a:avLst/>
          </a:prstGeom>
        </p:spPr>
        <p:txBody>
          <a:bodyPr wrap="square">
            <a:spAutoFit/>
          </a:bodyPr>
          <a:lstStyle/>
          <a:p>
            <a:pPr marL="514350" indent="-514350" algn="r" rtl="1">
              <a:lnSpc>
                <a:spcPct val="150000"/>
              </a:lnSpc>
              <a:buFont typeface="+mj-lt"/>
              <a:buAutoNum type="arabicPeriod"/>
            </a:pPr>
            <a:r>
              <a:rPr lang="ar-EG" sz="3200" b="1" dirty="0">
                <a:ln>
                  <a:solidFill>
                    <a:schemeClr val="tx1"/>
                  </a:solidFill>
                </a:ln>
              </a:rPr>
              <a:t>القضاء العام.</a:t>
            </a:r>
          </a:p>
          <a:p>
            <a:pPr marL="514350" indent="-514350" algn="r" rtl="1">
              <a:lnSpc>
                <a:spcPct val="150000"/>
              </a:lnSpc>
              <a:buFont typeface="+mj-lt"/>
              <a:buAutoNum type="arabicPeriod"/>
            </a:pPr>
            <a:r>
              <a:rPr lang="ar-EG" sz="3200" b="1" dirty="0">
                <a:ln>
                  <a:solidFill>
                    <a:schemeClr val="tx1"/>
                  </a:solidFill>
                </a:ln>
              </a:rPr>
              <a:t>القضاء الإداري ( ديوان المظالم)</a:t>
            </a:r>
          </a:p>
          <a:p>
            <a:pPr marL="514350" indent="-514350" algn="r" rtl="1">
              <a:lnSpc>
                <a:spcPct val="150000"/>
              </a:lnSpc>
              <a:buFont typeface="+mj-lt"/>
              <a:buAutoNum type="arabicPeriod"/>
            </a:pPr>
            <a:r>
              <a:rPr lang="ar-EG" sz="3200" b="1" dirty="0">
                <a:ln>
                  <a:solidFill>
                    <a:schemeClr val="tx1"/>
                  </a:solidFill>
                </a:ln>
              </a:rPr>
              <a:t>اللجان القضائية.</a:t>
            </a:r>
          </a:p>
        </p:txBody>
      </p:sp>
      <p:pic>
        <p:nvPicPr>
          <p:cNvPr id="2" name="Picture 1">
            <a:extLst>
              <a:ext uri="{FF2B5EF4-FFF2-40B4-BE49-F238E27FC236}">
                <a16:creationId xmlns="" xmlns:a16="http://schemas.microsoft.com/office/drawing/2014/main" id="{30557516-2D65-481A-8792-E697C3C5F151}"/>
              </a:ext>
            </a:extLst>
          </p:cNvPr>
          <p:cNvPicPr>
            <a:picLocks noChangeAspect="1"/>
          </p:cNvPicPr>
          <p:nvPr/>
        </p:nvPicPr>
        <p:blipFill>
          <a:blip r:embed="rId3" cstate="print"/>
          <a:stretch>
            <a:fillRect/>
          </a:stretch>
        </p:blipFill>
        <p:spPr>
          <a:xfrm>
            <a:off x="994679" y="2878142"/>
            <a:ext cx="2088232" cy="216666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to="" calcmode="lin" valueType="num">
                                      <p:cBhvr>
                                        <p:cTn id="7" dur="1" fill="hold"/>
                                        <p:tgtEl>
                                          <p:spTgt spid="8"/>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جدول 3"/>
          <p:cNvGraphicFramePr>
            <a:graphicFrameLocks noGrp="1"/>
          </p:cNvGraphicFramePr>
          <p:nvPr>
            <p:extLst>
              <p:ext uri="{D42A27DB-BD31-4B8C-83A1-F6EECF244321}">
                <p14:modId xmlns:p14="http://schemas.microsoft.com/office/powerpoint/2010/main" val="1503262643"/>
              </p:ext>
            </p:extLst>
          </p:nvPr>
        </p:nvGraphicFramePr>
        <p:xfrm>
          <a:off x="1173128" y="1282821"/>
          <a:ext cx="10072758" cy="4018387"/>
        </p:xfrm>
        <a:graphic>
          <a:graphicData uri="http://schemas.openxmlformats.org/drawingml/2006/table">
            <a:tbl>
              <a:tblPr rtl="1" firstRow="1" bandRow="1">
                <a:solidFill>
                  <a:schemeClr val="accent6">
                    <a:lumMod val="60000"/>
                    <a:lumOff val="40000"/>
                  </a:schemeClr>
                </a:solidFill>
                <a:effectLst>
                  <a:innerShdw blurRad="63500" dist="50800" dir="13500000">
                    <a:prstClr val="black">
                      <a:alpha val="50000"/>
                    </a:prstClr>
                  </a:innerShdw>
                </a:effectLst>
                <a:tableStyleId>{5C22544A-7EE6-4342-B048-85BDC9FD1C3A}</a:tableStyleId>
              </a:tblPr>
              <a:tblGrid>
                <a:gridCol w="1087962">
                  <a:extLst>
                    <a:ext uri="{9D8B030D-6E8A-4147-A177-3AD203B41FA5}">
                      <a16:colId xmlns="" xmlns:a16="http://schemas.microsoft.com/office/drawing/2014/main" val="20000"/>
                    </a:ext>
                  </a:extLst>
                </a:gridCol>
                <a:gridCol w="8984796">
                  <a:extLst>
                    <a:ext uri="{9D8B030D-6E8A-4147-A177-3AD203B41FA5}">
                      <a16:colId xmlns="" xmlns:a16="http://schemas.microsoft.com/office/drawing/2014/main" val="20001"/>
                    </a:ext>
                  </a:extLst>
                </a:gridCol>
              </a:tblGrid>
              <a:tr h="939907">
                <a:tc rowSpan="2">
                  <a:txBody>
                    <a:bodyPr/>
                    <a:lstStyle/>
                    <a:p>
                      <a:pPr algn="ctr" rtl="0"/>
                      <a:r>
                        <a:rPr lang="ar-EG" sz="2800" b="1" dirty="0">
                          <a:solidFill>
                            <a:srgbClr val="FF0000"/>
                          </a:solidFill>
                        </a:rPr>
                        <a:t>معلومات إثرائية</a:t>
                      </a:r>
                    </a:p>
                  </a:txBody>
                  <a:tcPr vert="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FFCC"/>
                    </a:solidFill>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EG" sz="2800" b="1" dirty="0">
                          <a:solidFill>
                            <a:schemeClr val="accent6">
                              <a:lumMod val="50000"/>
                            </a:schemeClr>
                          </a:solidFill>
                        </a:rPr>
                        <a:t>           </a:t>
                      </a:r>
                      <a:r>
                        <a:rPr lang="ar-EG" sz="3600" b="1" u="sng" dirty="0">
                          <a:solidFill>
                            <a:schemeClr val="accent6">
                              <a:lumMod val="50000"/>
                            </a:schemeClr>
                          </a:solidFill>
                        </a:rPr>
                        <a:t>إثراء قانوني</a:t>
                      </a:r>
                      <a:endParaRPr lang="ar-EG" sz="2800" b="1" u="sng" dirty="0">
                        <a:solidFill>
                          <a:schemeClr val="accent6">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0"/>
                  </a:ext>
                </a:extLst>
              </a:tr>
              <a:tr h="2489117">
                <a:tc vMerge="1">
                  <a:txBody>
                    <a:bodyPr/>
                    <a:lstStyle/>
                    <a:p>
                      <a:pPr rtl="1"/>
                      <a:endParaRPr lang="ar-EG" dirty="0"/>
                    </a:p>
                  </a:txBody>
                  <a:tcPr vert="vert270" anchor="ct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EG" sz="2800" b="1" dirty="0"/>
                        <a:t>اللجان القضائية لها نوعان هما:</a:t>
                      </a:r>
                    </a:p>
                    <a:p>
                      <a:pPr marL="0" marR="0" indent="0" algn="r" defTabSz="914400" rtl="1" eaLnBrk="1" fontAlgn="auto" latinLnBrk="0" hangingPunct="1">
                        <a:lnSpc>
                          <a:spcPct val="100000"/>
                        </a:lnSpc>
                        <a:spcBef>
                          <a:spcPts val="0"/>
                        </a:spcBef>
                        <a:spcAft>
                          <a:spcPts val="0"/>
                        </a:spcAft>
                        <a:buClrTx/>
                        <a:buSzTx/>
                        <a:buFontTx/>
                        <a:buNone/>
                        <a:tabLst/>
                        <a:defRPr/>
                      </a:pPr>
                      <a:r>
                        <a:rPr lang="ar-EG" sz="2800" b="1" dirty="0"/>
                        <a:t>1- اللجان ذات الاختصاص القضائي: هي التي يتم تشكيلها للفصل في منازعات ذات موضوعات محددة، وقراراتها نهائية وغير خاضعة لرقابة القضاء الإداري، مثل لجان الفصل في المنازعات والمخالفات التأمينية.</a:t>
                      </a:r>
                    </a:p>
                    <a:p>
                      <a:pPr marL="0" marR="0" indent="0" algn="r" defTabSz="914400" rtl="1" eaLnBrk="1" fontAlgn="auto" latinLnBrk="0" hangingPunct="1">
                        <a:lnSpc>
                          <a:spcPct val="100000"/>
                        </a:lnSpc>
                        <a:spcBef>
                          <a:spcPts val="0"/>
                        </a:spcBef>
                        <a:spcAft>
                          <a:spcPts val="0"/>
                        </a:spcAft>
                        <a:buClrTx/>
                        <a:buSzTx/>
                        <a:buFontTx/>
                        <a:buNone/>
                        <a:tabLst/>
                        <a:defRPr/>
                      </a:pPr>
                      <a:r>
                        <a:rPr lang="ar-EG" sz="2800" b="1" dirty="0"/>
                        <a:t>2- اللجان شبه القضائية: هي التي يتم تشكيلها للفصل في منازعات ذات موضوعات محددة وقراراتها غير نهائية وخاضعة لرقابة القضاء الإداري، مثل: لجنة النظر في مخالفات نظام مزاولة المهن الصحية</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1"/>
                  </a:ext>
                </a:extLst>
              </a:tr>
            </a:tbl>
          </a:graphicData>
        </a:graphic>
      </p:graphicFrame>
      <p:pic>
        <p:nvPicPr>
          <p:cNvPr id="2" name="Picture 1">
            <a:extLst>
              <a:ext uri="{FF2B5EF4-FFF2-40B4-BE49-F238E27FC236}">
                <a16:creationId xmlns="" xmlns:a16="http://schemas.microsoft.com/office/drawing/2014/main" id="{D685B784-7686-4AA0-8BC1-F0EB58BEA63D}"/>
              </a:ext>
            </a:extLst>
          </p:cNvPr>
          <p:cNvPicPr>
            <a:picLocks noChangeAspect="1"/>
          </p:cNvPicPr>
          <p:nvPr/>
        </p:nvPicPr>
        <p:blipFill>
          <a:blip r:embed="rId2" cstate="print"/>
          <a:stretch>
            <a:fillRect/>
          </a:stretch>
        </p:blipFill>
        <p:spPr>
          <a:xfrm>
            <a:off x="9198694" y="1334309"/>
            <a:ext cx="720080" cy="774760"/>
          </a:xfrm>
          <a:prstGeom prst="rect">
            <a:avLst/>
          </a:prstGeom>
        </p:spPr>
      </p:pic>
    </p:spTree>
    <p:extLst>
      <p:ext uri="{BB962C8B-B14F-4D97-AF65-F5344CB8AC3E}">
        <p14:creationId xmlns:p14="http://schemas.microsoft.com/office/powerpoint/2010/main" val="4168195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نسق Office">
  <a:themeElements>
    <a:clrScheme name="نسق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نسق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نسق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739</TotalTime>
  <Words>1105</Words>
  <Application>Microsoft Office PowerPoint</Application>
  <PresentationFormat>مخصص</PresentationFormat>
  <Paragraphs>132</Paragraphs>
  <Slides>33</Slides>
  <Notes>0</Notes>
  <HiddenSlides>0</HiddenSlides>
  <MMClips>0</MMClips>
  <ScaleCrop>false</ScaleCrop>
  <HeadingPairs>
    <vt:vector size="4" baseType="variant">
      <vt:variant>
        <vt:lpstr>نسق</vt:lpstr>
      </vt:variant>
      <vt:variant>
        <vt:i4>3</vt:i4>
      </vt:variant>
      <vt:variant>
        <vt:lpstr>عناوين الشرائح</vt:lpstr>
      </vt:variant>
      <vt:variant>
        <vt:i4>33</vt:i4>
      </vt:variant>
    </vt:vector>
  </HeadingPairs>
  <TitlesOfParts>
    <vt:vector size="36" baseType="lpstr">
      <vt:lpstr>نسق Office</vt:lpstr>
      <vt:lpstr>1_نسق Office</vt:lpstr>
      <vt:lpstr>2_نسق Office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الشريحة 1</dc:title>
  <dc:creator>win</dc:creator>
  <cp:lastModifiedBy>hp</cp:lastModifiedBy>
  <cp:revision>119</cp:revision>
  <dcterms:created xsi:type="dcterms:W3CDTF">2023-07-27T13:16:41Z</dcterms:created>
  <dcterms:modified xsi:type="dcterms:W3CDTF">2023-08-30T08:39:56Z</dcterms:modified>
</cp:coreProperties>
</file>