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82" r:id="rId7"/>
    <p:sldId id="281" r:id="rId8"/>
  </p:sldIdLst>
  <p:sldSz cx="9144000" cy="6858000" type="screen4x3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</p:embeddedFont>
    <p:embeddedFont>
      <p:font typeface="Calibri Light" panose="020F030202020403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28626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loud and fluently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Practice forming a conversation with a new friend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508154-77C0-4228-A15C-8A55259F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4" y="1136401"/>
            <a:ext cx="3068463" cy="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4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4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8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18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ABD1C90-FCF6-4FBF-A836-6D836FC5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44" y="2027582"/>
            <a:ext cx="4226678" cy="44157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105EE0-9DA7-4DC3-BCF6-B3792C1A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9" y="913542"/>
            <a:ext cx="7162021" cy="8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AF8EA6D-45A0-4312-A498-5CC34E5F2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14" y="928048"/>
            <a:ext cx="7190189" cy="5448235"/>
          </a:xfrm>
          <a:prstGeom prst="rect">
            <a:avLst/>
          </a:prstGeom>
        </p:spPr>
      </p:pic>
      <p:pic>
        <p:nvPicPr>
          <p:cNvPr id="7" name="1-3">
            <a:hlinkClick r:id="" action="ppaction://media"/>
            <a:extLst>
              <a:ext uri="{FF2B5EF4-FFF2-40B4-BE49-F238E27FC236}">
                <a16:creationId xmlns:a16="http://schemas.microsoft.com/office/drawing/2014/main" id="{C9A31F5A-2BE3-4CA1-BF04-E8A1FAC80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7545" y="1718481"/>
            <a:ext cx="850710" cy="8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906710F-4603-4650-AD6D-E4AC7E35A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4" y="864567"/>
            <a:ext cx="5397767" cy="5529837"/>
          </a:xfrm>
          <a:prstGeom prst="rect">
            <a:avLst/>
          </a:prstGeom>
        </p:spPr>
      </p:pic>
      <p:pic>
        <p:nvPicPr>
          <p:cNvPr id="6" name="1-4">
            <a:hlinkClick r:id="" action="ppaction://media"/>
            <a:extLst>
              <a:ext uri="{FF2B5EF4-FFF2-40B4-BE49-F238E27FC236}">
                <a16:creationId xmlns:a16="http://schemas.microsoft.com/office/drawing/2014/main" id="{2F10EC1B-A926-42D5-8C57-218E3B194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846624" y="1363953"/>
            <a:ext cx="765412" cy="76541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A93831E-5027-45AF-B9E4-F3B2ACBD2CDF}"/>
              </a:ext>
            </a:extLst>
          </p:cNvPr>
          <p:cNvSpPr txBox="1"/>
          <p:nvPr/>
        </p:nvSpPr>
        <p:spPr>
          <a:xfrm>
            <a:off x="2361061" y="1460309"/>
            <a:ext cx="2210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 today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B33364-4782-417A-9562-C5712C20C8DE}"/>
              </a:ext>
            </a:extLst>
          </p:cNvPr>
          <p:cNvSpPr txBox="1"/>
          <p:nvPr/>
        </p:nvSpPr>
        <p:spPr>
          <a:xfrm>
            <a:off x="1844717" y="1762836"/>
            <a:ext cx="2210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going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6C207BA-A3BA-4788-AA4C-D6A93F893340}"/>
              </a:ext>
            </a:extLst>
          </p:cNvPr>
          <p:cNvSpPr txBox="1"/>
          <p:nvPr/>
        </p:nvSpPr>
        <p:spPr>
          <a:xfrm>
            <a:off x="1860637" y="2038068"/>
            <a:ext cx="10872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62376D-7C5B-415C-A2E4-E723921EC73B}"/>
              </a:ext>
            </a:extLst>
          </p:cNvPr>
          <p:cNvSpPr txBox="1"/>
          <p:nvPr/>
        </p:nvSpPr>
        <p:spPr>
          <a:xfrm>
            <a:off x="1057691" y="2613550"/>
            <a:ext cx="2210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to meet you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062397C-4E82-4424-9D4C-2519F9343FF6}"/>
              </a:ext>
            </a:extLst>
          </p:cNvPr>
          <p:cNvSpPr txBox="1"/>
          <p:nvPr/>
        </p:nvSpPr>
        <p:spPr>
          <a:xfrm>
            <a:off x="1128203" y="3189032"/>
            <a:ext cx="1792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B9C156-2E99-4F97-95DE-AF54C783DB1F}"/>
              </a:ext>
            </a:extLst>
          </p:cNvPr>
          <p:cNvSpPr txBox="1"/>
          <p:nvPr/>
        </p:nvSpPr>
        <p:spPr>
          <a:xfrm>
            <a:off x="1171420" y="3477912"/>
            <a:ext cx="957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112BDD-13B6-4719-9163-5C12105EAEA4}"/>
              </a:ext>
            </a:extLst>
          </p:cNvPr>
          <p:cNvSpPr txBox="1"/>
          <p:nvPr/>
        </p:nvSpPr>
        <p:spPr>
          <a:xfrm>
            <a:off x="1296520" y="3766792"/>
            <a:ext cx="1460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, is this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02017F-DD66-4F3B-9EE9-2629A682894C}"/>
              </a:ext>
            </a:extLst>
          </p:cNvPr>
          <p:cNvSpPr txBox="1"/>
          <p:nvPr/>
        </p:nvSpPr>
        <p:spPr>
          <a:xfrm>
            <a:off x="1175964" y="4328627"/>
            <a:ext cx="1690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from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F5B2003-FC9F-4C81-B162-FFC65DEB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149" y="3955330"/>
            <a:ext cx="3814627" cy="232345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462C1AF-1DA5-4F21-B7E8-3066160B6DF5}"/>
              </a:ext>
            </a:extLst>
          </p:cNvPr>
          <p:cNvSpPr txBox="1"/>
          <p:nvPr/>
        </p:nvSpPr>
        <p:spPr>
          <a:xfrm>
            <a:off x="1164588" y="4904110"/>
            <a:ext cx="1305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5689C21-A687-4438-83C0-E89E4B9789DD}"/>
              </a:ext>
            </a:extLst>
          </p:cNvPr>
          <p:cNvSpPr txBox="1"/>
          <p:nvPr/>
        </p:nvSpPr>
        <p:spPr>
          <a:xfrm>
            <a:off x="1071323" y="5479593"/>
            <a:ext cx="22109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tomorrow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5B7A4EA-61CC-4BB6-8FC3-589BDCB3335C}"/>
              </a:ext>
            </a:extLst>
          </p:cNvPr>
          <p:cNvSpPr txBox="1"/>
          <p:nvPr/>
        </p:nvSpPr>
        <p:spPr>
          <a:xfrm>
            <a:off x="1360204" y="6041428"/>
            <a:ext cx="13966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care</a:t>
            </a:r>
            <a:endParaRPr lang="ar-S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3C81348-DBB5-46AB-98F7-6FB50F1E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56" y="1687318"/>
            <a:ext cx="6695088" cy="356508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15DEC0C-4868-4B25-BAD4-6ACB5B30877F}"/>
              </a:ext>
            </a:extLst>
          </p:cNvPr>
          <p:cNvSpPr txBox="1"/>
          <p:nvPr/>
        </p:nvSpPr>
        <p:spPr>
          <a:xfrm>
            <a:off x="1774208" y="3128744"/>
            <a:ext cx="106452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no </a:t>
            </a:r>
          </a:p>
          <a:p>
            <a:r>
              <a:rPr lang="en-US" sz="4400" dirty="0">
                <a:solidFill>
                  <a:srgbClr val="C00000"/>
                </a:solidFill>
              </a:rPr>
              <a:t>no </a:t>
            </a:r>
          </a:p>
          <a:p>
            <a:r>
              <a:rPr lang="en-US" sz="4400" dirty="0">
                <a:solidFill>
                  <a:srgbClr val="000099"/>
                </a:solidFill>
              </a:rPr>
              <a:t>yes </a:t>
            </a:r>
            <a:endParaRPr lang="ar-SA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00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71</Words>
  <Application>Microsoft Office PowerPoint</Application>
  <PresentationFormat>عرض على الشاشة (4:3)</PresentationFormat>
  <Paragraphs>22</Paragraphs>
  <Slides>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Comic Sans MS</vt:lpstr>
      <vt:lpstr>Arial</vt:lpstr>
      <vt:lpstr>Calibri Light</vt:lpstr>
      <vt:lpstr>Aharoni</vt:lpstr>
      <vt:lpstr>Calibri</vt:lpstr>
      <vt:lpstr>نسق Office</vt:lpstr>
      <vt:lpstr>Super Goal 1</vt:lpstr>
      <vt:lpstr>Unit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33</cp:revision>
  <dcterms:created xsi:type="dcterms:W3CDTF">2020-10-27T16:21:59Z</dcterms:created>
  <dcterms:modified xsi:type="dcterms:W3CDTF">2021-04-16T19:05:56Z</dcterms:modified>
</cp:coreProperties>
</file>