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258" r:id="rId3"/>
    <p:sldId id="257" r:id="rId4"/>
    <p:sldId id="282" r:id="rId5"/>
    <p:sldId id="283" r:id="rId6"/>
    <p:sldId id="262" r:id="rId7"/>
    <p:sldId id="263" r:id="rId8"/>
    <p:sldId id="280" r:id="rId9"/>
    <p:sldId id="276" r:id="rId10"/>
  </p:sldIdLst>
  <p:sldSz cx="9144000" cy="6858000" type="screen4x3"/>
  <p:notesSz cx="6858000" cy="9144000"/>
  <p:embeddedFontLst>
    <p:embeddedFont>
      <p:font typeface="Aharoni" panose="02010803020104030203" pitchFamily="2" charset="-79"/>
      <p:bold r:id="rId11"/>
    </p:embeddedFont>
    <p:embeddedFont>
      <p:font typeface="Calibri" panose="020F0502020204030204" pitchFamily="34" charset="0"/>
      <p:regular r:id="rId12"/>
      <p:bold r:id="rId13"/>
    </p:embeddedFont>
    <p:embeddedFont>
      <p:font typeface="Calibri Light" panose="020F0302020204030204" pitchFamily="34" charset="0"/>
      <p:regular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3590"/>
            <a:ext cx="7772400" cy="1691796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Super Goal 1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86400"/>
            <a:ext cx="7772400" cy="2085200"/>
          </a:xfrm>
        </p:spPr>
        <p:txBody>
          <a:bodyPr>
            <a:normAutofit/>
          </a:bodyPr>
          <a:lstStyle/>
          <a:p>
            <a:pPr rtl="0"/>
            <a:r>
              <a:rPr lang="en-US" sz="11500" dirty="0">
                <a:latin typeface="Aharoni" panose="02010803020104030203" pitchFamily="2" charset="-79"/>
                <a:cs typeface="Aharoni" panose="02010803020104030203" pitchFamily="2" charset="-79"/>
              </a:rPr>
              <a:t>Unit 1</a:t>
            </a:r>
            <a:endParaRPr lang="ar-SA" sz="115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7559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472705" y="2511902"/>
            <a:ext cx="8198590" cy="34166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Follow the rules of writing to correspond questions with answers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Design an organized project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BD0C2C5-F22A-4EF7-9320-9DB7E540E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05" y="1250049"/>
            <a:ext cx="3555831" cy="7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94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charRg st="94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60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charRg st="160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604C702-043F-4949-B9AE-7E22FCF8F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733266"/>
            <a:ext cx="8543925" cy="414891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B86EAD1-75F8-4650-8A6A-75634B181B2B}"/>
              </a:ext>
            </a:extLst>
          </p:cNvPr>
          <p:cNvSpPr txBox="1"/>
          <p:nvPr/>
        </p:nvSpPr>
        <p:spPr>
          <a:xfrm>
            <a:off x="1392073" y="3152633"/>
            <a:ext cx="614149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 </a:t>
            </a:r>
          </a:p>
          <a:p>
            <a:r>
              <a:rPr lang="en-US" sz="2800" dirty="0">
                <a:solidFill>
                  <a:srgbClr val="000099"/>
                </a:solidFill>
              </a:rPr>
              <a:t>f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 </a:t>
            </a:r>
          </a:p>
          <a:p>
            <a:r>
              <a:rPr lang="en-US" sz="2800" dirty="0">
                <a:solidFill>
                  <a:srgbClr val="000099"/>
                </a:solidFill>
              </a:rPr>
              <a:t>b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 </a:t>
            </a:r>
          </a:p>
          <a:p>
            <a:r>
              <a:rPr lang="en-US" sz="2800" dirty="0">
                <a:solidFill>
                  <a:srgbClr val="000099"/>
                </a:solidFill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193751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942A546-90B7-4AF1-90AD-0B8B4BAC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6" y="846156"/>
            <a:ext cx="8842607" cy="322087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3E26029-EF68-4DA3-B1D7-87F2823AB417}"/>
              </a:ext>
            </a:extLst>
          </p:cNvPr>
          <p:cNvSpPr txBox="1"/>
          <p:nvPr/>
        </p:nvSpPr>
        <p:spPr>
          <a:xfrm>
            <a:off x="150697" y="4285397"/>
            <a:ext cx="873399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Which other words have capital letters?  </a:t>
            </a:r>
          </a:p>
          <a:p>
            <a:r>
              <a:rPr lang="en-US" sz="3200" dirty="0"/>
              <a:t>Names of people, names of cities, and titles such as “ Miss, Mr., Mrs. ”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26829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08D4CCC-4649-495A-9D66-3CFFC58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30" y="1269243"/>
            <a:ext cx="8624140" cy="453105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88514D1-A211-4D2F-A9F2-EDD891B475BC}"/>
              </a:ext>
            </a:extLst>
          </p:cNvPr>
          <p:cNvSpPr txBox="1"/>
          <p:nvPr/>
        </p:nvSpPr>
        <p:spPr>
          <a:xfrm>
            <a:off x="1078174" y="2442949"/>
            <a:ext cx="30434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your name ?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21043A-175D-4085-A16E-370E214417FB}"/>
              </a:ext>
            </a:extLst>
          </p:cNvPr>
          <p:cNvSpPr txBox="1"/>
          <p:nvPr/>
        </p:nvSpPr>
        <p:spPr>
          <a:xfrm>
            <a:off x="1080446" y="3100317"/>
            <a:ext cx="35506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a new student ? 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D56D1C8-B8F6-4232-8416-34522FB23CA6}"/>
              </a:ext>
            </a:extLst>
          </p:cNvPr>
          <p:cNvSpPr txBox="1"/>
          <p:nvPr/>
        </p:nvSpPr>
        <p:spPr>
          <a:xfrm>
            <a:off x="1082719" y="3580261"/>
            <a:ext cx="35506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your first day at school ? 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55F9D44-EB39-4761-86EA-E8C7E569A638}"/>
              </a:ext>
            </a:extLst>
          </p:cNvPr>
          <p:cNvSpPr txBox="1"/>
          <p:nvPr/>
        </p:nvSpPr>
        <p:spPr>
          <a:xfrm>
            <a:off x="1082718" y="4467372"/>
            <a:ext cx="35506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you from ? 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1D6DCA5-2794-425C-B393-0577991460BA}"/>
              </a:ext>
            </a:extLst>
          </p:cNvPr>
          <p:cNvSpPr txBox="1"/>
          <p:nvPr/>
        </p:nvSpPr>
        <p:spPr>
          <a:xfrm>
            <a:off x="1123662" y="4931393"/>
            <a:ext cx="35506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your English teacher ? 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24FC964-504B-4FFA-8D99-FD5A103B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383" b="7247"/>
          <a:stretch/>
        </p:blipFill>
        <p:spPr>
          <a:xfrm>
            <a:off x="331870" y="1855303"/>
            <a:ext cx="8480259" cy="44527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838A18B-ECB2-4F5B-96A2-E32172307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37" y="941695"/>
            <a:ext cx="8725525" cy="6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78CAFB8-B44E-488A-89CD-09AB0544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7" y="900751"/>
            <a:ext cx="7956646" cy="1160062"/>
          </a:xfrm>
          <a:prstGeom prst="rect">
            <a:avLst/>
          </a:prstGeom>
        </p:spPr>
      </p:pic>
      <p:pic>
        <p:nvPicPr>
          <p:cNvPr id="1026" name="Picture 2" descr="Formal and Informal Greetings - English Study Here">
            <a:extLst>
              <a:ext uri="{FF2B5EF4-FFF2-40B4-BE49-F238E27FC236}">
                <a16:creationId xmlns:a16="http://schemas.microsoft.com/office/drawing/2014/main" id="{14D43272-FB0D-41A0-8B72-9147D89D6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" y="2183641"/>
            <a:ext cx="7956646" cy="42265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63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46A325-5E74-4454-9147-E2F18BE0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479" y="4832850"/>
            <a:ext cx="3936842" cy="1327354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Page 92</a:t>
            </a:r>
            <a:endParaRPr lang="ar-SA" sz="4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id="{F8010727-59F5-4E0E-B26C-CEBE8D6C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6" y="1332271"/>
            <a:ext cx="4386473" cy="47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42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102</Words>
  <Application>Microsoft Office PowerPoint</Application>
  <PresentationFormat>عرض على الشاشة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Calibri Light</vt:lpstr>
      <vt:lpstr>Aharoni</vt:lpstr>
      <vt:lpstr>Calibri</vt:lpstr>
      <vt:lpstr>Comic Sans MS</vt:lpstr>
      <vt:lpstr>Arial</vt:lpstr>
      <vt:lpstr>نسق Office</vt:lpstr>
      <vt:lpstr>Super Goal 1</vt:lpstr>
      <vt:lpstr>Unit 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35</cp:revision>
  <dcterms:created xsi:type="dcterms:W3CDTF">2020-10-27T16:21:59Z</dcterms:created>
  <dcterms:modified xsi:type="dcterms:W3CDTF">2021-04-16T19:23:14Z</dcterms:modified>
</cp:coreProperties>
</file>