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4" r:id="rId1"/>
  </p:sldMasterIdLst>
  <p:handoutMasterIdLst>
    <p:handoutMasterId r:id="rId15"/>
  </p:handoutMasterIdLst>
  <p:sldIdLst>
    <p:sldId id="256" r:id="rId2"/>
    <p:sldId id="267" r:id="rId3"/>
    <p:sldId id="268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ali" initials="ma" lastIdx="0" clrIdx="0">
    <p:extLst>
      <p:ext uri="{19B8F6BF-5375-455C-9EA6-DF929625EA0E}">
        <p15:presenceInfo xmlns:p15="http://schemas.microsoft.com/office/powerpoint/2012/main" userId="4978f64f9fe70f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3A207B-415E-47D6-929B-FDB26B27E008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67DEF0-377A-4A6D-9453-473E57842C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777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41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677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09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76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10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49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81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6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65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99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628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3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81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8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608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6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2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1C7A23-256E-496E-A398-7980526E8316}" type="datetimeFigureOut">
              <a:rPr lang="ar-SA" smtClean="0"/>
              <a:t>23/01/1442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969F-A106-4D5F-880F-B78067F5DE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0416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0800000" flipV="1">
            <a:off x="317603" y="546576"/>
            <a:ext cx="2845322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It a mosque. </a:t>
            </a:r>
            <a:endParaRPr lang="ar-SA" sz="3200" dirty="0"/>
          </a:p>
        </p:txBody>
      </p:sp>
      <p:sp>
        <p:nvSpPr>
          <p:cNvPr id="4" name="Multiply 3"/>
          <p:cNvSpPr/>
          <p:nvPr/>
        </p:nvSpPr>
        <p:spPr>
          <a:xfrm>
            <a:off x="3732551" y="28228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7704944" y="871631"/>
            <a:ext cx="3162925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It is a mosque.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7178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0"/>
            <a:ext cx="12192000" cy="71203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0800000" flipV="1">
            <a:off x="1573966" y="781690"/>
            <a:ext cx="5276538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I </a:t>
            </a:r>
            <a:r>
              <a:rPr lang="en-US" sz="3200" dirty="0" smtClean="0">
                <a:solidFill>
                  <a:srgbClr val="00B0F0"/>
                </a:solidFill>
              </a:rPr>
              <a:t>am</a:t>
            </a:r>
            <a:r>
              <a:rPr lang="en-US" sz="3200" dirty="0" smtClean="0">
                <a:solidFill>
                  <a:schemeClr val="tx1"/>
                </a:solidFill>
              </a:rPr>
              <a:t> from Saudi Arabia.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0800000" flipV="1">
            <a:off x="1573966" y="1888435"/>
            <a:ext cx="5276538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Ahmed </a:t>
            </a:r>
            <a:r>
              <a:rPr lang="en-US" sz="3200" dirty="0" smtClean="0">
                <a:solidFill>
                  <a:srgbClr val="00B0F0"/>
                </a:solidFill>
              </a:rPr>
              <a:t>is</a:t>
            </a:r>
            <a:r>
              <a:rPr lang="en-US" sz="3200" dirty="0" smtClean="0">
                <a:solidFill>
                  <a:schemeClr val="tx1"/>
                </a:solidFill>
              </a:rPr>
              <a:t> a chef.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1396583" y="2892449"/>
            <a:ext cx="5276538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Sara </a:t>
            </a:r>
            <a:r>
              <a:rPr lang="en-US" sz="3200" dirty="0" smtClean="0">
                <a:solidFill>
                  <a:srgbClr val="00B0F0"/>
                </a:solidFill>
              </a:rPr>
              <a:t>is</a:t>
            </a:r>
            <a:r>
              <a:rPr lang="en-US" sz="3200" dirty="0" smtClean="0">
                <a:solidFill>
                  <a:schemeClr val="tx1"/>
                </a:solidFill>
              </a:rPr>
              <a:t> in the kitchen.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159238" y="3999194"/>
            <a:ext cx="843446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Ameer and Hasan </a:t>
            </a:r>
            <a:r>
              <a:rPr lang="en-US" sz="3200" dirty="0" smtClean="0">
                <a:solidFill>
                  <a:srgbClr val="00B0F0"/>
                </a:solidFill>
              </a:rPr>
              <a:t>are</a:t>
            </a:r>
            <a:r>
              <a:rPr lang="en-US" sz="3200" dirty="0" smtClean="0">
                <a:solidFill>
                  <a:schemeClr val="tx1"/>
                </a:solidFill>
              </a:rPr>
              <a:t>  classmates.  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2" y="-42260"/>
            <a:ext cx="1232191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8857" y="740976"/>
            <a:ext cx="88441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ProximaNova-Bold"/>
              </a:rPr>
              <a:t>Possessive </a:t>
            </a:r>
            <a:r>
              <a:rPr lang="en-US" sz="5400" b="1" dirty="0" smtClean="0">
                <a:latin typeface="ProximaNova-Bold"/>
              </a:rPr>
              <a:t>Adjectives  </a:t>
            </a:r>
          </a:p>
          <a:p>
            <a:r>
              <a:rPr lang="en-US" sz="5400" b="1" dirty="0" smtClean="0">
                <a:latin typeface="ProximaNova-Bold"/>
              </a:rPr>
              <a:t> </a:t>
            </a:r>
          </a:p>
          <a:p>
            <a:r>
              <a:rPr lang="en-US" sz="5400" b="1" dirty="0" smtClean="0">
                <a:latin typeface="ProximaNova-BlackIt"/>
              </a:rPr>
              <a:t>my</a:t>
            </a:r>
            <a:r>
              <a:rPr lang="en-US" sz="5400" b="1" dirty="0">
                <a:latin typeface="ProximaNova-BlackIt"/>
              </a:rPr>
              <a:t>, your, his, </a:t>
            </a:r>
            <a:r>
              <a:rPr lang="en-US" sz="5400" b="1" dirty="0" smtClean="0">
                <a:latin typeface="ProximaNova-BlackIt"/>
              </a:rPr>
              <a:t>her        </a:t>
            </a:r>
          </a:p>
          <a:p>
            <a:r>
              <a:rPr lang="ar-SA" sz="5400" b="1" i="1" dirty="0" smtClean="0">
                <a:latin typeface="ProximaNova-BlackIt"/>
              </a:rPr>
              <a:t>  </a:t>
            </a:r>
            <a:endParaRPr lang="ar-SA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510673" y="4213724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ProximaNova-Bold"/>
              </a:rPr>
              <a:t>My book</a:t>
            </a:r>
            <a:endParaRPr lang="ar-SA" sz="2000" dirty="0"/>
          </a:p>
        </p:txBody>
      </p:sp>
      <p:sp>
        <p:nvSpPr>
          <p:cNvPr id="6" name="Rectangle 5"/>
          <p:cNvSpPr/>
          <p:nvPr/>
        </p:nvSpPr>
        <p:spPr>
          <a:xfrm>
            <a:off x="9488772" y="5286463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ProximaNova-Bold"/>
              </a:rPr>
              <a:t>His </a:t>
            </a:r>
            <a:r>
              <a:rPr lang="en-US" sz="2000" b="1" dirty="0" smtClean="0">
                <a:latin typeface="ProximaNova-Bold"/>
              </a:rPr>
              <a:t>laptop</a:t>
            </a:r>
            <a:endParaRPr lang="ar-SA" sz="2000" dirty="0"/>
          </a:p>
        </p:txBody>
      </p:sp>
      <p:sp>
        <p:nvSpPr>
          <p:cNvPr id="7" name="Rectangle 6"/>
          <p:cNvSpPr/>
          <p:nvPr/>
        </p:nvSpPr>
        <p:spPr>
          <a:xfrm>
            <a:off x="1735688" y="5086408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ProximaNova-Bold"/>
              </a:rPr>
              <a:t>Her dress</a:t>
            </a:r>
            <a:endParaRPr lang="ar-SA" sz="2000" dirty="0"/>
          </a:p>
        </p:txBody>
      </p:sp>
      <p:sp>
        <p:nvSpPr>
          <p:cNvPr id="8" name="Rectangle 7"/>
          <p:cNvSpPr/>
          <p:nvPr/>
        </p:nvSpPr>
        <p:spPr>
          <a:xfrm>
            <a:off x="4933210" y="4591012"/>
            <a:ext cx="1363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ProximaNova-Bold"/>
              </a:rPr>
              <a:t>Your iPad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8095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23" y="-44754"/>
            <a:ext cx="12461823" cy="737994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 rot="10800000" flipV="1">
            <a:off x="944379" y="781690"/>
            <a:ext cx="3777520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a. I am a doctor. 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0800000" flipV="1">
            <a:off x="5951092" y="768899"/>
            <a:ext cx="352269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  name is Peter.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0800000" flipV="1">
            <a:off x="4873051" y="768898"/>
            <a:ext cx="926893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my</a:t>
            </a:r>
            <a:endParaRPr lang="ar-SA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0800000" flipV="1">
            <a:off x="944378" y="1888434"/>
            <a:ext cx="4242216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b. Ali has got a bike.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10800000" flipV="1">
            <a:off x="5306514" y="1888435"/>
            <a:ext cx="824463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his </a:t>
            </a:r>
            <a:endParaRPr lang="ar-SA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10800000" flipV="1">
            <a:off x="6404545" y="1888435"/>
            <a:ext cx="335405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bike is red.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10800000" flipV="1">
            <a:off x="944378" y="2778890"/>
            <a:ext cx="4242216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c. This is my mother.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0800000" flipV="1">
            <a:off x="5126629" y="2778890"/>
            <a:ext cx="824463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her</a:t>
            </a:r>
            <a:endParaRPr lang="ar-SA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 rot="10800000" flipV="1">
            <a:off x="6250893" y="2778890"/>
            <a:ext cx="311795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name is Sara.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 rot="10800000" flipV="1">
            <a:off x="951865" y="3669346"/>
            <a:ext cx="4999225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d. You are Mohammed.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10800000" flipV="1">
            <a:off x="8081570" y="5678029"/>
            <a:ext cx="824463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ar-SA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10800000" flipV="1">
            <a:off x="5951090" y="3668039"/>
            <a:ext cx="1858778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What is 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 rot="10800000" flipV="1">
            <a:off x="7809868" y="3645219"/>
            <a:ext cx="1096165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your</a:t>
            </a:r>
            <a:endParaRPr lang="ar-SA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06033" y="3674775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Job ?</a:t>
            </a:r>
            <a:endParaRPr lang="ar-SA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790" y="1082304"/>
            <a:ext cx="3835948" cy="1400530"/>
          </a:xfrm>
        </p:spPr>
        <p:txBody>
          <a:bodyPr/>
          <a:lstStyle/>
          <a:p>
            <a:r>
              <a:rPr lang="en-US" dirty="0" smtClean="0"/>
              <a:t> verb to be </a:t>
            </a:r>
            <a:endParaRPr lang="ar-S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285" y="3048513"/>
            <a:ext cx="145001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am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3265" y="3048513"/>
            <a:ext cx="1450013" cy="92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is </a:t>
            </a:r>
            <a:endParaRPr lang="ar-S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80904" y="3048513"/>
            <a:ext cx="145001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are</a:t>
            </a:r>
            <a:endParaRPr lang="ar-SA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93495" y="1903751"/>
            <a:ext cx="2368446" cy="114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21508" y="1903751"/>
            <a:ext cx="254833" cy="114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10269" y="1903751"/>
            <a:ext cx="1259174" cy="114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3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1915" cy="704537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0800000" flipV="1">
            <a:off x="3570469" y="591547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I am Abdullah.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2206364" y="1646003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He is Saudi.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5776522" y="2302924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They are from France.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0800000" flipV="1">
            <a:off x="1579274" y="3736385"/>
            <a:ext cx="35173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She is happy. 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0800000" flipV="1">
            <a:off x="5988883" y="4273982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It is big.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1294462" y="5748247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We are at home.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0800000" flipV="1">
            <a:off x="8204928" y="5190585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He is tall.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0800000" flipV="1">
            <a:off x="6749787" y="1252021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You are a student.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675397" cy="1001328"/>
          </a:xfrm>
        </p:spPr>
        <p:txBody>
          <a:bodyPr/>
          <a:lstStyle/>
          <a:p>
            <a:r>
              <a:rPr lang="en-US" dirty="0" smtClean="0"/>
              <a:t>Subject pronouns</a:t>
            </a:r>
            <a:endParaRPr lang="ar-S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 flipV="1">
            <a:off x="5595365" y="452717"/>
            <a:ext cx="460663" cy="734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+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34125"/>
            <a:ext cx="3461194" cy="52840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6497272" y="452717"/>
            <a:ext cx="1402544" cy="734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</a:t>
            </a:r>
            <a:endParaRPr lang="ar-S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0800000" flipV="1">
            <a:off x="5124424" y="1187233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5124424" y="1837343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are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0800000" flipV="1">
            <a:off x="5124424" y="2487453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is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0800000" flipV="1">
            <a:off x="5124424" y="3137564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is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0800000" flipV="1">
            <a:off x="5124424" y="3787675"/>
            <a:ext cx="711550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is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0800000" flipV="1">
            <a:off x="5009257" y="4628011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are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0800000" flipV="1">
            <a:off x="5009256" y="5143292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are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0800000" flipV="1">
            <a:off x="5009256" y="5845491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are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287187" y="1837343"/>
            <a:ext cx="3342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7187" y="2487453"/>
            <a:ext cx="3342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87187" y="4628011"/>
            <a:ext cx="3342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0800000" flipV="1">
            <a:off x="8267054" y="2487453"/>
            <a:ext cx="758518" cy="529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Ali</a:t>
            </a:r>
            <a:endParaRPr lang="ar-SA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10800000" flipV="1">
            <a:off x="9310120" y="2450861"/>
            <a:ext cx="941881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is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746432" y="819974"/>
            <a:ext cx="29980" cy="5798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7719674" y="5143292"/>
            <a:ext cx="2353715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Ali and Tom </a:t>
            </a:r>
            <a:endParaRPr lang="ar-SA" sz="28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0800000" flipV="1">
            <a:off x="10667241" y="5143292"/>
            <a:ext cx="1109273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are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/>
      <p:bldP spid="2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7301437" y="577089"/>
            <a:ext cx="2517120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He  Tom .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0208301" y="3128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0800000" flipV="1">
            <a:off x="6809259" y="4357109"/>
            <a:ext cx="300929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He is Tom . 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21"/>
            <a:ext cx="12192000" cy="7135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6" y="704537"/>
            <a:ext cx="3231629" cy="46619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10800000" flipV="1">
            <a:off x="4443619" y="1886241"/>
            <a:ext cx="3456197" cy="734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She Fatima.</a:t>
            </a:r>
            <a:endParaRPr lang="ar-SA" dirty="0"/>
          </a:p>
        </p:txBody>
      </p:sp>
      <p:sp>
        <p:nvSpPr>
          <p:cNvPr id="8" name="Multiply 7"/>
          <p:cNvSpPr/>
          <p:nvPr/>
        </p:nvSpPr>
        <p:spPr>
          <a:xfrm>
            <a:off x="8513199" y="170635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0800000" flipV="1">
            <a:off x="5169836" y="4631962"/>
            <a:ext cx="4257762" cy="734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She is Fatima.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35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0800000" flipV="1">
            <a:off x="378231" y="5563016"/>
            <a:ext cx="3423514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I  at school. </a:t>
            </a:r>
            <a:endParaRPr lang="ar-SA" sz="4400" dirty="0">
              <a:solidFill>
                <a:schemeClr val="bg1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1632788" y="4648616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7506814" y="1533429"/>
            <a:ext cx="4395376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I am at school.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8377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447" cy="53215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0800000" flipV="1">
            <a:off x="5291526" y="1608380"/>
            <a:ext cx="4362139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They football players.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10208302" y="1324075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5129446" y="4069265"/>
            <a:ext cx="6203117" cy="65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They are football players.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661</TotalTime>
  <Words>192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Bahnschrift</vt:lpstr>
      <vt:lpstr>Calibri</vt:lpstr>
      <vt:lpstr>Century Gothic</vt:lpstr>
      <vt:lpstr>ProximaNova-BlackIt</vt:lpstr>
      <vt:lpstr>ProximaNova-Bold</vt:lpstr>
      <vt:lpstr>Times New Roman</vt:lpstr>
      <vt:lpstr>Wingdings 3</vt:lpstr>
      <vt:lpstr>Ion</vt:lpstr>
      <vt:lpstr>PowerPoint Presentation</vt:lpstr>
      <vt:lpstr> verb to be </vt:lpstr>
      <vt:lpstr>PowerPoint Presentation</vt:lpstr>
      <vt:lpstr>Subject 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ali</dc:creator>
  <cp:lastModifiedBy>mustafa ali</cp:lastModifiedBy>
  <cp:revision>28</cp:revision>
  <dcterms:created xsi:type="dcterms:W3CDTF">2020-09-08T20:34:05Z</dcterms:created>
  <dcterms:modified xsi:type="dcterms:W3CDTF">2020-09-10T10:52:39Z</dcterms:modified>
</cp:coreProperties>
</file>