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handoutMasterIdLst>
    <p:handoutMasterId r:id="rId15"/>
  </p:handoutMasterIdLst>
  <p:sldIdLst>
    <p:sldId id="256" r:id="rId2"/>
    <p:sldId id="286" r:id="rId3"/>
    <p:sldId id="288" r:id="rId4"/>
    <p:sldId id="290" r:id="rId5"/>
    <p:sldId id="291" r:id="rId6"/>
    <p:sldId id="292" r:id="rId7"/>
    <p:sldId id="293" r:id="rId8"/>
    <p:sldId id="301" r:id="rId9"/>
    <p:sldId id="306" r:id="rId10"/>
    <p:sldId id="308" r:id="rId11"/>
    <p:sldId id="309" r:id="rId12"/>
    <p:sldId id="311" r:id="rId13"/>
    <p:sldId id="312"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Comic Sans MS" panose="030F0702030302020204" pitchFamily="66" charset="0"/>
      <p:regular r:id="rId20"/>
      <p:bold r:id="rId21"/>
      <p:italic r:id="rId22"/>
      <p:boldItalic r:id="rId23"/>
    </p:embeddedFont>
    <p:embeddedFont>
      <p:font typeface="Consolas" panose="020B0609020204030204" pitchFamily="49" charset="0"/>
      <p:regular r:id="rId24"/>
      <p:bold r:id="rId25"/>
      <p:italic r:id="rId26"/>
      <p:boldItalic r:id="rId27"/>
    </p:embeddedFont>
    <p:embeddedFont>
      <p:font typeface="Corbel" panose="020B0503020204020204" pitchFamily="34" charset="0"/>
      <p:regular r:id="rId28"/>
      <p:bold r:id="rId29"/>
      <p:italic r:id="rId30"/>
      <p:boldItalic r:id="rId31"/>
    </p:embeddedFont>
    <p:embeddedFont>
      <p:font typeface="Eras Medium ITC" panose="020B0602030504020804" pitchFamily="34" charset="0"/>
      <p:regular r:id="rId32"/>
    </p:embeddedFont>
    <p:embeddedFont>
      <p:font typeface="HomegirlKiddo" panose="020B0604020202020204" charset="0"/>
      <p:regular r:id="rId33"/>
    </p:embeddedFont>
    <p:embeddedFont>
      <p:font typeface="LaurenScript" panose="020B0604020202020204"/>
      <p:regular r:id="rId34"/>
    </p:embeddedFont>
    <p:embeddedFont>
      <p:font typeface="Lucida Console" panose="020B0609040504020204" pitchFamily="49" charset="0"/>
      <p:regular r:id="rId35"/>
    </p:embeddedFont>
    <p:embeddedFont>
      <p:font typeface="PassingNotes" panose="020B0604020202020204" charset="0"/>
      <p:regular r:id="rId36"/>
    </p:embeddedFont>
    <p:embeddedFont>
      <p:font typeface="Porky's" panose="020B0604020202020204"/>
      <p:bold r:id="rId37"/>
    </p:embeddedFont>
    <p:embeddedFont>
      <p:font typeface="Schoolbell" panose="020B0604020202020204" charset="0"/>
      <p:regular r:id="rId38"/>
    </p:embeddedFont>
    <p:embeddedFont>
      <p:font typeface="Wingdings 2" panose="05020102010507070707" pitchFamily="18" charset="2"/>
      <p:regular r:id="rId39"/>
    </p:embeddedFont>
    <p:embeddedFont>
      <p:font typeface="Wingdings 3" panose="05040102010807070707" pitchFamily="18" charset="2"/>
      <p:regular r:id="rId40"/>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sorterViewPr>
    <p:cViewPr>
      <p:scale>
        <a:sx n="36" d="100"/>
        <a:sy n="36" d="100"/>
      </p:scale>
      <p:origin x="0" y="0"/>
    </p:cViewPr>
  </p:sorterViewPr>
  <p:notesViewPr>
    <p:cSldViewPr>
      <p:cViewPr varScale="1">
        <p:scale>
          <a:sx n="50" d="100"/>
          <a:sy n="50" d="100"/>
        </p:scale>
        <p:origin x="-1680"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FA8D12-EFBE-4322-B5EC-5879255C884F}" type="datetimeFigureOut">
              <a:rPr lang="el-GR" smtClean="0"/>
              <a:pPr/>
              <a:t>29/9/2020</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827982-6E68-49A9-8202-A1480A9D9B41}"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7A52E953-3695-44A6-B696-317D5141676E}" type="datetimeFigureOut">
              <a:rPr lang="el-GR" smtClean="0"/>
              <a:pPr/>
              <a:t>29/9/2020</a:t>
            </a:fld>
            <a:endParaRPr lang="el-GR"/>
          </a:p>
        </p:txBody>
      </p:sp>
      <p:sp>
        <p:nvSpPr>
          <p:cNvPr id="17" name="Footer Placeholder 16"/>
          <p:cNvSpPr>
            <a:spLocks noGrp="1"/>
          </p:cNvSpPr>
          <p:nvPr>
            <p:ph type="ftr" sz="quarter" idx="11"/>
          </p:nvPr>
        </p:nvSpPr>
        <p:spPr/>
        <p:txBody>
          <a:bodyPr/>
          <a:lstStyle/>
          <a:p>
            <a:endParaRPr lang="el-GR"/>
          </a:p>
        </p:txBody>
      </p:sp>
      <p:sp>
        <p:nvSpPr>
          <p:cNvPr id="29" name="Slide Number Placeholder 28"/>
          <p:cNvSpPr>
            <a:spLocks noGrp="1"/>
          </p:cNvSpPr>
          <p:nvPr>
            <p:ph type="sldNum" sz="quarter" idx="12"/>
          </p:nvPr>
        </p:nvSpPr>
        <p:spPr/>
        <p:txBody>
          <a:bodyPr/>
          <a:lstStyle/>
          <a:p>
            <a:fld id="{DEFD3C9F-9E0E-48DB-8F2F-AEE01F3F496B}" type="slidenum">
              <a:rPr lang="el-GR" smtClean="0"/>
              <a:pPr/>
              <a:t>‹#›</a:t>
            </a:fld>
            <a:endParaRPr lang="el-G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52E953-3695-44A6-B696-317D5141676E}" type="datetimeFigureOut">
              <a:rPr lang="el-GR" smtClean="0"/>
              <a:pPr/>
              <a:t>29/9/2020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52E953-3695-44A6-B696-317D5141676E}" type="datetimeFigureOut">
              <a:rPr lang="el-GR" smtClean="0"/>
              <a:pPr/>
              <a:t>29/9/2020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52E953-3695-44A6-B696-317D5141676E}" type="datetimeFigureOut">
              <a:rPr lang="el-GR" smtClean="0"/>
              <a:pPr/>
              <a:t>29/9/2020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A52E953-3695-44A6-B696-317D5141676E}" type="datetimeFigureOut">
              <a:rPr lang="el-GR" smtClean="0"/>
              <a:pPr/>
              <a:t>29/9/2020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A52E953-3695-44A6-B696-317D5141676E}" type="datetimeFigureOut">
              <a:rPr lang="el-GR" smtClean="0"/>
              <a:pPr/>
              <a:t>29/9/2020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A52E953-3695-44A6-B696-317D5141676E}" type="datetimeFigureOut">
              <a:rPr lang="el-GR" smtClean="0"/>
              <a:pPr/>
              <a:t>29/9/2020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EFD3C9F-9E0E-48DB-8F2F-AEE01F3F496B}" type="slidenum">
              <a:rPr lang="el-GR" smtClean="0"/>
              <a:pPr/>
              <a:t>‹#›</a:t>
            </a:fld>
            <a:endParaRPr lang="el-G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7A52E953-3695-44A6-B696-317D5141676E}" type="datetimeFigureOut">
              <a:rPr lang="el-GR" smtClean="0"/>
              <a:pPr/>
              <a:t>29/9/2020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2E953-3695-44A6-B696-317D5141676E}" type="datetimeFigureOut">
              <a:rPr lang="el-GR" smtClean="0"/>
              <a:pPr/>
              <a:t>29/9/2020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A52E953-3695-44A6-B696-317D5141676E}" type="datetimeFigureOut">
              <a:rPr lang="el-GR" smtClean="0"/>
              <a:pPr/>
              <a:t>29/9/2020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7A52E953-3695-44A6-B696-317D5141676E}" type="datetimeFigureOut">
              <a:rPr lang="el-GR" smtClean="0"/>
              <a:pPr/>
              <a:t>29/9/2020</a:t>
            </a:fld>
            <a:endParaRPr lang="el-GR"/>
          </a:p>
        </p:txBody>
      </p:sp>
      <p:sp>
        <p:nvSpPr>
          <p:cNvPr id="6" name="Footer Placeholder 5"/>
          <p:cNvSpPr>
            <a:spLocks noGrp="1"/>
          </p:cNvSpPr>
          <p:nvPr>
            <p:ph type="ftr" sz="quarter" idx="11"/>
          </p:nvPr>
        </p:nvSpPr>
        <p:spPr>
          <a:xfrm>
            <a:off x="914400" y="55499"/>
            <a:ext cx="5562600" cy="365125"/>
          </a:xfrm>
        </p:spPr>
        <p:txBody>
          <a:bodyPr/>
          <a:lstStyle/>
          <a:p>
            <a:endParaRPr lang="el-GR"/>
          </a:p>
        </p:txBody>
      </p:sp>
      <p:sp>
        <p:nvSpPr>
          <p:cNvPr id="7" name="Slide Number Placeholder 6"/>
          <p:cNvSpPr>
            <a:spLocks noGrp="1"/>
          </p:cNvSpPr>
          <p:nvPr>
            <p:ph type="sldNum" sz="quarter" idx="12"/>
          </p:nvPr>
        </p:nvSpPr>
        <p:spPr>
          <a:xfrm>
            <a:off x="8610600" y="55499"/>
            <a:ext cx="457200" cy="365125"/>
          </a:xfrm>
        </p:spPr>
        <p:txBody>
          <a:bodyPr/>
          <a:lstStyle/>
          <a:p>
            <a:fld id="{DEFD3C9F-9E0E-48DB-8F2F-AEE01F3F496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A52E953-3695-44A6-B696-317D5141676E}" type="datetimeFigureOut">
              <a:rPr lang="el-GR" smtClean="0"/>
              <a:pPr/>
              <a:t>29/9/2020</a:t>
            </a:fld>
            <a:endParaRPr lang="el-G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l-G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EFD3C9F-9E0E-48DB-8F2F-AEE01F3F496B}"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4.WAV"/><Relationship Id="rId7" Type="http://schemas.openxmlformats.org/officeDocument/2006/relationships/image" Target="../media/image56.png"/><Relationship Id="rId2" Type="http://schemas.microsoft.com/office/2007/relationships/media" Target="../media/media4.WAV"/><Relationship Id="rId1" Type="http://schemas.openxmlformats.org/officeDocument/2006/relationships/audio" Target="file:///C:\Program%20Files\CDex\my%20music\basketbounce.mp3"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Layout" Target="../slideLayouts/slideLayout7.xml"/><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audio" Target="file:///C:\Program%20Files\CDex\my%20music\waterdrain.mp3"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audio" Target="file:///C:\Program%20Files\CDex\my%20music\policesiren.mp3" TargetMode="Externa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WAV"/><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audio" Target="file:///C:\Program%20Files\CDex\my%20music\helicopter.mp3" TargetMode="External"/><Relationship Id="rId10" Type="http://schemas.openxmlformats.org/officeDocument/2006/relationships/image" Target="../media/image16.png"/><Relationship Id="rId4" Type="http://schemas.openxmlformats.org/officeDocument/2006/relationships/audio" Target="../media/media3.WAV"/><Relationship Id="rId9"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audio" Target="file:///C:\Program%20Files\CDex\my%20music\hiphop.mp3"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audio" Target="file:///C:\Program%20Files\CDex\my%20music\airplane-fly-by-01.mp3"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a:gradFill flip="none" rotWithShape="1">
            <a:gsLst>
              <a:gs pos="0">
                <a:schemeClr val="bg1">
                  <a:alpha val="71000"/>
                </a:schemeClr>
              </a:gs>
              <a:gs pos="50000">
                <a:schemeClr val="accent1">
                  <a:shade val="67500"/>
                  <a:satMod val="115000"/>
                </a:schemeClr>
              </a:gs>
              <a:gs pos="100000">
                <a:schemeClr val="accent1">
                  <a:shade val="100000"/>
                  <a:satMod val="115000"/>
                </a:schemeClr>
              </a:gs>
            </a:gsLst>
            <a:lin ang="8100000" scaled="1"/>
            <a:tileRect/>
          </a:gradFill>
        </p:spPr>
        <p:txBody>
          <a:bodyPr/>
          <a:lstStyle/>
          <a:p>
            <a:r>
              <a:rPr lang="en-US" dirty="0">
                <a:solidFill>
                  <a:srgbClr val="00B0F0"/>
                </a:solidFill>
              </a:rPr>
              <a:t> </a:t>
            </a:r>
            <a:endParaRPr lang="el-GR" dirty="0">
              <a:solidFill>
                <a:srgbClr val="00B0F0"/>
              </a:solidFill>
            </a:endParaRPr>
          </a:p>
        </p:txBody>
      </p:sp>
      <p:sp>
        <p:nvSpPr>
          <p:cNvPr id="4" name="Rectangle 3"/>
          <p:cNvSpPr/>
          <p:nvPr/>
        </p:nvSpPr>
        <p:spPr>
          <a:xfrm>
            <a:off x="304800" y="1143000"/>
            <a:ext cx="8458200" cy="1569660"/>
          </a:xfrm>
          <a:prstGeom prst="rect">
            <a:avLst/>
          </a:prstGeom>
          <a:noFill/>
        </p:spPr>
        <p:txBody>
          <a:bodyPr wrap="squar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dirty="0">
                <a:ln w="11430"/>
                <a:solidFill>
                  <a:srgbClr val="00B0F0"/>
                </a:solidFill>
                <a:effectLst>
                  <a:outerShdw blurRad="76200" dist="50800" dir="5400000" algn="tl" rotWithShape="0">
                    <a:srgbClr val="000000">
                      <a:alpha val="65000"/>
                    </a:srgbClr>
                  </a:outerShdw>
                </a:effectLst>
                <a:latin typeface="Porky's" pitchFamily="2" charset="0"/>
              </a:rPr>
              <a:t>G</a:t>
            </a:r>
            <a:r>
              <a:rPr lang="en-US" sz="8800" b="1" cap="none" spc="50" dirty="0">
                <a:ln w="11430"/>
                <a:solidFill>
                  <a:srgbClr val="FF0000"/>
                </a:solidFill>
                <a:effectLst>
                  <a:outerShdw blurRad="76200" dist="50800" dir="5400000" algn="tl" rotWithShape="0">
                    <a:srgbClr val="000000">
                      <a:alpha val="65000"/>
                    </a:srgbClr>
                  </a:outerShdw>
                </a:effectLst>
                <a:latin typeface="Porky's" pitchFamily="2" charset="0"/>
              </a:rPr>
              <a:t>u</a:t>
            </a:r>
            <a:r>
              <a:rPr lang="en-US" sz="8800" b="1" cap="none" spc="50" dirty="0">
                <a:ln w="11430"/>
                <a:solidFill>
                  <a:srgbClr val="0070C0"/>
                </a:solidFill>
                <a:effectLst>
                  <a:outerShdw blurRad="76200" dist="50800" dir="5400000" algn="tl" rotWithShape="0">
                    <a:srgbClr val="000000">
                      <a:alpha val="65000"/>
                    </a:srgbClr>
                  </a:outerShdw>
                </a:effectLst>
                <a:latin typeface="Porky's" pitchFamily="2" charset="0"/>
              </a:rPr>
              <a:t>e</a:t>
            </a:r>
            <a:r>
              <a:rPr lang="en-US" sz="8800" b="1" cap="none" spc="50" dirty="0">
                <a:ln w="11430"/>
                <a:solidFill>
                  <a:srgbClr val="FF0000"/>
                </a:solidFill>
                <a:effectLst>
                  <a:outerShdw blurRad="76200" dist="50800" dir="5400000" algn="tl" rotWithShape="0">
                    <a:srgbClr val="000000">
                      <a:alpha val="65000"/>
                    </a:srgbClr>
                  </a:outerShdw>
                </a:effectLst>
                <a:latin typeface="Porky's" pitchFamily="2" charset="0"/>
              </a:rPr>
              <a:t>s</a:t>
            </a:r>
            <a:r>
              <a:rPr lang="en-US" sz="8800" b="1" cap="none" spc="50" dirty="0">
                <a:ln w="11430"/>
                <a:solidFill>
                  <a:srgbClr val="00B0F0"/>
                </a:solidFill>
                <a:effectLst>
                  <a:outerShdw blurRad="76200" dist="50800" dir="5400000" algn="tl" rotWithShape="0">
                    <a:srgbClr val="000000">
                      <a:alpha val="65000"/>
                    </a:srgbClr>
                  </a:outerShdw>
                </a:effectLst>
                <a:latin typeface="Porky's" pitchFamily="2" charset="0"/>
              </a:rPr>
              <a:t>s</a:t>
            </a:r>
            <a:r>
              <a:rPr lang="en-US" sz="8800" b="1" cap="none" spc="50" dirty="0">
                <a:ln w="11430"/>
                <a:solidFill>
                  <a:srgbClr val="0070C0"/>
                </a:solidFill>
                <a:effectLst>
                  <a:outerShdw blurRad="76200" dist="50800" dir="5400000" algn="tl" rotWithShape="0">
                    <a:srgbClr val="000000">
                      <a:alpha val="65000"/>
                    </a:srgbClr>
                  </a:outerShdw>
                </a:effectLst>
                <a:latin typeface="Porky's" pitchFamily="2" charset="0"/>
              </a:rPr>
              <a:t> M</a:t>
            </a:r>
            <a:r>
              <a:rPr lang="en-US" sz="8800" b="1" cap="none" spc="50" dirty="0">
                <a:ln w="11430"/>
                <a:solidFill>
                  <a:srgbClr val="FF0000"/>
                </a:solidFill>
                <a:effectLst>
                  <a:outerShdw blurRad="76200" dist="50800" dir="5400000" algn="tl" rotWithShape="0">
                    <a:srgbClr val="000000">
                      <a:alpha val="65000"/>
                    </a:srgbClr>
                  </a:outerShdw>
                </a:effectLst>
                <a:latin typeface="Porky's" pitchFamily="2" charset="0"/>
              </a:rPr>
              <a:t>y</a:t>
            </a:r>
            <a:r>
              <a:rPr lang="en-US" sz="8800" b="1" cap="none" spc="50" dirty="0">
                <a:ln w="11430"/>
                <a:solidFill>
                  <a:srgbClr val="0070C0"/>
                </a:solidFill>
                <a:effectLst>
                  <a:outerShdw blurRad="76200" dist="50800" dir="5400000" algn="tl" rotWithShape="0">
                    <a:srgbClr val="000000">
                      <a:alpha val="65000"/>
                    </a:srgbClr>
                  </a:outerShdw>
                </a:effectLst>
                <a:latin typeface="Porky's" pitchFamily="2" charset="0"/>
              </a:rPr>
              <a:t> </a:t>
            </a:r>
            <a:r>
              <a:rPr lang="en-US" sz="8800" b="1" cap="none" spc="50" dirty="0">
                <a:ln w="11430"/>
                <a:solidFill>
                  <a:srgbClr val="00B0F0"/>
                </a:solidFill>
                <a:effectLst>
                  <a:outerShdw blurRad="76200" dist="50800" dir="5400000" algn="tl" rotWithShape="0">
                    <a:srgbClr val="000000">
                      <a:alpha val="65000"/>
                    </a:srgbClr>
                  </a:outerShdw>
                </a:effectLst>
                <a:latin typeface="Porky's" pitchFamily="2" charset="0"/>
              </a:rPr>
              <a:t>J</a:t>
            </a:r>
            <a:r>
              <a:rPr lang="en-US" sz="8800" b="1" cap="none" spc="50" dirty="0">
                <a:ln w="11430"/>
                <a:solidFill>
                  <a:srgbClr val="FF0000"/>
                </a:solidFill>
                <a:effectLst>
                  <a:outerShdw blurRad="76200" dist="50800" dir="5400000" algn="tl" rotWithShape="0">
                    <a:srgbClr val="000000">
                      <a:alpha val="65000"/>
                    </a:srgbClr>
                  </a:outerShdw>
                </a:effectLst>
                <a:latin typeface="Porky's" pitchFamily="2" charset="0"/>
              </a:rPr>
              <a:t>o</a:t>
            </a:r>
            <a:r>
              <a:rPr lang="en-US" sz="8800" b="1" cap="none" spc="50" dirty="0">
                <a:ln w="11430"/>
                <a:solidFill>
                  <a:srgbClr val="0070C0"/>
                </a:solidFill>
                <a:effectLst>
                  <a:outerShdw blurRad="76200" dist="50800" dir="5400000" algn="tl" rotWithShape="0">
                    <a:srgbClr val="000000">
                      <a:alpha val="65000"/>
                    </a:srgbClr>
                  </a:outerShdw>
                </a:effectLst>
                <a:latin typeface="Porky's" pitchFamily="2" charset="0"/>
              </a:rPr>
              <a:t>b</a:t>
            </a:r>
            <a:endParaRPr lang="en-US" sz="5400" b="1" cap="none" spc="50" dirty="0">
              <a:ln w="11430"/>
              <a:solidFill>
                <a:srgbClr val="0070C0"/>
              </a:solidFill>
              <a:effectLst>
                <a:outerShdw blurRad="76200" dist="50800" dir="5400000" algn="tl" rotWithShape="0">
                  <a:srgbClr val="000000">
                    <a:alpha val="65000"/>
                  </a:srgbClr>
                </a:outerShdw>
              </a:effectLst>
              <a:latin typeface="Porky's" pitchFamily="2" charset="0"/>
            </a:endParaRPr>
          </a:p>
        </p:txBody>
      </p:sp>
      <p:pic>
        <p:nvPicPr>
          <p:cNvPr id="1026" name="Picture 2" descr="F:\Important Documents\Dropbox\Dropbox\MyCuteGraphics\JOBS\baker-chef_WhimsyClips.png"/>
          <p:cNvPicPr>
            <a:picLocks noChangeAspect="1" noChangeArrowheads="1"/>
          </p:cNvPicPr>
          <p:nvPr/>
        </p:nvPicPr>
        <p:blipFill>
          <a:blip r:embed="rId4" cstate="email"/>
          <a:srcRect/>
          <a:stretch>
            <a:fillRect/>
          </a:stretch>
        </p:blipFill>
        <p:spPr bwMode="auto">
          <a:xfrm>
            <a:off x="6205459" y="1828800"/>
            <a:ext cx="2938541" cy="4647821"/>
          </a:xfrm>
          <a:prstGeom prst="rect">
            <a:avLst/>
          </a:prstGeom>
          <a:noFill/>
        </p:spPr>
      </p:pic>
      <p:pic>
        <p:nvPicPr>
          <p:cNvPr id="1027" name="Picture 3" descr="F:\Important Documents\Dropbox\Dropbox\MyCuteGraphics\JOBS\dentist_WhimsyClips.png"/>
          <p:cNvPicPr>
            <a:picLocks noChangeAspect="1" noChangeArrowheads="1"/>
          </p:cNvPicPr>
          <p:nvPr/>
        </p:nvPicPr>
        <p:blipFill>
          <a:blip r:embed="rId5" cstate="email"/>
          <a:srcRect/>
          <a:stretch>
            <a:fillRect/>
          </a:stretch>
        </p:blipFill>
        <p:spPr bwMode="auto">
          <a:xfrm>
            <a:off x="381000" y="2057400"/>
            <a:ext cx="2209800" cy="4501445"/>
          </a:xfrm>
          <a:prstGeom prst="rect">
            <a:avLst/>
          </a:prstGeom>
          <a:noFill/>
        </p:spPr>
      </p:pic>
      <p:pic>
        <p:nvPicPr>
          <p:cNvPr id="1028" name="Picture 4" descr="F:\Important Documents\Dropbox\Dropbox\MyCuteGraphics\JOBS\mail-carrier_WhimsyClips.png"/>
          <p:cNvPicPr>
            <a:picLocks noChangeAspect="1" noChangeArrowheads="1"/>
          </p:cNvPicPr>
          <p:nvPr/>
        </p:nvPicPr>
        <p:blipFill>
          <a:blip r:embed="rId6" cstate="email"/>
          <a:srcRect/>
          <a:stretch>
            <a:fillRect/>
          </a:stretch>
        </p:blipFill>
        <p:spPr bwMode="auto">
          <a:xfrm>
            <a:off x="2490252" y="1540710"/>
            <a:ext cx="3667610" cy="4885998"/>
          </a:xfrm>
          <a:prstGeom prst="rect">
            <a:avLst/>
          </a:prstGeom>
          <a:noFill/>
        </p:spPr>
      </p:pic>
      <p:sp>
        <p:nvSpPr>
          <p:cNvPr id="9" name="Action Button: Forward or Next 8">
            <a:hlinkClick r:id="" action="ppaction://hlinkshowjump?jump=nextslide" highlightClick="1"/>
          </p:cNvPr>
          <p:cNvSpPr/>
          <p:nvPr/>
        </p:nvSpPr>
        <p:spPr>
          <a:xfrm>
            <a:off x="8458200" y="6172200"/>
            <a:ext cx="533400" cy="509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MS9004379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327400"/>
            <a:ext cx="203200" cy="203200"/>
          </a:xfrm>
          <a:prstGeom prst="rect">
            <a:avLst/>
          </a:prstGeom>
        </p:spPr>
      </p:pic>
      <p:sp>
        <p:nvSpPr>
          <p:cNvPr id="10" name="TextBox 14"/>
          <p:cNvSpPr txBox="1"/>
          <p:nvPr/>
        </p:nvSpPr>
        <p:spPr>
          <a:xfrm>
            <a:off x="5105400" y="6172200"/>
            <a:ext cx="2133600" cy="523220"/>
          </a:xfrm>
          <a:prstGeom prst="rect">
            <a:avLst/>
          </a:prstGeom>
          <a:noFill/>
        </p:spPr>
        <p:txBody>
          <a:bodyPr wrap="square" rtlCol="0">
            <a:spAutoFit/>
            <a:scene3d>
              <a:camera prst="orthographicFront"/>
              <a:lightRig rig="freezing" dir="t"/>
            </a:scene3d>
            <a:sp3d>
              <a:bevelT w="419100" h="412750"/>
            </a:sp3d>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sz="2800" b="1" dirty="0">
              <a:ln w="10541" cmpd="sng">
                <a:solidFill>
                  <a:schemeClr val="accent1">
                    <a:shade val="88000"/>
                    <a:satMod val="110000"/>
                  </a:schemeClr>
                </a:solidFill>
                <a:prstDash val="solid"/>
              </a:ln>
              <a:latin typeface="LaurenScript" pitchFamily="2" charset="0"/>
            </a:endParaRPr>
          </a:p>
        </p:txBody>
      </p:sp>
      <p:sp>
        <p:nvSpPr>
          <p:cNvPr id="12" name="Rectangle 11"/>
          <p:cNvSpPr/>
          <p:nvPr/>
        </p:nvSpPr>
        <p:spPr>
          <a:xfrm>
            <a:off x="4038600" y="6334780"/>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56" fill="hold"/>
                                        <p:tgtEl>
                                          <p:spTgt spid="11"/>
                                        </p:tgtEl>
                                      </p:cBhvr>
                                    </p:cmd>
                                  </p:childTnLst>
                                </p:cTn>
                              </p:par>
                              <p:par>
                                <p:cTn id="7" presetID="56" presetClass="entr" presetSubtype="0" fill="hold" grpId="3" nodeType="withEffect">
                                  <p:stCondLst>
                                    <p:cond delay="0"/>
                                  </p:stCondLst>
                                  <p:iterate type="lt">
                                    <p:tmPct val="10000"/>
                                  </p:iterate>
                                  <p:childTnLst>
                                    <p:set>
                                      <p:cBhvr>
                                        <p:cTn id="8" dur="1" fill="hold">
                                          <p:stCondLst>
                                            <p:cond delay="0"/>
                                          </p:stCondLst>
                                        </p:cTn>
                                        <p:tgtEl>
                                          <p:spTgt spid="4"/>
                                        </p:tgtEl>
                                        <p:attrNameLst>
                                          <p:attrName>style.visibility</p:attrName>
                                        </p:attrNameLst>
                                      </p:cBhvr>
                                      <p:to>
                                        <p:strVal val="visible"/>
                                      </p:to>
                                    </p:set>
                                    <p:anim by="(-#ppt_w*2)" calcmode="lin" valueType="num">
                                      <p:cBhvr rctx="PPT">
                                        <p:cTn id="9" dur="500" autoRev="1" fill="hold">
                                          <p:stCondLst>
                                            <p:cond delay="0"/>
                                          </p:stCondLst>
                                        </p:cTn>
                                        <p:tgtEl>
                                          <p:spTgt spid="4"/>
                                        </p:tgtEl>
                                        <p:attrNameLst>
                                          <p:attrName>ppt_w</p:attrName>
                                        </p:attrNameLst>
                                      </p:cBhvr>
                                    </p:anim>
                                    <p:anim by="(#ppt_w*0.50)" calcmode="lin" valueType="num">
                                      <p:cBhvr>
                                        <p:cTn id="10" dur="500" decel="50000" autoRev="1" fill="hold">
                                          <p:stCondLst>
                                            <p:cond delay="0"/>
                                          </p:stCondLst>
                                        </p:cTn>
                                        <p:tgtEl>
                                          <p:spTgt spid="4"/>
                                        </p:tgtEl>
                                        <p:attrNameLst>
                                          <p:attrName>ppt_x</p:attrName>
                                        </p:attrNameLst>
                                      </p:cBhvr>
                                    </p:anim>
                                    <p:anim from="(-#ppt_h/2)" to="(#ppt_y)" calcmode="lin" valueType="num">
                                      <p:cBhvr>
                                        <p:cTn id="11" dur="1000" fill="hold">
                                          <p:stCondLst>
                                            <p:cond delay="0"/>
                                          </p:stCondLst>
                                        </p:cTn>
                                        <p:tgtEl>
                                          <p:spTgt spid="4"/>
                                        </p:tgtEl>
                                        <p:attrNameLst>
                                          <p:attrName>ppt_y</p:attrName>
                                        </p:attrNameLst>
                                      </p:cBhvr>
                                    </p:anim>
                                    <p:animRot by="21600000">
                                      <p:cBhvr>
                                        <p:cTn id="12" dur="1000" fill="hold">
                                          <p:stCondLst>
                                            <p:cond delay="0"/>
                                          </p:stCondLst>
                                        </p:cTn>
                                        <p:tgtEl>
                                          <p:spTgt spid="4"/>
                                        </p:tgtEl>
                                        <p:attrNameLst>
                                          <p:attrName>r</p:attrName>
                                        </p:attrNameLst>
                                      </p:cBhvr>
                                    </p:animRot>
                                  </p:childTnLst>
                                </p:cTn>
                              </p:par>
                              <p:par>
                                <p:cTn id="13" presetID="35"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000"/>
                                        <p:tgtEl>
                                          <p:spTgt spid="1027"/>
                                        </p:tgtEl>
                                      </p:cBhvr>
                                    </p:animEffect>
                                    <p:anim calcmode="lin" valueType="num">
                                      <p:cBhvr>
                                        <p:cTn id="16" dur="2000" fill="hold"/>
                                        <p:tgtEl>
                                          <p:spTgt spid="1027"/>
                                        </p:tgtEl>
                                        <p:attrNameLst>
                                          <p:attrName>style.rotation</p:attrName>
                                        </p:attrNameLst>
                                      </p:cBhvr>
                                      <p:tavLst>
                                        <p:tav tm="0">
                                          <p:val>
                                            <p:fltVal val="720"/>
                                          </p:val>
                                        </p:tav>
                                        <p:tav tm="100000">
                                          <p:val>
                                            <p:fltVal val="0"/>
                                          </p:val>
                                        </p:tav>
                                      </p:tavLst>
                                    </p:anim>
                                    <p:anim calcmode="lin" valueType="num">
                                      <p:cBhvr>
                                        <p:cTn id="17" dur="2000" fill="hold"/>
                                        <p:tgtEl>
                                          <p:spTgt spid="1027"/>
                                        </p:tgtEl>
                                        <p:attrNameLst>
                                          <p:attrName>ppt_h</p:attrName>
                                        </p:attrNameLst>
                                      </p:cBhvr>
                                      <p:tavLst>
                                        <p:tav tm="0">
                                          <p:val>
                                            <p:fltVal val="0"/>
                                          </p:val>
                                        </p:tav>
                                        <p:tav tm="100000">
                                          <p:val>
                                            <p:strVal val="#ppt_h"/>
                                          </p:val>
                                        </p:tav>
                                      </p:tavLst>
                                    </p:anim>
                                    <p:anim calcmode="lin" valueType="num">
                                      <p:cBhvr>
                                        <p:cTn id="18" dur="2000" fill="hold"/>
                                        <p:tgtEl>
                                          <p:spTgt spid="1027"/>
                                        </p:tgtEl>
                                        <p:attrNameLst>
                                          <p:attrName>ppt_w</p:attrName>
                                        </p:attrNameLst>
                                      </p:cBhvr>
                                      <p:tavLst>
                                        <p:tav tm="0">
                                          <p:val>
                                            <p:fltVal val="0"/>
                                          </p:val>
                                        </p:tav>
                                        <p:tav tm="100000">
                                          <p:val>
                                            <p:strVal val="#ppt_w"/>
                                          </p:val>
                                        </p:tav>
                                      </p:tavLst>
                                    </p:anim>
                                  </p:childTnLst>
                                </p:cTn>
                              </p:par>
                              <p:par>
                                <p:cTn id="19" presetID="19"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0" fill="hold"/>
                                        <p:tgtEl>
                                          <p:spTgt spid="1028"/>
                                        </p:tgtEl>
                                        <p:attrNameLst>
                                          <p:attrName>ppt_w</p:attrName>
                                        </p:attrNameLst>
                                      </p:cBhvr>
                                      <p:tavLst>
                                        <p:tav tm="0" fmla="#ppt_w*sin(2.5*pi*$)">
                                          <p:val>
                                            <p:fltVal val="0"/>
                                          </p:val>
                                        </p:tav>
                                        <p:tav tm="100000">
                                          <p:val>
                                            <p:fltVal val="1"/>
                                          </p:val>
                                        </p:tav>
                                      </p:tavLst>
                                    </p:anim>
                                    <p:anim calcmode="lin" valueType="num">
                                      <p:cBhvr>
                                        <p:cTn id="22" dur="5000" fill="hold"/>
                                        <p:tgtEl>
                                          <p:spTgt spid="1028"/>
                                        </p:tgtEl>
                                        <p:attrNameLst>
                                          <p:attrName>ppt_h</p:attrName>
                                        </p:attrNameLst>
                                      </p:cBhvr>
                                      <p:tavLst>
                                        <p:tav tm="0">
                                          <p:val>
                                            <p:strVal val="#ppt_h"/>
                                          </p:val>
                                        </p:tav>
                                        <p:tav tm="100000">
                                          <p:val>
                                            <p:strVal val="#ppt_h"/>
                                          </p:val>
                                        </p:tav>
                                      </p:tavLst>
                                    </p:anim>
                                  </p:childTnLst>
                                </p:cTn>
                              </p:par>
                              <p:par>
                                <p:cTn id="23" presetID="35"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anim calcmode="lin" valueType="num">
                                      <p:cBhvr>
                                        <p:cTn id="26" dur="2000" fill="hold"/>
                                        <p:tgtEl>
                                          <p:spTgt spid="1026"/>
                                        </p:tgtEl>
                                        <p:attrNameLst>
                                          <p:attrName>style.rotation</p:attrName>
                                        </p:attrNameLst>
                                      </p:cBhvr>
                                      <p:tavLst>
                                        <p:tav tm="0">
                                          <p:val>
                                            <p:fltVal val="720"/>
                                          </p:val>
                                        </p:tav>
                                        <p:tav tm="100000">
                                          <p:val>
                                            <p:fltVal val="0"/>
                                          </p:val>
                                        </p:tav>
                                      </p:tavLst>
                                    </p:anim>
                                    <p:anim calcmode="lin" valueType="num">
                                      <p:cBhvr>
                                        <p:cTn id="27" dur="2000" fill="hold"/>
                                        <p:tgtEl>
                                          <p:spTgt spid="1026"/>
                                        </p:tgtEl>
                                        <p:attrNameLst>
                                          <p:attrName>ppt_h</p:attrName>
                                        </p:attrNameLst>
                                      </p:cBhvr>
                                      <p:tavLst>
                                        <p:tav tm="0">
                                          <p:val>
                                            <p:fltVal val="0"/>
                                          </p:val>
                                        </p:tav>
                                        <p:tav tm="100000">
                                          <p:val>
                                            <p:strVal val="#ppt_h"/>
                                          </p:val>
                                        </p:tav>
                                      </p:tavLst>
                                    </p:anim>
                                    <p:anim calcmode="lin" valueType="num">
                                      <p:cBhvr>
                                        <p:cTn id="28"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3"/>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12064"/>
            <a:ext cx="7772400" cy="207873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a:ln>
                  <a:noFill/>
                </a:ln>
                <a:solidFill>
                  <a:schemeClr val="tx2">
                    <a:satMod val="200000"/>
                  </a:schemeClr>
                </a:solidFill>
                <a:effectLst/>
                <a:uLnTx/>
                <a:uFillTx/>
                <a:latin typeface="+mj-lt"/>
                <a:ea typeface="+mj-ea"/>
                <a:cs typeface="+mj-cs"/>
              </a:rPr>
              <a:t>I like to make sweet things. I bake these things in an oven. I make special ones for a </a:t>
            </a:r>
            <a:r>
              <a:rPr lang="en-US" sz="3200" spc="-100" dirty="0">
                <a:solidFill>
                  <a:schemeClr val="tx2">
                    <a:satMod val="200000"/>
                  </a:schemeClr>
                </a:solidFill>
                <a:latin typeface="+mj-lt"/>
                <a:ea typeface="+mj-ea"/>
                <a:cs typeface="+mj-cs"/>
              </a:rPr>
              <a:t>special occasions </a:t>
            </a:r>
            <a:r>
              <a:rPr kumimoji="0" lang="en-US" sz="3200" b="0" i="0" u="none" strike="noStrike" kern="1200" cap="none" spc="-100" normalizeH="0" baseline="0" noProof="0" dirty="0">
                <a:ln>
                  <a:noFill/>
                </a:ln>
                <a:solidFill>
                  <a:schemeClr val="tx2">
                    <a:satMod val="200000"/>
                  </a:schemeClr>
                </a:solidFill>
                <a:effectLst/>
                <a:uLnTx/>
                <a:uFillTx/>
                <a:latin typeface="+mj-lt"/>
                <a:ea typeface="+mj-ea"/>
                <a:cs typeface="+mj-cs"/>
              </a:rPr>
              <a:t>. </a:t>
            </a:r>
            <a:br>
              <a:rPr kumimoji="0" lang="en-US" sz="3200" b="0" i="0" u="none" strike="noStrike" kern="1200" cap="none" spc="-100" normalizeH="0" baseline="0" noProof="0" dirty="0">
                <a:ln>
                  <a:noFill/>
                </a:ln>
                <a:solidFill>
                  <a:schemeClr val="tx2">
                    <a:satMod val="200000"/>
                  </a:schemeClr>
                </a:solidFill>
                <a:effectLst/>
                <a:uLnTx/>
                <a:uFillTx/>
                <a:latin typeface="+mj-lt"/>
                <a:ea typeface="+mj-ea"/>
                <a:cs typeface="+mj-cs"/>
              </a:rPr>
            </a:br>
            <a:r>
              <a:rPr kumimoji="0" lang="en-US" sz="3200" b="0" i="0" u="none" strike="noStrike" kern="1200" cap="none" spc="-100" normalizeH="0" baseline="0" noProof="0" dirty="0">
                <a:ln>
                  <a:noFill/>
                </a:ln>
                <a:solidFill>
                  <a:schemeClr val="tx2">
                    <a:satMod val="200000"/>
                  </a:schemeClr>
                </a:solidFill>
                <a:effectLst/>
                <a:uLnTx/>
                <a:uFillTx/>
                <a:latin typeface="+mj-lt"/>
                <a:ea typeface="+mj-ea"/>
                <a:cs typeface="+mj-cs"/>
              </a:rPr>
              <a:t>I am a ________.</a:t>
            </a:r>
            <a:endParaRPr kumimoji="0" lang="el-GR" sz="32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3" name="Picture 2" descr="F:\Important Documents\Dropbox\Dropbox\MyCuteGraphics\WORK\baker-chef_WhimsyClips.png"/>
          <p:cNvPicPr>
            <a:picLocks noChangeAspect="1" noChangeArrowheads="1"/>
          </p:cNvPicPr>
          <p:nvPr/>
        </p:nvPicPr>
        <p:blipFill>
          <a:blip r:embed="rId2" cstate="email"/>
          <a:srcRect/>
          <a:stretch>
            <a:fillRect/>
          </a:stretch>
        </p:blipFill>
        <p:spPr bwMode="auto">
          <a:xfrm>
            <a:off x="4953000" y="2057400"/>
            <a:ext cx="3035134" cy="4800600"/>
          </a:xfrm>
          <a:prstGeom prst="rect">
            <a:avLst/>
          </a:prstGeom>
          <a:noFill/>
        </p:spPr>
      </p:pic>
      <p:pic>
        <p:nvPicPr>
          <p:cNvPr id="4" name="Picture 3" descr="F:\Important Documents\Dropbox\Dropbox\MyCuteGraphics\FOOD\blow-out-birthday-candles.png"/>
          <p:cNvPicPr>
            <a:picLocks noChangeAspect="1" noChangeArrowheads="1"/>
          </p:cNvPicPr>
          <p:nvPr/>
        </p:nvPicPr>
        <p:blipFill>
          <a:blip r:embed="rId3" cstate="email"/>
          <a:srcRect/>
          <a:stretch>
            <a:fillRect/>
          </a:stretch>
        </p:blipFill>
        <p:spPr bwMode="auto">
          <a:xfrm>
            <a:off x="2743200" y="3885551"/>
            <a:ext cx="1600200" cy="2681937"/>
          </a:xfrm>
          <a:prstGeom prst="rect">
            <a:avLst/>
          </a:prstGeom>
          <a:noFill/>
        </p:spPr>
      </p:pic>
      <p:sp>
        <p:nvSpPr>
          <p:cNvPr id="5" name="TextBox 4"/>
          <p:cNvSpPr txBox="1"/>
          <p:nvPr/>
        </p:nvSpPr>
        <p:spPr>
          <a:xfrm>
            <a:off x="2562665" y="2340114"/>
            <a:ext cx="1447800" cy="707886"/>
          </a:xfrm>
          <a:prstGeom prst="rect">
            <a:avLst/>
          </a:prstGeom>
          <a:noFill/>
        </p:spPr>
        <p:txBody>
          <a:bodyPr wrap="square" rtlCol="0">
            <a:spAutoFit/>
          </a:bodyPr>
          <a:lstStyle/>
          <a:p>
            <a:r>
              <a:rPr lang="en-US" sz="4000" dirty="0">
                <a:solidFill>
                  <a:srgbClr val="FF33CC"/>
                </a:solidFill>
              </a:rPr>
              <a:t>baker</a:t>
            </a:r>
            <a:endParaRPr lang="el-GR" sz="4000" dirty="0">
              <a:solidFill>
                <a:srgbClr val="FF33CC"/>
              </a:solidFill>
            </a:endParaRPr>
          </a:p>
        </p:txBody>
      </p:sp>
      <p:pic>
        <p:nvPicPr>
          <p:cNvPr id="1026" name="Picture 2" descr="F:\Important Documents\Dropbox\Dropbox\MyCuteGraphics\FOOD\brownie-sundae.png"/>
          <p:cNvPicPr>
            <a:picLocks noChangeAspect="1" noChangeArrowheads="1"/>
          </p:cNvPicPr>
          <p:nvPr/>
        </p:nvPicPr>
        <p:blipFill>
          <a:blip r:embed="rId4" cstate="email"/>
          <a:srcRect/>
          <a:stretch>
            <a:fillRect/>
          </a:stretch>
        </p:blipFill>
        <p:spPr bwMode="auto">
          <a:xfrm>
            <a:off x="7848600" y="4114800"/>
            <a:ext cx="1133475" cy="981266"/>
          </a:xfrm>
          <a:prstGeom prst="rect">
            <a:avLst/>
          </a:prstGeom>
          <a:noFill/>
        </p:spPr>
      </p:pic>
      <p:pic>
        <p:nvPicPr>
          <p:cNvPr id="1027" name="Picture 3" descr="F:\Important Documents\Dropbox\Dropbox\MyCuteGraphics\FOOD\happy-cupcake.png"/>
          <p:cNvPicPr>
            <a:picLocks noChangeAspect="1" noChangeArrowheads="1"/>
          </p:cNvPicPr>
          <p:nvPr/>
        </p:nvPicPr>
        <p:blipFill>
          <a:blip r:embed="rId5" cstate="email"/>
          <a:srcRect/>
          <a:stretch>
            <a:fillRect/>
          </a:stretch>
        </p:blipFill>
        <p:spPr bwMode="auto">
          <a:xfrm>
            <a:off x="7467600" y="5562600"/>
            <a:ext cx="640758" cy="900113"/>
          </a:xfrm>
          <a:prstGeom prst="rect">
            <a:avLst/>
          </a:prstGeom>
          <a:noFill/>
        </p:spPr>
      </p:pic>
      <p:pic>
        <p:nvPicPr>
          <p:cNvPr id="1028" name="Picture 4" descr="F:\Important Documents\Dropbox\Dropbox\MyCuteGraphics\FOOD\stack-of-cookies.png"/>
          <p:cNvPicPr>
            <a:picLocks noChangeAspect="1" noChangeArrowheads="1"/>
          </p:cNvPicPr>
          <p:nvPr/>
        </p:nvPicPr>
        <p:blipFill>
          <a:blip r:embed="rId6" cstate="email"/>
          <a:srcRect/>
          <a:stretch>
            <a:fillRect/>
          </a:stretch>
        </p:blipFill>
        <p:spPr bwMode="auto">
          <a:xfrm>
            <a:off x="4572000" y="5715000"/>
            <a:ext cx="971550" cy="660654"/>
          </a:xfrm>
          <a:prstGeom prst="rect">
            <a:avLst/>
          </a:prstGeom>
          <a:noFill/>
        </p:spPr>
      </p:pic>
      <p:pic>
        <p:nvPicPr>
          <p:cNvPr id="11" name="Picture 3" descr="F:\Important Documents\Dropbox\Dropbox\MyCuteGraphics\FOOD\happy-cupcake.png"/>
          <p:cNvPicPr>
            <a:picLocks noChangeAspect="1" noChangeArrowheads="1"/>
          </p:cNvPicPr>
          <p:nvPr/>
        </p:nvPicPr>
        <p:blipFill>
          <a:blip r:embed="rId7" cstate="email"/>
          <a:srcRect/>
          <a:stretch>
            <a:fillRect/>
          </a:stretch>
        </p:blipFill>
        <p:spPr bwMode="auto">
          <a:xfrm>
            <a:off x="8001000" y="5410200"/>
            <a:ext cx="457200" cy="642258"/>
          </a:xfrm>
          <a:prstGeom prst="rect">
            <a:avLst/>
          </a:prstGeom>
          <a:noFill/>
        </p:spPr>
      </p:pic>
      <p:pic>
        <p:nvPicPr>
          <p:cNvPr id="1030" name="Picture 6" descr="F:\Important Documents\Dropbox\Dropbox\MyCuteGraphics\FOOD\yellow-cake.png"/>
          <p:cNvPicPr>
            <a:picLocks noChangeAspect="1" noChangeArrowheads="1"/>
          </p:cNvPicPr>
          <p:nvPr/>
        </p:nvPicPr>
        <p:blipFill>
          <a:blip r:embed="rId8" cstate="email"/>
          <a:srcRect/>
          <a:stretch>
            <a:fillRect/>
          </a:stretch>
        </p:blipFill>
        <p:spPr bwMode="auto">
          <a:xfrm>
            <a:off x="838200" y="5334000"/>
            <a:ext cx="1356138" cy="1209675"/>
          </a:xfrm>
          <a:prstGeom prst="rect">
            <a:avLst/>
          </a:prstGeom>
          <a:noFill/>
        </p:spPr>
      </p:pic>
      <p:sp>
        <p:nvSpPr>
          <p:cNvPr id="15" name="Action Button: Forward or Next 1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Action Button: Back or Previous 12">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5"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p:cTn id="13" dur="1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4" dur="1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15" dur="1500" accel="50000" fill="hold">
                                          <p:stCondLst>
                                            <p:cond delay="1500"/>
                                          </p:stCondLst>
                                        </p:cTn>
                                        <p:tgtEl>
                                          <p:spTgt spid="1030"/>
                                        </p:tgtEl>
                                        <p:attrNameLst>
                                          <p:attrName>ppt_w</p:attrName>
                                        </p:attrNameLst>
                                      </p:cBhvr>
                                      <p:tavLst>
                                        <p:tav tm="0">
                                          <p:val>
                                            <p:strVal val="#ppt_w*.05"/>
                                          </p:val>
                                        </p:tav>
                                        <p:tav tm="100000">
                                          <p:val>
                                            <p:strVal val="#ppt_w"/>
                                          </p:val>
                                        </p:tav>
                                      </p:tavLst>
                                    </p:anim>
                                    <p:anim calcmode="lin" valueType="num">
                                      <p:cBhvr>
                                        <p:cTn id="16" dur="3000" fill="hold"/>
                                        <p:tgtEl>
                                          <p:spTgt spid="1030"/>
                                        </p:tgtEl>
                                        <p:attrNameLst>
                                          <p:attrName>ppt_h</p:attrName>
                                        </p:attrNameLst>
                                      </p:cBhvr>
                                      <p:tavLst>
                                        <p:tav tm="0">
                                          <p:val>
                                            <p:strVal val="#ppt_h"/>
                                          </p:val>
                                        </p:tav>
                                        <p:tav tm="100000">
                                          <p:val>
                                            <p:strVal val="#ppt_h"/>
                                          </p:val>
                                        </p:tav>
                                      </p:tavLst>
                                    </p:anim>
                                    <p:anim calcmode="lin" valueType="num">
                                      <p:cBhvr>
                                        <p:cTn id="17" dur="1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18" dur="1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19" dur="1500" accel="50000" fill="hold">
                                          <p:stCondLst>
                                            <p:cond delay="1500"/>
                                          </p:stCondLst>
                                        </p:cTn>
                                        <p:tgtEl>
                                          <p:spTgt spid="1030"/>
                                        </p:tgtEl>
                                        <p:attrNameLst>
                                          <p:attrName>ppt_y</p:attrName>
                                        </p:attrNameLst>
                                      </p:cBhvr>
                                      <p:tavLst>
                                        <p:tav tm="0">
                                          <p:val>
                                            <p:strVal val="#ppt_y+.1"/>
                                          </p:val>
                                        </p:tav>
                                        <p:tav tm="100000">
                                          <p:val>
                                            <p:strVal val="#ppt_y"/>
                                          </p:val>
                                        </p:tav>
                                      </p:tavLst>
                                    </p:anim>
                                    <p:animEffect transition="in" filter="fade">
                                      <p:cBhvr>
                                        <p:cTn id="20" dur="3000" decel="50000">
                                          <p:stCondLst>
                                            <p:cond delay="0"/>
                                          </p:stCondLst>
                                        </p:cTn>
                                        <p:tgtEl>
                                          <p:spTgt spid="1030"/>
                                        </p:tgtEl>
                                      </p:cBhvr>
                                    </p:animEffect>
                                  </p:childTnLst>
                                </p:cTn>
                              </p:par>
                            </p:childTnLst>
                          </p:cTn>
                        </p:par>
                        <p:par>
                          <p:cTn id="21" fill="hold">
                            <p:stCondLst>
                              <p:cond delay="6000"/>
                            </p:stCondLst>
                            <p:childTnLst>
                              <p:par>
                                <p:cTn id="22" presetID="15"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3000" fill="hold"/>
                                        <p:tgtEl>
                                          <p:spTgt spid="1028"/>
                                        </p:tgtEl>
                                        <p:attrNameLst>
                                          <p:attrName>ppt_w</p:attrName>
                                        </p:attrNameLst>
                                      </p:cBhvr>
                                      <p:tavLst>
                                        <p:tav tm="0">
                                          <p:val>
                                            <p:fltVal val="0"/>
                                          </p:val>
                                        </p:tav>
                                        <p:tav tm="100000">
                                          <p:val>
                                            <p:strVal val="#ppt_w"/>
                                          </p:val>
                                        </p:tav>
                                      </p:tavLst>
                                    </p:anim>
                                    <p:anim calcmode="lin" valueType="num">
                                      <p:cBhvr>
                                        <p:cTn id="25" dur="3000" fill="hold"/>
                                        <p:tgtEl>
                                          <p:spTgt spid="1028"/>
                                        </p:tgtEl>
                                        <p:attrNameLst>
                                          <p:attrName>ppt_h</p:attrName>
                                        </p:attrNameLst>
                                      </p:cBhvr>
                                      <p:tavLst>
                                        <p:tav tm="0">
                                          <p:val>
                                            <p:fltVal val="0"/>
                                          </p:val>
                                        </p:tav>
                                        <p:tav tm="100000">
                                          <p:val>
                                            <p:strVal val="#ppt_h"/>
                                          </p:val>
                                        </p:tav>
                                      </p:tavLst>
                                    </p:anim>
                                    <p:anim calcmode="lin" valueType="num">
                                      <p:cBhvr>
                                        <p:cTn id="26" dur="3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27" dur="3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9000"/>
                            </p:stCondLst>
                            <p:childTnLst>
                              <p:par>
                                <p:cTn id="29" presetID="35"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3000"/>
                                        <p:tgtEl>
                                          <p:spTgt spid="1026"/>
                                        </p:tgtEl>
                                      </p:cBhvr>
                                    </p:animEffect>
                                    <p:anim calcmode="lin" valueType="num">
                                      <p:cBhvr>
                                        <p:cTn id="32" dur="3000" fill="hold"/>
                                        <p:tgtEl>
                                          <p:spTgt spid="1026"/>
                                        </p:tgtEl>
                                        <p:attrNameLst>
                                          <p:attrName>style.rotation</p:attrName>
                                        </p:attrNameLst>
                                      </p:cBhvr>
                                      <p:tavLst>
                                        <p:tav tm="0">
                                          <p:val>
                                            <p:fltVal val="720"/>
                                          </p:val>
                                        </p:tav>
                                        <p:tav tm="100000">
                                          <p:val>
                                            <p:fltVal val="0"/>
                                          </p:val>
                                        </p:tav>
                                      </p:tavLst>
                                    </p:anim>
                                    <p:anim calcmode="lin" valueType="num">
                                      <p:cBhvr>
                                        <p:cTn id="33" dur="3000" fill="hold"/>
                                        <p:tgtEl>
                                          <p:spTgt spid="1026"/>
                                        </p:tgtEl>
                                        <p:attrNameLst>
                                          <p:attrName>ppt_h</p:attrName>
                                        </p:attrNameLst>
                                      </p:cBhvr>
                                      <p:tavLst>
                                        <p:tav tm="0">
                                          <p:val>
                                            <p:fltVal val="0"/>
                                          </p:val>
                                        </p:tav>
                                        <p:tav tm="100000">
                                          <p:val>
                                            <p:strVal val="#ppt_h"/>
                                          </p:val>
                                        </p:tav>
                                      </p:tavLst>
                                    </p:anim>
                                    <p:anim calcmode="lin" valueType="num">
                                      <p:cBhvr>
                                        <p:cTn id="34" dur="3000" fill="hold"/>
                                        <p:tgtEl>
                                          <p:spTgt spid="1026"/>
                                        </p:tgtEl>
                                        <p:attrNameLst>
                                          <p:attrName>ppt_w</p:attrName>
                                        </p:attrNameLst>
                                      </p:cBhvr>
                                      <p:tavLst>
                                        <p:tav tm="0">
                                          <p:val>
                                            <p:fltVal val="0"/>
                                          </p:val>
                                        </p:tav>
                                        <p:tav tm="100000">
                                          <p:val>
                                            <p:strVal val="#ppt_w"/>
                                          </p:val>
                                        </p:tav>
                                      </p:tavLst>
                                    </p:anim>
                                  </p:childTnLst>
                                </p:cTn>
                              </p:par>
                            </p:childTnLst>
                          </p:cTn>
                        </p:par>
                        <p:par>
                          <p:cTn id="35" fill="hold">
                            <p:stCondLst>
                              <p:cond delay="12000"/>
                            </p:stCondLst>
                            <p:childTnLst>
                              <p:par>
                                <p:cTn id="36" presetID="47" presetClass="entr" presetSubtype="0" fill="hold" nodeType="after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fade">
                                      <p:cBhvr>
                                        <p:cTn id="38" dur="3000"/>
                                        <p:tgtEl>
                                          <p:spTgt spid="1027"/>
                                        </p:tgtEl>
                                      </p:cBhvr>
                                    </p:animEffect>
                                    <p:anim calcmode="lin" valueType="num">
                                      <p:cBhvr>
                                        <p:cTn id="39" dur="3000" fill="hold"/>
                                        <p:tgtEl>
                                          <p:spTgt spid="1027"/>
                                        </p:tgtEl>
                                        <p:attrNameLst>
                                          <p:attrName>ppt_x</p:attrName>
                                        </p:attrNameLst>
                                      </p:cBhvr>
                                      <p:tavLst>
                                        <p:tav tm="0">
                                          <p:val>
                                            <p:strVal val="#ppt_x"/>
                                          </p:val>
                                        </p:tav>
                                        <p:tav tm="100000">
                                          <p:val>
                                            <p:strVal val="#ppt_x"/>
                                          </p:val>
                                        </p:tav>
                                      </p:tavLst>
                                    </p:anim>
                                    <p:anim calcmode="lin" valueType="num">
                                      <p:cBhvr>
                                        <p:cTn id="40" dur="3000" fill="hold"/>
                                        <p:tgtEl>
                                          <p:spTgt spid="1027"/>
                                        </p:tgtEl>
                                        <p:attrNameLst>
                                          <p:attrName>ppt_y</p:attrName>
                                        </p:attrNameLst>
                                      </p:cBhvr>
                                      <p:tavLst>
                                        <p:tav tm="0">
                                          <p:val>
                                            <p:strVal val="#ppt_y-.1"/>
                                          </p:val>
                                        </p:tav>
                                        <p:tav tm="100000">
                                          <p:val>
                                            <p:strVal val="#ppt_y"/>
                                          </p:val>
                                        </p:tav>
                                      </p:tavLst>
                                    </p:anim>
                                  </p:childTnLst>
                                </p:cTn>
                              </p:par>
                            </p:childTnLst>
                          </p:cTn>
                        </p:par>
                        <p:par>
                          <p:cTn id="41" fill="hold">
                            <p:stCondLst>
                              <p:cond delay="15000"/>
                            </p:stCondLst>
                            <p:childTnLst>
                              <p:par>
                                <p:cTn id="42" presetID="47"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3000"/>
                                        <p:tgtEl>
                                          <p:spTgt spid="11"/>
                                        </p:tgtEl>
                                      </p:cBhvr>
                                    </p:animEffect>
                                    <p:anim calcmode="lin" valueType="num">
                                      <p:cBhvr>
                                        <p:cTn id="45" dur="3000" fill="hold"/>
                                        <p:tgtEl>
                                          <p:spTgt spid="11"/>
                                        </p:tgtEl>
                                        <p:attrNameLst>
                                          <p:attrName>ppt_x</p:attrName>
                                        </p:attrNameLst>
                                      </p:cBhvr>
                                      <p:tavLst>
                                        <p:tav tm="0">
                                          <p:val>
                                            <p:strVal val="#ppt_x"/>
                                          </p:val>
                                        </p:tav>
                                        <p:tav tm="100000">
                                          <p:val>
                                            <p:strVal val="#ppt_x"/>
                                          </p:val>
                                        </p:tav>
                                      </p:tavLst>
                                    </p:anim>
                                    <p:anim calcmode="lin" valueType="num">
                                      <p:cBhvr>
                                        <p:cTn id="46" dur="30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18000"/>
                            </p:stCondLst>
                            <p:childTnLst>
                              <p:par>
                                <p:cTn id="48" presetID="9" presetClass="entr" presetSubtype="0" fill="hold" nodeType="afterEffect">
                                  <p:stCondLst>
                                    <p:cond delay="0"/>
                                  </p:stCondLst>
                                  <p:iterate type="lt">
                                    <p:tmPct val="0"/>
                                  </p:iterate>
                                  <p:childTnLst>
                                    <p:set>
                                      <p:cBhvr>
                                        <p:cTn id="49" dur="1" fill="hold">
                                          <p:stCondLst>
                                            <p:cond delay="0"/>
                                          </p:stCondLst>
                                        </p:cTn>
                                        <p:tgtEl>
                                          <p:spTgt spid="3"/>
                                        </p:tgtEl>
                                        <p:attrNameLst>
                                          <p:attrName>style.visibility</p:attrName>
                                        </p:attrNameLst>
                                      </p:cBhvr>
                                      <p:to>
                                        <p:strVal val="visible"/>
                                      </p:to>
                                    </p:set>
                                    <p:animEffect transition="in" filter="dissolve">
                                      <p:cBhvr>
                                        <p:cTn id="50" dur="30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9" presetClass="entr" presetSubtype="1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3000" fill="hold"/>
                                        <p:tgtEl>
                                          <p:spTgt spid="5"/>
                                        </p:tgtEl>
                                        <p:attrNameLst>
                                          <p:attrName>ppt_w</p:attrName>
                                        </p:attrNameLst>
                                      </p:cBhvr>
                                      <p:tavLst>
                                        <p:tav tm="0" fmla="#ppt_w*sin(2.5*pi*$)">
                                          <p:val>
                                            <p:fltVal val="0"/>
                                          </p:val>
                                        </p:tav>
                                        <p:tav tm="100000">
                                          <p:val>
                                            <p:fltVal val="1"/>
                                          </p:val>
                                        </p:tav>
                                      </p:tavLst>
                                    </p:anim>
                                    <p:anim calcmode="lin" valueType="num">
                                      <p:cBhvr>
                                        <p:cTn id="56"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304800"/>
            <a:ext cx="7772400" cy="1905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a:ln>
                  <a:noFill/>
                </a:ln>
                <a:solidFill>
                  <a:schemeClr val="tx2">
                    <a:satMod val="200000"/>
                  </a:schemeClr>
                </a:solidFill>
                <a:effectLst/>
                <a:uLnTx/>
                <a:uFillTx/>
                <a:latin typeface="Schoolbell" pitchFamily="2" charset="0"/>
                <a:ea typeface="Schoolbell" pitchFamily="2" charset="0"/>
                <a:cs typeface="+mj-cs"/>
              </a:rPr>
              <a:t>I am very tall. I play a sport that has a big orange ball and a net. I run a lot. I am a __________.</a:t>
            </a:r>
            <a:endParaRPr kumimoji="0" lang="el-GR" sz="4000" b="0" i="0" u="none" strike="noStrike" kern="1200" cap="none" spc="-100" normalizeH="0" baseline="0" noProof="0" dirty="0">
              <a:ln>
                <a:noFill/>
              </a:ln>
              <a:solidFill>
                <a:schemeClr val="tx2">
                  <a:satMod val="200000"/>
                </a:schemeClr>
              </a:solidFill>
              <a:effectLst/>
              <a:uLnTx/>
              <a:uFillTx/>
              <a:latin typeface="+mj-lt"/>
              <a:ea typeface="Schoolbell" pitchFamily="2" charset="0"/>
              <a:cs typeface="+mj-cs"/>
            </a:endParaRPr>
          </a:p>
        </p:txBody>
      </p:sp>
      <p:sp>
        <p:nvSpPr>
          <p:cNvPr id="3" name="TextBox 2"/>
          <p:cNvSpPr txBox="1"/>
          <p:nvPr/>
        </p:nvSpPr>
        <p:spPr>
          <a:xfrm>
            <a:off x="2667000" y="1447800"/>
            <a:ext cx="4191000" cy="707886"/>
          </a:xfrm>
          <a:prstGeom prst="rect">
            <a:avLst/>
          </a:prstGeom>
          <a:noFill/>
        </p:spPr>
        <p:txBody>
          <a:bodyPr wrap="square" rtlCol="0">
            <a:spAutoFit/>
          </a:bodyPr>
          <a:lstStyle/>
          <a:p>
            <a:r>
              <a:rPr lang="en-US" sz="4000" dirty="0">
                <a:solidFill>
                  <a:srgbClr val="FF0000"/>
                </a:solidFill>
                <a:latin typeface="Schoolbell" pitchFamily="2" charset="0"/>
                <a:ea typeface="Schoolbell" pitchFamily="2" charset="0"/>
              </a:rPr>
              <a:t>basketball player</a:t>
            </a:r>
            <a:endParaRPr lang="el-GR" sz="4000" dirty="0">
              <a:solidFill>
                <a:srgbClr val="FF0000"/>
              </a:solidFill>
              <a:ea typeface="Schoolbell" pitchFamily="2" charset="0"/>
            </a:endParaRPr>
          </a:p>
        </p:txBody>
      </p:sp>
      <p:pic>
        <p:nvPicPr>
          <p:cNvPr id="4" name="Picture 2" descr="F:\Important Documents\Dropbox\Dropbox\MyCuteGraphics\WORK\basketball-player.png"/>
          <p:cNvPicPr>
            <a:picLocks noChangeAspect="1" noChangeArrowheads="1"/>
          </p:cNvPicPr>
          <p:nvPr/>
        </p:nvPicPr>
        <p:blipFill>
          <a:blip r:embed="rId5"/>
          <a:srcRect/>
          <a:stretch>
            <a:fillRect/>
          </a:stretch>
        </p:blipFill>
        <p:spPr bwMode="auto">
          <a:xfrm>
            <a:off x="6324600" y="1600200"/>
            <a:ext cx="2057400" cy="5018047"/>
          </a:xfrm>
          <a:prstGeom prst="rect">
            <a:avLst/>
          </a:prstGeom>
          <a:noFill/>
        </p:spPr>
      </p:pic>
      <p:pic>
        <p:nvPicPr>
          <p:cNvPr id="6" name="Picture 3" descr="F:\Important Documents\Dropbox\Dropbox\MyCuteGraphics\WORK\basketball-in-net.png"/>
          <p:cNvPicPr>
            <a:picLocks noChangeAspect="1" noChangeArrowheads="1"/>
          </p:cNvPicPr>
          <p:nvPr/>
        </p:nvPicPr>
        <p:blipFill>
          <a:blip r:embed="rId6" cstate="email"/>
          <a:srcRect/>
          <a:stretch>
            <a:fillRect/>
          </a:stretch>
        </p:blipFill>
        <p:spPr bwMode="auto">
          <a:xfrm>
            <a:off x="228600" y="2133600"/>
            <a:ext cx="1397507" cy="1190625"/>
          </a:xfrm>
          <a:prstGeom prst="rect">
            <a:avLst/>
          </a:prstGeom>
          <a:noFill/>
        </p:spPr>
      </p:pic>
      <p:pic>
        <p:nvPicPr>
          <p:cNvPr id="2050" name="Picture 2" descr="F:\Important Documents\Dropbox\Dropbox\MyCuteGraphics\Basketball\boy-basketball-players.png"/>
          <p:cNvPicPr>
            <a:picLocks noChangeAspect="1" noChangeArrowheads="1"/>
          </p:cNvPicPr>
          <p:nvPr/>
        </p:nvPicPr>
        <p:blipFill>
          <a:blip r:embed="rId7" cstate="email"/>
          <a:srcRect/>
          <a:stretch>
            <a:fillRect/>
          </a:stretch>
        </p:blipFill>
        <p:spPr bwMode="auto">
          <a:xfrm>
            <a:off x="457200" y="3106573"/>
            <a:ext cx="5105400" cy="3751427"/>
          </a:xfrm>
          <a:prstGeom prst="rect">
            <a:avLst/>
          </a:prstGeom>
          <a:noFill/>
        </p:spPr>
      </p:pic>
      <p:pic>
        <p:nvPicPr>
          <p:cNvPr id="7" name="basketbounce.mp3">
            <a:hlinkClick r:id="" action="ppaction://media"/>
          </p:cNvPr>
          <p:cNvPicPr>
            <a:picLocks noRot="1" noChangeAspect="1"/>
          </p:cNvPicPr>
          <p:nvPr>
            <a:audioFile r:link="rId1"/>
          </p:nvPr>
        </p:nvPicPr>
        <p:blipFill>
          <a:blip r:embed="rId8" cstate="email"/>
          <a:stretch>
            <a:fillRect/>
          </a:stretch>
        </p:blipFill>
        <p:spPr>
          <a:xfrm>
            <a:off x="4470400" y="3327400"/>
            <a:ext cx="203200" cy="203200"/>
          </a:xfrm>
          <a:prstGeom prst="rect">
            <a:avLst/>
          </a:prstGeom>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basketbounce.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email"/>
          <a:stretch>
            <a:fillRect/>
          </a:stretch>
        </p:blipFill>
        <p:spPr>
          <a:xfrm>
            <a:off x="4470400" y="3327400"/>
            <a:ext cx="203200" cy="203200"/>
          </a:xfrm>
          <a:prstGeom prst="rect">
            <a:avLst/>
          </a:prstGeom>
        </p:spPr>
      </p:pic>
      <p:pic>
        <p:nvPicPr>
          <p:cNvPr id="11" name="basketbounce.mp3">
            <a:hlinkClick r:id="" action="ppaction://media"/>
          </p:cNvPr>
          <p:cNvPicPr>
            <a:picLocks noRot="1" noChangeAspect="1"/>
          </p:cNvPicPr>
          <p:nvPr>
            <a:audioFile r:link="rId1"/>
          </p:nvPr>
        </p:nvPicPr>
        <p:blipFill>
          <a:blip r:embed="rId9"/>
          <a:stretch>
            <a:fillRect/>
          </a:stretch>
        </p:blipFill>
        <p:spPr>
          <a:xfrm>
            <a:off x="4470400" y="3327400"/>
            <a:ext cx="203200" cy="203200"/>
          </a:xfrm>
          <a:prstGeom prst="rect">
            <a:avLst/>
          </a:prstGeom>
        </p:spPr>
      </p:pic>
      <p:sp>
        <p:nvSpPr>
          <p:cNvPr id="5" name="Rectangle 4">
            <a:extLst>
              <a:ext uri="{FF2B5EF4-FFF2-40B4-BE49-F238E27FC236}">
                <a16:creationId xmlns:a16="http://schemas.microsoft.com/office/drawing/2014/main" id="{BD445992-5007-4D94-A789-B3C919A542EF}"/>
              </a:ext>
            </a:extLst>
          </p:cNvPr>
          <p:cNvSpPr/>
          <p:nvPr/>
        </p:nvSpPr>
        <p:spPr>
          <a:xfrm>
            <a:off x="4020471" y="6315854"/>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68972" fill="hold"/>
                                        <p:tgtEl>
                                          <p:spTgt spid="11"/>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par>
                          <p:cTn id="24" fill="hold">
                            <p:stCondLst>
                              <p:cond delay="2000"/>
                            </p:stCondLst>
                            <p:childTnLst>
                              <p:par>
                                <p:cTn id="25" presetID="19"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4128" fill="hold"/>
                                        <p:tgtEl>
                                          <p:spTgt spid="6"/>
                                        </p:tgtEl>
                                        <p:attrNameLst>
                                          <p:attrName>ppt_w</p:attrName>
                                        </p:attrNameLst>
                                      </p:cBhvr>
                                      <p:tavLst>
                                        <p:tav tm="0" fmla="#ppt_w*sin(2.5*pi*$)">
                                          <p:val>
                                            <p:fltVal val="0"/>
                                          </p:val>
                                        </p:tav>
                                        <p:tav tm="100000">
                                          <p:val>
                                            <p:fltVal val="1"/>
                                          </p:val>
                                        </p:tav>
                                      </p:tavLst>
                                    </p:anim>
                                    <p:anim calcmode="lin" valueType="num">
                                      <p:cBhvr>
                                        <p:cTn id="28" dur="4128"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6128"/>
                            </p:stCondLst>
                            <p:childTnLst>
                              <p:par>
                                <p:cTn id="30" presetID="26" presetClass="entr" presetSubtype="0" fill="hold" nodeType="after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wipe(down)">
                                      <p:cBhvr>
                                        <p:cTn id="32" dur="580">
                                          <p:stCondLst>
                                            <p:cond delay="0"/>
                                          </p:stCondLst>
                                        </p:cTn>
                                        <p:tgtEl>
                                          <p:spTgt spid="2050"/>
                                        </p:tgtEl>
                                      </p:cBhvr>
                                    </p:animEffect>
                                    <p:anim calcmode="lin" valueType="num">
                                      <p:cBhvr>
                                        <p:cTn id="3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50"/>
                                        </p:tgtEl>
                                      </p:cBhvr>
                                      <p:to x="100000" y="60000"/>
                                    </p:animScale>
                                    <p:animScale>
                                      <p:cBhvr>
                                        <p:cTn id="39" dur="166" decel="50000">
                                          <p:stCondLst>
                                            <p:cond delay="676"/>
                                          </p:stCondLst>
                                        </p:cTn>
                                        <p:tgtEl>
                                          <p:spTgt spid="2050"/>
                                        </p:tgtEl>
                                      </p:cBhvr>
                                      <p:to x="100000" y="100000"/>
                                    </p:animScale>
                                    <p:animScale>
                                      <p:cBhvr>
                                        <p:cTn id="40" dur="26">
                                          <p:stCondLst>
                                            <p:cond delay="1312"/>
                                          </p:stCondLst>
                                        </p:cTn>
                                        <p:tgtEl>
                                          <p:spTgt spid="2050"/>
                                        </p:tgtEl>
                                      </p:cBhvr>
                                      <p:to x="100000" y="80000"/>
                                    </p:animScale>
                                    <p:animScale>
                                      <p:cBhvr>
                                        <p:cTn id="41" dur="166" decel="50000">
                                          <p:stCondLst>
                                            <p:cond delay="1338"/>
                                          </p:stCondLst>
                                        </p:cTn>
                                        <p:tgtEl>
                                          <p:spTgt spid="2050"/>
                                        </p:tgtEl>
                                      </p:cBhvr>
                                      <p:to x="100000" y="100000"/>
                                    </p:animScale>
                                    <p:animScale>
                                      <p:cBhvr>
                                        <p:cTn id="42" dur="26">
                                          <p:stCondLst>
                                            <p:cond delay="1642"/>
                                          </p:stCondLst>
                                        </p:cTn>
                                        <p:tgtEl>
                                          <p:spTgt spid="2050"/>
                                        </p:tgtEl>
                                      </p:cBhvr>
                                      <p:to x="100000" y="90000"/>
                                    </p:animScale>
                                    <p:animScale>
                                      <p:cBhvr>
                                        <p:cTn id="43" dur="166" decel="50000">
                                          <p:stCondLst>
                                            <p:cond delay="1668"/>
                                          </p:stCondLst>
                                        </p:cTn>
                                        <p:tgtEl>
                                          <p:spTgt spid="2050"/>
                                        </p:tgtEl>
                                      </p:cBhvr>
                                      <p:to x="100000" y="100000"/>
                                    </p:animScale>
                                    <p:animScale>
                                      <p:cBhvr>
                                        <p:cTn id="44" dur="26">
                                          <p:stCondLst>
                                            <p:cond delay="1808"/>
                                          </p:stCondLst>
                                        </p:cTn>
                                        <p:tgtEl>
                                          <p:spTgt spid="2050"/>
                                        </p:tgtEl>
                                      </p:cBhvr>
                                      <p:to x="100000" y="95000"/>
                                    </p:animScale>
                                    <p:animScale>
                                      <p:cBhvr>
                                        <p:cTn id="45" dur="166" decel="50000">
                                          <p:stCondLst>
                                            <p:cond delay="1834"/>
                                          </p:stCondLst>
                                        </p:cTn>
                                        <p:tgtEl>
                                          <p:spTgt spid="205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4"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65" fill="hold" display="0">
                  <p:stCondLst>
                    <p:cond delay="indefinite"/>
                  </p:stCondLst>
                  <p:endCondLst>
                    <p:cond evt="onPrev" delay="0">
                      <p:tgtEl>
                        <p:sldTgt/>
                      </p:tgtEl>
                    </p:cond>
                    <p:cond evt="onStopAudio" delay="0">
                      <p:tgtEl>
                        <p:sldTgt/>
                      </p:tgtEl>
                    </p:cond>
                  </p:endCondLst>
                </p:cTn>
                <p:tgtEl>
                  <p:spTgt spid="10"/>
                </p:tgtEl>
              </p:cMediaNode>
            </p:audio>
            <p:audio>
              <p:cMediaNode showWhenStopped="0">
                <p:cTn id="66"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WORK\plumber-repairman_WhimsyClips.png"/>
          <p:cNvPicPr>
            <a:picLocks noChangeAspect="1" noChangeArrowheads="1"/>
          </p:cNvPicPr>
          <p:nvPr/>
        </p:nvPicPr>
        <p:blipFill>
          <a:blip r:embed="rId3" cstate="email"/>
          <a:srcRect/>
          <a:stretch>
            <a:fillRect/>
          </a:stretch>
        </p:blipFill>
        <p:spPr bwMode="auto">
          <a:xfrm>
            <a:off x="5181600" y="1636007"/>
            <a:ext cx="3581400" cy="4917193"/>
          </a:xfrm>
          <a:prstGeom prst="rect">
            <a:avLst/>
          </a:prstGeom>
          <a:noFill/>
        </p:spPr>
      </p:pic>
      <p:pic>
        <p:nvPicPr>
          <p:cNvPr id="4098" name="Picture 2" descr="F:\Important Documents\Dropbox\Dropbox\MyCuteGraphics\JOBS\bathroom-sink-running-faucet.png"/>
          <p:cNvPicPr>
            <a:picLocks noChangeAspect="1" noChangeArrowheads="1"/>
          </p:cNvPicPr>
          <p:nvPr/>
        </p:nvPicPr>
        <p:blipFill>
          <a:blip r:embed="rId4" cstate="email"/>
          <a:srcRect/>
          <a:stretch>
            <a:fillRect/>
          </a:stretch>
        </p:blipFill>
        <p:spPr bwMode="auto">
          <a:xfrm>
            <a:off x="3657600" y="3048000"/>
            <a:ext cx="1839659" cy="2762250"/>
          </a:xfrm>
          <a:prstGeom prst="rect">
            <a:avLst/>
          </a:prstGeom>
          <a:noFill/>
        </p:spPr>
      </p:pic>
      <p:pic>
        <p:nvPicPr>
          <p:cNvPr id="4099" name="Picture 3" descr="F:\Important Documents\Dropbox\Dropbox\MyCuteGraphics\JOBS\bathtub.png"/>
          <p:cNvPicPr>
            <a:picLocks noChangeAspect="1" noChangeArrowheads="1"/>
          </p:cNvPicPr>
          <p:nvPr/>
        </p:nvPicPr>
        <p:blipFill>
          <a:blip r:embed="rId5" cstate="email"/>
          <a:srcRect/>
          <a:stretch>
            <a:fillRect/>
          </a:stretch>
        </p:blipFill>
        <p:spPr bwMode="auto">
          <a:xfrm>
            <a:off x="457200" y="4648200"/>
            <a:ext cx="3305175" cy="1838879"/>
          </a:xfrm>
          <a:prstGeom prst="rect">
            <a:avLst/>
          </a:prstGeom>
          <a:noFill/>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81000" y="304800"/>
            <a:ext cx="8229600" cy="1815882"/>
          </a:xfrm>
          <a:prstGeom prst="rect">
            <a:avLst/>
          </a:prstGeom>
          <a:noFill/>
        </p:spPr>
        <p:txBody>
          <a:bodyPr wrap="square" rtlCol="0">
            <a:spAutoFit/>
          </a:bodyPr>
          <a:lstStyle/>
          <a:p>
            <a:r>
              <a:rPr lang="en-US" sz="2800" dirty="0">
                <a:latin typeface="HomegirlKiddo" pitchFamily="2" charset="0"/>
              </a:rPr>
              <a:t>What would you do without me? I solve all your kitchen and bathroom problems. I have a big tool kit. Water is my friend and sometimes your enemy. I am a ___________.</a:t>
            </a:r>
            <a:endParaRPr lang="el-GR" sz="2800" dirty="0"/>
          </a:p>
        </p:txBody>
      </p:sp>
      <p:sp>
        <p:nvSpPr>
          <p:cNvPr id="8" name="TextBox 7"/>
          <p:cNvSpPr txBox="1"/>
          <p:nvPr/>
        </p:nvSpPr>
        <p:spPr>
          <a:xfrm>
            <a:off x="4267200" y="1524000"/>
            <a:ext cx="1905000" cy="584775"/>
          </a:xfrm>
          <a:prstGeom prst="rect">
            <a:avLst/>
          </a:prstGeom>
          <a:noFill/>
        </p:spPr>
        <p:txBody>
          <a:bodyPr wrap="square" rtlCol="0">
            <a:spAutoFit/>
          </a:bodyPr>
          <a:lstStyle/>
          <a:p>
            <a:r>
              <a:rPr lang="en-US" sz="3200" dirty="0">
                <a:solidFill>
                  <a:srgbClr val="FF0066"/>
                </a:solidFill>
                <a:latin typeface="HomegirlKiddo" pitchFamily="2" charset="0"/>
              </a:rPr>
              <a:t>plumber</a:t>
            </a:r>
            <a:endParaRPr lang="el-GR" sz="3200" dirty="0">
              <a:solidFill>
                <a:srgbClr val="FF0066"/>
              </a:solidFill>
            </a:endParaRPr>
          </a:p>
        </p:txBody>
      </p:sp>
      <p:pic>
        <p:nvPicPr>
          <p:cNvPr id="1026" name="Picture 2" descr="F:\Important Documents\Dropbox\Dropbox\MyCuteGraphics\SUMMER\splash-of-water.png"/>
          <p:cNvPicPr>
            <a:picLocks noChangeAspect="1" noChangeArrowheads="1"/>
          </p:cNvPicPr>
          <p:nvPr/>
        </p:nvPicPr>
        <p:blipFill>
          <a:blip r:embed="rId6" cstate="email"/>
          <a:srcRect/>
          <a:stretch>
            <a:fillRect/>
          </a:stretch>
        </p:blipFill>
        <p:spPr bwMode="auto">
          <a:xfrm rot="833496">
            <a:off x="3381008" y="5182359"/>
            <a:ext cx="1481137" cy="1684963"/>
          </a:xfrm>
          <a:prstGeom prst="rect">
            <a:avLst/>
          </a:prstGeom>
          <a:noFill/>
        </p:spPr>
      </p:pic>
      <p:pic>
        <p:nvPicPr>
          <p:cNvPr id="10" name="Picture 2" descr="F:\Important Documents\Dropbox\Dropbox\MyCuteGraphics\SUMMER\splash-of-water.png"/>
          <p:cNvPicPr>
            <a:picLocks noChangeAspect="1" noChangeArrowheads="1"/>
          </p:cNvPicPr>
          <p:nvPr/>
        </p:nvPicPr>
        <p:blipFill>
          <a:blip r:embed="rId7" cstate="email"/>
          <a:srcRect/>
          <a:stretch>
            <a:fillRect/>
          </a:stretch>
        </p:blipFill>
        <p:spPr bwMode="auto">
          <a:xfrm>
            <a:off x="4572000" y="5715000"/>
            <a:ext cx="1004734" cy="1143000"/>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waterdrain.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
        <p:nvSpPr>
          <p:cNvPr id="2" name="Rectangle 1">
            <a:extLst>
              <a:ext uri="{FF2B5EF4-FFF2-40B4-BE49-F238E27FC236}">
                <a16:creationId xmlns:a16="http://schemas.microsoft.com/office/drawing/2014/main" id="{A02EF8A9-D043-4E59-8F18-AEFC7BE72DC3}"/>
              </a:ext>
            </a:extLst>
          </p:cNvPr>
          <p:cNvSpPr/>
          <p:nvPr/>
        </p:nvSpPr>
        <p:spPr>
          <a:xfrm>
            <a:off x="6322565" y="6334780"/>
            <a:ext cx="2286000"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3000"/>
                                        <p:tgtEl>
                                          <p:spTgt spid="4098"/>
                                        </p:tgtEl>
                                      </p:cBhvr>
                                    </p:animEffect>
                                  </p:childTnLst>
                                </p:cTn>
                              </p:par>
                            </p:childTnLst>
                          </p:cTn>
                        </p:par>
                        <p:par>
                          <p:cTn id="8" fill="hold">
                            <p:stCondLst>
                              <p:cond delay="3000"/>
                            </p:stCondLst>
                            <p:childTnLst>
                              <p:par>
                                <p:cTn id="9" presetID="1" presetClass="mediacall" presetSubtype="0" fill="hold" nodeType="afterEffect">
                                  <p:stCondLst>
                                    <p:cond delay="0"/>
                                  </p:stCondLst>
                                  <p:childTnLst>
                                    <p:cmd type="call" cmd="playFrom(1)">
                                      <p:cBhvr>
                                        <p:cTn id="10" dur="17835" fill="hold"/>
                                        <p:tgtEl>
                                          <p:spTgt spid="12"/>
                                        </p:tgtEl>
                                      </p:cBhvr>
                                    </p:cmd>
                                  </p:childTnLst>
                                </p:cTn>
                              </p:par>
                            </p:childTnLst>
                          </p:cTn>
                        </p:par>
                        <p:par>
                          <p:cTn id="11" fill="hold">
                            <p:stCondLst>
                              <p:cond delay="3000"/>
                            </p:stCondLst>
                            <p:childTnLst>
                              <p:par>
                                <p:cTn id="12" presetID="47" presetClass="entr" presetSubtype="0" fill="hold" nodeType="afterEffect">
                                  <p:stCondLst>
                                    <p:cond delay="3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3900"/>
                                        <p:tgtEl>
                                          <p:spTgt spid="4099"/>
                                        </p:tgtEl>
                                      </p:cBhvr>
                                    </p:animEffect>
                                    <p:anim calcmode="lin" valueType="num">
                                      <p:cBhvr>
                                        <p:cTn id="15" dur="3900" fill="hold"/>
                                        <p:tgtEl>
                                          <p:spTgt spid="4099"/>
                                        </p:tgtEl>
                                        <p:attrNameLst>
                                          <p:attrName>ppt_x</p:attrName>
                                        </p:attrNameLst>
                                      </p:cBhvr>
                                      <p:tavLst>
                                        <p:tav tm="0">
                                          <p:val>
                                            <p:strVal val="#ppt_x"/>
                                          </p:val>
                                        </p:tav>
                                        <p:tav tm="100000">
                                          <p:val>
                                            <p:strVal val="#ppt_x"/>
                                          </p:val>
                                        </p:tav>
                                      </p:tavLst>
                                    </p:anim>
                                    <p:anim calcmode="lin" valueType="num">
                                      <p:cBhvr>
                                        <p:cTn id="16" dur="3900" fill="hold"/>
                                        <p:tgtEl>
                                          <p:spTgt spid="4099"/>
                                        </p:tgtEl>
                                        <p:attrNameLst>
                                          <p:attrName>ppt_y</p:attrName>
                                        </p:attrNameLst>
                                      </p:cBhvr>
                                      <p:tavLst>
                                        <p:tav tm="0">
                                          <p:val>
                                            <p:strVal val="#ppt_y-.1"/>
                                          </p:val>
                                        </p:tav>
                                        <p:tav tm="100000">
                                          <p:val>
                                            <p:strVal val="#ppt_y"/>
                                          </p:val>
                                        </p:tav>
                                      </p:tavLst>
                                    </p:anim>
                                  </p:childTnLst>
                                </p:cTn>
                              </p:par>
                            </p:childTnLst>
                          </p:cTn>
                        </p:par>
                        <p:par>
                          <p:cTn id="17" fill="hold">
                            <p:stCondLst>
                              <p:cond delay="693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8930"/>
                            </p:stCondLst>
                            <p:childTnLst>
                              <p:par>
                                <p:cTn id="22" presetID="3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800" decel="100000"/>
                                        <p:tgtEl>
                                          <p:spTgt spid="10"/>
                                        </p:tgtEl>
                                      </p:cBhvr>
                                    </p:animEffect>
                                    <p:anim calcmode="lin" valueType="num">
                                      <p:cBhvr>
                                        <p:cTn id="25" dur="800" decel="100000" fill="hold"/>
                                        <p:tgtEl>
                                          <p:spTgt spid="10"/>
                                        </p:tgtEl>
                                        <p:attrNameLst>
                                          <p:attrName>style.rotation</p:attrName>
                                        </p:attrNameLst>
                                      </p:cBhvr>
                                      <p:tavLst>
                                        <p:tav tm="0">
                                          <p:val>
                                            <p:fltVal val="-90"/>
                                          </p:val>
                                        </p:tav>
                                        <p:tav tm="100000">
                                          <p:val>
                                            <p:fltVal val="0"/>
                                          </p:val>
                                        </p:tav>
                                      </p:tavLst>
                                    </p:anim>
                                    <p:anim calcmode="lin" valueType="num">
                                      <p:cBhvr>
                                        <p:cTn id="26" dur="800" decel="100000" fill="hold"/>
                                        <p:tgtEl>
                                          <p:spTgt spid="10"/>
                                        </p:tgtEl>
                                        <p:attrNameLst>
                                          <p:attrName>ppt_x</p:attrName>
                                        </p:attrNameLst>
                                      </p:cBhvr>
                                      <p:tavLst>
                                        <p:tav tm="0">
                                          <p:val>
                                            <p:strVal val="#ppt_x+0.4"/>
                                          </p:val>
                                        </p:tav>
                                        <p:tav tm="100000">
                                          <p:val>
                                            <p:strVal val="#ppt_x-0.05"/>
                                          </p:val>
                                        </p:tav>
                                      </p:tavLst>
                                    </p:anim>
                                    <p:anim calcmode="lin" valueType="num">
                                      <p:cBhvr>
                                        <p:cTn id="27" dur="800" decel="100000" fill="hold"/>
                                        <p:tgtEl>
                                          <p:spTgt spid="10"/>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0" fill="hold">
                            <p:stCondLst>
                              <p:cond delay="9930"/>
                            </p:stCondLst>
                            <p:childTnLst>
                              <p:par>
                                <p:cTn id="31" presetID="9" presetClass="entr" presetSubtype="0" fill="hold" nodeType="afterEffect">
                                  <p:stCondLst>
                                    <p:cond delay="0"/>
                                  </p:stCondLst>
                                  <p:childTnLst>
                                    <p:set>
                                      <p:cBhvr>
                                        <p:cTn id="32" dur="1" fill="hold">
                                          <p:stCondLst>
                                            <p:cond delay="0"/>
                                          </p:stCondLst>
                                        </p:cTn>
                                        <p:tgtEl>
                                          <p:spTgt spid="7170"/>
                                        </p:tgtEl>
                                        <p:attrNameLst>
                                          <p:attrName>style.visibility</p:attrName>
                                        </p:attrNameLst>
                                      </p:cBhvr>
                                      <p:to>
                                        <p:strVal val="visible"/>
                                      </p:to>
                                    </p:set>
                                    <p:animEffect transition="in" filter="dissolve">
                                      <p:cBhvr>
                                        <p:cTn id="33" dur="3165"/>
                                        <p:tgtEl>
                                          <p:spTgt spid="7170"/>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3000" fill="hold"/>
                                        <p:tgtEl>
                                          <p:spTgt spid="8"/>
                                        </p:tgtEl>
                                        <p:attrNameLst>
                                          <p:attrName>ppt_x</p:attrName>
                                        </p:attrNameLst>
                                      </p:cBhvr>
                                      <p:tavLst>
                                        <p:tav tm="0">
                                          <p:val>
                                            <p:strVal val="0-#ppt_w/2"/>
                                          </p:val>
                                        </p:tav>
                                        <p:tav tm="100000">
                                          <p:val>
                                            <p:strVal val="#ppt_x"/>
                                          </p:val>
                                        </p:tav>
                                      </p:tavLst>
                                    </p:anim>
                                    <p:anim calcmode="lin" valueType="num">
                                      <p:cBhvr additive="base">
                                        <p:cTn id="39"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219200"/>
            <a:ext cx="5562600" cy="1569660"/>
          </a:xfrm>
          <a:prstGeom prst="rect">
            <a:avLst/>
          </a:prstGeom>
          <a:noFill/>
        </p:spPr>
        <p:txBody>
          <a:bodyPr wrap="square" rtlCol="0">
            <a:spAutoFit/>
          </a:bodyPr>
          <a:lstStyle/>
          <a:p>
            <a:r>
              <a:rPr lang="en-US" sz="9600" dirty="0">
                <a:solidFill>
                  <a:srgbClr val="FF0000"/>
                </a:solidFill>
                <a:latin typeface="Porky's" pitchFamily="2" charset="0"/>
              </a:rPr>
              <a:t>The End</a:t>
            </a:r>
            <a:endParaRPr lang="el-GR" sz="9600" dirty="0">
              <a:solidFill>
                <a:srgbClr val="FF0000"/>
              </a:solidFill>
            </a:endParaRPr>
          </a:p>
        </p:txBody>
      </p:sp>
      <p:pic>
        <p:nvPicPr>
          <p:cNvPr id="1026" name="Picture 2" descr="F:\Important Documents\Dropbox\Dropbox\MyCuteGraphics\ACTIVITIES\boy-playing-with-bubbles.png"/>
          <p:cNvPicPr>
            <a:picLocks noChangeAspect="1" noChangeArrowheads="1"/>
          </p:cNvPicPr>
          <p:nvPr/>
        </p:nvPicPr>
        <p:blipFill>
          <a:blip r:embed="rId2"/>
          <a:srcRect/>
          <a:stretch>
            <a:fillRect/>
          </a:stretch>
        </p:blipFill>
        <p:spPr bwMode="auto">
          <a:xfrm>
            <a:off x="2971800" y="2590800"/>
            <a:ext cx="2905393" cy="3975040"/>
          </a:xfrm>
          <a:prstGeom prst="rect">
            <a:avLst/>
          </a:prstGeom>
          <a:noFill/>
        </p:spPr>
      </p:pic>
      <p:sp>
        <p:nvSpPr>
          <p:cNvPr id="3" name="Rectangle 2">
            <a:extLst>
              <a:ext uri="{FF2B5EF4-FFF2-40B4-BE49-F238E27FC236}">
                <a16:creationId xmlns:a16="http://schemas.microsoft.com/office/drawing/2014/main" id="{81A186B8-A9D9-4A86-9F7D-66E92760FE7D}"/>
              </a:ext>
            </a:extLst>
          </p:cNvPr>
          <p:cNvSpPr/>
          <p:nvPr/>
        </p:nvSpPr>
        <p:spPr>
          <a:xfrm>
            <a:off x="6400800" y="6334780"/>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9" name="Picture 3"/>
          <p:cNvPicPr>
            <a:picLocks noChangeAspect="1" noChangeArrowheads="1"/>
          </p:cNvPicPr>
          <p:nvPr/>
        </p:nvPicPr>
        <p:blipFill>
          <a:blip r:embed="rId3"/>
          <a:srcRect/>
          <a:stretch>
            <a:fillRect/>
          </a:stretch>
        </p:blipFill>
        <p:spPr bwMode="auto">
          <a:xfrm>
            <a:off x="8232775" y="3429000"/>
            <a:ext cx="911225" cy="1848118"/>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914400" y="1707148"/>
            <a:ext cx="6672694" cy="5150852"/>
          </a:xfrm>
          <a:prstGeom prst="rect">
            <a:avLst/>
          </a:prstGeom>
          <a:noFill/>
          <a:ln w="9525">
            <a:noFill/>
            <a:miter lim="800000"/>
            <a:headEnd/>
            <a:tailEnd/>
          </a:ln>
          <a:effectLst/>
        </p:spPr>
      </p:pic>
      <p:pic>
        <p:nvPicPr>
          <p:cNvPr id="21506" name="Picture 2" descr="F:\Important Documents\Dropbox\Dropbox\MyCuteGraphics\WORK\police-officer_WhimsyClips.png"/>
          <p:cNvPicPr>
            <a:picLocks noChangeAspect="1" noChangeArrowheads="1"/>
          </p:cNvPicPr>
          <p:nvPr/>
        </p:nvPicPr>
        <p:blipFill>
          <a:blip r:embed="rId5" cstate="email"/>
          <a:srcRect/>
          <a:stretch>
            <a:fillRect/>
          </a:stretch>
        </p:blipFill>
        <p:spPr bwMode="auto">
          <a:xfrm>
            <a:off x="533400" y="2667000"/>
            <a:ext cx="2016721" cy="4017445"/>
          </a:xfrm>
          <a:prstGeom prst="rect">
            <a:avLst/>
          </a:prstGeom>
          <a:noFill/>
        </p:spPr>
      </p:pic>
      <p:pic>
        <p:nvPicPr>
          <p:cNvPr id="13315" name="Picture 3"/>
          <p:cNvPicPr>
            <a:picLocks noChangeAspect="1" noChangeArrowheads="1"/>
          </p:cNvPicPr>
          <p:nvPr/>
        </p:nvPicPr>
        <p:blipFill>
          <a:blip r:embed="rId6"/>
          <a:srcRect/>
          <a:stretch>
            <a:fillRect/>
          </a:stretch>
        </p:blipFill>
        <p:spPr bwMode="auto">
          <a:xfrm>
            <a:off x="4572000" y="4335859"/>
            <a:ext cx="3937000" cy="2522141"/>
          </a:xfrm>
          <a:prstGeom prst="rect">
            <a:avLst/>
          </a:prstGeom>
          <a:noFill/>
          <a:ln w="9525">
            <a:noFill/>
            <a:miter lim="800000"/>
            <a:headEnd/>
            <a:tailEnd/>
          </a:ln>
          <a:effectLst/>
        </p:spPr>
      </p:pic>
      <p:sp>
        <p:nvSpPr>
          <p:cNvPr id="8" name="TextBox 7"/>
          <p:cNvSpPr txBox="1"/>
          <p:nvPr/>
        </p:nvSpPr>
        <p:spPr>
          <a:xfrm>
            <a:off x="914400" y="304800"/>
            <a:ext cx="7772400" cy="1569660"/>
          </a:xfrm>
          <a:prstGeom prst="rect">
            <a:avLst/>
          </a:prstGeom>
          <a:noFill/>
        </p:spPr>
        <p:txBody>
          <a:bodyPr wrap="square" rtlCol="0">
            <a:spAutoFit/>
          </a:bodyPr>
          <a:lstStyle/>
          <a:p>
            <a:r>
              <a:rPr lang="en-US" sz="2400" dirty="0">
                <a:latin typeface="PassingNotes" pitchFamily="2" charset="0"/>
                <a:ea typeface="PassingNotes" pitchFamily="2" charset="0"/>
              </a:rPr>
              <a:t>I do so many things that it’s amazing. I can help you in many ways. Above all, I protect you. I can direct traffic. I  can find the bad guys and arrest them. I drive a black and white car. I am a  ________________.</a:t>
            </a:r>
            <a:endParaRPr lang="el-GR" sz="2400" dirty="0">
              <a:ea typeface="PassingNotes" pitchFamily="2" charset="0"/>
            </a:endParaRPr>
          </a:p>
        </p:txBody>
      </p:sp>
      <p:sp>
        <p:nvSpPr>
          <p:cNvPr id="9" name="TextBox 8"/>
          <p:cNvSpPr txBox="1"/>
          <p:nvPr/>
        </p:nvSpPr>
        <p:spPr>
          <a:xfrm>
            <a:off x="1981200" y="1407468"/>
            <a:ext cx="1752600" cy="461665"/>
          </a:xfrm>
          <a:prstGeom prst="rect">
            <a:avLst/>
          </a:prstGeom>
          <a:noFill/>
        </p:spPr>
        <p:txBody>
          <a:bodyPr wrap="square" rtlCol="0">
            <a:spAutoFit/>
          </a:bodyPr>
          <a:lstStyle/>
          <a:p>
            <a:r>
              <a:rPr lang="en-US" sz="2400" b="1" dirty="0">
                <a:solidFill>
                  <a:srgbClr val="0070C0"/>
                </a:solidFill>
                <a:latin typeface="PassingNotes" pitchFamily="2" charset="0"/>
                <a:ea typeface="PassingNotes" pitchFamily="2" charset="0"/>
              </a:rPr>
              <a:t>police officer</a:t>
            </a:r>
            <a:endParaRPr lang="el-GR" sz="2400" b="1" dirty="0">
              <a:solidFill>
                <a:srgbClr val="0070C0"/>
              </a:solidFill>
              <a:ea typeface="PassingNotes" pitchFamily="2" charset="0"/>
            </a:endParaRPr>
          </a:p>
        </p:txBody>
      </p:sp>
      <p:pic>
        <p:nvPicPr>
          <p:cNvPr id="1026" name="Picture 2" descr="F:\Important Documents\Dropbox\Dropbox\MyCuteGraphics\FAMILY\brothers.png"/>
          <p:cNvPicPr>
            <a:picLocks noChangeAspect="1" noChangeArrowheads="1"/>
          </p:cNvPicPr>
          <p:nvPr/>
        </p:nvPicPr>
        <p:blipFill>
          <a:blip r:embed="rId7" cstate="email"/>
          <a:srcRect/>
          <a:stretch>
            <a:fillRect/>
          </a:stretch>
        </p:blipFill>
        <p:spPr bwMode="auto">
          <a:xfrm>
            <a:off x="2362200" y="4724400"/>
            <a:ext cx="1877637" cy="1857375"/>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olicesiren.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pic>
        <p:nvPicPr>
          <p:cNvPr id="4" name="Picture 3">
            <a:extLst>
              <a:ext uri="{FF2B5EF4-FFF2-40B4-BE49-F238E27FC236}">
                <a16:creationId xmlns:a16="http://schemas.microsoft.com/office/drawing/2014/main" id="{56AED1E4-FB54-405E-B776-50A8748B624E}"/>
              </a:ext>
            </a:extLst>
          </p:cNvPr>
          <p:cNvPicPr>
            <a:picLocks noChangeAspect="1"/>
          </p:cNvPicPr>
          <p:nvPr/>
        </p:nvPicPr>
        <p:blipFill>
          <a:blip r:embed="rId9"/>
          <a:stretch>
            <a:fillRect/>
          </a:stretch>
        </p:blipFill>
        <p:spPr>
          <a:xfrm>
            <a:off x="6324600" y="6388608"/>
            <a:ext cx="2590800" cy="52430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35312" fill="hold"/>
                                        <p:tgtEl>
                                          <p:spTgt spid="14"/>
                                        </p:tgtEl>
                                      </p:cBhvr>
                                    </p:cmd>
                                  </p:childTnLst>
                                </p:cTn>
                              </p:par>
                              <p:par>
                                <p:cTn id="7" presetID="7" presetClass="entr" presetSubtype="8"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anim calcmode="lin" valueType="num">
                                      <p:cBhvr additive="base">
                                        <p:cTn id="9" dur="5000" fill="hold"/>
                                        <p:tgtEl>
                                          <p:spTgt spid="3077"/>
                                        </p:tgtEl>
                                        <p:attrNameLst>
                                          <p:attrName>ppt_x</p:attrName>
                                        </p:attrNameLst>
                                      </p:cBhvr>
                                      <p:tavLst>
                                        <p:tav tm="0">
                                          <p:val>
                                            <p:strVal val="0-#ppt_w/2"/>
                                          </p:val>
                                        </p:tav>
                                        <p:tav tm="100000">
                                          <p:val>
                                            <p:strVal val="#ppt_x"/>
                                          </p:val>
                                        </p:tav>
                                      </p:tavLst>
                                    </p:anim>
                                    <p:anim calcmode="lin" valueType="num">
                                      <p:cBhvr additive="base">
                                        <p:cTn id="10" dur="5000" fill="hold"/>
                                        <p:tgtEl>
                                          <p:spTgt spid="3077"/>
                                        </p:tgtEl>
                                        <p:attrNameLst>
                                          <p:attrName>ppt_y</p:attrName>
                                        </p:attrNameLst>
                                      </p:cBhvr>
                                      <p:tavLst>
                                        <p:tav tm="0">
                                          <p:val>
                                            <p:strVal val="#ppt_y"/>
                                          </p:val>
                                        </p:tav>
                                        <p:tav tm="100000">
                                          <p:val>
                                            <p:strVal val="#ppt_y"/>
                                          </p:val>
                                        </p:tav>
                                      </p:tavLst>
                                    </p:anim>
                                  </p:childTnLst>
                                </p:cTn>
                              </p:par>
                            </p:childTnLst>
                          </p:cTn>
                        </p:par>
                        <p:par>
                          <p:cTn id="11" fill="hold">
                            <p:stCondLst>
                              <p:cond delay="5000"/>
                            </p:stCondLst>
                            <p:childTnLst>
                              <p:par>
                                <p:cTn id="12" presetID="7" presetClass="entr" presetSubtype="2"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additive="base">
                                        <p:cTn id="14" dur="3000" fill="hold"/>
                                        <p:tgtEl>
                                          <p:spTgt spid="4099"/>
                                        </p:tgtEl>
                                        <p:attrNameLst>
                                          <p:attrName>ppt_x</p:attrName>
                                        </p:attrNameLst>
                                      </p:cBhvr>
                                      <p:tavLst>
                                        <p:tav tm="0">
                                          <p:val>
                                            <p:strVal val="1+#ppt_w/2"/>
                                          </p:val>
                                        </p:tav>
                                        <p:tav tm="100000">
                                          <p:val>
                                            <p:strVal val="#ppt_x"/>
                                          </p:val>
                                        </p:tav>
                                      </p:tavLst>
                                    </p:anim>
                                    <p:anim calcmode="lin" valueType="num">
                                      <p:cBhvr additive="base">
                                        <p:cTn id="15" dur="3000" fill="hold"/>
                                        <p:tgtEl>
                                          <p:spTgt spid="4099"/>
                                        </p:tgtEl>
                                        <p:attrNameLst>
                                          <p:attrName>ppt_y</p:attrName>
                                        </p:attrNameLst>
                                      </p:cBhvr>
                                      <p:tavLst>
                                        <p:tav tm="0">
                                          <p:val>
                                            <p:strVal val="#ppt_y"/>
                                          </p:val>
                                        </p:tav>
                                        <p:tav tm="100000">
                                          <p:val>
                                            <p:strVal val="#ppt_y"/>
                                          </p:val>
                                        </p:tav>
                                      </p:tavLst>
                                    </p:anim>
                                  </p:childTnLst>
                                </p:cTn>
                              </p:par>
                            </p:childTnLst>
                          </p:cTn>
                        </p:par>
                        <p:par>
                          <p:cTn id="16" fill="hold">
                            <p:stCondLst>
                              <p:cond delay="8000"/>
                            </p:stCondLst>
                            <p:childTnLst>
                              <p:par>
                                <p:cTn id="17" presetID="2" presetClass="entr" presetSubtype="2" fill="hold" nodeType="after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additive="base">
                                        <p:cTn id="19" dur="2000" fill="hold"/>
                                        <p:tgtEl>
                                          <p:spTgt spid="13315"/>
                                        </p:tgtEl>
                                        <p:attrNameLst>
                                          <p:attrName>ppt_x</p:attrName>
                                        </p:attrNameLst>
                                      </p:cBhvr>
                                      <p:tavLst>
                                        <p:tav tm="0">
                                          <p:val>
                                            <p:strVal val="1+#ppt_w/2"/>
                                          </p:val>
                                        </p:tav>
                                        <p:tav tm="100000">
                                          <p:val>
                                            <p:strVal val="#ppt_x"/>
                                          </p:val>
                                        </p:tav>
                                      </p:tavLst>
                                    </p:anim>
                                    <p:anim calcmode="lin" valueType="num">
                                      <p:cBhvr additive="base">
                                        <p:cTn id="20" dur="2000" fill="hold"/>
                                        <p:tgtEl>
                                          <p:spTgt spid="13315"/>
                                        </p:tgtEl>
                                        <p:attrNameLst>
                                          <p:attrName>ppt_y</p:attrName>
                                        </p:attrNameLst>
                                      </p:cBhvr>
                                      <p:tavLst>
                                        <p:tav tm="0">
                                          <p:val>
                                            <p:strVal val="#ppt_y"/>
                                          </p:val>
                                        </p:tav>
                                        <p:tav tm="100000">
                                          <p:val>
                                            <p:strVal val="#ppt_y"/>
                                          </p:val>
                                        </p:tav>
                                      </p:tavLst>
                                    </p:anim>
                                  </p:childTnLst>
                                </p:cTn>
                              </p:par>
                            </p:childTnLst>
                          </p:cTn>
                        </p:par>
                        <p:par>
                          <p:cTn id="21" fill="hold">
                            <p:stCondLst>
                              <p:cond delay="10000"/>
                            </p:stCondLst>
                            <p:childTnLst>
                              <p:par>
                                <p:cTn id="22" presetID="7" presetClass="entr" presetSubtype="2"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0" fill="hold"/>
                                        <p:tgtEl>
                                          <p:spTgt spid="1026"/>
                                        </p:tgtEl>
                                        <p:attrNameLst>
                                          <p:attrName>ppt_x</p:attrName>
                                        </p:attrNameLst>
                                      </p:cBhvr>
                                      <p:tavLst>
                                        <p:tav tm="0">
                                          <p:val>
                                            <p:strVal val="1+#ppt_w/2"/>
                                          </p:val>
                                        </p:tav>
                                        <p:tav tm="100000">
                                          <p:val>
                                            <p:strVal val="#ppt_x"/>
                                          </p:val>
                                        </p:tav>
                                      </p:tavLst>
                                    </p:anim>
                                    <p:anim calcmode="lin" valueType="num">
                                      <p:cBhvr additive="base">
                                        <p:cTn id="25" dur="5000" fill="hold"/>
                                        <p:tgtEl>
                                          <p:spTgt spid="1026"/>
                                        </p:tgtEl>
                                        <p:attrNameLst>
                                          <p:attrName>ppt_y</p:attrName>
                                        </p:attrNameLst>
                                      </p:cBhvr>
                                      <p:tavLst>
                                        <p:tav tm="0">
                                          <p:val>
                                            <p:strVal val="#ppt_y"/>
                                          </p:val>
                                        </p:tav>
                                        <p:tav tm="100000">
                                          <p:val>
                                            <p:strVal val="#ppt_y"/>
                                          </p:val>
                                        </p:tav>
                                      </p:tavLst>
                                    </p:anim>
                                  </p:childTnLst>
                                </p:cTn>
                              </p:par>
                            </p:childTnLst>
                          </p:cTn>
                        </p:par>
                        <p:par>
                          <p:cTn id="26" fill="hold">
                            <p:stCondLst>
                              <p:cond delay="15000"/>
                            </p:stCondLst>
                            <p:childTnLst>
                              <p:par>
                                <p:cTn id="27" presetID="9" presetClass="entr" presetSubtype="0" fill="hold" nodeType="afterEffect">
                                  <p:stCondLst>
                                    <p:cond delay="0"/>
                                  </p:stCondLst>
                                  <p:childTnLst>
                                    <p:set>
                                      <p:cBhvr>
                                        <p:cTn id="28" dur="1" fill="hold">
                                          <p:stCondLst>
                                            <p:cond delay="0"/>
                                          </p:stCondLst>
                                        </p:cTn>
                                        <p:tgtEl>
                                          <p:spTgt spid="21506"/>
                                        </p:tgtEl>
                                        <p:attrNameLst>
                                          <p:attrName>style.visibility</p:attrName>
                                        </p:attrNameLst>
                                      </p:cBhvr>
                                      <p:to>
                                        <p:strVal val="visible"/>
                                      </p:to>
                                    </p:set>
                                    <p:animEffect transition="in" filter="dissolve">
                                      <p:cBhvr>
                                        <p:cTn id="29" dur="2000"/>
                                        <p:tgtEl>
                                          <p:spTgt spid="21506"/>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1" nodeType="click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anim calcmode="lin" valueType="num">
                                      <p:cBhvr>
                                        <p:cTn id="3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9"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mportant Documents\Dropbox\Dropbox\MyCuteGraphics\WORK\military-girl-saluting.png"/>
          <p:cNvPicPr>
            <a:picLocks noChangeAspect="1" noChangeArrowheads="1"/>
          </p:cNvPicPr>
          <p:nvPr/>
        </p:nvPicPr>
        <p:blipFill>
          <a:blip r:embed="rId7" cstate="email"/>
          <a:srcRect/>
          <a:stretch>
            <a:fillRect/>
          </a:stretch>
        </p:blipFill>
        <p:spPr bwMode="auto">
          <a:xfrm>
            <a:off x="914400" y="1828800"/>
            <a:ext cx="2514600" cy="4762500"/>
          </a:xfrm>
          <a:prstGeom prst="rect">
            <a:avLst/>
          </a:prstGeom>
          <a:noFill/>
        </p:spPr>
      </p:pic>
      <p:pic>
        <p:nvPicPr>
          <p:cNvPr id="3074" name="Picture 2" descr="F:\Important Documents\Dropbox\Dropbox\MyCuteGraphics\WORK\group-of-soldiers.png"/>
          <p:cNvPicPr>
            <a:picLocks noChangeAspect="1" noChangeArrowheads="1"/>
          </p:cNvPicPr>
          <p:nvPr/>
        </p:nvPicPr>
        <p:blipFill>
          <a:blip r:embed="rId8" cstate="email"/>
          <a:srcRect/>
          <a:stretch>
            <a:fillRect/>
          </a:stretch>
        </p:blipFill>
        <p:spPr bwMode="auto">
          <a:xfrm>
            <a:off x="4114800" y="3200400"/>
            <a:ext cx="4762500" cy="3524250"/>
          </a:xfrm>
          <a:prstGeom prst="rect">
            <a:avLst/>
          </a:prstGeom>
          <a:noFill/>
        </p:spPr>
      </p:pic>
      <p:pic>
        <p:nvPicPr>
          <p:cNvPr id="17410" name="Picture 2"/>
          <p:cNvPicPr>
            <a:picLocks noChangeAspect="1" noChangeArrowheads="1"/>
          </p:cNvPicPr>
          <p:nvPr/>
        </p:nvPicPr>
        <p:blipFill>
          <a:blip r:embed="rId9"/>
          <a:srcRect/>
          <a:stretch>
            <a:fillRect/>
          </a:stretch>
        </p:blipFill>
        <p:spPr bwMode="auto">
          <a:xfrm rot="20881919">
            <a:off x="115307" y="271302"/>
            <a:ext cx="1277395" cy="1246020"/>
          </a:xfrm>
          <a:prstGeom prst="rect">
            <a:avLst/>
          </a:prstGeom>
          <a:noFill/>
          <a:ln w="9525">
            <a:noFill/>
            <a:miter lim="800000"/>
            <a:headEnd/>
            <a:tailEnd/>
          </a:ln>
          <a:effectLst/>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352800" y="533400"/>
            <a:ext cx="5334000" cy="2308324"/>
          </a:xfrm>
          <a:prstGeom prst="rect">
            <a:avLst/>
          </a:prstGeom>
          <a:noFill/>
        </p:spPr>
        <p:txBody>
          <a:bodyPr wrap="square" rtlCol="0">
            <a:spAutoFit/>
          </a:bodyPr>
          <a:lstStyle/>
          <a:p>
            <a:r>
              <a:rPr lang="en-US" sz="2400" dirty="0"/>
              <a:t>We are in the army. We are wearing our camouflage uniforms so that the enemy cannot  see us. Our job is to protect our country. Sometimes we travel in helicopters. We  always obey orders.</a:t>
            </a:r>
          </a:p>
          <a:p>
            <a:r>
              <a:rPr lang="en-US" sz="2400" dirty="0"/>
              <a:t>We are _________.</a:t>
            </a:r>
            <a:endParaRPr lang="el-GR" sz="2400" dirty="0"/>
          </a:p>
        </p:txBody>
      </p:sp>
      <p:sp>
        <p:nvSpPr>
          <p:cNvPr id="9" name="TextBox 8"/>
          <p:cNvSpPr txBox="1"/>
          <p:nvPr/>
        </p:nvSpPr>
        <p:spPr>
          <a:xfrm>
            <a:off x="4419600" y="2362200"/>
            <a:ext cx="1447800" cy="461665"/>
          </a:xfrm>
          <a:prstGeom prst="rect">
            <a:avLst/>
          </a:prstGeom>
          <a:noFill/>
        </p:spPr>
        <p:txBody>
          <a:bodyPr wrap="square" rtlCol="0">
            <a:spAutoFit/>
          </a:bodyPr>
          <a:lstStyle/>
          <a:p>
            <a:r>
              <a:rPr lang="en-US" sz="2400" b="1" dirty="0">
                <a:solidFill>
                  <a:srgbClr val="92D050"/>
                </a:solidFill>
              </a:rPr>
              <a:t>soldiers</a:t>
            </a:r>
            <a:endParaRPr lang="el-GR" sz="2400" b="1" dirty="0">
              <a:solidFill>
                <a:srgbClr val="92D050"/>
              </a:solidFill>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elicopt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email"/>
          <a:stretch>
            <a:fillRect/>
          </a:stretch>
        </p:blipFill>
        <p:spPr>
          <a:xfrm>
            <a:off x="4470400" y="3327400"/>
            <a:ext cx="203200" cy="203200"/>
          </a:xfrm>
          <a:prstGeom prst="rect">
            <a:avLst/>
          </a:prstGeom>
        </p:spPr>
      </p:pic>
      <p:pic>
        <p:nvPicPr>
          <p:cNvPr id="13" name="helicopt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70400" y="3327400"/>
            <a:ext cx="203200" cy="203200"/>
          </a:xfrm>
          <a:prstGeom prst="rect">
            <a:avLst/>
          </a:prstGeom>
        </p:spPr>
      </p:pic>
      <p:pic>
        <p:nvPicPr>
          <p:cNvPr id="14" name="helicopter.mp3">
            <a:hlinkClick r:id="" action="ppaction://media"/>
          </p:cNvPr>
          <p:cNvPicPr>
            <a:picLocks noRot="1" noChangeAspect="1"/>
          </p:cNvPicPr>
          <p:nvPr>
            <a:audioFile r:link="rId5"/>
          </p:nvPr>
        </p:nvPicPr>
        <p:blipFill>
          <a:blip r:embed="rId12"/>
          <a:stretch>
            <a:fillRect/>
          </a:stretch>
        </p:blipFill>
        <p:spPr>
          <a:xfrm>
            <a:off x="4470400" y="3327400"/>
            <a:ext cx="203200" cy="203200"/>
          </a:xfrm>
          <a:prstGeom prst="rect">
            <a:avLst/>
          </a:prstGeom>
        </p:spPr>
      </p:pic>
      <p:sp>
        <p:nvSpPr>
          <p:cNvPr id="2" name="Rectangle 1">
            <a:extLst>
              <a:ext uri="{FF2B5EF4-FFF2-40B4-BE49-F238E27FC236}">
                <a16:creationId xmlns:a16="http://schemas.microsoft.com/office/drawing/2014/main" id="{E2F35DBB-6F34-4FC5-A220-73D712AC43BA}"/>
              </a:ext>
            </a:extLst>
          </p:cNvPr>
          <p:cNvSpPr/>
          <p:nvPr/>
        </p:nvSpPr>
        <p:spPr>
          <a:xfrm>
            <a:off x="2498578" y="6318738"/>
            <a:ext cx="2238891"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3000"/>
                                        <p:tgtEl>
                                          <p:spTgt spid="17410"/>
                                        </p:tgtEl>
                                      </p:cBhvr>
                                    </p:animEffect>
                                    <p:anim calcmode="lin" valueType="num">
                                      <p:cBhvr>
                                        <p:cTn id="8" dur="3000" fill="hold"/>
                                        <p:tgtEl>
                                          <p:spTgt spid="17410"/>
                                        </p:tgtEl>
                                        <p:attrNameLst>
                                          <p:attrName>ppt_x</p:attrName>
                                        </p:attrNameLst>
                                      </p:cBhvr>
                                      <p:tavLst>
                                        <p:tav tm="0">
                                          <p:val>
                                            <p:strVal val="#ppt_x"/>
                                          </p:val>
                                        </p:tav>
                                        <p:tav tm="100000">
                                          <p:val>
                                            <p:strVal val="#ppt_x"/>
                                          </p:val>
                                        </p:tav>
                                      </p:tavLst>
                                    </p:anim>
                                    <p:anim calcmode="lin" valueType="num">
                                      <p:cBhvr>
                                        <p:cTn id="9" dur="3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mediacall" presetSubtype="0" fill="hold" nodeType="afterEffect">
                                  <p:stCondLst>
                                    <p:cond delay="0"/>
                                  </p:stCondLst>
                                  <p:childTnLst>
                                    <p:cmd type="call" cmd="playFrom(1)">
                                      <p:cBhvr>
                                        <p:cTn id="12" dur="25224" fill="hold"/>
                                        <p:tgtEl>
                                          <p:spTgt spid="14"/>
                                        </p:tgtEl>
                                      </p:cBhvr>
                                    </p:cmd>
                                  </p:childTnLst>
                                </p:cTn>
                              </p:par>
                            </p:childTnLst>
                          </p:cTn>
                        </p:par>
                        <p:par>
                          <p:cTn id="13" fill="hold">
                            <p:stCondLst>
                              <p:cond delay="3000"/>
                            </p:stCondLst>
                            <p:childTnLst>
                              <p:par>
                                <p:cTn id="14" presetID="15"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3500" fill="hold"/>
                                        <p:tgtEl>
                                          <p:spTgt spid="3074"/>
                                        </p:tgtEl>
                                        <p:attrNameLst>
                                          <p:attrName>ppt_w</p:attrName>
                                        </p:attrNameLst>
                                      </p:cBhvr>
                                      <p:tavLst>
                                        <p:tav tm="0">
                                          <p:val>
                                            <p:fltVal val="0"/>
                                          </p:val>
                                        </p:tav>
                                        <p:tav tm="100000">
                                          <p:val>
                                            <p:strVal val="#ppt_w"/>
                                          </p:val>
                                        </p:tav>
                                      </p:tavLst>
                                    </p:anim>
                                    <p:anim calcmode="lin" valueType="num">
                                      <p:cBhvr>
                                        <p:cTn id="17" dur="3500" fill="hold"/>
                                        <p:tgtEl>
                                          <p:spTgt spid="3074"/>
                                        </p:tgtEl>
                                        <p:attrNameLst>
                                          <p:attrName>ppt_h</p:attrName>
                                        </p:attrNameLst>
                                      </p:cBhvr>
                                      <p:tavLst>
                                        <p:tav tm="0">
                                          <p:val>
                                            <p:fltVal val="0"/>
                                          </p:val>
                                        </p:tav>
                                        <p:tav tm="100000">
                                          <p:val>
                                            <p:strVal val="#ppt_h"/>
                                          </p:val>
                                        </p:tav>
                                      </p:tavLst>
                                    </p:anim>
                                    <p:anim calcmode="lin" valueType="num">
                                      <p:cBhvr>
                                        <p:cTn id="18" dur="35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9" dur="35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6500"/>
                            </p:stCondLst>
                            <p:childTnLst>
                              <p:par>
                                <p:cTn id="21" presetID="2" presetClass="entr" presetSubtype="8" fill="hold" nodeType="afterEffect">
                                  <p:stCondLst>
                                    <p:cond delay="1000"/>
                                  </p:stCondLst>
                                  <p:childTnLst>
                                    <p:set>
                                      <p:cBhvr>
                                        <p:cTn id="22" dur="1" fill="hold">
                                          <p:stCondLst>
                                            <p:cond delay="0"/>
                                          </p:stCondLst>
                                        </p:cTn>
                                        <p:tgtEl>
                                          <p:spTgt spid="23554"/>
                                        </p:tgtEl>
                                        <p:attrNameLst>
                                          <p:attrName>style.visibility</p:attrName>
                                        </p:attrNameLst>
                                      </p:cBhvr>
                                      <p:to>
                                        <p:strVal val="visible"/>
                                      </p:to>
                                    </p:set>
                                    <p:anim calcmode="lin" valueType="num">
                                      <p:cBhvr additive="base">
                                        <p:cTn id="23" dur="2000" fill="hold"/>
                                        <p:tgtEl>
                                          <p:spTgt spid="23554"/>
                                        </p:tgtEl>
                                        <p:attrNameLst>
                                          <p:attrName>ppt_x</p:attrName>
                                        </p:attrNameLst>
                                      </p:cBhvr>
                                      <p:tavLst>
                                        <p:tav tm="0">
                                          <p:val>
                                            <p:strVal val="0-#ppt_w/2"/>
                                          </p:val>
                                        </p:tav>
                                        <p:tav tm="100000">
                                          <p:val>
                                            <p:strVal val="#ppt_x"/>
                                          </p:val>
                                        </p:tav>
                                      </p:tavLst>
                                    </p:anim>
                                    <p:anim calcmode="lin" valueType="num">
                                      <p:cBhvr additive="base">
                                        <p:cTn id="24" dur="20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3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0" dur="3000" fill="hold"/>
                                        <p:tgtEl>
                                          <p:spTgt spid="9"/>
                                        </p:tgtEl>
                                        <p:attrNameLst>
                                          <p:attrName>ppt_y</p:attrName>
                                        </p:attrNameLst>
                                      </p:cBhvr>
                                      <p:tavLst>
                                        <p:tav tm="0">
                                          <p:val>
                                            <p:strVal val="#ppt_y"/>
                                          </p:val>
                                        </p:tav>
                                        <p:tav tm="100000">
                                          <p:val>
                                            <p:strVal val="#ppt_y"/>
                                          </p:val>
                                        </p:tav>
                                      </p:tavLst>
                                    </p:anim>
                                    <p:anim calcmode="lin" valueType="num">
                                      <p:cBhvr>
                                        <p:cTn id="31" dur="3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2" dur="3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3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Prev" delay="0">
                      <p:tgtEl>
                        <p:sldTgt/>
                      </p:tgtEl>
                    </p:cond>
                    <p:cond evt="onStopAudio" delay="0">
                      <p:tgtEl>
                        <p:sldTgt/>
                      </p:tgtEl>
                    </p:cond>
                  </p:endCondLst>
                </p:cTn>
                <p:tgtEl>
                  <p:spTgt spid="12"/>
                </p:tgtEl>
              </p:cMediaNode>
            </p:audio>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6"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mportant Documents\Dropbox\Dropbox\MyCuteGraphics\WORK\firefighter_WhimsyClips.png"/>
          <p:cNvPicPr>
            <a:picLocks noChangeAspect="1" noChangeArrowheads="1"/>
          </p:cNvPicPr>
          <p:nvPr/>
        </p:nvPicPr>
        <p:blipFill>
          <a:blip r:embed="rId2" cstate="email"/>
          <a:srcRect/>
          <a:stretch>
            <a:fillRect/>
          </a:stretch>
        </p:blipFill>
        <p:spPr bwMode="auto">
          <a:xfrm>
            <a:off x="914400" y="1523633"/>
            <a:ext cx="3505200" cy="5099417"/>
          </a:xfrm>
          <a:prstGeom prst="rect">
            <a:avLst/>
          </a:prstGeom>
          <a:noFill/>
        </p:spPr>
      </p:pic>
      <p:pic>
        <p:nvPicPr>
          <p:cNvPr id="15362" name="Picture 2"/>
          <p:cNvPicPr>
            <a:picLocks noChangeAspect="1" noChangeArrowheads="1"/>
          </p:cNvPicPr>
          <p:nvPr/>
        </p:nvPicPr>
        <p:blipFill>
          <a:blip r:embed="rId3"/>
          <a:srcRect/>
          <a:stretch>
            <a:fillRect/>
          </a:stretch>
        </p:blipFill>
        <p:spPr bwMode="auto">
          <a:xfrm>
            <a:off x="4495800" y="1676400"/>
            <a:ext cx="3946262" cy="36703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5715000" y="4953000"/>
            <a:ext cx="2743201" cy="1548882"/>
          </a:xfrm>
          <a:prstGeom prst="rect">
            <a:avLst/>
          </a:prstGeom>
          <a:noFill/>
          <a:ln w="9525">
            <a:noFill/>
            <a:miter lim="800000"/>
            <a:headEnd/>
            <a:tailEnd/>
          </a:ln>
          <a:effectLst/>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752600" y="228600"/>
            <a:ext cx="6324600" cy="1323439"/>
          </a:xfrm>
          <a:prstGeom prst="rect">
            <a:avLst/>
          </a:prstGeom>
          <a:noFill/>
        </p:spPr>
        <p:txBody>
          <a:bodyPr wrap="square" rtlCol="0">
            <a:spAutoFit/>
          </a:bodyPr>
          <a:lstStyle/>
          <a:p>
            <a:r>
              <a:rPr lang="en-US" sz="2000" dirty="0"/>
              <a:t>My job is very important. I protect  and save your home. I wear a special uniform. I ride in a big yellow truck. I spend a lot of time practicing to do my job well, and I am always ready to help you. I am a ____________.</a:t>
            </a:r>
            <a:endParaRPr lang="el-GR" sz="2000" dirty="0"/>
          </a:p>
        </p:txBody>
      </p:sp>
      <p:sp>
        <p:nvSpPr>
          <p:cNvPr id="8" name="TextBox 7"/>
          <p:cNvSpPr txBox="1"/>
          <p:nvPr/>
        </p:nvSpPr>
        <p:spPr>
          <a:xfrm>
            <a:off x="4572000" y="1096956"/>
            <a:ext cx="1143000" cy="400110"/>
          </a:xfrm>
          <a:prstGeom prst="rect">
            <a:avLst/>
          </a:prstGeom>
          <a:noFill/>
        </p:spPr>
        <p:txBody>
          <a:bodyPr wrap="square" rtlCol="0">
            <a:spAutoFit/>
          </a:bodyPr>
          <a:lstStyle/>
          <a:p>
            <a:r>
              <a:rPr lang="en-US" sz="2000" b="1" dirty="0">
                <a:solidFill>
                  <a:srgbClr val="FF0000"/>
                </a:solidFill>
              </a:rPr>
              <a:t>fireman</a:t>
            </a:r>
            <a:endParaRPr lang="el-GR" sz="2000" b="1" dirty="0">
              <a:solidFill>
                <a:srgbClr val="FF0000"/>
              </a:solidFill>
            </a:endParaRPr>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a:extLst>
              <a:ext uri="{FF2B5EF4-FFF2-40B4-BE49-F238E27FC236}">
                <a16:creationId xmlns:a16="http://schemas.microsoft.com/office/drawing/2014/main" id="{6854D0DE-173C-4CE7-AEA1-F284F255FF9C}"/>
              </a:ext>
            </a:extLst>
          </p:cNvPr>
          <p:cNvSpPr/>
          <p:nvPr/>
        </p:nvSpPr>
        <p:spPr>
          <a:xfrm>
            <a:off x="4038600" y="6334780"/>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0" fill="hold"/>
                                        <p:tgtEl>
                                          <p:spTgt spid="15362"/>
                                        </p:tgtEl>
                                        <p:attrNameLst>
                                          <p:attrName>ppt_x</p:attrName>
                                        </p:attrNameLst>
                                      </p:cBhvr>
                                      <p:tavLst>
                                        <p:tav tm="0">
                                          <p:val>
                                            <p:strVal val="0-#ppt_w/2"/>
                                          </p:val>
                                        </p:tav>
                                        <p:tav tm="100000">
                                          <p:val>
                                            <p:strVal val="#ppt_x"/>
                                          </p:val>
                                        </p:tav>
                                      </p:tavLst>
                                    </p:anim>
                                    <p:anim calcmode="lin" valueType="num">
                                      <p:cBhvr additive="base">
                                        <p:cTn id="8" dur="5000" fill="hold"/>
                                        <p:tgtEl>
                                          <p:spTgt spid="1536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2000" fill="hold"/>
                                        <p:tgtEl>
                                          <p:spTgt spid="15363"/>
                                        </p:tgtEl>
                                        <p:attrNameLst>
                                          <p:attrName>ppt_x</p:attrName>
                                        </p:attrNameLst>
                                      </p:cBhvr>
                                      <p:tavLst>
                                        <p:tav tm="0">
                                          <p:val>
                                            <p:strVal val="1+#ppt_w/2"/>
                                          </p:val>
                                        </p:tav>
                                        <p:tav tm="100000">
                                          <p:val>
                                            <p:strVal val="#ppt_x"/>
                                          </p:val>
                                        </p:tav>
                                      </p:tavLst>
                                    </p:anim>
                                    <p:anim calcmode="lin" valueType="num">
                                      <p:cBhvr additive="base">
                                        <p:cTn id="13" dur="2000" fill="hold"/>
                                        <p:tgtEl>
                                          <p:spTgt spid="15363"/>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9" presetClass="entr" presetSubtype="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dissolve">
                                      <p:cBhvr>
                                        <p:cTn id="17" dur="30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by="(-#ppt_w*2)" calcmode="lin" valueType="num">
                                      <p:cBhvr rctx="PPT">
                                        <p:cTn id="22" dur="1000" autoRev="1" fill="hold">
                                          <p:stCondLst>
                                            <p:cond delay="0"/>
                                          </p:stCondLst>
                                        </p:cTn>
                                        <p:tgtEl>
                                          <p:spTgt spid="8"/>
                                        </p:tgtEl>
                                        <p:attrNameLst>
                                          <p:attrName>ppt_w</p:attrName>
                                        </p:attrNameLst>
                                      </p:cBhvr>
                                    </p:anim>
                                    <p:anim by="(#ppt_w*0.50)" calcmode="lin" valueType="num">
                                      <p:cBhvr>
                                        <p:cTn id="23" dur="1000" decel="50000" autoRev="1" fill="hold">
                                          <p:stCondLst>
                                            <p:cond delay="0"/>
                                          </p:stCondLst>
                                        </p:cTn>
                                        <p:tgtEl>
                                          <p:spTgt spid="8"/>
                                        </p:tgtEl>
                                        <p:attrNameLst>
                                          <p:attrName>ppt_x</p:attrName>
                                        </p:attrNameLst>
                                      </p:cBhvr>
                                    </p:anim>
                                    <p:anim from="(-#ppt_h/2)" to="(#ppt_y)" calcmode="lin" valueType="num">
                                      <p:cBhvr>
                                        <p:cTn id="24" dur="2000" fill="hold">
                                          <p:stCondLst>
                                            <p:cond delay="0"/>
                                          </p:stCondLst>
                                        </p:cTn>
                                        <p:tgtEl>
                                          <p:spTgt spid="8"/>
                                        </p:tgtEl>
                                        <p:attrNameLst>
                                          <p:attrName>ppt_y</p:attrName>
                                        </p:attrNameLst>
                                      </p:cBhvr>
                                    </p:anim>
                                    <p:animRot by="21600000">
                                      <p:cBhvr>
                                        <p:cTn id="25" dur="2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mportant Documents\Dropbox\Dropbox\MyCuteGraphics\WORK\doctor_WhimsyClips.png"/>
          <p:cNvPicPr>
            <a:picLocks noChangeAspect="1" noChangeArrowheads="1"/>
          </p:cNvPicPr>
          <p:nvPr/>
        </p:nvPicPr>
        <p:blipFill>
          <a:blip r:embed="rId2" cstate="email"/>
          <a:srcRect/>
          <a:stretch>
            <a:fillRect/>
          </a:stretch>
        </p:blipFill>
        <p:spPr bwMode="auto">
          <a:xfrm>
            <a:off x="457200" y="1447800"/>
            <a:ext cx="3810000" cy="5287500"/>
          </a:xfrm>
          <a:prstGeom prst="rect">
            <a:avLst/>
          </a:prstGeom>
          <a:noFill/>
        </p:spPr>
      </p:pic>
      <p:pic>
        <p:nvPicPr>
          <p:cNvPr id="3073" name="Picture 1" descr="F:\Important Documents\Dropbox\Dropbox\MyCuteGraphics\CHILDREN\girl-wearing-sheriff-badge.png"/>
          <p:cNvPicPr>
            <a:picLocks noChangeAspect="1" noChangeArrowheads="1"/>
          </p:cNvPicPr>
          <p:nvPr/>
        </p:nvPicPr>
        <p:blipFill>
          <a:blip r:embed="rId3" cstate="email"/>
          <a:srcRect/>
          <a:stretch>
            <a:fillRect/>
          </a:stretch>
        </p:blipFill>
        <p:spPr bwMode="auto">
          <a:xfrm>
            <a:off x="4876800" y="3733800"/>
            <a:ext cx="1649412" cy="2795427"/>
          </a:xfrm>
          <a:prstGeom prst="rect">
            <a:avLst/>
          </a:prstGeom>
          <a:noFill/>
        </p:spPr>
      </p:pic>
      <p:sp>
        <p:nvSpPr>
          <p:cNvPr id="4" name="Action Button: Forward or Next 3">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123" name="Picture 3"/>
          <p:cNvPicPr>
            <a:picLocks noChangeAspect="1" noChangeArrowheads="1"/>
          </p:cNvPicPr>
          <p:nvPr/>
        </p:nvPicPr>
        <p:blipFill>
          <a:blip r:embed="rId4"/>
          <a:srcRect/>
          <a:stretch>
            <a:fillRect/>
          </a:stretch>
        </p:blipFill>
        <p:spPr bwMode="auto">
          <a:xfrm rot="3276027">
            <a:off x="4712834" y="4045795"/>
            <a:ext cx="900218" cy="623228"/>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a:srcRect/>
          <a:stretch>
            <a:fillRect/>
          </a:stretch>
        </p:blipFill>
        <p:spPr bwMode="auto">
          <a:xfrm>
            <a:off x="3276600" y="4495800"/>
            <a:ext cx="626773" cy="7302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a:srcRect/>
          <a:stretch>
            <a:fillRect/>
          </a:stretch>
        </p:blipFill>
        <p:spPr bwMode="auto">
          <a:xfrm rot="431920">
            <a:off x="355071" y="4190187"/>
            <a:ext cx="1258680" cy="881515"/>
          </a:xfrm>
          <a:prstGeom prst="rect">
            <a:avLst/>
          </a:prstGeom>
          <a:noFill/>
          <a:ln w="9525">
            <a:noFill/>
            <a:miter lim="800000"/>
            <a:headEnd/>
            <a:tailEnd/>
          </a:ln>
          <a:effectLst/>
        </p:spPr>
      </p:pic>
      <p:sp>
        <p:nvSpPr>
          <p:cNvPr id="10" name="TextBox 9"/>
          <p:cNvSpPr txBox="1"/>
          <p:nvPr/>
        </p:nvSpPr>
        <p:spPr>
          <a:xfrm>
            <a:off x="4267200" y="533400"/>
            <a:ext cx="4648200" cy="2308324"/>
          </a:xfrm>
          <a:prstGeom prst="rect">
            <a:avLst/>
          </a:prstGeom>
          <a:noFill/>
        </p:spPr>
        <p:txBody>
          <a:bodyPr wrap="square" rtlCol="0">
            <a:spAutoFit/>
          </a:bodyPr>
          <a:lstStyle/>
          <a:p>
            <a:r>
              <a:rPr lang="en-US" dirty="0">
                <a:latin typeface="Lucida Console" pitchFamily="49" charset="0"/>
              </a:rPr>
              <a:t>I take care of everyone from babies to old people. I give you advice about what to eat. I also give you shots and pills. Sometimes I take your temperature. I am just like a vet except that I take care of people. I am a ___________.</a:t>
            </a:r>
            <a:endParaRPr lang="el-GR" dirty="0">
              <a:latin typeface="Lucida Console" pitchFamily="49" charset="0"/>
            </a:endParaRPr>
          </a:p>
        </p:txBody>
      </p:sp>
      <p:sp>
        <p:nvSpPr>
          <p:cNvPr id="11" name="TextBox 10"/>
          <p:cNvSpPr txBox="1"/>
          <p:nvPr/>
        </p:nvSpPr>
        <p:spPr>
          <a:xfrm>
            <a:off x="6553200" y="2362200"/>
            <a:ext cx="1143000" cy="400110"/>
          </a:xfrm>
          <a:prstGeom prst="rect">
            <a:avLst/>
          </a:prstGeom>
          <a:noFill/>
        </p:spPr>
        <p:txBody>
          <a:bodyPr wrap="square" rtlCol="0">
            <a:spAutoFit/>
          </a:bodyPr>
          <a:lstStyle/>
          <a:p>
            <a:r>
              <a:rPr lang="en-US" sz="2000" b="1" dirty="0">
                <a:solidFill>
                  <a:srgbClr val="FF0000"/>
                </a:solidFill>
                <a:latin typeface="Lucida Console" pitchFamily="49" charset="0"/>
              </a:rPr>
              <a:t>doctor</a:t>
            </a:r>
            <a:endParaRPr lang="el-GR" sz="2000" b="1" dirty="0">
              <a:solidFill>
                <a:srgbClr val="FF0000"/>
              </a:solidFill>
              <a:latin typeface="Lucida Console" pitchFamily="49" charset="0"/>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a:extLst>
              <a:ext uri="{FF2B5EF4-FFF2-40B4-BE49-F238E27FC236}">
                <a16:creationId xmlns:a16="http://schemas.microsoft.com/office/drawing/2014/main" id="{E83489F4-01D2-4DA2-A0EE-94DA74D76D8C}"/>
              </a:ext>
            </a:extLst>
          </p:cNvPr>
          <p:cNvSpPr/>
          <p:nvPr/>
        </p:nvSpPr>
        <p:spPr>
          <a:xfrm>
            <a:off x="5594335" y="6220286"/>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additive="base">
                                        <p:cTn id="7" dur="5000" fill="hold"/>
                                        <p:tgtEl>
                                          <p:spTgt spid="3073"/>
                                        </p:tgtEl>
                                        <p:attrNameLst>
                                          <p:attrName>ppt_x</p:attrName>
                                        </p:attrNameLst>
                                      </p:cBhvr>
                                      <p:tavLst>
                                        <p:tav tm="0">
                                          <p:val>
                                            <p:strVal val="1+#ppt_w/2"/>
                                          </p:val>
                                        </p:tav>
                                        <p:tav tm="100000">
                                          <p:val>
                                            <p:strVal val="#ppt_x"/>
                                          </p:val>
                                        </p:tav>
                                      </p:tavLst>
                                    </p:anim>
                                    <p:anim calcmode="lin" valueType="num">
                                      <p:cBhvr additive="base">
                                        <p:cTn id="8" dur="5000" fill="hold"/>
                                        <p:tgtEl>
                                          <p:spTgt spid="3073"/>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3000"/>
                                        <p:tgtEl>
                                          <p:spTgt spid="5123"/>
                                        </p:tgtEl>
                                      </p:cBhvr>
                                    </p:animEffect>
                                    <p:anim calcmode="lin" valueType="num">
                                      <p:cBhvr>
                                        <p:cTn id="13" dur="3000" fill="hold"/>
                                        <p:tgtEl>
                                          <p:spTgt spid="5123"/>
                                        </p:tgtEl>
                                        <p:attrNameLst>
                                          <p:attrName>ppt_x</p:attrName>
                                        </p:attrNameLst>
                                      </p:cBhvr>
                                      <p:tavLst>
                                        <p:tav tm="0">
                                          <p:val>
                                            <p:strVal val="#ppt_x"/>
                                          </p:val>
                                        </p:tav>
                                        <p:tav tm="100000">
                                          <p:val>
                                            <p:strVal val="#ppt_x"/>
                                          </p:val>
                                        </p:tav>
                                      </p:tavLst>
                                    </p:anim>
                                    <p:anim calcmode="lin" valueType="num">
                                      <p:cBhvr>
                                        <p:cTn id="14" dur="3000" fill="hold"/>
                                        <p:tgtEl>
                                          <p:spTgt spid="5123"/>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7" presetClass="entr" presetSubtype="8" fill="hold" nodeType="afterEffect">
                                  <p:stCondLst>
                                    <p:cond delay="0"/>
                                  </p:stCondLst>
                                  <p:childTnLst>
                                    <p:set>
                                      <p:cBhvr>
                                        <p:cTn id="17" dur="1" fill="hold">
                                          <p:stCondLst>
                                            <p:cond delay="0"/>
                                          </p:stCondLst>
                                        </p:cTn>
                                        <p:tgtEl>
                                          <p:spTgt spid="26626"/>
                                        </p:tgtEl>
                                        <p:attrNameLst>
                                          <p:attrName>style.visibility</p:attrName>
                                        </p:attrNameLst>
                                      </p:cBhvr>
                                      <p:to>
                                        <p:strVal val="visible"/>
                                      </p:to>
                                    </p:set>
                                    <p:anim calcmode="lin" valueType="num">
                                      <p:cBhvr additive="base">
                                        <p:cTn id="18" dur="5000" fill="hold"/>
                                        <p:tgtEl>
                                          <p:spTgt spid="26626"/>
                                        </p:tgtEl>
                                        <p:attrNameLst>
                                          <p:attrName>ppt_x</p:attrName>
                                        </p:attrNameLst>
                                      </p:cBhvr>
                                      <p:tavLst>
                                        <p:tav tm="0">
                                          <p:val>
                                            <p:strVal val="0-#ppt_w/2"/>
                                          </p:val>
                                        </p:tav>
                                        <p:tav tm="100000">
                                          <p:val>
                                            <p:strVal val="#ppt_x"/>
                                          </p:val>
                                        </p:tav>
                                      </p:tavLst>
                                    </p:anim>
                                    <p:anim calcmode="lin" valueType="num">
                                      <p:cBhvr additive="base">
                                        <p:cTn id="19" dur="5000" fill="hold"/>
                                        <p:tgtEl>
                                          <p:spTgt spid="26626"/>
                                        </p:tgtEl>
                                        <p:attrNameLst>
                                          <p:attrName>ppt_y</p:attrName>
                                        </p:attrNameLst>
                                      </p:cBhvr>
                                      <p:tavLst>
                                        <p:tav tm="0">
                                          <p:val>
                                            <p:strVal val="#ppt_y"/>
                                          </p:val>
                                        </p:tav>
                                        <p:tav tm="100000">
                                          <p:val>
                                            <p:strVal val="#ppt_y"/>
                                          </p:val>
                                        </p:tav>
                                      </p:tavLst>
                                    </p:anim>
                                  </p:childTnLst>
                                </p:cTn>
                              </p:par>
                            </p:childTnLst>
                          </p:cTn>
                        </p:par>
                        <p:par>
                          <p:cTn id="20" fill="hold">
                            <p:stCondLst>
                              <p:cond delay="13000"/>
                            </p:stCondLst>
                            <p:childTnLst>
                              <p:par>
                                <p:cTn id="21" presetID="47" presetClass="entr" presetSubtype="0"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3000"/>
                                        <p:tgtEl>
                                          <p:spTgt spid="5124"/>
                                        </p:tgtEl>
                                      </p:cBhvr>
                                    </p:animEffect>
                                    <p:anim calcmode="lin" valueType="num">
                                      <p:cBhvr>
                                        <p:cTn id="24" dur="3000" fill="hold"/>
                                        <p:tgtEl>
                                          <p:spTgt spid="5124"/>
                                        </p:tgtEl>
                                        <p:attrNameLst>
                                          <p:attrName>ppt_x</p:attrName>
                                        </p:attrNameLst>
                                      </p:cBhvr>
                                      <p:tavLst>
                                        <p:tav tm="0">
                                          <p:val>
                                            <p:strVal val="#ppt_x"/>
                                          </p:val>
                                        </p:tav>
                                        <p:tav tm="100000">
                                          <p:val>
                                            <p:strVal val="#ppt_x"/>
                                          </p:val>
                                        </p:tav>
                                      </p:tavLst>
                                    </p:anim>
                                    <p:anim calcmode="lin" valueType="num">
                                      <p:cBhvr>
                                        <p:cTn id="25" dur="3000" fill="hold"/>
                                        <p:tgtEl>
                                          <p:spTgt spid="5124"/>
                                        </p:tgtEl>
                                        <p:attrNameLst>
                                          <p:attrName>ppt_y</p:attrName>
                                        </p:attrNameLst>
                                      </p:cBhvr>
                                      <p:tavLst>
                                        <p:tav tm="0">
                                          <p:val>
                                            <p:strVal val="#ppt_y-.1"/>
                                          </p:val>
                                        </p:tav>
                                        <p:tav tm="100000">
                                          <p:val>
                                            <p:strVal val="#ppt_y"/>
                                          </p:val>
                                        </p:tav>
                                      </p:tavLst>
                                    </p:anim>
                                  </p:childTnLst>
                                </p:cTn>
                              </p:par>
                            </p:childTnLst>
                          </p:cTn>
                        </p:par>
                        <p:par>
                          <p:cTn id="26" fill="hold">
                            <p:stCondLst>
                              <p:cond delay="16000"/>
                            </p:stCondLst>
                            <p:childTnLst>
                              <p:par>
                                <p:cTn id="27" presetID="47" presetClass="entr" presetSubtype="0" fill="hold" nodeType="afterEffect">
                                  <p:stCondLst>
                                    <p:cond delay="0"/>
                                  </p:stCondLst>
                                  <p:childTnLst>
                                    <p:set>
                                      <p:cBhvr>
                                        <p:cTn id="28" dur="1" fill="hold">
                                          <p:stCondLst>
                                            <p:cond delay="0"/>
                                          </p:stCondLst>
                                        </p:cTn>
                                        <p:tgtEl>
                                          <p:spTgt spid="5125"/>
                                        </p:tgtEl>
                                        <p:attrNameLst>
                                          <p:attrName>style.visibility</p:attrName>
                                        </p:attrNameLst>
                                      </p:cBhvr>
                                      <p:to>
                                        <p:strVal val="visible"/>
                                      </p:to>
                                    </p:set>
                                    <p:animEffect transition="in" filter="fade">
                                      <p:cBhvr>
                                        <p:cTn id="29" dur="3000"/>
                                        <p:tgtEl>
                                          <p:spTgt spid="5125"/>
                                        </p:tgtEl>
                                      </p:cBhvr>
                                    </p:animEffect>
                                    <p:anim calcmode="lin" valueType="num">
                                      <p:cBhvr>
                                        <p:cTn id="30" dur="3000" fill="hold"/>
                                        <p:tgtEl>
                                          <p:spTgt spid="5125"/>
                                        </p:tgtEl>
                                        <p:attrNameLst>
                                          <p:attrName>ppt_x</p:attrName>
                                        </p:attrNameLst>
                                      </p:cBhvr>
                                      <p:tavLst>
                                        <p:tav tm="0">
                                          <p:val>
                                            <p:strVal val="#ppt_x"/>
                                          </p:val>
                                        </p:tav>
                                        <p:tav tm="100000">
                                          <p:val>
                                            <p:strVal val="#ppt_x"/>
                                          </p:val>
                                        </p:tav>
                                      </p:tavLst>
                                    </p:anim>
                                    <p:anim calcmode="lin" valueType="num">
                                      <p:cBhvr>
                                        <p:cTn id="31" dur="3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mportant Documents\Dropbox\Dropbox\MyCuteGraphics\WORK\dentist_WhimsyClips.png"/>
          <p:cNvPicPr>
            <a:picLocks noChangeAspect="1" noChangeArrowheads="1"/>
          </p:cNvPicPr>
          <p:nvPr/>
        </p:nvPicPr>
        <p:blipFill>
          <a:blip r:embed="rId2" cstate="email"/>
          <a:srcRect/>
          <a:stretch>
            <a:fillRect/>
          </a:stretch>
        </p:blipFill>
        <p:spPr bwMode="auto">
          <a:xfrm>
            <a:off x="457200" y="1182687"/>
            <a:ext cx="2786063" cy="5675313"/>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6146" name="Picture 2"/>
          <p:cNvPicPr>
            <a:picLocks noChangeAspect="1" noChangeArrowheads="1"/>
          </p:cNvPicPr>
          <p:nvPr/>
        </p:nvPicPr>
        <p:blipFill>
          <a:blip r:embed="rId3"/>
          <a:srcRect/>
          <a:stretch>
            <a:fillRect/>
          </a:stretch>
        </p:blipFill>
        <p:spPr bwMode="auto">
          <a:xfrm rot="1404834">
            <a:off x="512438" y="4179678"/>
            <a:ext cx="1285875" cy="927994"/>
          </a:xfrm>
          <a:prstGeom prst="rect">
            <a:avLst/>
          </a:prstGeom>
          <a:noFill/>
          <a:ln w="9525">
            <a:noFill/>
            <a:miter lim="800000"/>
            <a:headEnd/>
            <a:tailEnd/>
          </a:ln>
          <a:effectLst/>
        </p:spPr>
      </p:pic>
      <p:pic>
        <p:nvPicPr>
          <p:cNvPr id="6147" name="Picture 3" descr="F:\Important Documents\Dropbox\Dropbox\MyCuteGraphics\CHILDREN\cute-little-boy.png"/>
          <p:cNvPicPr>
            <a:picLocks noChangeAspect="1" noChangeArrowheads="1"/>
          </p:cNvPicPr>
          <p:nvPr/>
        </p:nvPicPr>
        <p:blipFill>
          <a:blip r:embed="rId4" cstate="email"/>
          <a:srcRect/>
          <a:stretch>
            <a:fillRect/>
          </a:stretch>
        </p:blipFill>
        <p:spPr bwMode="auto">
          <a:xfrm>
            <a:off x="4114800" y="3581400"/>
            <a:ext cx="1375791" cy="2990850"/>
          </a:xfrm>
          <a:prstGeom prst="rect">
            <a:avLst/>
          </a:prstGeom>
          <a:noFill/>
        </p:spPr>
      </p:pic>
      <p:pic>
        <p:nvPicPr>
          <p:cNvPr id="6148" name="Picture 4"/>
          <p:cNvPicPr>
            <a:picLocks noChangeAspect="1" noChangeArrowheads="1"/>
          </p:cNvPicPr>
          <p:nvPr/>
        </p:nvPicPr>
        <p:blipFill>
          <a:blip r:embed="rId5"/>
          <a:srcRect/>
          <a:stretch>
            <a:fillRect/>
          </a:stretch>
        </p:blipFill>
        <p:spPr bwMode="auto">
          <a:xfrm rot="19176066">
            <a:off x="4929003" y="4796441"/>
            <a:ext cx="1141548" cy="581089"/>
          </a:xfrm>
          <a:prstGeom prst="rect">
            <a:avLst/>
          </a:prstGeom>
          <a:noFill/>
          <a:ln w="9525">
            <a:noFill/>
            <a:miter lim="800000"/>
            <a:headEnd/>
            <a:tailEnd/>
          </a:ln>
          <a:effectLst/>
        </p:spPr>
      </p:pic>
      <p:sp>
        <p:nvSpPr>
          <p:cNvPr id="12" name="Cloud Callout 11"/>
          <p:cNvSpPr/>
          <p:nvPr/>
        </p:nvSpPr>
        <p:spPr>
          <a:xfrm>
            <a:off x="3505200" y="1981200"/>
            <a:ext cx="1676400" cy="1146048"/>
          </a:xfrm>
          <a:prstGeom prst="cloudCallout">
            <a:avLst>
              <a:gd name="adj1" fmla="val 37735"/>
              <a:gd name="adj2" fmla="val 8286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Picture 4" descr="F:\Important Documents\Dropbox\Dropbox\MyCuteGraphics\JOBS\tooth-fairy.png"/>
          <p:cNvPicPr>
            <a:picLocks noChangeAspect="1" noChangeArrowheads="1"/>
          </p:cNvPicPr>
          <p:nvPr/>
        </p:nvPicPr>
        <p:blipFill>
          <a:blip r:embed="rId6" cstate="email"/>
          <a:srcRect/>
          <a:stretch>
            <a:fillRect/>
          </a:stretch>
        </p:blipFill>
        <p:spPr bwMode="auto">
          <a:xfrm rot="1393760">
            <a:off x="4364598" y="2164647"/>
            <a:ext cx="673806" cy="632375"/>
          </a:xfrm>
          <a:prstGeom prst="rect">
            <a:avLst/>
          </a:prstGeom>
          <a:noFill/>
        </p:spPr>
      </p:pic>
      <p:pic>
        <p:nvPicPr>
          <p:cNvPr id="14" name="Picture 2" descr="F:\Important Documents\Dropbox\Dropbox\MyCuteGraphics\JOBS\happy-tooth.png"/>
          <p:cNvPicPr>
            <a:picLocks noChangeAspect="1" noChangeArrowheads="1"/>
          </p:cNvPicPr>
          <p:nvPr/>
        </p:nvPicPr>
        <p:blipFill>
          <a:blip r:embed="rId7" cstate="email"/>
          <a:srcRect/>
          <a:stretch>
            <a:fillRect/>
          </a:stretch>
        </p:blipFill>
        <p:spPr bwMode="auto">
          <a:xfrm>
            <a:off x="3962400" y="2438400"/>
            <a:ext cx="228600" cy="279269"/>
          </a:xfrm>
          <a:prstGeom prst="rect">
            <a:avLst/>
          </a:prstGeom>
          <a:noFill/>
        </p:spPr>
      </p:pic>
      <p:sp>
        <p:nvSpPr>
          <p:cNvPr id="17" name="TextBox 16"/>
          <p:cNvSpPr txBox="1"/>
          <p:nvPr/>
        </p:nvSpPr>
        <p:spPr>
          <a:xfrm>
            <a:off x="3200400" y="381000"/>
            <a:ext cx="4876800" cy="1323439"/>
          </a:xfrm>
          <a:prstGeom prst="rect">
            <a:avLst/>
          </a:prstGeom>
          <a:noFill/>
        </p:spPr>
        <p:txBody>
          <a:bodyPr wrap="square" rtlCol="0">
            <a:spAutoFit/>
          </a:bodyPr>
          <a:lstStyle/>
          <a:p>
            <a:pPr algn="l" rtl="0"/>
            <a:r>
              <a:rPr lang="en-US" sz="2000" kern="1200" dirty="0">
                <a:solidFill>
                  <a:prstClr val="white"/>
                </a:solidFill>
                <a:latin typeface="Comic Sans MS" pitchFamily="66" charset="0"/>
                <a:ea typeface="+mn-ea"/>
                <a:cs typeface="+mn-cs"/>
              </a:rPr>
              <a:t>Scared. This is how most people feel when they visit me. I help keep your teeth healthy. I clean them and I fill your cavities. I am a _____________.</a:t>
            </a:r>
            <a:endParaRPr lang="el-GR" sz="2000" kern="1200" dirty="0">
              <a:solidFill>
                <a:prstClr val="white"/>
              </a:solidFill>
              <a:latin typeface="Comic Sans MS" pitchFamily="66" charset="0"/>
              <a:ea typeface="+mn-ea"/>
              <a:cs typeface="+mn-cs"/>
            </a:endParaRPr>
          </a:p>
        </p:txBody>
      </p:sp>
      <p:sp>
        <p:nvSpPr>
          <p:cNvPr id="18" name="TextBox 17"/>
          <p:cNvSpPr txBox="1"/>
          <p:nvPr/>
        </p:nvSpPr>
        <p:spPr>
          <a:xfrm>
            <a:off x="6096000" y="1295400"/>
            <a:ext cx="1295400" cy="400110"/>
          </a:xfrm>
          <a:prstGeom prst="rect">
            <a:avLst/>
          </a:prstGeom>
          <a:noFill/>
        </p:spPr>
        <p:txBody>
          <a:bodyPr wrap="square" rtlCol="0">
            <a:spAutoFit/>
          </a:bodyPr>
          <a:lstStyle/>
          <a:p>
            <a:pPr algn="l" rtl="0"/>
            <a:r>
              <a:rPr lang="en-US" sz="2000" kern="1200" dirty="0">
                <a:solidFill>
                  <a:srgbClr val="FF0000"/>
                </a:solidFill>
                <a:latin typeface="Comic Sans MS" pitchFamily="66" charset="0"/>
                <a:ea typeface="+mn-ea"/>
                <a:cs typeface="+mn-cs"/>
              </a:rPr>
              <a:t>dentist</a:t>
            </a:r>
            <a:endParaRPr lang="el-GR" sz="2000" kern="1200" dirty="0">
              <a:solidFill>
                <a:srgbClr val="FF0000"/>
              </a:solidFill>
              <a:latin typeface="Comic Sans MS" pitchFamily="66" charset="0"/>
              <a:ea typeface="+mn-ea"/>
              <a:cs typeface="+mn-cs"/>
            </a:endParaRPr>
          </a:p>
        </p:txBody>
      </p:sp>
      <p:sp>
        <p:nvSpPr>
          <p:cNvPr id="19" name="TextBox 18"/>
          <p:cNvSpPr txBox="1"/>
          <p:nvPr/>
        </p:nvSpPr>
        <p:spPr>
          <a:xfrm>
            <a:off x="5486400" y="2590800"/>
            <a:ext cx="3429000" cy="923330"/>
          </a:xfrm>
          <a:prstGeom prst="rect">
            <a:avLst/>
          </a:prstGeom>
          <a:noFill/>
        </p:spPr>
        <p:txBody>
          <a:bodyPr wrap="square" rtlCol="0">
            <a:spAutoFit/>
          </a:bodyPr>
          <a:lstStyle/>
          <a:p>
            <a:pPr algn="l" rtl="0"/>
            <a:r>
              <a:rPr lang="en-US" kern="1200" dirty="0">
                <a:solidFill>
                  <a:prstClr val="white"/>
                </a:solidFill>
                <a:latin typeface="Corbel"/>
                <a:ea typeface="+mn-ea"/>
                <a:cs typeface="+mn-cs"/>
              </a:rPr>
              <a:t>I just visited my dentist. He gave me a new toothbrush. And I lost another tooth today- !</a:t>
            </a:r>
            <a:endParaRPr lang="el-GR" kern="1200" dirty="0">
              <a:solidFill>
                <a:prstClr val="white"/>
              </a:solidFill>
              <a:latin typeface="Corbel"/>
              <a:ea typeface="+mn-ea"/>
              <a:cs typeface="+mn-cs"/>
            </a:endParaRPr>
          </a:p>
        </p:txBody>
      </p:sp>
      <p:sp>
        <p:nvSpPr>
          <p:cNvPr id="15" name="Action Button: Back or Previous 14">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
        <p:nvSpPr>
          <p:cNvPr id="2" name="Rectangle 1">
            <a:extLst>
              <a:ext uri="{FF2B5EF4-FFF2-40B4-BE49-F238E27FC236}">
                <a16:creationId xmlns:a16="http://schemas.microsoft.com/office/drawing/2014/main" id="{785A4972-A847-4C93-A584-D03E48DF9948}"/>
              </a:ext>
            </a:extLst>
          </p:cNvPr>
          <p:cNvSpPr/>
          <p:nvPr/>
        </p:nvSpPr>
        <p:spPr>
          <a:xfrm>
            <a:off x="5453575" y="6310640"/>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0" fill="hold"/>
                                        <p:tgtEl>
                                          <p:spTgt spid="19"/>
                                        </p:tgtEl>
                                        <p:attrNameLst>
                                          <p:attrName>ppt_x</p:attrName>
                                        </p:attrNameLst>
                                      </p:cBhvr>
                                      <p:tavLst>
                                        <p:tav tm="0">
                                          <p:val>
                                            <p:strVal val="1+#ppt_w/2"/>
                                          </p:val>
                                        </p:tav>
                                        <p:tav tm="100000">
                                          <p:val>
                                            <p:strVal val="#ppt_x"/>
                                          </p:val>
                                        </p:tav>
                                      </p:tavLst>
                                    </p:anim>
                                    <p:anim calcmode="lin" valueType="num">
                                      <p:cBhvr additive="base">
                                        <p:cTn id="8" dur="5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3000"/>
                                        <p:tgtEl>
                                          <p:spTgt spid="6147"/>
                                        </p:tgtEl>
                                      </p:cBhvr>
                                    </p:animEffect>
                                    <p:anim calcmode="lin" valueType="num">
                                      <p:cBhvr>
                                        <p:cTn id="13" dur="3000" fill="hold"/>
                                        <p:tgtEl>
                                          <p:spTgt spid="6147"/>
                                        </p:tgtEl>
                                        <p:attrNameLst>
                                          <p:attrName>ppt_x</p:attrName>
                                        </p:attrNameLst>
                                      </p:cBhvr>
                                      <p:tavLst>
                                        <p:tav tm="0">
                                          <p:val>
                                            <p:strVal val="#ppt_x"/>
                                          </p:val>
                                        </p:tav>
                                        <p:tav tm="100000">
                                          <p:val>
                                            <p:strVal val="#ppt_x"/>
                                          </p:val>
                                        </p:tav>
                                      </p:tavLst>
                                    </p:anim>
                                    <p:anim calcmode="lin" valueType="num">
                                      <p:cBhvr>
                                        <p:cTn id="14" dur="3000" fill="hold"/>
                                        <p:tgtEl>
                                          <p:spTgt spid="6147"/>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2" presetClass="entr" presetSubtype="2" fill="hold" nodeType="after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1+#ppt_w/2"/>
                                          </p:val>
                                        </p:tav>
                                        <p:tav tm="100000">
                                          <p:val>
                                            <p:strVal val="#ppt_x"/>
                                          </p:val>
                                        </p:tav>
                                      </p:tavLst>
                                    </p:anim>
                                    <p:anim calcmode="lin" valueType="num">
                                      <p:cBhvr additive="base">
                                        <p:cTn id="19" dur="500" fill="hold"/>
                                        <p:tgtEl>
                                          <p:spTgt spid="6148"/>
                                        </p:tgtEl>
                                        <p:attrNameLst>
                                          <p:attrName>ppt_y</p:attrName>
                                        </p:attrNameLst>
                                      </p:cBhvr>
                                      <p:tavLst>
                                        <p:tav tm="0">
                                          <p:val>
                                            <p:strVal val="#ppt_y"/>
                                          </p:val>
                                        </p:tav>
                                        <p:tav tm="100000">
                                          <p:val>
                                            <p:strVal val="#ppt_y"/>
                                          </p:val>
                                        </p:tav>
                                      </p:tavLst>
                                    </p:anim>
                                  </p:childTnLst>
                                </p:cTn>
                              </p:par>
                            </p:childTnLst>
                          </p:cTn>
                        </p:par>
                        <p:par>
                          <p:cTn id="20" fill="hold">
                            <p:stCondLst>
                              <p:cond delay="8500"/>
                            </p:stCondLst>
                            <p:childTnLst>
                              <p:par>
                                <p:cTn id="21" presetID="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9000"/>
                            </p:stCondLst>
                            <p:childTnLst>
                              <p:par>
                                <p:cTn id="25" presetID="2" presetClass="entr" presetSubtype="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54" presetClass="entr" presetSubtype="0" accel="10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0" fill="hold"/>
                                        <p:tgtEl>
                                          <p:spTgt spid="13"/>
                                        </p:tgtEl>
                                        <p:attrNameLst>
                                          <p:attrName>ppt_w</p:attrName>
                                        </p:attrNameLst>
                                      </p:cBhvr>
                                      <p:tavLst>
                                        <p:tav tm="0">
                                          <p:val>
                                            <p:strVal val="#ppt_w*0.05"/>
                                          </p:val>
                                        </p:tav>
                                        <p:tav tm="100000">
                                          <p:val>
                                            <p:strVal val="#ppt_w"/>
                                          </p:val>
                                        </p:tav>
                                      </p:tavLst>
                                    </p:anim>
                                    <p:anim calcmode="lin" valueType="num">
                                      <p:cBhvr>
                                        <p:cTn id="33" dur="5000" fill="hold"/>
                                        <p:tgtEl>
                                          <p:spTgt spid="13"/>
                                        </p:tgtEl>
                                        <p:attrNameLst>
                                          <p:attrName>ppt_h</p:attrName>
                                        </p:attrNameLst>
                                      </p:cBhvr>
                                      <p:tavLst>
                                        <p:tav tm="0">
                                          <p:val>
                                            <p:strVal val="#ppt_h"/>
                                          </p:val>
                                        </p:tav>
                                        <p:tav tm="100000">
                                          <p:val>
                                            <p:strVal val="#ppt_h"/>
                                          </p:val>
                                        </p:tav>
                                      </p:tavLst>
                                    </p:anim>
                                    <p:anim calcmode="lin" valueType="num">
                                      <p:cBhvr>
                                        <p:cTn id="34" dur="5000" fill="hold"/>
                                        <p:tgtEl>
                                          <p:spTgt spid="13"/>
                                        </p:tgtEl>
                                        <p:attrNameLst>
                                          <p:attrName>ppt_x</p:attrName>
                                        </p:attrNameLst>
                                      </p:cBhvr>
                                      <p:tavLst>
                                        <p:tav tm="0">
                                          <p:val>
                                            <p:strVal val="#ppt_x-.2"/>
                                          </p:val>
                                        </p:tav>
                                        <p:tav tm="100000">
                                          <p:val>
                                            <p:strVal val="#ppt_x"/>
                                          </p:val>
                                        </p:tav>
                                      </p:tavLst>
                                    </p:anim>
                                    <p:anim calcmode="lin" valueType="num">
                                      <p:cBhvr>
                                        <p:cTn id="35" dur="5000" fill="hold"/>
                                        <p:tgtEl>
                                          <p:spTgt spid="13"/>
                                        </p:tgtEl>
                                        <p:attrNameLst>
                                          <p:attrName>ppt_y</p:attrName>
                                        </p:attrNameLst>
                                      </p:cBhvr>
                                      <p:tavLst>
                                        <p:tav tm="0">
                                          <p:val>
                                            <p:strVal val="#ppt_y"/>
                                          </p:val>
                                        </p:tav>
                                        <p:tav tm="100000">
                                          <p:val>
                                            <p:strVal val="#ppt_y"/>
                                          </p:val>
                                        </p:tav>
                                      </p:tavLst>
                                    </p:anim>
                                    <p:animEffect transition="in" filter="fade">
                                      <p:cBhvr>
                                        <p:cTn id="36" dur="5000"/>
                                        <p:tgtEl>
                                          <p:spTgt spid="13"/>
                                        </p:tgtEl>
                                      </p:cBhvr>
                                    </p:animEffect>
                                  </p:childTnLst>
                                </p:cTn>
                              </p:par>
                            </p:childTnLst>
                          </p:cTn>
                        </p:par>
                        <p:par>
                          <p:cTn id="37" fill="hold">
                            <p:stCondLst>
                              <p:cond delay="15000"/>
                            </p:stCondLst>
                            <p:childTnLst>
                              <p:par>
                                <p:cTn id="38" presetID="47"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anim calcmode="lin" valueType="num">
                                      <p:cBhvr>
                                        <p:cTn id="41" dur="2000" fill="hold"/>
                                        <p:tgtEl>
                                          <p:spTgt spid="17"/>
                                        </p:tgtEl>
                                        <p:attrNameLst>
                                          <p:attrName>ppt_x</p:attrName>
                                        </p:attrNameLst>
                                      </p:cBhvr>
                                      <p:tavLst>
                                        <p:tav tm="0">
                                          <p:val>
                                            <p:strVal val="#ppt_x"/>
                                          </p:val>
                                        </p:tav>
                                        <p:tav tm="100000">
                                          <p:val>
                                            <p:strVal val="#ppt_x"/>
                                          </p:val>
                                        </p:tav>
                                      </p:tavLst>
                                    </p:anim>
                                    <p:anim calcmode="lin" valueType="num">
                                      <p:cBhvr>
                                        <p:cTn id="42" dur="200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17000"/>
                            </p:stCondLst>
                            <p:childTnLst>
                              <p:par>
                                <p:cTn id="44" presetID="15" presetClass="entr" presetSubtype="0" fill="hold" nodeType="afterEffect">
                                  <p:stCondLst>
                                    <p:cond delay="0"/>
                                  </p:stCondLst>
                                  <p:childTnLst>
                                    <p:set>
                                      <p:cBhvr>
                                        <p:cTn id="45" dur="1" fill="hold">
                                          <p:stCondLst>
                                            <p:cond delay="0"/>
                                          </p:stCondLst>
                                        </p:cTn>
                                        <p:tgtEl>
                                          <p:spTgt spid="15362"/>
                                        </p:tgtEl>
                                        <p:attrNameLst>
                                          <p:attrName>style.visibility</p:attrName>
                                        </p:attrNameLst>
                                      </p:cBhvr>
                                      <p:to>
                                        <p:strVal val="visible"/>
                                      </p:to>
                                    </p:set>
                                    <p:anim calcmode="lin" valueType="num">
                                      <p:cBhvr>
                                        <p:cTn id="46" dur="5000" fill="hold"/>
                                        <p:tgtEl>
                                          <p:spTgt spid="15362"/>
                                        </p:tgtEl>
                                        <p:attrNameLst>
                                          <p:attrName>ppt_w</p:attrName>
                                        </p:attrNameLst>
                                      </p:cBhvr>
                                      <p:tavLst>
                                        <p:tav tm="0">
                                          <p:val>
                                            <p:fltVal val="0"/>
                                          </p:val>
                                        </p:tav>
                                        <p:tav tm="100000">
                                          <p:val>
                                            <p:strVal val="#ppt_w"/>
                                          </p:val>
                                        </p:tav>
                                      </p:tavLst>
                                    </p:anim>
                                    <p:anim calcmode="lin" valueType="num">
                                      <p:cBhvr>
                                        <p:cTn id="47" dur="5000" fill="hold"/>
                                        <p:tgtEl>
                                          <p:spTgt spid="15362"/>
                                        </p:tgtEl>
                                        <p:attrNameLst>
                                          <p:attrName>ppt_h</p:attrName>
                                        </p:attrNameLst>
                                      </p:cBhvr>
                                      <p:tavLst>
                                        <p:tav tm="0">
                                          <p:val>
                                            <p:fltVal val="0"/>
                                          </p:val>
                                        </p:tav>
                                        <p:tav tm="100000">
                                          <p:val>
                                            <p:strVal val="#ppt_h"/>
                                          </p:val>
                                        </p:tav>
                                      </p:tavLst>
                                    </p:anim>
                                    <p:anim calcmode="lin" valueType="num">
                                      <p:cBhvr>
                                        <p:cTn id="48" dur="5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49" dur="5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22000"/>
                            </p:stCondLst>
                            <p:childTnLst>
                              <p:par>
                                <p:cTn id="51" presetID="2" presetClass="entr" presetSubtype="9" fill="hold" nodeType="afterEffect">
                                  <p:stCondLst>
                                    <p:cond delay="0"/>
                                  </p:stCondLst>
                                  <p:childTnLst>
                                    <p:set>
                                      <p:cBhvr>
                                        <p:cTn id="52" dur="1" fill="hold">
                                          <p:stCondLst>
                                            <p:cond delay="0"/>
                                          </p:stCondLst>
                                        </p:cTn>
                                        <p:tgtEl>
                                          <p:spTgt spid="6146"/>
                                        </p:tgtEl>
                                        <p:attrNameLst>
                                          <p:attrName>style.visibility</p:attrName>
                                        </p:attrNameLst>
                                      </p:cBhvr>
                                      <p:to>
                                        <p:strVal val="visible"/>
                                      </p:to>
                                    </p:set>
                                    <p:anim calcmode="lin" valueType="num">
                                      <p:cBhvr additive="base">
                                        <p:cTn id="53" dur="500" fill="hold"/>
                                        <p:tgtEl>
                                          <p:spTgt spid="6146"/>
                                        </p:tgtEl>
                                        <p:attrNameLst>
                                          <p:attrName>ppt_x</p:attrName>
                                        </p:attrNameLst>
                                      </p:cBhvr>
                                      <p:tavLst>
                                        <p:tav tm="0">
                                          <p:val>
                                            <p:strVal val="0-#ppt_w/2"/>
                                          </p:val>
                                        </p:tav>
                                        <p:tav tm="100000">
                                          <p:val>
                                            <p:strVal val="#ppt_x"/>
                                          </p:val>
                                        </p:tav>
                                      </p:tavLst>
                                    </p:anim>
                                    <p:anim calcmode="lin" valueType="num">
                                      <p:cBhvr additive="base">
                                        <p:cTn id="54"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by="(-#ppt_w*2)" calcmode="lin" valueType="num">
                                      <p:cBhvr rctx="PPT">
                                        <p:cTn id="59" dur="1500" autoRev="1" fill="hold">
                                          <p:stCondLst>
                                            <p:cond delay="0"/>
                                          </p:stCondLst>
                                        </p:cTn>
                                        <p:tgtEl>
                                          <p:spTgt spid="18"/>
                                        </p:tgtEl>
                                        <p:attrNameLst>
                                          <p:attrName>ppt_w</p:attrName>
                                        </p:attrNameLst>
                                      </p:cBhvr>
                                    </p:anim>
                                    <p:anim by="(#ppt_w*0.50)" calcmode="lin" valueType="num">
                                      <p:cBhvr>
                                        <p:cTn id="60" dur="1500" decel="50000" autoRev="1" fill="hold">
                                          <p:stCondLst>
                                            <p:cond delay="0"/>
                                          </p:stCondLst>
                                        </p:cTn>
                                        <p:tgtEl>
                                          <p:spTgt spid="18"/>
                                        </p:tgtEl>
                                        <p:attrNameLst>
                                          <p:attrName>ppt_x</p:attrName>
                                        </p:attrNameLst>
                                      </p:cBhvr>
                                    </p:anim>
                                    <p:anim from="(-#ppt_h/2)" to="(#ppt_y)" calcmode="lin" valueType="num">
                                      <p:cBhvr>
                                        <p:cTn id="61" dur="3000" fill="hold">
                                          <p:stCondLst>
                                            <p:cond delay="0"/>
                                          </p:stCondLst>
                                        </p:cTn>
                                        <p:tgtEl>
                                          <p:spTgt spid="18"/>
                                        </p:tgtEl>
                                        <p:attrNameLst>
                                          <p:attrName>ppt_y</p:attrName>
                                        </p:attrNameLst>
                                      </p:cBhvr>
                                    </p:anim>
                                    <p:animRot by="21600000">
                                      <p:cBhvr>
                                        <p:cTn id="62" dur="3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ropbox\MyCuteGraphics\SCHOOL\bookshelf.png"/>
          <p:cNvPicPr>
            <a:picLocks noChangeAspect="1" noChangeArrowheads="1"/>
          </p:cNvPicPr>
          <p:nvPr/>
        </p:nvPicPr>
        <p:blipFill>
          <a:blip r:embed="rId2"/>
          <a:srcRect/>
          <a:stretch>
            <a:fillRect/>
          </a:stretch>
        </p:blipFill>
        <p:spPr bwMode="auto">
          <a:xfrm>
            <a:off x="5867400" y="2438400"/>
            <a:ext cx="3093809" cy="3505732"/>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2514600" y="2514600"/>
            <a:ext cx="2362200" cy="923330"/>
          </a:xfrm>
          <a:prstGeom prst="rect">
            <a:avLst/>
          </a:prstGeom>
          <a:noFill/>
        </p:spPr>
        <p:txBody>
          <a:bodyPr wrap="square" rtlCol="0">
            <a:spAutoFit/>
          </a:bodyPr>
          <a:lstStyle/>
          <a:p>
            <a:r>
              <a:rPr lang="en-US" b="1" dirty="0">
                <a:solidFill>
                  <a:schemeClr val="bg1"/>
                </a:solidFill>
                <a:latin typeface="HomegirlKiddo" pitchFamily="2" charset="0"/>
                <a:ea typeface="Schoolbell" pitchFamily="2" charset="0"/>
              </a:rPr>
              <a:t>Good morning class. Today is Monday, September 10</a:t>
            </a:r>
            <a:r>
              <a:rPr lang="en-US" b="1" baseline="30000" dirty="0">
                <a:solidFill>
                  <a:schemeClr val="bg1"/>
                </a:solidFill>
                <a:latin typeface="HomegirlKiddo" pitchFamily="2" charset="0"/>
                <a:ea typeface="Schoolbell" pitchFamily="2" charset="0"/>
              </a:rPr>
              <a:t>th</a:t>
            </a:r>
            <a:r>
              <a:rPr lang="en-US" b="1" dirty="0">
                <a:solidFill>
                  <a:schemeClr val="bg1"/>
                </a:solidFill>
                <a:latin typeface="HomegirlKiddo" pitchFamily="2" charset="0"/>
                <a:ea typeface="Schoolbell" pitchFamily="2" charset="0"/>
              </a:rPr>
              <a:t>.</a:t>
            </a:r>
            <a:endParaRPr lang="el-GR" b="1" dirty="0">
              <a:solidFill>
                <a:schemeClr val="bg1"/>
              </a:solidFill>
              <a:ea typeface="Schoolbell" pitchFamily="2" charset="0"/>
            </a:endParaRPr>
          </a:p>
        </p:txBody>
      </p:sp>
      <p:sp>
        <p:nvSpPr>
          <p:cNvPr id="9" name="TextBox 8"/>
          <p:cNvSpPr txBox="1"/>
          <p:nvPr/>
        </p:nvSpPr>
        <p:spPr>
          <a:xfrm>
            <a:off x="1752600" y="304800"/>
            <a:ext cx="6553200" cy="1323439"/>
          </a:xfrm>
          <a:prstGeom prst="rect">
            <a:avLst/>
          </a:prstGeom>
          <a:noFill/>
        </p:spPr>
        <p:txBody>
          <a:bodyPr wrap="square" rtlCol="0">
            <a:spAutoFit/>
          </a:bodyPr>
          <a:lstStyle/>
          <a:p>
            <a:r>
              <a:rPr lang="en-US" sz="2000" dirty="0">
                <a:latin typeface="HomegirlKiddo" pitchFamily="2" charset="0"/>
                <a:ea typeface="Schoolbell" pitchFamily="2" charset="0"/>
              </a:rPr>
              <a:t>I can be a man or a woman. I work with children and adults. I work in a special building. I teach the whole world to read and write and also teach them lots of interesting things. I am a _____________.</a:t>
            </a:r>
            <a:endParaRPr lang="el-GR" sz="2000" dirty="0">
              <a:ea typeface="Schoolbell" pitchFamily="2" charset="0"/>
            </a:endParaRPr>
          </a:p>
        </p:txBody>
      </p:sp>
      <p:pic>
        <p:nvPicPr>
          <p:cNvPr id="4099" name="Picture 3" descr="F:\Important Documents\Dropbox\Dropbox\MyCuteGraphics\BLACKBOARD\math-teacher-man.png"/>
          <p:cNvPicPr>
            <a:picLocks noChangeAspect="1" noChangeArrowheads="1"/>
          </p:cNvPicPr>
          <p:nvPr/>
        </p:nvPicPr>
        <p:blipFill>
          <a:blip r:embed="rId3"/>
          <a:srcRect/>
          <a:stretch>
            <a:fillRect/>
          </a:stretch>
        </p:blipFill>
        <p:spPr bwMode="auto">
          <a:xfrm>
            <a:off x="381000" y="2057400"/>
            <a:ext cx="5259623" cy="4800600"/>
          </a:xfrm>
          <a:prstGeom prst="rect">
            <a:avLst/>
          </a:prstGeom>
          <a:noFill/>
        </p:spPr>
      </p:pic>
      <p:pic>
        <p:nvPicPr>
          <p:cNvPr id="10244" name="Picture 4" descr="F:\Important Documents\Dropbox\Dropbox\MyCuteGraphics\CHILDREN\students-at-school.png"/>
          <p:cNvPicPr>
            <a:picLocks noChangeAspect="1" noChangeArrowheads="1"/>
          </p:cNvPicPr>
          <p:nvPr/>
        </p:nvPicPr>
        <p:blipFill>
          <a:blip r:embed="rId4" cstate="email"/>
          <a:srcRect/>
          <a:stretch>
            <a:fillRect/>
          </a:stretch>
        </p:blipFill>
        <p:spPr bwMode="auto">
          <a:xfrm>
            <a:off x="3810000" y="3324225"/>
            <a:ext cx="4762500" cy="3533775"/>
          </a:xfrm>
          <a:prstGeom prst="rect">
            <a:avLst/>
          </a:prstGeom>
          <a:noFill/>
        </p:spPr>
      </p:pic>
      <p:sp>
        <p:nvSpPr>
          <p:cNvPr id="13" name="TextBox 12"/>
          <p:cNvSpPr txBox="1"/>
          <p:nvPr/>
        </p:nvSpPr>
        <p:spPr>
          <a:xfrm>
            <a:off x="2286000" y="2438400"/>
            <a:ext cx="3429000" cy="1569660"/>
          </a:xfrm>
          <a:prstGeom prst="rect">
            <a:avLst/>
          </a:prstGeom>
          <a:noFill/>
        </p:spPr>
        <p:txBody>
          <a:bodyPr wrap="square" rtlCol="0">
            <a:spAutoFit/>
          </a:bodyPr>
          <a:lstStyle/>
          <a:p>
            <a:r>
              <a:rPr lang="en-US" sz="2800" dirty="0">
                <a:latin typeface="Schoolbell" pitchFamily="2" charset="0"/>
                <a:ea typeface="Schoolbell" pitchFamily="2" charset="0"/>
              </a:rPr>
              <a:t>Good Morning!</a:t>
            </a:r>
          </a:p>
          <a:p>
            <a:r>
              <a:rPr lang="en-US" sz="2800" dirty="0">
                <a:latin typeface="Schoolbell" pitchFamily="2" charset="0"/>
                <a:ea typeface="Schoolbell" pitchFamily="2" charset="0"/>
              </a:rPr>
              <a:t> </a:t>
            </a:r>
            <a:r>
              <a:rPr lang="en-US" sz="2400" dirty="0">
                <a:latin typeface="Schoolbell" pitchFamily="2" charset="0"/>
                <a:ea typeface="Schoolbell" pitchFamily="2" charset="0"/>
              </a:rPr>
              <a:t>Today is September 10</a:t>
            </a:r>
            <a:r>
              <a:rPr lang="en-US" sz="2400" baseline="30000" dirty="0">
                <a:latin typeface="Schoolbell" pitchFamily="2" charset="0"/>
                <a:ea typeface="Schoolbell" pitchFamily="2" charset="0"/>
              </a:rPr>
              <a:t>th</a:t>
            </a:r>
          </a:p>
          <a:p>
            <a:r>
              <a:rPr lang="en-US" sz="2400" baseline="30000" dirty="0">
                <a:latin typeface="Schoolbell" pitchFamily="2" charset="0"/>
                <a:ea typeface="Schoolbell" pitchFamily="2" charset="0"/>
              </a:rPr>
              <a:t> </a:t>
            </a:r>
            <a:r>
              <a:rPr lang="en-US" sz="4000" baseline="30000" dirty="0">
                <a:latin typeface="Schoolbell" pitchFamily="2" charset="0"/>
                <a:ea typeface="Schoolbell" pitchFamily="2" charset="0"/>
              </a:rPr>
              <a:t>Welcome.</a:t>
            </a:r>
            <a:endParaRPr lang="el-GR" sz="4000" dirty="0">
              <a:ea typeface="Schoolbell" pitchFamily="2" charset="0"/>
            </a:endParaRPr>
          </a:p>
        </p:txBody>
      </p:sp>
      <p:sp>
        <p:nvSpPr>
          <p:cNvPr id="14" name="TextBox 13"/>
          <p:cNvSpPr txBox="1"/>
          <p:nvPr/>
        </p:nvSpPr>
        <p:spPr>
          <a:xfrm>
            <a:off x="6096000" y="1219200"/>
            <a:ext cx="1371600" cy="400110"/>
          </a:xfrm>
          <a:prstGeom prst="rect">
            <a:avLst/>
          </a:prstGeom>
          <a:noFill/>
        </p:spPr>
        <p:txBody>
          <a:bodyPr wrap="square" rtlCol="0">
            <a:spAutoFit/>
          </a:bodyPr>
          <a:lstStyle/>
          <a:p>
            <a:r>
              <a:rPr lang="en-US" sz="2000" b="1" dirty="0">
                <a:solidFill>
                  <a:srgbClr val="FF0000"/>
                </a:solidFill>
                <a:latin typeface="HomegirlKiddo" pitchFamily="2" charset="0"/>
              </a:rPr>
              <a:t>teacher</a:t>
            </a:r>
            <a:endParaRPr lang="el-GR" sz="2000" b="1" dirty="0">
              <a:solidFill>
                <a:srgbClr val="FF0000"/>
              </a:solidFill>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a:extLst>
              <a:ext uri="{FF2B5EF4-FFF2-40B4-BE49-F238E27FC236}">
                <a16:creationId xmlns:a16="http://schemas.microsoft.com/office/drawing/2014/main" id="{BF9AB691-61FE-43CB-BD6F-35290E5095F5}"/>
              </a:ext>
            </a:extLst>
          </p:cNvPr>
          <p:cNvSpPr/>
          <p:nvPr/>
        </p:nvSpPr>
        <p:spPr>
          <a:xfrm>
            <a:off x="1250935" y="6248400"/>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0" fill="hold"/>
                                        <p:tgtEl>
                                          <p:spTgt spid="4098"/>
                                        </p:tgtEl>
                                        <p:attrNameLst>
                                          <p:attrName>ppt_x</p:attrName>
                                        </p:attrNameLst>
                                      </p:cBhvr>
                                      <p:tavLst>
                                        <p:tav tm="0">
                                          <p:val>
                                            <p:strVal val="1+#ppt_w/2"/>
                                          </p:val>
                                        </p:tav>
                                        <p:tav tm="100000">
                                          <p:val>
                                            <p:strVal val="#ppt_x"/>
                                          </p:val>
                                        </p:tav>
                                      </p:tavLst>
                                    </p:anim>
                                    <p:anim calcmode="lin" valueType="num">
                                      <p:cBhvr additive="base">
                                        <p:cTn id="8" dur="5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5" presetClass="entr" presetSubtype="0" fill="hold" nodeType="after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2000" fill="hold"/>
                                        <p:tgtEl>
                                          <p:spTgt spid="10244"/>
                                        </p:tgtEl>
                                        <p:attrNameLst>
                                          <p:attrName>ppt_w</p:attrName>
                                        </p:attrNameLst>
                                      </p:cBhvr>
                                      <p:tavLst>
                                        <p:tav tm="0">
                                          <p:val>
                                            <p:fltVal val="0"/>
                                          </p:val>
                                        </p:tav>
                                        <p:tav tm="100000">
                                          <p:val>
                                            <p:strVal val="#ppt_w"/>
                                          </p:val>
                                        </p:tav>
                                      </p:tavLst>
                                    </p:anim>
                                    <p:anim calcmode="lin" valueType="num">
                                      <p:cBhvr>
                                        <p:cTn id="13" dur="2000" fill="hold"/>
                                        <p:tgtEl>
                                          <p:spTgt spid="10244"/>
                                        </p:tgtEl>
                                        <p:attrNameLst>
                                          <p:attrName>ppt_h</p:attrName>
                                        </p:attrNameLst>
                                      </p:cBhvr>
                                      <p:tavLst>
                                        <p:tav tm="0">
                                          <p:val>
                                            <p:fltVal val="0"/>
                                          </p:val>
                                        </p:tav>
                                        <p:tav tm="100000">
                                          <p:val>
                                            <p:strVal val="#ppt_h"/>
                                          </p:val>
                                        </p:tav>
                                      </p:tavLst>
                                    </p:anim>
                                    <p:anim calcmode="lin" valueType="num">
                                      <p:cBhvr>
                                        <p:cTn id="14" dur="2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7000"/>
                            </p:stCondLst>
                            <p:childTnLst>
                              <p:par>
                                <p:cTn id="17" presetID="9"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dissolve">
                                      <p:cBhvr>
                                        <p:cTn id="19" dur="3000"/>
                                        <p:tgtEl>
                                          <p:spTgt spid="4099"/>
                                        </p:tgtEl>
                                      </p:cBhvr>
                                    </p:animEffect>
                                  </p:childTnLst>
                                </p:cTn>
                              </p:par>
                            </p:childTnLst>
                          </p:cTn>
                        </p:par>
                        <p:par>
                          <p:cTn id="20" fill="hold">
                            <p:stCondLst>
                              <p:cond delay="100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ART\little-girl-french-artist.png"/>
          <p:cNvPicPr>
            <a:picLocks noChangeAspect="1" noChangeArrowheads="1"/>
          </p:cNvPicPr>
          <p:nvPr/>
        </p:nvPicPr>
        <p:blipFill>
          <a:blip r:embed="rId3"/>
          <a:srcRect/>
          <a:stretch>
            <a:fillRect/>
          </a:stretch>
        </p:blipFill>
        <p:spPr bwMode="auto">
          <a:xfrm>
            <a:off x="3200400" y="1828800"/>
            <a:ext cx="3235643" cy="4858322"/>
          </a:xfrm>
          <a:prstGeom prst="rect">
            <a:avLst/>
          </a:prstGeom>
          <a:noFill/>
        </p:spPr>
      </p:pic>
      <p:pic>
        <p:nvPicPr>
          <p:cNvPr id="7171" name="Picture 3" descr="F:\Important Documents\Dropbox\Dropbox\MyCuteGraphics\ART\blank-paint-easel.png"/>
          <p:cNvPicPr>
            <a:picLocks noChangeAspect="1" noChangeArrowheads="1"/>
          </p:cNvPicPr>
          <p:nvPr/>
        </p:nvPicPr>
        <p:blipFill>
          <a:blip r:embed="rId4" cstate="email"/>
          <a:srcRect/>
          <a:stretch>
            <a:fillRect/>
          </a:stretch>
        </p:blipFill>
        <p:spPr bwMode="auto">
          <a:xfrm>
            <a:off x="6705600" y="2667000"/>
            <a:ext cx="1828800" cy="3289209"/>
          </a:xfrm>
          <a:prstGeom prst="rect">
            <a:avLst/>
          </a:prstGeom>
          <a:noFill/>
        </p:spPr>
      </p:pic>
      <p:pic>
        <p:nvPicPr>
          <p:cNvPr id="7172" name="Picture 4" descr="F:\Important Documents\Dropbox\Dropbox\MyCuteGraphics\CATS\gray-cat.png"/>
          <p:cNvPicPr>
            <a:picLocks noChangeAspect="1" noChangeArrowheads="1"/>
          </p:cNvPicPr>
          <p:nvPr/>
        </p:nvPicPr>
        <p:blipFill>
          <a:blip r:embed="rId5" cstate="email"/>
          <a:srcRect/>
          <a:stretch>
            <a:fillRect/>
          </a:stretch>
        </p:blipFill>
        <p:spPr bwMode="auto">
          <a:xfrm>
            <a:off x="7239000" y="3048000"/>
            <a:ext cx="933450" cy="1242091"/>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4" descr="F:\Important Documents\Dropbox\Dropbox\MyCuteGraphics\CATS\gray-cat.png"/>
          <p:cNvPicPr>
            <a:picLocks noChangeAspect="1" noChangeArrowheads="1"/>
          </p:cNvPicPr>
          <p:nvPr/>
        </p:nvPicPr>
        <p:blipFill>
          <a:blip r:embed="rId6" cstate="email"/>
          <a:srcRect/>
          <a:stretch>
            <a:fillRect/>
          </a:stretch>
        </p:blipFill>
        <p:spPr bwMode="auto">
          <a:xfrm>
            <a:off x="762000" y="4191000"/>
            <a:ext cx="1828800" cy="2433484"/>
          </a:xfrm>
          <a:prstGeom prst="rect">
            <a:avLst/>
          </a:prstGeom>
          <a:noFill/>
        </p:spPr>
      </p:pic>
      <p:sp>
        <p:nvSpPr>
          <p:cNvPr id="9" name="TextBox 8"/>
          <p:cNvSpPr txBox="1"/>
          <p:nvPr/>
        </p:nvSpPr>
        <p:spPr>
          <a:xfrm>
            <a:off x="609600" y="304800"/>
            <a:ext cx="7086600" cy="1815882"/>
          </a:xfrm>
          <a:prstGeom prst="rect">
            <a:avLst/>
          </a:prstGeom>
          <a:noFill/>
        </p:spPr>
        <p:txBody>
          <a:bodyPr wrap="square" rtlCol="0">
            <a:spAutoFit/>
          </a:bodyPr>
          <a:lstStyle/>
          <a:p>
            <a:r>
              <a:rPr lang="en-US" sz="2800" dirty="0">
                <a:latin typeface="PassingNotes" pitchFamily="2" charset="0"/>
                <a:ea typeface="PassingNotes" pitchFamily="2" charset="0"/>
              </a:rPr>
              <a:t>I love to paint pictures. I am crazy about working with paints and brushes. Today I am  painting a picture of my cat Whiskers. I hope to become a famous __________ one day.</a:t>
            </a:r>
            <a:endParaRPr lang="el-GR" sz="2800" dirty="0">
              <a:ea typeface="PassingNotes" pitchFamily="2" charset="0"/>
            </a:endParaRPr>
          </a:p>
        </p:txBody>
      </p:sp>
      <p:sp>
        <p:nvSpPr>
          <p:cNvPr id="10" name="TextBox 9"/>
          <p:cNvSpPr txBox="1"/>
          <p:nvPr/>
        </p:nvSpPr>
        <p:spPr>
          <a:xfrm>
            <a:off x="1828800" y="1524000"/>
            <a:ext cx="1219200" cy="523220"/>
          </a:xfrm>
          <a:prstGeom prst="rect">
            <a:avLst/>
          </a:prstGeom>
          <a:noFill/>
        </p:spPr>
        <p:txBody>
          <a:bodyPr wrap="square" rtlCol="0">
            <a:spAutoFit/>
          </a:bodyPr>
          <a:lstStyle/>
          <a:p>
            <a:r>
              <a:rPr lang="en-US" sz="2800" dirty="0">
                <a:solidFill>
                  <a:srgbClr val="FF9900"/>
                </a:solidFill>
                <a:latin typeface="PassingNotes" pitchFamily="2" charset="0"/>
                <a:ea typeface="PassingNotes" pitchFamily="2" charset="0"/>
              </a:rPr>
              <a:t>artist</a:t>
            </a:r>
            <a:endParaRPr lang="el-GR" sz="2800" dirty="0">
              <a:solidFill>
                <a:srgbClr val="FF9900"/>
              </a:solidFill>
              <a:ea typeface="PassingNotes" pitchFamily="2" charset="0"/>
            </a:endParaRPr>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iphop.mp3">
            <a:hlinkClick r:id="" action="ppaction://media"/>
          </p:cNvPr>
          <p:cNvPicPr>
            <a:picLocks noRot="1" noChangeAspect="1"/>
          </p:cNvPicPr>
          <p:nvPr>
            <a:audioFile r:link="rId1"/>
          </p:nvPr>
        </p:nvPicPr>
        <p:blipFill>
          <a:blip r:embed="rId7"/>
          <a:stretch>
            <a:fillRect/>
          </a:stretch>
        </p:blipFill>
        <p:spPr>
          <a:xfrm>
            <a:off x="4470400" y="3327400"/>
            <a:ext cx="203200" cy="203200"/>
          </a:xfrm>
          <a:prstGeom prst="rect">
            <a:avLst/>
          </a:prstGeom>
        </p:spPr>
      </p:pic>
      <p:sp>
        <p:nvSpPr>
          <p:cNvPr id="2" name="Rectangle 1">
            <a:extLst>
              <a:ext uri="{FF2B5EF4-FFF2-40B4-BE49-F238E27FC236}">
                <a16:creationId xmlns:a16="http://schemas.microsoft.com/office/drawing/2014/main" id="{94C4B013-CE76-46D4-A21E-3415F60DA017}"/>
              </a:ext>
            </a:extLst>
          </p:cNvPr>
          <p:cNvSpPr/>
          <p:nvPr/>
        </p:nvSpPr>
        <p:spPr>
          <a:xfrm>
            <a:off x="5646151" y="6320614"/>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9919" fill="hold"/>
                                        <p:tgtEl>
                                          <p:spTgt spid="12"/>
                                        </p:tgtEl>
                                      </p:cBhvr>
                                    </p:cmd>
                                  </p:childTnLst>
                                </p:cTn>
                              </p:par>
                              <p:par>
                                <p:cTn id="7" presetID="3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600" decel="100000"/>
                                        <p:tgtEl>
                                          <p:spTgt spid="6"/>
                                        </p:tgtEl>
                                      </p:cBhvr>
                                    </p:animEffect>
                                    <p:anim calcmode="lin" valueType="num">
                                      <p:cBhvr>
                                        <p:cTn id="10" dur="1600" decel="100000" fill="hold"/>
                                        <p:tgtEl>
                                          <p:spTgt spid="6"/>
                                        </p:tgtEl>
                                        <p:attrNameLst>
                                          <p:attrName>style.rotation</p:attrName>
                                        </p:attrNameLst>
                                      </p:cBhvr>
                                      <p:tavLst>
                                        <p:tav tm="0">
                                          <p:val>
                                            <p:fltVal val="-90"/>
                                          </p:val>
                                        </p:tav>
                                        <p:tav tm="100000">
                                          <p:val>
                                            <p:fltVal val="0"/>
                                          </p:val>
                                        </p:tav>
                                      </p:tavLst>
                                    </p:anim>
                                    <p:anim calcmode="lin" valueType="num">
                                      <p:cBhvr>
                                        <p:cTn id="11" dur="1600" decel="100000" fill="hold"/>
                                        <p:tgtEl>
                                          <p:spTgt spid="6"/>
                                        </p:tgtEl>
                                        <p:attrNameLst>
                                          <p:attrName>ppt_x</p:attrName>
                                        </p:attrNameLst>
                                      </p:cBhvr>
                                      <p:tavLst>
                                        <p:tav tm="0">
                                          <p:val>
                                            <p:strVal val="#ppt_x+0.4"/>
                                          </p:val>
                                        </p:tav>
                                        <p:tav tm="100000">
                                          <p:val>
                                            <p:strVal val="#ppt_x-0.05"/>
                                          </p:val>
                                        </p:tav>
                                      </p:tavLst>
                                    </p:anim>
                                    <p:anim calcmode="lin" valueType="num">
                                      <p:cBhvr>
                                        <p:cTn id="12" dur="1600" decel="100000" fill="hold"/>
                                        <p:tgtEl>
                                          <p:spTgt spid="6"/>
                                        </p:tgtEl>
                                        <p:attrNameLst>
                                          <p:attrName>ppt_y</p:attrName>
                                        </p:attrNameLst>
                                      </p:cBhvr>
                                      <p:tavLst>
                                        <p:tav tm="0">
                                          <p:val>
                                            <p:strVal val="#ppt_y-0.4"/>
                                          </p:val>
                                        </p:tav>
                                        <p:tav tm="100000">
                                          <p:val>
                                            <p:strVal val="#ppt_y+0.1"/>
                                          </p:val>
                                        </p:tav>
                                      </p:tavLst>
                                    </p:anim>
                                    <p:anim calcmode="lin" valueType="num">
                                      <p:cBhvr>
                                        <p:cTn id="13"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14"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15" fill="hold">
                            <p:stCondLst>
                              <p:cond delay="9919"/>
                            </p:stCondLst>
                            <p:childTnLst>
                              <p:par>
                                <p:cTn id="16" presetID="47" presetClass="entr" presetSubtype="0"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3000"/>
                                        <p:tgtEl>
                                          <p:spTgt spid="7171"/>
                                        </p:tgtEl>
                                      </p:cBhvr>
                                    </p:animEffect>
                                    <p:anim calcmode="lin" valueType="num">
                                      <p:cBhvr>
                                        <p:cTn id="19" dur="3000" fill="hold"/>
                                        <p:tgtEl>
                                          <p:spTgt spid="7171"/>
                                        </p:tgtEl>
                                        <p:attrNameLst>
                                          <p:attrName>ppt_x</p:attrName>
                                        </p:attrNameLst>
                                      </p:cBhvr>
                                      <p:tavLst>
                                        <p:tav tm="0">
                                          <p:val>
                                            <p:strVal val="#ppt_x"/>
                                          </p:val>
                                        </p:tav>
                                        <p:tav tm="100000">
                                          <p:val>
                                            <p:strVal val="#ppt_x"/>
                                          </p:val>
                                        </p:tav>
                                      </p:tavLst>
                                    </p:anim>
                                    <p:anim calcmode="lin" valueType="num">
                                      <p:cBhvr>
                                        <p:cTn id="20" dur="3000" fill="hold"/>
                                        <p:tgtEl>
                                          <p:spTgt spid="7171"/>
                                        </p:tgtEl>
                                        <p:attrNameLst>
                                          <p:attrName>ppt_y</p:attrName>
                                        </p:attrNameLst>
                                      </p:cBhvr>
                                      <p:tavLst>
                                        <p:tav tm="0">
                                          <p:val>
                                            <p:strVal val="#ppt_y-.1"/>
                                          </p:val>
                                        </p:tav>
                                        <p:tav tm="100000">
                                          <p:val>
                                            <p:strVal val="#ppt_y"/>
                                          </p:val>
                                        </p:tav>
                                      </p:tavLst>
                                    </p:anim>
                                  </p:childTnLst>
                                </p:cTn>
                              </p:par>
                            </p:childTnLst>
                          </p:cTn>
                        </p:par>
                        <p:par>
                          <p:cTn id="21" fill="hold">
                            <p:stCondLst>
                              <p:cond delay="12919"/>
                            </p:stCondLst>
                            <p:childTnLst>
                              <p:par>
                                <p:cTn id="22" presetID="15" presetClass="entr" presetSubtype="0" fill="hold" nodeType="after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p:cTn id="24" dur="3000" fill="hold"/>
                                        <p:tgtEl>
                                          <p:spTgt spid="7170"/>
                                        </p:tgtEl>
                                        <p:attrNameLst>
                                          <p:attrName>ppt_w</p:attrName>
                                        </p:attrNameLst>
                                      </p:cBhvr>
                                      <p:tavLst>
                                        <p:tav tm="0">
                                          <p:val>
                                            <p:fltVal val="0"/>
                                          </p:val>
                                        </p:tav>
                                        <p:tav tm="100000">
                                          <p:val>
                                            <p:strVal val="#ppt_w"/>
                                          </p:val>
                                        </p:tav>
                                      </p:tavLst>
                                    </p:anim>
                                    <p:anim calcmode="lin" valueType="num">
                                      <p:cBhvr>
                                        <p:cTn id="25" dur="3000" fill="hold"/>
                                        <p:tgtEl>
                                          <p:spTgt spid="7170"/>
                                        </p:tgtEl>
                                        <p:attrNameLst>
                                          <p:attrName>ppt_h</p:attrName>
                                        </p:attrNameLst>
                                      </p:cBhvr>
                                      <p:tavLst>
                                        <p:tav tm="0">
                                          <p:val>
                                            <p:fltVal val="0"/>
                                          </p:val>
                                        </p:tav>
                                        <p:tav tm="100000">
                                          <p:val>
                                            <p:strVal val="#ppt_h"/>
                                          </p:val>
                                        </p:tav>
                                      </p:tavLst>
                                    </p:anim>
                                    <p:anim calcmode="lin" valueType="num">
                                      <p:cBhvr>
                                        <p:cTn id="26" dur="3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27" dur="3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5919"/>
                            </p:stCondLst>
                            <p:childTnLst>
                              <p:par>
                                <p:cTn id="29" presetID="9" presetClass="entr" presetSubtype="0" fill="hold" nodeType="after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dissolve">
                                      <p:cBhvr>
                                        <p:cTn id="31" dur="5000"/>
                                        <p:tgtEl>
                                          <p:spTgt spid="7172"/>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from="(-#ppt_w/2)" to="(#ppt_x)" calcmode="lin" valueType="num">
                                      <p:cBhvr>
                                        <p:cTn id="36" dur="600" fill="hold">
                                          <p:stCondLst>
                                            <p:cond delay="0"/>
                                          </p:stCondLst>
                                        </p:cTn>
                                        <p:tgtEl>
                                          <p:spTgt spid="10"/>
                                        </p:tgtEl>
                                        <p:attrNameLst>
                                          <p:attrName>ppt_x</p:attrName>
                                        </p:attrNameLst>
                                      </p:cBhvr>
                                    </p:anim>
                                    <p:anim from="0" to="-1.0" calcmode="lin" valueType="num">
                                      <p:cBhvr>
                                        <p:cTn id="37" dur="200" decel="50000" autoRev="1" fill="hold">
                                          <p:stCondLst>
                                            <p:cond delay="600"/>
                                          </p:stCondLst>
                                        </p:cTn>
                                        <p:tgtEl>
                                          <p:spTgt spid="10"/>
                                        </p:tgtEl>
                                        <p:attrNameLst>
                                          <p:attrName>xshear</p:attrName>
                                        </p:attrNameLst>
                                      </p:cBhvr>
                                    </p:anim>
                                    <p:animScale>
                                      <p:cBhvr>
                                        <p:cTn id="38" dur="200" decel="100000" autoRev="1" fill="hold">
                                          <p:stCondLst>
                                            <p:cond delay="600"/>
                                          </p:stCondLst>
                                        </p:cTn>
                                        <p:tgtEl>
                                          <p:spTgt spid="10"/>
                                        </p:tgtEl>
                                      </p:cBhvr>
                                      <p:from x="100000" y="100000"/>
                                      <p:to x="80000" y="100000"/>
                                    </p:animScale>
                                    <p:anim by="(#ppt_h/3+#ppt_w*0.1)" calcmode="lin" valueType="num">
                                      <p:cBhvr additive="sum">
                                        <p:cTn id="39"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mportant Documents\Dropbox\Dropbox\MyCuteGraphics\WEATHER\swirly-cloud-black-white.png"/>
          <p:cNvPicPr>
            <a:picLocks noChangeAspect="1" noChangeArrowheads="1"/>
          </p:cNvPicPr>
          <p:nvPr/>
        </p:nvPicPr>
        <p:blipFill>
          <a:blip r:embed="rId3" cstate="email"/>
          <a:srcRect/>
          <a:stretch>
            <a:fillRect/>
          </a:stretch>
        </p:blipFill>
        <p:spPr bwMode="auto">
          <a:xfrm rot="1157087">
            <a:off x="3000049" y="1866391"/>
            <a:ext cx="1295400" cy="852608"/>
          </a:xfrm>
          <a:prstGeom prst="rect">
            <a:avLst/>
          </a:prstGeom>
          <a:noFill/>
        </p:spPr>
      </p:pic>
      <p:pic>
        <p:nvPicPr>
          <p:cNvPr id="3" name="Picture 2" descr="F:\Important Documents\Dropbox\Dropbox\MyCuteGraphics\WORK\boy-and-dog-flying-airplane.png"/>
          <p:cNvPicPr>
            <a:picLocks noChangeAspect="1" noChangeArrowheads="1"/>
          </p:cNvPicPr>
          <p:nvPr/>
        </p:nvPicPr>
        <p:blipFill>
          <a:blip r:embed="rId4"/>
          <a:srcRect/>
          <a:stretch>
            <a:fillRect/>
          </a:stretch>
        </p:blipFill>
        <p:spPr bwMode="auto">
          <a:xfrm rot="678362">
            <a:off x="2667145" y="2750087"/>
            <a:ext cx="5239482" cy="3629532"/>
          </a:xfrm>
          <a:prstGeom prst="rect">
            <a:avLst/>
          </a:prstGeom>
          <a:noFill/>
        </p:spPr>
      </p:pic>
      <p:sp>
        <p:nvSpPr>
          <p:cNvPr id="4" name="Title 1"/>
          <p:cNvSpPr txBox="1">
            <a:spLocks/>
          </p:cNvSpPr>
          <p:nvPr/>
        </p:nvSpPr>
        <p:spPr>
          <a:xfrm>
            <a:off x="914400" y="512064"/>
            <a:ext cx="7772400" cy="914400"/>
          </a:xfrm>
          <a:prstGeom prst="rect">
            <a:avLst/>
          </a:prstGeom>
        </p:spPr>
        <p:txBody>
          <a:bodyPr/>
          <a:lstStyle/>
          <a:p>
            <a:pPr algn="l" rtl="0">
              <a:spcBef>
                <a:spcPct val="0"/>
              </a:spcBef>
              <a:defRPr/>
            </a:pPr>
            <a:r>
              <a:rPr lang="en-US" sz="3600" kern="1200" spc="-100">
                <a:solidFill>
                  <a:srgbClr val="DBF5F9">
                    <a:satMod val="200000"/>
                  </a:srgbClr>
                </a:solidFill>
                <a:latin typeface="Schoolbell" pitchFamily="2" charset="0"/>
                <a:ea typeface="Schoolbell" pitchFamily="2" charset="0"/>
                <a:cs typeface="+mn-cs"/>
              </a:rPr>
              <a:t>I fly in the sky like a bird. I travel all around the world. I am a ________.</a:t>
            </a:r>
            <a:endParaRPr lang="el-GR" sz="3600" kern="1200" spc="-100" dirty="0">
              <a:solidFill>
                <a:srgbClr val="DBF5F9">
                  <a:satMod val="200000"/>
                </a:srgbClr>
              </a:solidFill>
              <a:latin typeface="Consolas"/>
              <a:ea typeface="Schoolbell" pitchFamily="2" charset="0"/>
              <a:cs typeface="+mn-cs"/>
            </a:endParaRPr>
          </a:p>
        </p:txBody>
      </p:sp>
      <p:pic>
        <p:nvPicPr>
          <p:cNvPr id="5" name="Picture 3" descr="F:\Important Documents\Dropbox\Dropbox\MyCuteGraphics\WEATHER\swirly-cloud-black-white.png"/>
          <p:cNvPicPr>
            <a:picLocks noChangeAspect="1" noChangeArrowheads="1"/>
          </p:cNvPicPr>
          <p:nvPr/>
        </p:nvPicPr>
        <p:blipFill>
          <a:blip r:embed="rId5" cstate="email"/>
          <a:srcRect/>
          <a:stretch>
            <a:fillRect/>
          </a:stretch>
        </p:blipFill>
        <p:spPr bwMode="auto">
          <a:xfrm>
            <a:off x="7620000" y="381000"/>
            <a:ext cx="882773" cy="581025"/>
          </a:xfrm>
          <a:prstGeom prst="rect">
            <a:avLst/>
          </a:prstGeom>
          <a:noFill/>
        </p:spPr>
      </p:pic>
      <p:pic>
        <p:nvPicPr>
          <p:cNvPr id="6" name="Picture 3" descr="F:\Important Documents\Dropbox\Dropbox\MyCuteGraphics\WEATHER\swirly-cloud-black-white.png"/>
          <p:cNvPicPr>
            <a:picLocks noChangeAspect="1" noChangeArrowheads="1"/>
          </p:cNvPicPr>
          <p:nvPr/>
        </p:nvPicPr>
        <p:blipFill>
          <a:blip r:embed="rId6" cstate="email"/>
          <a:srcRect/>
          <a:stretch>
            <a:fillRect/>
          </a:stretch>
        </p:blipFill>
        <p:spPr bwMode="auto">
          <a:xfrm rot="395568">
            <a:off x="7879855" y="3174270"/>
            <a:ext cx="906562" cy="596682"/>
          </a:xfrm>
          <a:prstGeom prst="rect">
            <a:avLst/>
          </a:prstGeom>
          <a:noFill/>
        </p:spPr>
      </p:pic>
      <p:pic>
        <p:nvPicPr>
          <p:cNvPr id="7" name="Picture 3" descr="F:\Important Documents\Dropbox\Dropbox\MyCuteGraphics\WEATHER\swirly-cloud-black-white.png"/>
          <p:cNvPicPr>
            <a:picLocks noChangeAspect="1" noChangeArrowheads="1"/>
          </p:cNvPicPr>
          <p:nvPr/>
        </p:nvPicPr>
        <p:blipFill>
          <a:blip r:embed="rId7" cstate="email"/>
          <a:srcRect/>
          <a:stretch>
            <a:fillRect/>
          </a:stretch>
        </p:blipFill>
        <p:spPr bwMode="auto">
          <a:xfrm>
            <a:off x="6096000" y="1828800"/>
            <a:ext cx="1736603" cy="1143000"/>
          </a:xfrm>
          <a:prstGeom prst="rect">
            <a:avLst/>
          </a:prstGeom>
          <a:noFill/>
        </p:spPr>
      </p:pic>
      <p:sp>
        <p:nvSpPr>
          <p:cNvPr id="8" name="TextBox 7"/>
          <p:cNvSpPr txBox="1"/>
          <p:nvPr/>
        </p:nvSpPr>
        <p:spPr>
          <a:xfrm>
            <a:off x="5943600" y="914400"/>
            <a:ext cx="1447800" cy="707886"/>
          </a:xfrm>
          <a:prstGeom prst="rect">
            <a:avLst/>
          </a:prstGeom>
          <a:noFill/>
        </p:spPr>
        <p:txBody>
          <a:bodyPr wrap="square" rtlCol="0">
            <a:spAutoFit/>
          </a:bodyPr>
          <a:lstStyle/>
          <a:p>
            <a:pPr algn="l" rtl="0"/>
            <a:r>
              <a:rPr lang="en-US" kern="1200" dirty="0">
                <a:solidFill>
                  <a:srgbClr val="00B0F0"/>
                </a:solidFill>
                <a:latin typeface="Corbel"/>
                <a:ea typeface="+mn-ea"/>
                <a:cs typeface="+mn-cs"/>
              </a:rPr>
              <a:t> </a:t>
            </a:r>
            <a:r>
              <a:rPr lang="en-US" sz="4000" kern="1200" dirty="0">
                <a:solidFill>
                  <a:srgbClr val="00B0F0"/>
                </a:solidFill>
                <a:latin typeface="Corbel"/>
                <a:ea typeface="+mn-ea"/>
                <a:cs typeface="+mn-cs"/>
              </a:rPr>
              <a:t>pilot</a:t>
            </a:r>
            <a:endParaRPr lang="el-GR" sz="4000" kern="1200" dirty="0">
              <a:solidFill>
                <a:srgbClr val="00B0F0"/>
              </a:solidFill>
              <a:latin typeface="Corbel"/>
              <a:ea typeface="+mn-ea"/>
              <a:cs typeface="+mn-cs"/>
            </a:endParaRPr>
          </a:p>
        </p:txBody>
      </p:sp>
      <p:sp>
        <p:nvSpPr>
          <p:cNvPr id="12" name="Action Button: Forward or Next 11">
            <a:hlinkClick r:id="" action="ppaction://hlinkshowjump?jump=nextslide" highlightClick="1"/>
          </p:cNvPr>
          <p:cNvSpPr/>
          <p:nvPr/>
        </p:nvSpPr>
        <p:spPr>
          <a:xfrm>
            <a:off x="8458200" y="6172200"/>
            <a:ext cx="533400" cy="509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airplane-fly-by-01.mp3">
            <a:hlinkClick r:id="" action="ppaction://media"/>
          </p:cNvPr>
          <p:cNvPicPr>
            <a:picLocks noRot="1" noChangeAspect="1"/>
          </p:cNvPicPr>
          <p:nvPr>
            <a:audioFile r:link="rId1"/>
          </p:nvPr>
        </p:nvPicPr>
        <p:blipFill>
          <a:blip r:embed="rId8"/>
          <a:stretch>
            <a:fillRect/>
          </a:stretch>
        </p:blipFill>
        <p:spPr>
          <a:xfrm>
            <a:off x="4470400" y="3327400"/>
            <a:ext cx="203200" cy="203200"/>
          </a:xfrm>
          <a:prstGeom prst="rect">
            <a:avLst/>
          </a:prstGeom>
        </p:spPr>
      </p:pic>
      <p:sp>
        <p:nvSpPr>
          <p:cNvPr id="9" name="Rectangle 8">
            <a:extLst>
              <a:ext uri="{FF2B5EF4-FFF2-40B4-BE49-F238E27FC236}">
                <a16:creationId xmlns:a16="http://schemas.microsoft.com/office/drawing/2014/main" id="{F228893F-493E-47F6-A84D-BFC9804FC387}"/>
              </a:ext>
            </a:extLst>
          </p:cNvPr>
          <p:cNvSpPr/>
          <p:nvPr/>
        </p:nvSpPr>
        <p:spPr>
          <a:xfrm>
            <a:off x="5670535" y="6334780"/>
            <a:ext cx="3321065" cy="523220"/>
          </a:xfrm>
          <a:prstGeom prst="rect">
            <a:avLst/>
          </a:prstGeom>
          <a:noFill/>
        </p:spPr>
        <p:txBody>
          <a:bodyPr wrap="square" lIns="91440" tIns="45720" rIns="91440" bIns="45720">
            <a:spAutoFit/>
          </a:bodyPr>
          <a:lstStyle/>
          <a:p>
            <a:pPr algn="ct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rPr>
              <a:t>Meshnology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ras Medium ITC" panose="020B0602030504020804"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6412"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0"/>
                                        <p:tgtEl>
                                          <p:spTgt spid="5"/>
                                        </p:tgtEl>
                                      </p:cBhvr>
                                    </p:animEffect>
                                    <p:anim calcmode="lin" valueType="num">
                                      <p:cBhvr>
                                        <p:cTn id="10" dur="3000" fill="hold"/>
                                        <p:tgtEl>
                                          <p:spTgt spid="5"/>
                                        </p:tgtEl>
                                        <p:attrNameLst>
                                          <p:attrName>ppt_x</p:attrName>
                                        </p:attrNameLst>
                                      </p:cBhvr>
                                      <p:tavLst>
                                        <p:tav tm="0">
                                          <p:val>
                                            <p:strVal val="#ppt_x"/>
                                          </p:val>
                                        </p:tav>
                                        <p:tav tm="100000">
                                          <p:val>
                                            <p:strVal val="#ppt_x"/>
                                          </p:val>
                                        </p:tav>
                                      </p:tavLst>
                                    </p:anim>
                                    <p:anim calcmode="lin" valueType="num">
                                      <p:cBhvr>
                                        <p:cTn id="11" dur="3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3000"/>
                            </p:stCondLst>
                            <p:childTnLst>
                              <p:par>
                                <p:cTn id="13" presetID="3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600" decel="100000"/>
                                        <p:tgtEl>
                                          <p:spTgt spid="6"/>
                                        </p:tgtEl>
                                      </p:cBhvr>
                                    </p:animEffect>
                                    <p:anim calcmode="lin" valueType="num">
                                      <p:cBhvr>
                                        <p:cTn id="16" dur="1600" decel="100000" fill="hold"/>
                                        <p:tgtEl>
                                          <p:spTgt spid="6"/>
                                        </p:tgtEl>
                                        <p:attrNameLst>
                                          <p:attrName>style.rotation</p:attrName>
                                        </p:attrNameLst>
                                      </p:cBhvr>
                                      <p:tavLst>
                                        <p:tav tm="0">
                                          <p:val>
                                            <p:fltVal val="-90"/>
                                          </p:val>
                                        </p:tav>
                                        <p:tav tm="100000">
                                          <p:val>
                                            <p:fltVal val="0"/>
                                          </p:val>
                                        </p:tav>
                                      </p:tavLst>
                                    </p:anim>
                                    <p:anim calcmode="lin" valueType="num">
                                      <p:cBhvr>
                                        <p:cTn id="17" dur="1600" decel="100000" fill="hold"/>
                                        <p:tgtEl>
                                          <p:spTgt spid="6"/>
                                        </p:tgtEl>
                                        <p:attrNameLst>
                                          <p:attrName>ppt_x</p:attrName>
                                        </p:attrNameLst>
                                      </p:cBhvr>
                                      <p:tavLst>
                                        <p:tav tm="0">
                                          <p:val>
                                            <p:strVal val="#ppt_x+0.4"/>
                                          </p:val>
                                        </p:tav>
                                        <p:tav tm="100000">
                                          <p:val>
                                            <p:strVal val="#ppt_x-0.05"/>
                                          </p:val>
                                        </p:tav>
                                      </p:tavLst>
                                    </p:anim>
                                    <p:anim calcmode="lin" valueType="num">
                                      <p:cBhvr>
                                        <p:cTn id="18" dur="1600" decel="100000" fill="hold"/>
                                        <p:tgtEl>
                                          <p:spTgt spid="6"/>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21" fill="hold">
                            <p:stCondLst>
                              <p:cond delay="5000"/>
                            </p:stCondLst>
                            <p:childTnLst>
                              <p:par>
                                <p:cTn id="22" presetID="3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600" decel="100000"/>
                                        <p:tgtEl>
                                          <p:spTgt spid="2"/>
                                        </p:tgtEl>
                                      </p:cBhvr>
                                    </p:animEffect>
                                    <p:anim calcmode="lin" valueType="num">
                                      <p:cBhvr>
                                        <p:cTn id="25" dur="1600" decel="100000" fill="hold"/>
                                        <p:tgtEl>
                                          <p:spTgt spid="2"/>
                                        </p:tgtEl>
                                        <p:attrNameLst>
                                          <p:attrName>style.rotation</p:attrName>
                                        </p:attrNameLst>
                                      </p:cBhvr>
                                      <p:tavLst>
                                        <p:tav tm="0">
                                          <p:val>
                                            <p:fltVal val="-90"/>
                                          </p:val>
                                        </p:tav>
                                        <p:tav tm="100000">
                                          <p:val>
                                            <p:fltVal val="0"/>
                                          </p:val>
                                        </p:tav>
                                      </p:tavLst>
                                    </p:anim>
                                    <p:anim calcmode="lin" valueType="num">
                                      <p:cBhvr>
                                        <p:cTn id="26" dur="1600" decel="100000" fill="hold"/>
                                        <p:tgtEl>
                                          <p:spTgt spid="2"/>
                                        </p:tgtEl>
                                        <p:attrNameLst>
                                          <p:attrName>ppt_x</p:attrName>
                                        </p:attrNameLst>
                                      </p:cBhvr>
                                      <p:tavLst>
                                        <p:tav tm="0">
                                          <p:val>
                                            <p:strVal val="#ppt_x+0.4"/>
                                          </p:val>
                                        </p:tav>
                                        <p:tav tm="100000">
                                          <p:val>
                                            <p:strVal val="#ppt_x-0.05"/>
                                          </p:val>
                                        </p:tav>
                                      </p:tavLst>
                                    </p:anim>
                                    <p:anim calcmode="lin" valueType="num">
                                      <p:cBhvr>
                                        <p:cTn id="27" dur="1600" decel="100000" fill="hold"/>
                                        <p:tgtEl>
                                          <p:spTgt spid="2"/>
                                        </p:tgtEl>
                                        <p:attrNameLst>
                                          <p:attrName>ppt_y</p:attrName>
                                        </p:attrNameLst>
                                      </p:cBhvr>
                                      <p:tavLst>
                                        <p:tav tm="0">
                                          <p:val>
                                            <p:strVal val="#ppt_y-0.4"/>
                                          </p:val>
                                        </p:tav>
                                        <p:tav tm="100000">
                                          <p:val>
                                            <p:strVal val="#ppt_y+0.1"/>
                                          </p:val>
                                        </p:tav>
                                      </p:tavLst>
                                    </p:anim>
                                    <p:anim calcmode="lin" valueType="num">
                                      <p:cBhvr>
                                        <p:cTn id="28"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29"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30" fill="hold">
                            <p:stCondLst>
                              <p:cond delay="7000"/>
                            </p:stCondLst>
                            <p:childTnLst>
                              <p:par>
                                <p:cTn id="31" presetID="3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600" decel="100000"/>
                                        <p:tgtEl>
                                          <p:spTgt spid="7"/>
                                        </p:tgtEl>
                                      </p:cBhvr>
                                    </p:animEffect>
                                    <p:anim calcmode="lin" valueType="num">
                                      <p:cBhvr>
                                        <p:cTn id="34" dur="1600" decel="100000" fill="hold"/>
                                        <p:tgtEl>
                                          <p:spTgt spid="7"/>
                                        </p:tgtEl>
                                        <p:attrNameLst>
                                          <p:attrName>style.rotation</p:attrName>
                                        </p:attrNameLst>
                                      </p:cBhvr>
                                      <p:tavLst>
                                        <p:tav tm="0">
                                          <p:val>
                                            <p:fltVal val="-90"/>
                                          </p:val>
                                        </p:tav>
                                        <p:tav tm="100000">
                                          <p:val>
                                            <p:fltVal val="0"/>
                                          </p:val>
                                        </p:tav>
                                      </p:tavLst>
                                    </p:anim>
                                    <p:anim calcmode="lin" valueType="num">
                                      <p:cBhvr>
                                        <p:cTn id="35" dur="1600" decel="100000" fill="hold"/>
                                        <p:tgtEl>
                                          <p:spTgt spid="7"/>
                                        </p:tgtEl>
                                        <p:attrNameLst>
                                          <p:attrName>ppt_x</p:attrName>
                                        </p:attrNameLst>
                                      </p:cBhvr>
                                      <p:tavLst>
                                        <p:tav tm="0">
                                          <p:val>
                                            <p:strVal val="#ppt_x+0.4"/>
                                          </p:val>
                                        </p:tav>
                                        <p:tav tm="100000">
                                          <p:val>
                                            <p:strVal val="#ppt_x-0.05"/>
                                          </p:val>
                                        </p:tav>
                                      </p:tavLst>
                                    </p:anim>
                                    <p:anim calcmode="lin" valueType="num">
                                      <p:cBhvr>
                                        <p:cTn id="36" dur="1600" decel="100000" fill="hold"/>
                                        <p:tgtEl>
                                          <p:spTgt spid="7"/>
                                        </p:tgtEl>
                                        <p:attrNameLst>
                                          <p:attrName>ppt_y</p:attrName>
                                        </p:attrNameLst>
                                      </p:cBhvr>
                                      <p:tavLst>
                                        <p:tav tm="0">
                                          <p:val>
                                            <p:strVal val="#ppt_y-0.4"/>
                                          </p:val>
                                        </p:tav>
                                        <p:tav tm="100000">
                                          <p:val>
                                            <p:strVal val="#ppt_y+0.1"/>
                                          </p:val>
                                        </p:tav>
                                      </p:tavLst>
                                    </p:anim>
                                    <p:anim calcmode="lin" valueType="num">
                                      <p:cBhvr>
                                        <p:cTn id="37"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38"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0"/>
                                        <p:tgtEl>
                                          <p:spTgt spid="3"/>
                                        </p:tgtEl>
                                      </p:cBhvr>
                                    </p:animEffect>
                                    <p:anim calcmode="lin" valueType="num">
                                      <p:cBhvr>
                                        <p:cTn id="42" dur="5000" fill="hold"/>
                                        <p:tgtEl>
                                          <p:spTgt spid="3"/>
                                        </p:tgtEl>
                                        <p:attrNameLst>
                                          <p:attrName>ppt_x</p:attrName>
                                        </p:attrNameLst>
                                      </p:cBhvr>
                                      <p:tavLst>
                                        <p:tav tm="0">
                                          <p:val>
                                            <p:strVal val="#ppt_x"/>
                                          </p:val>
                                        </p:tav>
                                        <p:tav tm="100000">
                                          <p:val>
                                            <p:strVal val="#ppt_x"/>
                                          </p:val>
                                        </p:tav>
                                      </p:tavLst>
                                    </p:anim>
                                    <p:anim calcmode="lin" valueType="num">
                                      <p:cBhvr>
                                        <p:cTn id="43" dur="5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80">
                                          <p:stCondLst>
                                            <p:cond delay="0"/>
                                          </p:stCondLst>
                                        </p:cTn>
                                        <p:tgtEl>
                                          <p:spTgt spid="8"/>
                                        </p:tgtEl>
                                      </p:cBhvr>
                                    </p:animEffect>
                                    <p:anim calcmode="lin" valueType="num">
                                      <p:cBhvr>
                                        <p:cTn id="4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4" dur="26">
                                          <p:stCondLst>
                                            <p:cond delay="650"/>
                                          </p:stCondLst>
                                        </p:cTn>
                                        <p:tgtEl>
                                          <p:spTgt spid="8"/>
                                        </p:tgtEl>
                                      </p:cBhvr>
                                      <p:to x="100000" y="60000"/>
                                    </p:animScale>
                                    <p:animScale>
                                      <p:cBhvr>
                                        <p:cTn id="55" dur="166" decel="50000">
                                          <p:stCondLst>
                                            <p:cond delay="676"/>
                                          </p:stCondLst>
                                        </p:cTn>
                                        <p:tgtEl>
                                          <p:spTgt spid="8"/>
                                        </p:tgtEl>
                                      </p:cBhvr>
                                      <p:to x="100000" y="100000"/>
                                    </p:animScale>
                                    <p:animScale>
                                      <p:cBhvr>
                                        <p:cTn id="56" dur="26">
                                          <p:stCondLst>
                                            <p:cond delay="1312"/>
                                          </p:stCondLst>
                                        </p:cTn>
                                        <p:tgtEl>
                                          <p:spTgt spid="8"/>
                                        </p:tgtEl>
                                      </p:cBhvr>
                                      <p:to x="100000" y="80000"/>
                                    </p:animScale>
                                    <p:animScale>
                                      <p:cBhvr>
                                        <p:cTn id="57" dur="166" decel="50000">
                                          <p:stCondLst>
                                            <p:cond delay="1338"/>
                                          </p:stCondLst>
                                        </p:cTn>
                                        <p:tgtEl>
                                          <p:spTgt spid="8"/>
                                        </p:tgtEl>
                                      </p:cBhvr>
                                      <p:to x="100000" y="100000"/>
                                    </p:animScale>
                                    <p:animScale>
                                      <p:cBhvr>
                                        <p:cTn id="58" dur="26">
                                          <p:stCondLst>
                                            <p:cond delay="1642"/>
                                          </p:stCondLst>
                                        </p:cTn>
                                        <p:tgtEl>
                                          <p:spTgt spid="8"/>
                                        </p:tgtEl>
                                      </p:cBhvr>
                                      <p:to x="100000" y="90000"/>
                                    </p:animScale>
                                    <p:animScale>
                                      <p:cBhvr>
                                        <p:cTn id="59" dur="166" decel="50000">
                                          <p:stCondLst>
                                            <p:cond delay="1668"/>
                                          </p:stCondLst>
                                        </p:cTn>
                                        <p:tgtEl>
                                          <p:spTgt spid="8"/>
                                        </p:tgtEl>
                                      </p:cBhvr>
                                      <p:to x="100000" y="100000"/>
                                    </p:animScale>
                                    <p:animScale>
                                      <p:cBhvr>
                                        <p:cTn id="60" dur="26">
                                          <p:stCondLst>
                                            <p:cond delay="1808"/>
                                          </p:stCondLst>
                                        </p:cTn>
                                        <p:tgtEl>
                                          <p:spTgt spid="8"/>
                                        </p:tgtEl>
                                      </p:cBhvr>
                                      <p:to x="100000" y="95000"/>
                                    </p:animScale>
                                    <p:animScale>
                                      <p:cBhvr>
                                        <p:cTn id="6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1391</TotalTime>
  <Words>499</Words>
  <Application>Microsoft Office PowerPoint</Application>
  <PresentationFormat>On-screen Show (4:3)</PresentationFormat>
  <Paragraphs>42</Paragraphs>
  <Slides>13</Slides>
  <Notes>0</Notes>
  <HiddenSlides>0</HiddenSlides>
  <MMClips>11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vt:i4>
      </vt:variant>
    </vt:vector>
  </HeadingPairs>
  <TitlesOfParts>
    <vt:vector size="28" baseType="lpstr">
      <vt:lpstr>Wingdings</vt:lpstr>
      <vt:lpstr>Wingdings 2</vt:lpstr>
      <vt:lpstr>Porky's</vt:lpstr>
      <vt:lpstr>HomegirlKiddo</vt:lpstr>
      <vt:lpstr>Comic Sans MS</vt:lpstr>
      <vt:lpstr>Consolas</vt:lpstr>
      <vt:lpstr>Eras Medium ITC</vt:lpstr>
      <vt:lpstr>Wingdings 3</vt:lpstr>
      <vt:lpstr>Calibri</vt:lpstr>
      <vt:lpstr>Corbel</vt:lpstr>
      <vt:lpstr>Lucida Console</vt:lpstr>
      <vt:lpstr>Schoolbell</vt:lpstr>
      <vt:lpstr>LaurenScript</vt:lpstr>
      <vt:lpstr>PassingNotes</vt:lpstr>
      <vt:lpstr>Metro</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MISHO )</dc:creator>
  <cp:lastModifiedBy>hp</cp:lastModifiedBy>
  <cp:revision>173</cp:revision>
  <dcterms:created xsi:type="dcterms:W3CDTF">2013-08-15T06:05:11Z</dcterms:created>
  <dcterms:modified xsi:type="dcterms:W3CDTF">2020-09-28T21:26:14Z</dcterms:modified>
</cp:coreProperties>
</file>