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1" autoAdjust="0"/>
    <p:restoredTop sz="94660"/>
  </p:normalViewPr>
  <p:slideViewPr>
    <p:cSldViewPr snapToGrid="0">
      <p:cViewPr>
        <p:scale>
          <a:sx n="86" d="100"/>
          <a:sy n="86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4AFB37-E94F-4E6D-A424-2F312D6A6BFE}" type="datetimeFigureOut">
              <a:rPr lang="ar-SA" smtClean="0"/>
              <a:t>18/02/1442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BD6376-31E7-4956-8869-670DD2B96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83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D6376-31E7-4956-8869-670DD2B964F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96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AD8-7F18-4ADA-B21A-36B5A4737AA0}" type="uaqdatetime1">
              <a:rPr lang="ar-SA" smtClean="0"/>
              <a:t>18/02/1442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99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E8CD-E8D7-4A57-9A2E-24F5D81C3DD8}" type="uaqdatetime1">
              <a:rPr lang="ar-SA" smtClean="0"/>
              <a:t>18/02/1442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8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1C8C-9D16-4CFD-BEAC-9D5D9E0519C4}" type="uaqdatetime1">
              <a:rPr lang="ar-SA" smtClean="0"/>
              <a:t>18/02/1442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670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FF40-37BB-4FA8-BD81-8DD39BBDEF44}" type="uaqdatetime1">
              <a:rPr lang="ar-SA" smtClean="0"/>
              <a:t>18/02/1442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56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142E-39D7-4F30-8DB9-47217E58D183}" type="uaqdatetime1">
              <a:rPr lang="ar-SA" smtClean="0"/>
              <a:t>18/02/1442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62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482E-A9A2-4275-96AD-3D1507945D89}" type="uaqdatetime1">
              <a:rPr lang="ar-SA" smtClean="0"/>
              <a:t>18/02/1442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2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7046-6474-4D63-9FFC-DF469096FA1C}" type="uaqdatetime1">
              <a:rPr lang="ar-SA" smtClean="0"/>
              <a:t>18/02/1442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1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5EE-D8D0-4206-A2F0-ABF101EAC418}" type="uaqdatetime1">
              <a:rPr lang="ar-SA" smtClean="0"/>
              <a:t>18/02/1442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77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72D6-5D91-4936-B1D0-93F84ACEEA7E}" type="uaqdatetime1">
              <a:rPr lang="ar-SA" smtClean="0"/>
              <a:t>18/02/1442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95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F82F-836C-48F4-B2E6-75C958765D20}" type="uaqdatetime1">
              <a:rPr lang="ar-SA" smtClean="0"/>
              <a:t>18/02/1442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57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4FCE-8C26-4BA7-BFAF-52CC42D44118}" type="uaqdatetime1">
              <a:rPr lang="ar-SA" smtClean="0"/>
              <a:t>18/02/1442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smtClean="0"/>
              <a:t>Dalal Al-Juaid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66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10ABC-F64E-4FE8-9DEE-6F3E9CB3A310}" type="uaqdatetime1">
              <a:rPr lang="ar-SA" smtClean="0"/>
              <a:t>18/02/1442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Dalal Al-Juaid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6B2A99D-AB17-4A2B-A97E-E2677346D8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07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67" y="1298448"/>
            <a:ext cx="7843181" cy="325526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Unit  3  Who’s  who</a:t>
            </a:r>
            <a:endParaRPr lang="ar-SA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Workbook</a:t>
            </a:r>
            <a:endParaRPr lang="ar-SA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3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97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0" y="0"/>
            <a:ext cx="74887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2"/>
          <p:cNvSpPr txBox="1"/>
          <p:nvPr/>
        </p:nvSpPr>
        <p:spPr>
          <a:xfrm>
            <a:off x="6654969" y="3863621"/>
            <a:ext cx="55370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is a dentist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works at a dental clinic </a:t>
            </a:r>
            <a:endParaRPr lang="ar-S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3"/>
          <p:cNvSpPr txBox="1"/>
          <p:nvPr/>
        </p:nvSpPr>
        <p:spPr>
          <a:xfrm>
            <a:off x="6654968" y="4440482"/>
            <a:ext cx="55370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He is a travel agent  </a:t>
            </a:r>
          </a:p>
          <a:p>
            <a:pPr algn="l" rtl="0"/>
            <a:r>
              <a:rPr lang="en-US" sz="20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He works at a travel agency </a:t>
            </a:r>
            <a:endParaRPr lang="ar-SA" sz="20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6654968" y="5005610"/>
            <a:ext cx="61206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 is a graphic designer  </a:t>
            </a:r>
          </a:p>
          <a:p>
            <a:pPr algn="l" rt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 works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 an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advertisement firm </a:t>
            </a:r>
            <a:endParaRPr lang="ar-SA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5"/>
          <p:cNvSpPr txBox="1"/>
          <p:nvPr/>
        </p:nvSpPr>
        <p:spPr>
          <a:xfrm>
            <a:off x="6654968" y="5570738"/>
            <a:ext cx="62804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 is an engineer </a:t>
            </a:r>
          </a:p>
          <a:p>
            <a:pPr algn="l" rtl="0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 works for a construction company </a:t>
            </a:r>
            <a:endParaRPr lang="ar-SA" sz="20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6"/>
          <p:cNvSpPr txBox="1"/>
          <p:nvPr/>
        </p:nvSpPr>
        <p:spPr>
          <a:xfrm>
            <a:off x="6654969" y="6135866"/>
            <a:ext cx="55370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 is a salesperson  </a:t>
            </a:r>
          </a:p>
          <a:p>
            <a:pPr algn="l" rtl="0"/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 works in a store </a:t>
            </a:r>
            <a:endParaRPr lang="ar-SA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21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97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20" y="178616"/>
            <a:ext cx="8123602" cy="66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3"/>
          <p:cNvSpPr txBox="1"/>
          <p:nvPr/>
        </p:nvSpPr>
        <p:spPr>
          <a:xfrm>
            <a:off x="4763443" y="1614488"/>
            <a:ext cx="4608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Walid do ? 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 does Walid work ? 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4"/>
          <p:cNvSpPr txBox="1"/>
          <p:nvPr/>
        </p:nvSpPr>
        <p:spPr>
          <a:xfrm>
            <a:off x="4582899" y="2683485"/>
            <a:ext cx="46119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Rasheed do ? 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 does Rasheed work ? 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5"/>
          <p:cNvSpPr txBox="1"/>
          <p:nvPr/>
        </p:nvSpPr>
        <p:spPr>
          <a:xfrm>
            <a:off x="4582899" y="3683737"/>
            <a:ext cx="75183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 do Tariq and Adnan take the bus to ?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 takes the bus to school ? 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6"/>
          <p:cNvSpPr txBox="1"/>
          <p:nvPr/>
        </p:nvSpPr>
        <p:spPr>
          <a:xfrm>
            <a:off x="4682393" y="4683989"/>
            <a:ext cx="52996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 plays football in the park ? 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does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 play football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7"/>
          <p:cNvSpPr txBox="1"/>
          <p:nvPr/>
        </p:nvSpPr>
        <p:spPr>
          <a:xfrm>
            <a:off x="4682393" y="5624382"/>
            <a:ext cx="5129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 do they speak English ? 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they speak at home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9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97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09" y="836016"/>
            <a:ext cx="8228869" cy="51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2"/>
          <p:cNvSpPr txBox="1"/>
          <p:nvPr/>
        </p:nvSpPr>
        <p:spPr>
          <a:xfrm>
            <a:off x="6898145" y="1613404"/>
            <a:ext cx="16387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eaches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3"/>
          <p:cNvSpPr txBox="1"/>
          <p:nvPr/>
        </p:nvSpPr>
        <p:spPr>
          <a:xfrm>
            <a:off x="9279467" y="2532538"/>
            <a:ext cx="1247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player </a:t>
            </a:r>
            <a:endParaRPr lang="ar-S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7120703" y="3368188"/>
            <a:ext cx="1416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works </a:t>
            </a:r>
            <a:endParaRPr lang="ar-S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5"/>
          <p:cNvSpPr txBox="1"/>
          <p:nvPr/>
        </p:nvSpPr>
        <p:spPr>
          <a:xfrm>
            <a:off x="6898145" y="3857945"/>
            <a:ext cx="1296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writer </a:t>
            </a:r>
            <a:endParaRPr lang="ar-S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6"/>
          <p:cNvSpPr txBox="1"/>
          <p:nvPr/>
        </p:nvSpPr>
        <p:spPr>
          <a:xfrm>
            <a:off x="6075161" y="4599752"/>
            <a:ext cx="12400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writes </a:t>
            </a:r>
            <a:endParaRPr lang="ar-S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7"/>
          <p:cNvSpPr txBox="1"/>
          <p:nvPr/>
        </p:nvSpPr>
        <p:spPr>
          <a:xfrm>
            <a:off x="6778819" y="5341559"/>
            <a:ext cx="2500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is an engineer  </a:t>
            </a:r>
            <a:endParaRPr lang="ar-SA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55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99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60" y="0"/>
            <a:ext cx="7385185" cy="68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2"/>
          <p:cNvSpPr txBox="1"/>
          <p:nvPr/>
        </p:nvSpPr>
        <p:spPr>
          <a:xfrm>
            <a:off x="6202263" y="5095617"/>
            <a:ext cx="4757194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51" b="1" dirty="0">
                <a:solidFill>
                  <a:srgbClr val="009900"/>
                </a:solidFill>
                <a:latin typeface="Comic Sans MS" panose="030F0702030302020204" pitchFamily="66" charset="0"/>
              </a:rPr>
              <a:t>take  the bus to work </a:t>
            </a:r>
            <a:endParaRPr lang="ar-SA" sz="2051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3"/>
          <p:cNvSpPr txBox="1"/>
          <p:nvPr/>
        </p:nvSpPr>
        <p:spPr>
          <a:xfrm>
            <a:off x="6149511" y="5412125"/>
            <a:ext cx="4757194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51" b="1" dirty="0">
                <a:solidFill>
                  <a:srgbClr val="009900"/>
                </a:solidFill>
                <a:latin typeface="Comic Sans MS" panose="030F0702030302020204" pitchFamily="66" charset="0"/>
              </a:rPr>
              <a:t>drives  his car to work </a:t>
            </a:r>
            <a:endParaRPr lang="ar-SA" sz="2051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6677025" y="5689921"/>
            <a:ext cx="4197096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51" b="1" dirty="0">
                <a:solidFill>
                  <a:srgbClr val="009900"/>
                </a:solidFill>
                <a:latin typeface="Comic Sans MS" panose="030F0702030302020204" pitchFamily="66" charset="0"/>
              </a:rPr>
              <a:t>rides  his bike to work </a:t>
            </a:r>
            <a:endParaRPr lang="ar-SA" sz="2051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5"/>
          <p:cNvSpPr txBox="1"/>
          <p:nvPr/>
        </p:nvSpPr>
        <p:spPr>
          <a:xfrm>
            <a:off x="6571523" y="6006429"/>
            <a:ext cx="3426054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51" b="1" dirty="0">
                <a:solidFill>
                  <a:srgbClr val="009900"/>
                </a:solidFill>
                <a:latin typeface="Comic Sans MS" panose="030F0702030302020204" pitchFamily="66" charset="0"/>
              </a:rPr>
              <a:t>walk  to work </a:t>
            </a:r>
            <a:endParaRPr lang="ar-SA" sz="2051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6"/>
          <p:cNvSpPr txBox="1"/>
          <p:nvPr/>
        </p:nvSpPr>
        <p:spPr>
          <a:xfrm>
            <a:off x="6624273" y="6308897"/>
            <a:ext cx="3629722" cy="407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51" b="1" dirty="0">
                <a:solidFill>
                  <a:srgbClr val="009900"/>
                </a:solidFill>
                <a:latin typeface="Comic Sans MS" panose="030F0702030302020204" pitchFamily="66" charset="0"/>
              </a:rPr>
              <a:t>t</a:t>
            </a:r>
            <a:r>
              <a:rPr lang="en-US" sz="2051" b="1" dirty="0">
                <a:solidFill>
                  <a:srgbClr val="009900"/>
                </a:solidFill>
                <a:latin typeface="Comic Sans MS" panose="030F0702030302020204" pitchFamily="66" charset="0"/>
              </a:rPr>
              <a:t>akes  a taxi to work </a:t>
            </a:r>
            <a:endParaRPr lang="ar-SA" sz="2051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85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100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4" name="مجموعة 2"/>
          <p:cNvGrpSpPr/>
          <p:nvPr/>
        </p:nvGrpSpPr>
        <p:grpSpPr>
          <a:xfrm>
            <a:off x="3499556" y="85426"/>
            <a:ext cx="6999111" cy="6529864"/>
            <a:chOff x="95250" y="85425"/>
            <a:chExt cx="8041729" cy="91318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85425"/>
              <a:ext cx="7753697" cy="913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مستطيل 1"/>
            <p:cNvSpPr/>
            <p:nvPr/>
          </p:nvSpPr>
          <p:spPr>
            <a:xfrm>
              <a:off x="6048747" y="3024560"/>
              <a:ext cx="2088232" cy="3528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40" y="2320547"/>
            <a:ext cx="3584419" cy="22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5"/>
          <p:cNvSpPr txBox="1"/>
          <p:nvPr/>
        </p:nvSpPr>
        <p:spPr>
          <a:xfrm>
            <a:off x="5149872" y="1806810"/>
            <a:ext cx="2444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I want to be </a:t>
            </a:r>
            <a:endParaRPr lang="ar-SA" sz="20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6"/>
          <p:cNvSpPr txBox="1"/>
          <p:nvPr/>
        </p:nvSpPr>
        <p:spPr>
          <a:xfrm>
            <a:off x="5386051" y="2687587"/>
            <a:ext cx="15004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w</a:t>
            </a:r>
            <a:r>
              <a:rPr lang="en-US" sz="20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orks 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7"/>
          <p:cNvSpPr txBox="1"/>
          <p:nvPr/>
        </p:nvSpPr>
        <p:spPr>
          <a:xfrm>
            <a:off x="5506397" y="3217789"/>
            <a:ext cx="25423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d</a:t>
            </a:r>
            <a:r>
              <a:rPr lang="en-US" sz="20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o </a:t>
            </a:r>
            <a:r>
              <a:rPr lang="en-US" sz="20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you want </a:t>
            </a:r>
            <a:r>
              <a:rPr lang="en-US" sz="20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to be 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5339104" y="3554126"/>
            <a:ext cx="2128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want to be 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9"/>
          <p:cNvSpPr txBox="1"/>
          <p:nvPr/>
        </p:nvSpPr>
        <p:spPr>
          <a:xfrm>
            <a:off x="5841407" y="4198042"/>
            <a:ext cx="22584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d</a:t>
            </a:r>
            <a:r>
              <a:rPr lang="en-US" sz="24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oes he work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0"/>
          <p:cNvSpPr txBox="1"/>
          <p:nvPr/>
        </p:nvSpPr>
        <p:spPr>
          <a:xfrm>
            <a:off x="5841407" y="4553146"/>
            <a:ext cx="1859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works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1"/>
          <p:cNvSpPr txBox="1"/>
          <p:nvPr/>
        </p:nvSpPr>
        <p:spPr>
          <a:xfrm>
            <a:off x="5506398" y="4901230"/>
            <a:ext cx="42923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w</a:t>
            </a:r>
            <a:r>
              <a:rPr lang="en-US" sz="24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hat do you want to be ? 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2"/>
          <p:cNvSpPr txBox="1"/>
          <p:nvPr/>
        </p:nvSpPr>
        <p:spPr>
          <a:xfrm>
            <a:off x="5275823" y="5263355"/>
            <a:ext cx="19576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want to be 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3"/>
          <p:cNvSpPr txBox="1"/>
          <p:nvPr/>
        </p:nvSpPr>
        <p:spPr>
          <a:xfrm>
            <a:off x="6250655" y="5859983"/>
            <a:ext cx="5083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a</a:t>
            </a:r>
            <a:r>
              <a:rPr lang="en-US" sz="24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rranges trips for customers </a:t>
            </a:r>
            <a:endParaRPr lang="ar-SA" sz="24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88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100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88" y="864108"/>
            <a:ext cx="3742625" cy="272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14" y="2033353"/>
            <a:ext cx="5875303" cy="45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4"/>
          <p:cNvSpPr/>
          <p:nvPr/>
        </p:nvSpPr>
        <p:spPr>
          <a:xfrm>
            <a:off x="6197601" y="3185481"/>
            <a:ext cx="5571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father and uncle have great jobs. </a:t>
            </a:r>
            <a:endParaRPr lang="en-US" sz="2400" dirty="0">
              <a:solidFill>
                <a:srgbClr val="CC006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father is a teacher. He works at </a:t>
            </a:r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school</a:t>
            </a:r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He teaches </a:t>
            </a:r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science .He works from</a:t>
            </a:r>
            <a:r>
              <a:rPr lang="en-US" sz="2400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Sunday to Thursday . </a:t>
            </a:r>
          </a:p>
          <a:p>
            <a:pPr algn="l" rtl="0"/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</a:t>
            </a:r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uncle is </a:t>
            </a:r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</a:t>
            </a:r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doctor. He works in the hospital. </a:t>
            </a:r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helps sick people. He works all </a:t>
            </a:r>
            <a:r>
              <a:rPr lang="en-US" sz="2400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400" b="1" dirty="0">
                <a:solidFill>
                  <a:srgbClr val="CC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time. </a:t>
            </a:r>
            <a:endParaRPr lang="ar-SA" sz="2400" dirty="0">
              <a:solidFill>
                <a:srgbClr val="CC0066"/>
              </a:solidFill>
              <a:latin typeface="MV Boli" panose="0200050003020009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Dalal Al-Juaid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9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36</TotalTime>
  <Words>262</Words>
  <Application>Microsoft Office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Comic Sans MS</vt:lpstr>
      <vt:lpstr>Corbel</vt:lpstr>
      <vt:lpstr>MV Boli</vt:lpstr>
      <vt:lpstr>Tahoma</vt:lpstr>
      <vt:lpstr>Wingdings 2</vt:lpstr>
      <vt:lpstr>Frame</vt:lpstr>
      <vt:lpstr>Unit  3  Who’s  who</vt:lpstr>
      <vt:lpstr>Page 97</vt:lpstr>
      <vt:lpstr>Page 97</vt:lpstr>
      <vt:lpstr>Page 97</vt:lpstr>
      <vt:lpstr>Page 99</vt:lpstr>
      <vt:lpstr>Page 100</vt:lpstr>
      <vt:lpstr>Page 100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 3  Who’s  who</dc:title>
  <dc:creator>Acer</dc:creator>
  <cp:lastModifiedBy>Acer</cp:lastModifiedBy>
  <cp:revision>5</cp:revision>
  <dcterms:created xsi:type="dcterms:W3CDTF">2020-10-05T17:12:25Z</dcterms:created>
  <dcterms:modified xsi:type="dcterms:W3CDTF">2020-10-05T17:49:14Z</dcterms:modified>
</cp:coreProperties>
</file>