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sldIdLst>
    <p:sldId id="266" r:id="rId5"/>
    <p:sldId id="326" r:id="rId6"/>
    <p:sldId id="308" r:id="rId7"/>
    <p:sldId id="309" r:id="rId8"/>
    <p:sldId id="310" r:id="rId9"/>
    <p:sldId id="311" r:id="rId10"/>
    <p:sldId id="312" r:id="rId11"/>
    <p:sldId id="313" r:id="rId12"/>
    <p:sldId id="314" r:id="rId13"/>
    <p:sldId id="315" r:id="rId14"/>
    <p:sldId id="316" r:id="rId15"/>
    <p:sldId id="317" r:id="rId16"/>
    <p:sldId id="318" r:id="rId17"/>
    <p:sldId id="319" r:id="rId18"/>
    <p:sldId id="320" r:id="rId19"/>
    <p:sldId id="323" r:id="rId20"/>
    <p:sldId id="324" r:id="rId21"/>
    <p:sldId id="321" r:id="rId22"/>
    <p:sldId id="322" r:id="rId23"/>
    <p:sldId id="325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19" autoAdjust="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F1F07E5-41C4-4C54-809C-B09190FFACAD}" type="doc">
      <dgm:prSet loTypeId="urn:microsoft.com/office/officeart/2005/8/layout/hierarchy1" loCatId="hierarchy" qsTypeId="urn:microsoft.com/office/officeart/2005/8/quickstyle/simple5" qsCatId="simple" csTypeId="urn:microsoft.com/office/officeart/2005/8/colors/accent1_3" csCatId="accent1" phldr="1"/>
      <dgm:spPr/>
      <dgm:t>
        <a:bodyPr/>
        <a:lstStyle/>
        <a:p>
          <a:pPr rtl="1"/>
          <a:endParaRPr lang="ar-SA"/>
        </a:p>
      </dgm:t>
    </dgm:pt>
    <dgm:pt modelId="{A2A54226-A574-436C-A73E-E1706EE1BE09}">
      <dgm:prSet phldrT="[Text]" custT="1"/>
      <dgm:spPr/>
      <dgm:t>
        <a:bodyPr/>
        <a:lstStyle/>
        <a:p>
          <a:pPr rtl="1"/>
          <a:r>
            <a:rPr lang="en-US" sz="4800" b="1" dirty="0"/>
            <a:t>And</a:t>
          </a:r>
          <a:r>
            <a:rPr lang="en-US" sz="4300" dirty="0"/>
            <a:t> </a:t>
          </a:r>
          <a:endParaRPr lang="ar-SA" sz="4300" dirty="0"/>
        </a:p>
      </dgm:t>
    </dgm:pt>
    <dgm:pt modelId="{8104D1A5-7DE3-4F4A-9BC7-F7A6C4559F67}" type="parTrans" cxnId="{FCF03C2B-5C13-4FA7-8A43-4ACE6860DD3B}">
      <dgm:prSet/>
      <dgm:spPr/>
      <dgm:t>
        <a:bodyPr/>
        <a:lstStyle/>
        <a:p>
          <a:pPr rtl="1"/>
          <a:endParaRPr lang="ar-SA"/>
        </a:p>
      </dgm:t>
    </dgm:pt>
    <dgm:pt modelId="{BF82B158-9E3D-4391-9942-D043ABE8896C}" type="sibTrans" cxnId="{FCF03C2B-5C13-4FA7-8A43-4ACE6860DD3B}">
      <dgm:prSet/>
      <dgm:spPr/>
      <dgm:t>
        <a:bodyPr/>
        <a:lstStyle/>
        <a:p>
          <a:pPr rtl="1"/>
          <a:endParaRPr lang="ar-SA"/>
        </a:p>
      </dgm:t>
    </dgm:pt>
    <dgm:pt modelId="{FE2F0A1A-C54F-4F0E-99F4-2E1E22A4B4CD}">
      <dgm:prSet phldrT="[Text]" custT="1"/>
      <dgm:spPr/>
      <dgm:t>
        <a:bodyPr/>
        <a:lstStyle/>
        <a:p>
          <a:pPr rtl="1"/>
          <a:r>
            <a:rPr lang="en-US" sz="4800" b="1" dirty="0"/>
            <a:t>But</a:t>
          </a:r>
          <a:r>
            <a:rPr lang="en-US" sz="4300" dirty="0"/>
            <a:t>  </a:t>
          </a:r>
          <a:endParaRPr lang="ar-SA" sz="4300" dirty="0"/>
        </a:p>
      </dgm:t>
    </dgm:pt>
    <dgm:pt modelId="{966F6709-0979-4CB1-8519-18B690553C65}" type="parTrans" cxnId="{B9C417AB-5AFB-4446-A083-68AD0236B836}">
      <dgm:prSet/>
      <dgm:spPr/>
      <dgm:t>
        <a:bodyPr/>
        <a:lstStyle/>
        <a:p>
          <a:pPr rtl="1"/>
          <a:endParaRPr lang="ar-SA"/>
        </a:p>
      </dgm:t>
    </dgm:pt>
    <dgm:pt modelId="{345E5A5D-5F19-4D24-8C71-5F6C8B3AF27F}" type="sibTrans" cxnId="{B9C417AB-5AFB-4446-A083-68AD0236B836}">
      <dgm:prSet/>
      <dgm:spPr/>
      <dgm:t>
        <a:bodyPr/>
        <a:lstStyle/>
        <a:p>
          <a:pPr rtl="1"/>
          <a:endParaRPr lang="ar-SA"/>
        </a:p>
      </dgm:t>
    </dgm:pt>
    <dgm:pt modelId="{6F9E180B-CE3E-4B2B-A2A7-6B4B37B7805E}">
      <dgm:prSet phldrT="[Text]" custT="1"/>
      <dgm:spPr/>
      <dgm:t>
        <a:bodyPr/>
        <a:lstStyle/>
        <a:p>
          <a:pPr rtl="1"/>
          <a:r>
            <a:rPr lang="en-US" sz="4400" b="1" dirty="0"/>
            <a:t>Because</a:t>
          </a:r>
          <a:endParaRPr lang="ar-SA" sz="4300" dirty="0"/>
        </a:p>
      </dgm:t>
    </dgm:pt>
    <dgm:pt modelId="{3C8B67EE-8911-43A9-B0BF-CFA8CC538A73}" type="parTrans" cxnId="{69C85A35-F7E5-4700-BE86-B754A717A74F}">
      <dgm:prSet/>
      <dgm:spPr/>
      <dgm:t>
        <a:bodyPr/>
        <a:lstStyle/>
        <a:p>
          <a:pPr rtl="1"/>
          <a:endParaRPr lang="ar-SA"/>
        </a:p>
      </dgm:t>
    </dgm:pt>
    <dgm:pt modelId="{2C06D00B-2437-4468-9AE2-A7EF35555FA5}" type="sibTrans" cxnId="{69C85A35-F7E5-4700-BE86-B754A717A74F}">
      <dgm:prSet/>
      <dgm:spPr/>
      <dgm:t>
        <a:bodyPr/>
        <a:lstStyle/>
        <a:p>
          <a:pPr rtl="1"/>
          <a:endParaRPr lang="ar-SA"/>
        </a:p>
      </dgm:t>
    </dgm:pt>
    <dgm:pt modelId="{10627E0D-6FBB-4AD5-AE0F-D017D2C10E2F}" type="pres">
      <dgm:prSet presAssocID="{4F1F07E5-41C4-4C54-809C-B09190FFACAD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2C4AE6CC-F6A2-48E7-9287-0985BA16F0D3}" type="pres">
      <dgm:prSet presAssocID="{A2A54226-A574-436C-A73E-E1706EE1BE09}" presName="hierRoot1" presStyleCnt="0"/>
      <dgm:spPr/>
    </dgm:pt>
    <dgm:pt modelId="{CA0DF39F-966C-43B4-8443-092625EFD3B4}" type="pres">
      <dgm:prSet presAssocID="{A2A54226-A574-436C-A73E-E1706EE1BE09}" presName="composite" presStyleCnt="0"/>
      <dgm:spPr/>
    </dgm:pt>
    <dgm:pt modelId="{DD379663-667D-4018-8D23-8DB2689C0A0C}" type="pres">
      <dgm:prSet presAssocID="{A2A54226-A574-436C-A73E-E1706EE1BE09}" presName="background" presStyleLbl="node0" presStyleIdx="0" presStyleCnt="3"/>
      <dgm:spPr/>
    </dgm:pt>
    <dgm:pt modelId="{46EB3331-43E7-4A94-AC04-BFE08EF673AD}" type="pres">
      <dgm:prSet presAssocID="{A2A54226-A574-436C-A73E-E1706EE1BE09}" presName="text" presStyleLbl="fgAcc0" presStyleIdx="0" presStyleCnt="3">
        <dgm:presLayoutVars>
          <dgm:chPref val="3"/>
        </dgm:presLayoutVars>
      </dgm:prSet>
      <dgm:spPr/>
    </dgm:pt>
    <dgm:pt modelId="{C3EC588B-5C7C-4A16-868B-12137EC68190}" type="pres">
      <dgm:prSet presAssocID="{A2A54226-A574-436C-A73E-E1706EE1BE09}" presName="hierChild2" presStyleCnt="0"/>
      <dgm:spPr/>
    </dgm:pt>
    <dgm:pt modelId="{515C9C78-5A56-4F2C-89F5-10272CB12B53}" type="pres">
      <dgm:prSet presAssocID="{FE2F0A1A-C54F-4F0E-99F4-2E1E22A4B4CD}" presName="hierRoot1" presStyleCnt="0"/>
      <dgm:spPr/>
    </dgm:pt>
    <dgm:pt modelId="{9EAB5BDD-6A55-484B-8B05-ABE8E2840A62}" type="pres">
      <dgm:prSet presAssocID="{FE2F0A1A-C54F-4F0E-99F4-2E1E22A4B4CD}" presName="composite" presStyleCnt="0"/>
      <dgm:spPr/>
    </dgm:pt>
    <dgm:pt modelId="{8EB616F7-0D08-46DA-BAEA-E1359D35F226}" type="pres">
      <dgm:prSet presAssocID="{FE2F0A1A-C54F-4F0E-99F4-2E1E22A4B4CD}" presName="background" presStyleLbl="node0" presStyleIdx="1" presStyleCnt="3"/>
      <dgm:spPr/>
    </dgm:pt>
    <dgm:pt modelId="{BD657691-BD5E-4C88-A273-07B40E1CE336}" type="pres">
      <dgm:prSet presAssocID="{FE2F0A1A-C54F-4F0E-99F4-2E1E22A4B4CD}" presName="text" presStyleLbl="fgAcc0" presStyleIdx="1" presStyleCnt="3">
        <dgm:presLayoutVars>
          <dgm:chPref val="3"/>
        </dgm:presLayoutVars>
      </dgm:prSet>
      <dgm:spPr/>
    </dgm:pt>
    <dgm:pt modelId="{6A1FE4CA-12BF-4695-8617-D4354420E1F0}" type="pres">
      <dgm:prSet presAssocID="{FE2F0A1A-C54F-4F0E-99F4-2E1E22A4B4CD}" presName="hierChild2" presStyleCnt="0"/>
      <dgm:spPr/>
    </dgm:pt>
    <dgm:pt modelId="{5367D35C-3D9A-44BC-8D84-E7A8DB329415}" type="pres">
      <dgm:prSet presAssocID="{6F9E180B-CE3E-4B2B-A2A7-6B4B37B7805E}" presName="hierRoot1" presStyleCnt="0"/>
      <dgm:spPr/>
    </dgm:pt>
    <dgm:pt modelId="{6375A96B-CC2C-49D7-ACED-0E5E8740B48E}" type="pres">
      <dgm:prSet presAssocID="{6F9E180B-CE3E-4B2B-A2A7-6B4B37B7805E}" presName="composite" presStyleCnt="0"/>
      <dgm:spPr/>
    </dgm:pt>
    <dgm:pt modelId="{7221E83B-5871-4518-A110-BD52D1BDF2A3}" type="pres">
      <dgm:prSet presAssocID="{6F9E180B-CE3E-4B2B-A2A7-6B4B37B7805E}" presName="background" presStyleLbl="node0" presStyleIdx="2" presStyleCnt="3"/>
      <dgm:spPr/>
    </dgm:pt>
    <dgm:pt modelId="{C27FCAF9-9FB1-4420-BEED-278EDFB06785}" type="pres">
      <dgm:prSet presAssocID="{6F9E180B-CE3E-4B2B-A2A7-6B4B37B7805E}" presName="text" presStyleLbl="fgAcc0" presStyleIdx="2" presStyleCnt="3">
        <dgm:presLayoutVars>
          <dgm:chPref val="3"/>
        </dgm:presLayoutVars>
      </dgm:prSet>
      <dgm:spPr/>
    </dgm:pt>
    <dgm:pt modelId="{5CF8BDB0-2656-4764-8689-171340CDC09F}" type="pres">
      <dgm:prSet presAssocID="{6F9E180B-CE3E-4B2B-A2A7-6B4B37B7805E}" presName="hierChild2" presStyleCnt="0"/>
      <dgm:spPr/>
    </dgm:pt>
  </dgm:ptLst>
  <dgm:cxnLst>
    <dgm:cxn modelId="{986DC51D-64C5-4BC8-8908-F93523F9F402}" type="presOf" srcId="{6F9E180B-CE3E-4B2B-A2A7-6B4B37B7805E}" destId="{C27FCAF9-9FB1-4420-BEED-278EDFB06785}" srcOrd="0" destOrd="0" presId="urn:microsoft.com/office/officeart/2005/8/layout/hierarchy1"/>
    <dgm:cxn modelId="{FCF03C2B-5C13-4FA7-8A43-4ACE6860DD3B}" srcId="{4F1F07E5-41C4-4C54-809C-B09190FFACAD}" destId="{A2A54226-A574-436C-A73E-E1706EE1BE09}" srcOrd="0" destOrd="0" parTransId="{8104D1A5-7DE3-4F4A-9BC7-F7A6C4559F67}" sibTransId="{BF82B158-9E3D-4391-9942-D043ABE8896C}"/>
    <dgm:cxn modelId="{B0D8E531-674E-4897-ADAA-CDD7E38DFBAA}" type="presOf" srcId="{FE2F0A1A-C54F-4F0E-99F4-2E1E22A4B4CD}" destId="{BD657691-BD5E-4C88-A273-07B40E1CE336}" srcOrd="0" destOrd="0" presId="urn:microsoft.com/office/officeart/2005/8/layout/hierarchy1"/>
    <dgm:cxn modelId="{69C85A35-F7E5-4700-BE86-B754A717A74F}" srcId="{4F1F07E5-41C4-4C54-809C-B09190FFACAD}" destId="{6F9E180B-CE3E-4B2B-A2A7-6B4B37B7805E}" srcOrd="2" destOrd="0" parTransId="{3C8B67EE-8911-43A9-B0BF-CFA8CC538A73}" sibTransId="{2C06D00B-2437-4468-9AE2-A7EF35555FA5}"/>
    <dgm:cxn modelId="{B9C417AB-5AFB-4446-A083-68AD0236B836}" srcId="{4F1F07E5-41C4-4C54-809C-B09190FFACAD}" destId="{FE2F0A1A-C54F-4F0E-99F4-2E1E22A4B4CD}" srcOrd="1" destOrd="0" parTransId="{966F6709-0979-4CB1-8519-18B690553C65}" sibTransId="{345E5A5D-5F19-4D24-8C71-5F6C8B3AF27F}"/>
    <dgm:cxn modelId="{6D43E5BF-E635-44D5-98EB-27D16DB2D17B}" type="presOf" srcId="{A2A54226-A574-436C-A73E-E1706EE1BE09}" destId="{46EB3331-43E7-4A94-AC04-BFE08EF673AD}" srcOrd="0" destOrd="0" presId="urn:microsoft.com/office/officeart/2005/8/layout/hierarchy1"/>
    <dgm:cxn modelId="{280FB1D3-32B5-43A3-A75D-76424EE7C1F9}" type="presOf" srcId="{4F1F07E5-41C4-4C54-809C-B09190FFACAD}" destId="{10627E0D-6FBB-4AD5-AE0F-D017D2C10E2F}" srcOrd="0" destOrd="0" presId="urn:microsoft.com/office/officeart/2005/8/layout/hierarchy1"/>
    <dgm:cxn modelId="{B87B3CCB-35D2-4BDD-994E-CE2DBE9150A9}" type="presParOf" srcId="{10627E0D-6FBB-4AD5-AE0F-D017D2C10E2F}" destId="{2C4AE6CC-F6A2-48E7-9287-0985BA16F0D3}" srcOrd="0" destOrd="0" presId="urn:microsoft.com/office/officeart/2005/8/layout/hierarchy1"/>
    <dgm:cxn modelId="{23ECF849-8050-40B0-AF28-954626668933}" type="presParOf" srcId="{2C4AE6CC-F6A2-48E7-9287-0985BA16F0D3}" destId="{CA0DF39F-966C-43B4-8443-092625EFD3B4}" srcOrd="0" destOrd="0" presId="urn:microsoft.com/office/officeart/2005/8/layout/hierarchy1"/>
    <dgm:cxn modelId="{8E46B3D8-3DF3-4CDE-8C8E-F99BFCEE20A4}" type="presParOf" srcId="{CA0DF39F-966C-43B4-8443-092625EFD3B4}" destId="{DD379663-667D-4018-8D23-8DB2689C0A0C}" srcOrd="0" destOrd="0" presId="urn:microsoft.com/office/officeart/2005/8/layout/hierarchy1"/>
    <dgm:cxn modelId="{1AE30E5B-1B9C-4BEC-AB82-1D2E08B82D21}" type="presParOf" srcId="{CA0DF39F-966C-43B4-8443-092625EFD3B4}" destId="{46EB3331-43E7-4A94-AC04-BFE08EF673AD}" srcOrd="1" destOrd="0" presId="urn:microsoft.com/office/officeart/2005/8/layout/hierarchy1"/>
    <dgm:cxn modelId="{C2FBD52A-AA98-4514-A10B-E895A9D9B4D6}" type="presParOf" srcId="{2C4AE6CC-F6A2-48E7-9287-0985BA16F0D3}" destId="{C3EC588B-5C7C-4A16-868B-12137EC68190}" srcOrd="1" destOrd="0" presId="urn:microsoft.com/office/officeart/2005/8/layout/hierarchy1"/>
    <dgm:cxn modelId="{DFE218DA-2E1C-4D99-8ABB-1BC8090839FA}" type="presParOf" srcId="{10627E0D-6FBB-4AD5-AE0F-D017D2C10E2F}" destId="{515C9C78-5A56-4F2C-89F5-10272CB12B53}" srcOrd="1" destOrd="0" presId="urn:microsoft.com/office/officeart/2005/8/layout/hierarchy1"/>
    <dgm:cxn modelId="{1A3728BA-4779-49C7-87BB-43803B2A71F9}" type="presParOf" srcId="{515C9C78-5A56-4F2C-89F5-10272CB12B53}" destId="{9EAB5BDD-6A55-484B-8B05-ABE8E2840A62}" srcOrd="0" destOrd="0" presId="urn:microsoft.com/office/officeart/2005/8/layout/hierarchy1"/>
    <dgm:cxn modelId="{39BD8146-C8E3-444F-A103-0E9713B43BA3}" type="presParOf" srcId="{9EAB5BDD-6A55-484B-8B05-ABE8E2840A62}" destId="{8EB616F7-0D08-46DA-BAEA-E1359D35F226}" srcOrd="0" destOrd="0" presId="urn:microsoft.com/office/officeart/2005/8/layout/hierarchy1"/>
    <dgm:cxn modelId="{1E96124C-AA3E-411F-A6CB-3D2BA58FB820}" type="presParOf" srcId="{9EAB5BDD-6A55-484B-8B05-ABE8E2840A62}" destId="{BD657691-BD5E-4C88-A273-07B40E1CE336}" srcOrd="1" destOrd="0" presId="urn:microsoft.com/office/officeart/2005/8/layout/hierarchy1"/>
    <dgm:cxn modelId="{300556EA-258A-472D-BBD6-362B05A7CE4E}" type="presParOf" srcId="{515C9C78-5A56-4F2C-89F5-10272CB12B53}" destId="{6A1FE4CA-12BF-4695-8617-D4354420E1F0}" srcOrd="1" destOrd="0" presId="urn:microsoft.com/office/officeart/2005/8/layout/hierarchy1"/>
    <dgm:cxn modelId="{16CD6D6A-D42C-42CC-A2BF-9E07ECD15E72}" type="presParOf" srcId="{10627E0D-6FBB-4AD5-AE0F-D017D2C10E2F}" destId="{5367D35C-3D9A-44BC-8D84-E7A8DB329415}" srcOrd="2" destOrd="0" presId="urn:microsoft.com/office/officeart/2005/8/layout/hierarchy1"/>
    <dgm:cxn modelId="{6F88B1FC-0EFB-42F3-9950-E59E569A832F}" type="presParOf" srcId="{5367D35C-3D9A-44BC-8D84-E7A8DB329415}" destId="{6375A96B-CC2C-49D7-ACED-0E5E8740B48E}" srcOrd="0" destOrd="0" presId="urn:microsoft.com/office/officeart/2005/8/layout/hierarchy1"/>
    <dgm:cxn modelId="{14F319CA-7A46-4BE1-A300-0700F4C25310}" type="presParOf" srcId="{6375A96B-CC2C-49D7-ACED-0E5E8740B48E}" destId="{7221E83B-5871-4518-A110-BD52D1BDF2A3}" srcOrd="0" destOrd="0" presId="urn:microsoft.com/office/officeart/2005/8/layout/hierarchy1"/>
    <dgm:cxn modelId="{59D244CF-5418-4C4A-A1B2-FFC03B91990E}" type="presParOf" srcId="{6375A96B-CC2C-49D7-ACED-0E5E8740B48E}" destId="{C27FCAF9-9FB1-4420-BEED-278EDFB06785}" srcOrd="1" destOrd="0" presId="urn:microsoft.com/office/officeart/2005/8/layout/hierarchy1"/>
    <dgm:cxn modelId="{515F8B6B-6346-4297-9E25-988E7CE126A0}" type="presParOf" srcId="{5367D35C-3D9A-44BC-8D84-E7A8DB329415}" destId="{5CF8BDB0-2656-4764-8689-171340CDC09F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379663-667D-4018-8D23-8DB2689C0A0C}">
      <dsp:nvSpPr>
        <dsp:cNvPr id="0" name=""/>
        <dsp:cNvSpPr/>
      </dsp:nvSpPr>
      <dsp:spPr>
        <a:xfrm>
          <a:off x="0" y="1292710"/>
          <a:ext cx="2436329" cy="1547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6EB3331-43E7-4A94-AC04-BFE08EF673AD}">
      <dsp:nvSpPr>
        <dsp:cNvPr id="0" name=""/>
        <dsp:cNvSpPr/>
      </dsp:nvSpPr>
      <dsp:spPr>
        <a:xfrm>
          <a:off x="270703" y="1549879"/>
          <a:ext cx="2436329" cy="15470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And</a:t>
          </a:r>
          <a:r>
            <a:rPr lang="en-US" sz="4300" kern="1200" dirty="0"/>
            <a:t> </a:t>
          </a:r>
          <a:endParaRPr lang="ar-SA" sz="4300" kern="1200" dirty="0"/>
        </a:p>
      </dsp:txBody>
      <dsp:txXfrm>
        <a:off x="316015" y="1595191"/>
        <a:ext cx="2345705" cy="1456445"/>
      </dsp:txXfrm>
    </dsp:sp>
    <dsp:sp modelId="{8EB616F7-0D08-46DA-BAEA-E1359D35F226}">
      <dsp:nvSpPr>
        <dsp:cNvPr id="0" name=""/>
        <dsp:cNvSpPr/>
      </dsp:nvSpPr>
      <dsp:spPr>
        <a:xfrm>
          <a:off x="2977735" y="1292710"/>
          <a:ext cx="2436329" cy="1547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BD657691-BD5E-4C88-A273-07B40E1CE336}">
      <dsp:nvSpPr>
        <dsp:cNvPr id="0" name=""/>
        <dsp:cNvSpPr/>
      </dsp:nvSpPr>
      <dsp:spPr>
        <a:xfrm>
          <a:off x="3248438" y="1549879"/>
          <a:ext cx="2436329" cy="15470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82880" tIns="182880" rIns="182880" bIns="182880" numCol="1" spcCol="1270" anchor="ctr" anchorCtr="0">
          <a:noAutofit/>
        </a:bodyPr>
        <a:lstStyle/>
        <a:p>
          <a:pPr marL="0" lvl="0" indent="0" algn="ctr" defTabSz="21336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800" b="1" kern="1200" dirty="0"/>
            <a:t>But</a:t>
          </a:r>
          <a:r>
            <a:rPr lang="en-US" sz="4300" kern="1200" dirty="0"/>
            <a:t>  </a:t>
          </a:r>
          <a:endParaRPr lang="ar-SA" sz="4300" kern="1200" dirty="0"/>
        </a:p>
      </dsp:txBody>
      <dsp:txXfrm>
        <a:off x="3293750" y="1595191"/>
        <a:ext cx="2345705" cy="1456445"/>
      </dsp:txXfrm>
    </dsp:sp>
    <dsp:sp modelId="{7221E83B-5871-4518-A110-BD52D1BDF2A3}">
      <dsp:nvSpPr>
        <dsp:cNvPr id="0" name=""/>
        <dsp:cNvSpPr/>
      </dsp:nvSpPr>
      <dsp:spPr>
        <a:xfrm>
          <a:off x="5955471" y="1292710"/>
          <a:ext cx="2436329" cy="154706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shade val="80000"/>
                <a:hueOff val="0"/>
                <a:satOff val="0"/>
                <a:lumOff val="0"/>
                <a:alphaOff val="0"/>
                <a:shade val="85000"/>
                <a:satMod val="130000"/>
              </a:schemeClr>
            </a:gs>
            <a:gs pos="34000">
              <a:schemeClr val="accent1">
                <a:shade val="80000"/>
                <a:hueOff val="0"/>
                <a:satOff val="0"/>
                <a:lumOff val="0"/>
                <a:alphaOff val="0"/>
                <a:shade val="87000"/>
                <a:satMod val="125000"/>
              </a:schemeClr>
            </a:gs>
            <a:gs pos="7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90000"/>
                <a:satMod val="130000"/>
              </a:schemeClr>
            </a:gs>
            <a:gs pos="100000">
              <a:schemeClr val="accent1">
                <a:shade val="80000"/>
                <a:hueOff val="0"/>
                <a:satOff val="0"/>
                <a:lumOff val="0"/>
                <a:alphaOff val="0"/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  <a:ln>
          <a:noFill/>
        </a:ln>
        <a:effectLst>
          <a:outerShdw blurRad="44450" dist="25400" dir="2700000" algn="br" rotWithShape="0">
            <a:srgbClr val="000000">
              <a:alpha val="60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9800000"/>
          </a:lightRig>
        </a:scene3d>
        <a:sp3d prstMaterial="flat">
          <a:bevelT w="25400" h="3175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C27FCAF9-9FB1-4420-BEED-278EDFB06785}">
      <dsp:nvSpPr>
        <dsp:cNvPr id="0" name=""/>
        <dsp:cNvSpPr/>
      </dsp:nvSpPr>
      <dsp:spPr>
        <a:xfrm>
          <a:off x="6226174" y="1549879"/>
          <a:ext cx="2436329" cy="15470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38100" dist="25400" dir="2700000" algn="br" rotWithShape="0">
            <a:srgbClr val="000000">
              <a:alpha val="60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400" b="1" kern="1200" dirty="0"/>
            <a:t>Because</a:t>
          </a:r>
          <a:endParaRPr lang="ar-SA" sz="4300" kern="1200" dirty="0"/>
        </a:p>
      </dsp:txBody>
      <dsp:txXfrm>
        <a:off x="6271486" y="1595191"/>
        <a:ext cx="2345705" cy="14564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7293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8980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3314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761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280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771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07016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13020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8826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10/5/2020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6014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hf sldNum="0" hdr="0" ftr="0" dt="0"/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6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r" defTabSz="914400" rtl="1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r" defTabSz="914400" rtl="1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r" defTabSz="914400" rtl="1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hyperlink" Target="https://www.peoplemattersglobal.com/article/talent-acquisition/3-step-to-writing-a-compelling-job-description-15958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klebstoff-rohr-offen-undicht-38201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klebstoff-rohr-offen-undicht-38201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xfuel.com/en/free-photo-qowur" TargetMode="Externa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newkidonthewok.com/2015/04/02/skillet-hoisin-chicken-pizza/" TargetMode="Externa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view-image.php?image=129425&amp;picture=walking" TargetMode="Externa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s://en.wikipedia.org/wiki/List_of_bicycle_types" TargetMode="Externa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allpaperflare.com/costa-rica-resort-brown-gazebo-central-america-swimming-pool-wallpaper-ctakr" TargetMode="External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dailywealth5081.wikidot.com/" TargetMode="External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sv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renaissancelifetherapies.com/create-your-dream-job/" TargetMode="Externa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jojofeelings.wordpress.com/2011/11/13/they-taught-me-too/" TargetMode="External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4" Type="http://schemas.openxmlformats.org/officeDocument/2006/relationships/hyperlink" Target="https://commons.wikimedia.org/wiki/File:Orange_question_mark.svg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zilchat.deviantart.com/art/Thai-s-student-uniform-14492977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ngall.com/teacher-png/download/40872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10.svg"/><Relationship Id="rId7" Type="http://schemas.openxmlformats.org/officeDocument/2006/relationships/diagramColors" Target="../diagrams/colors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10" Type="http://schemas.openxmlformats.org/officeDocument/2006/relationships/hyperlink" Target="https://pixabay.com/de/klebstoff-rohr-offen-undicht-38201/" TargetMode="External"/><Relationship Id="rId4" Type="http://schemas.openxmlformats.org/officeDocument/2006/relationships/diagramData" Target="../diagrams/data1.xml"/><Relationship Id="rId9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de/klebstoff-rohr-offen-undicht-38201/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8940CBE3-3F91-419A-A649-32AB388EC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1" y="10"/>
            <a:ext cx="12191999" cy="6857990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77D4E339-1FDC-4F64-BACC-DA1625A5A3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852794" y="0"/>
            <a:ext cx="9339206" cy="6858000"/>
          </a:xfrm>
          <a:prstGeom prst="rect">
            <a:avLst/>
          </a:prstGeom>
          <a:gradFill flip="none" rotWithShape="1">
            <a:gsLst>
              <a:gs pos="58000">
                <a:schemeClr val="tx1">
                  <a:alpha val="35000"/>
                </a:schemeClr>
              </a:gs>
              <a:gs pos="33000">
                <a:schemeClr val="tx1">
                  <a:alpha val="20000"/>
                </a:schemeClr>
              </a:gs>
              <a:gs pos="0">
                <a:schemeClr val="tx1">
                  <a:alpha val="0"/>
                </a:schemeClr>
              </a:gs>
              <a:gs pos="100000">
                <a:schemeClr val="tx1">
                  <a:alpha val="4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382552" y="719667"/>
            <a:ext cx="6470692" cy="329647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13800" b="1" dirty="0">
                <a:solidFill>
                  <a:schemeClr val="tx1"/>
                </a:solidFill>
              </a:rPr>
              <a:t>U 3 </a:t>
            </a:r>
            <a:br>
              <a:rPr lang="en-US" sz="13800" b="1" dirty="0">
                <a:solidFill>
                  <a:schemeClr val="tx1"/>
                </a:solidFill>
              </a:rPr>
            </a:br>
            <a:r>
              <a:rPr lang="en-US" sz="13800" b="1" dirty="0">
                <a:solidFill>
                  <a:schemeClr val="tx1"/>
                </a:solidFill>
              </a:rPr>
              <a:t>writing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55E1F2F-E259-4EA8-9FFD-3A10AF54185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5221" y="6138333"/>
            <a:ext cx="2462205" cy="605256"/>
          </a:xfrm>
        </p:spPr>
        <p:txBody>
          <a:bodyPr>
            <a:normAutofit/>
          </a:bodyPr>
          <a:lstStyle/>
          <a:p>
            <a:r>
              <a:rPr lang="en-US" b="1" dirty="0"/>
              <a:t>Nora Khalid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D28A9C89-B313-458F-9C85-515930A51A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10211" y="4641183"/>
            <a:ext cx="6309360" cy="0"/>
          </a:xfrm>
          <a:prstGeom prst="line">
            <a:avLst/>
          </a:prstGeom>
          <a:ln w="19050">
            <a:solidFill>
              <a:schemeClr val="bg1">
                <a:alpha val="9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0C4F7A2E-4FAB-45FB-BB70-A4775456D1DA}"/>
              </a:ext>
            </a:extLst>
          </p:cNvPr>
          <p:cNvSpPr txBox="1"/>
          <p:nvPr/>
        </p:nvSpPr>
        <p:spPr>
          <a:xfrm>
            <a:off x="391850" y="4133351"/>
            <a:ext cx="3167270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000" b="1" dirty="0">
                <a:solidFill>
                  <a:schemeClr val="accent6">
                    <a:lumMod val="75000"/>
                  </a:schemeClr>
                </a:solidFill>
              </a:rPr>
              <a:t>P 24 </a:t>
            </a:r>
            <a:endParaRPr lang="ar-SA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9158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7A0C46D-30DE-4481-B992-855CCE9DF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383" y="152559"/>
            <a:ext cx="2387696" cy="25393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822309-A488-43F3-AB12-AA0D786A51A3}"/>
              </a:ext>
            </a:extLst>
          </p:cNvPr>
          <p:cNvSpPr txBox="1"/>
          <p:nvPr/>
        </p:nvSpPr>
        <p:spPr>
          <a:xfrm>
            <a:off x="717452" y="3460908"/>
            <a:ext cx="11580565" cy="212365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b="1" dirty="0"/>
              <a:t>I </a:t>
            </a:r>
            <a:r>
              <a:rPr lang="en-US" sz="6600" b="1" u="sng" dirty="0"/>
              <a:t>like</a:t>
            </a:r>
            <a:r>
              <a:rPr lang="en-US" sz="6600" b="1" dirty="0"/>
              <a:t> teaching          I </a:t>
            </a:r>
            <a:r>
              <a:rPr lang="en-US" sz="6600" b="1" u="sng" dirty="0"/>
              <a:t>don’t</a:t>
            </a:r>
            <a:r>
              <a:rPr lang="en-US" sz="6600" b="1" dirty="0"/>
              <a:t> </a:t>
            </a:r>
            <a:r>
              <a:rPr lang="en-US" sz="6600" b="1" u="sng" dirty="0"/>
              <a:t>like</a:t>
            </a:r>
            <a:r>
              <a:rPr lang="en-US" sz="6600" b="1" dirty="0"/>
              <a:t> writing.</a:t>
            </a:r>
            <a:endParaRPr lang="ar-SA" sz="6600" b="1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8011DC55-E004-469B-96A1-937C60ADC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26110" y="3553241"/>
            <a:ext cx="1386138" cy="14741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74157-08E7-4397-91BD-E882FE1D991D}"/>
              </a:ext>
            </a:extLst>
          </p:cNvPr>
          <p:cNvSpPr txBox="1"/>
          <p:nvPr/>
        </p:nvSpPr>
        <p:spPr>
          <a:xfrm>
            <a:off x="5861976" y="3553241"/>
            <a:ext cx="211440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>
                <a:highlight>
                  <a:srgbClr val="FFFF00"/>
                </a:highlight>
              </a:rPr>
              <a:t>but</a:t>
            </a:r>
            <a:endParaRPr lang="ar-SA" sz="60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49783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7A0C46D-30DE-4481-B992-855CCE9DF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383" y="152559"/>
            <a:ext cx="2387696" cy="25393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822309-A488-43F3-AB12-AA0D786A51A3}"/>
              </a:ext>
            </a:extLst>
          </p:cNvPr>
          <p:cNvSpPr txBox="1"/>
          <p:nvPr/>
        </p:nvSpPr>
        <p:spPr>
          <a:xfrm>
            <a:off x="717452" y="3460908"/>
            <a:ext cx="11355278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b="1" dirty="0"/>
              <a:t>I like teaching          I like kids.</a:t>
            </a:r>
            <a:endParaRPr lang="ar-SA" sz="6600" b="1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8011DC55-E004-469B-96A1-937C60ADC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26110" y="3553241"/>
            <a:ext cx="1386138" cy="14741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74157-08E7-4397-91BD-E882FE1D991D}"/>
              </a:ext>
            </a:extLst>
          </p:cNvPr>
          <p:cNvSpPr txBox="1"/>
          <p:nvPr/>
        </p:nvSpPr>
        <p:spPr>
          <a:xfrm>
            <a:off x="5397436" y="3553241"/>
            <a:ext cx="3043485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>
                <a:highlight>
                  <a:srgbClr val="FFFF00"/>
                </a:highlight>
              </a:rPr>
              <a:t>because</a:t>
            </a:r>
            <a:endParaRPr lang="ar-SA" sz="60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85514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BA5665-9598-4383-8F19-52182CBB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C777A6-9696-47DF-BA90-40895EFC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05B094-D180-41FA-B209-8388E9F7D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close up of a sandwich on a plate&#10;&#10;Description automatically generated">
            <a:extLst>
              <a:ext uri="{FF2B5EF4-FFF2-40B4-BE49-F238E27FC236}">
                <a16:creationId xmlns:a16="http://schemas.microsoft.com/office/drawing/2014/main" id="{FBA9D21B-427F-4961-95B2-957C0DE5A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841078" y="2418742"/>
            <a:ext cx="5092361" cy="3399150"/>
          </a:xfrm>
          <a:prstGeom prst="rect">
            <a:avLst/>
          </a:prstGeom>
        </p:spPr>
      </p:pic>
      <p:pic>
        <p:nvPicPr>
          <p:cNvPr id="3" name="Picture 2" descr="A pizza sitting on top of a wooden table&#10;&#10;Description automatically generated">
            <a:extLst>
              <a:ext uri="{FF2B5EF4-FFF2-40B4-BE49-F238E27FC236}">
                <a16:creationId xmlns:a16="http://schemas.microsoft.com/office/drawing/2014/main" id="{59818C52-D6A6-4244-86BD-020A83AAE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6251785" y="2431474"/>
            <a:ext cx="5092361" cy="33864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0DE2A4-C348-406D-B3F4-A47452FEE43B}"/>
              </a:ext>
            </a:extLst>
          </p:cNvPr>
          <p:cNvSpPr txBox="1"/>
          <p:nvPr/>
        </p:nvSpPr>
        <p:spPr>
          <a:xfrm>
            <a:off x="1264697" y="1038212"/>
            <a:ext cx="933748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</a:rPr>
              <a:t>Like / don’t like         </a:t>
            </a:r>
            <a:r>
              <a:rPr lang="en-US" sz="5400" b="1" dirty="0">
                <a:solidFill>
                  <a:srgbClr val="FF0000"/>
                </a:solidFill>
              </a:rPr>
              <a:t>but / and</a:t>
            </a:r>
            <a:endParaRPr lang="ar-SA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4405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BA5665-9598-4383-8F19-52182CBB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C777A6-9696-47DF-BA90-40895EFC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05B094-D180-41FA-B209-8388E9F7D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9D21B-427F-4961-95B2-957C0DE5A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841078" y="2687417"/>
            <a:ext cx="5092361" cy="28618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9818C52-D6A6-4244-86BD-020A83AAED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rcRect/>
          <a:stretch/>
        </p:blipFill>
        <p:spPr>
          <a:xfrm>
            <a:off x="6540352" y="2687417"/>
            <a:ext cx="4967020" cy="28618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0DE2A4-C348-406D-B3F4-A47452FEE43B}"/>
              </a:ext>
            </a:extLst>
          </p:cNvPr>
          <p:cNvSpPr txBox="1"/>
          <p:nvPr/>
        </p:nvSpPr>
        <p:spPr>
          <a:xfrm>
            <a:off x="1264697" y="1038212"/>
            <a:ext cx="933748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</a:rPr>
              <a:t>Like / don’t like         </a:t>
            </a:r>
            <a:r>
              <a:rPr lang="en-US" sz="5400" b="1" dirty="0">
                <a:solidFill>
                  <a:srgbClr val="FF0000"/>
                </a:solidFill>
              </a:rPr>
              <a:t>but / and</a:t>
            </a:r>
            <a:endParaRPr lang="ar-SA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95174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BA5665-9598-4383-8F19-52182CBB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C777A6-9696-47DF-BA90-40895EFC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05B094-D180-41FA-B209-8388E9F7D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9D21B-427F-4961-95B2-957C0DE5A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2689016" y="2335605"/>
            <a:ext cx="6813967" cy="37044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0DE2A4-C348-406D-B3F4-A47452FEE43B}"/>
              </a:ext>
            </a:extLst>
          </p:cNvPr>
          <p:cNvSpPr txBox="1"/>
          <p:nvPr/>
        </p:nvSpPr>
        <p:spPr>
          <a:xfrm>
            <a:off x="1264697" y="1038212"/>
            <a:ext cx="933748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</a:rPr>
              <a:t>Like / don’t like         </a:t>
            </a:r>
            <a:r>
              <a:rPr lang="en-US" sz="5400" b="1" dirty="0">
                <a:solidFill>
                  <a:srgbClr val="FF0000"/>
                </a:solidFill>
              </a:rPr>
              <a:t>because </a:t>
            </a:r>
            <a:endParaRPr lang="ar-SA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6194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0BA5665-9598-4383-8F19-52182CBB65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4C777A6-9696-47DF-BA90-40895EFCE8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C05B094-D180-41FA-B209-8388E9F7DF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BA9D21B-427F-4961-95B2-957C0DE5A4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/>
          <a:stretch/>
        </p:blipFill>
        <p:spPr>
          <a:xfrm>
            <a:off x="3626335" y="2335605"/>
            <a:ext cx="4939328" cy="370449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E0DE2A4-C348-406D-B3F4-A47452FEE43B}"/>
              </a:ext>
            </a:extLst>
          </p:cNvPr>
          <p:cNvSpPr txBox="1"/>
          <p:nvPr/>
        </p:nvSpPr>
        <p:spPr>
          <a:xfrm>
            <a:off x="1264697" y="1038212"/>
            <a:ext cx="9337483" cy="92333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5400" b="1" dirty="0">
                <a:solidFill>
                  <a:srgbClr val="00B050"/>
                </a:solidFill>
              </a:rPr>
              <a:t>Like / don’t like         </a:t>
            </a:r>
            <a:r>
              <a:rPr lang="en-US" sz="5400" b="1" dirty="0">
                <a:solidFill>
                  <a:srgbClr val="FF0000"/>
                </a:solidFill>
              </a:rPr>
              <a:t>because </a:t>
            </a:r>
            <a:endParaRPr lang="ar-SA" sz="5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2574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B4D0E555-16F6-44D0-BF56-AF5FF5BDE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117041D-1A7B-4ECA-AB68-3CFDB6726B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6220" y="0"/>
            <a:ext cx="4641314" cy="6858000"/>
          </a:xfrm>
          <a:prstGeom prst="rect">
            <a:avLst/>
          </a:prstGeom>
          <a:solidFill>
            <a:srgbClr val="4C41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CFF265D-22C6-481C-920F-85CC44532C09}"/>
              </a:ext>
            </a:extLst>
          </p:cNvPr>
          <p:cNvSpPr/>
          <p:nvPr/>
        </p:nvSpPr>
        <p:spPr>
          <a:xfrm>
            <a:off x="-55165" y="1819930"/>
            <a:ext cx="4641314" cy="3617841"/>
          </a:xfrm>
          <a:prstGeom prst="rect">
            <a:avLst/>
          </a:prstGeom>
        </p:spPr>
        <p:txBody>
          <a:bodyPr vert="horz" wrap="square" lIns="91440" tIns="45720" rIns="91440" bIns="45720" rtlCol="0" anchor="b">
            <a:normAutofit fontScale="62500" lnSpcReduction="20000"/>
          </a:bodyPr>
          <a:lstStyle/>
          <a:p>
            <a:pPr algn="ctr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Back at the Reading on page 23 </a:t>
            </a:r>
          </a:p>
          <a:p>
            <a:pPr algn="ctr">
              <a:lnSpc>
                <a:spcPct val="17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200" b="1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and find examples of each. </a:t>
            </a:r>
            <a:br>
              <a:rPr lang="en-US" sz="37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br>
              <a:rPr lang="en-US" sz="3700" spc="-5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</a:br>
            <a:endParaRPr lang="en-US" sz="3700" spc="-5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ABCD2462-4C1E-401A-AC2D-F799A138B2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73852" y="3663649"/>
            <a:ext cx="338328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>
            <a:extLst>
              <a:ext uri="{FF2B5EF4-FFF2-40B4-BE49-F238E27FC236}">
                <a16:creationId xmlns:a16="http://schemas.microsoft.com/office/drawing/2014/main" id="{705ACA5F-CECF-4524-A4A6-D73B4264B56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5692" t="23167" r="31462" b="13007"/>
          <a:stretch/>
        </p:blipFill>
        <p:spPr>
          <a:xfrm>
            <a:off x="5160001" y="1380227"/>
            <a:ext cx="6722154" cy="4566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640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3A047C-6858-49C7-B6B5-6D80F854965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46" t="36711" r="38039" b="44408"/>
          <a:stretch/>
        </p:blipFill>
        <p:spPr>
          <a:xfrm>
            <a:off x="0" y="0"/>
            <a:ext cx="12192000" cy="3856383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1ABD211-CCA9-4957-B809-A7F74C2CC1D0}"/>
              </a:ext>
            </a:extLst>
          </p:cNvPr>
          <p:cNvGrpSpPr/>
          <p:nvPr/>
        </p:nvGrpSpPr>
        <p:grpSpPr>
          <a:xfrm rot="1896454">
            <a:off x="3447363" y="3210309"/>
            <a:ext cx="5052626" cy="4033966"/>
            <a:chOff x="3700202" y="2255453"/>
            <a:chExt cx="5052626" cy="4033966"/>
          </a:xfrm>
        </p:grpSpPr>
        <p:pic>
          <p:nvPicPr>
            <p:cNvPr id="5" name="Graphic 4" descr="Link">
              <a:extLst>
                <a:ext uri="{FF2B5EF4-FFF2-40B4-BE49-F238E27FC236}">
                  <a16:creationId xmlns:a16="http://schemas.microsoft.com/office/drawing/2014/main" id="{47D2C89C-534B-41E1-B1F6-17702EA432E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 rot="17057560">
              <a:off x="3700202" y="4009273"/>
              <a:ext cx="2280146" cy="2280146"/>
            </a:xfrm>
            <a:prstGeom prst="rect">
              <a:avLst/>
            </a:prstGeom>
          </p:spPr>
        </p:pic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203653C-B730-4731-A014-0120F9B21302}"/>
                </a:ext>
              </a:extLst>
            </p:cNvPr>
            <p:cNvGrpSpPr/>
            <p:nvPr/>
          </p:nvGrpSpPr>
          <p:grpSpPr>
            <a:xfrm>
              <a:off x="5086444" y="2255453"/>
              <a:ext cx="3666384" cy="3141793"/>
              <a:chOff x="5086444" y="2255453"/>
              <a:chExt cx="3666384" cy="3141793"/>
            </a:xfrm>
          </p:grpSpPr>
          <p:pic>
            <p:nvPicPr>
              <p:cNvPr id="3" name="Graphic 2" descr="Link">
                <a:extLst>
                  <a:ext uri="{FF2B5EF4-FFF2-40B4-BE49-F238E27FC236}">
                    <a16:creationId xmlns:a16="http://schemas.microsoft.com/office/drawing/2014/main" id="{03E0C5BD-F36F-4D64-968F-72201FF37B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7057560">
                <a:off x="5086444" y="3117100"/>
                <a:ext cx="2280146" cy="2280146"/>
              </a:xfrm>
              <a:prstGeom prst="rect">
                <a:avLst/>
              </a:prstGeom>
            </p:spPr>
          </p:pic>
          <p:pic>
            <p:nvPicPr>
              <p:cNvPr id="6" name="Graphic 5" descr="Link">
                <a:extLst>
                  <a:ext uri="{FF2B5EF4-FFF2-40B4-BE49-F238E27FC236}">
                    <a16:creationId xmlns:a16="http://schemas.microsoft.com/office/drawing/2014/main" id="{958922A3-46D5-449F-968B-288A4CFB226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 rot="17057560">
                <a:off x="6472682" y="2255453"/>
                <a:ext cx="2280146" cy="2280146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560758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25CFD3F-315C-413D-8781-14644BD6B1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0192" t="30965" r="12423" b="18344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761FF98-4BE6-42B5-8B4B-3DE99DC51BA1}"/>
              </a:ext>
            </a:extLst>
          </p:cNvPr>
          <p:cNvSpPr/>
          <p:nvPr/>
        </p:nvSpPr>
        <p:spPr>
          <a:xfrm>
            <a:off x="821635" y="2756452"/>
            <a:ext cx="2809461" cy="477078"/>
          </a:xfrm>
          <a:prstGeom prst="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358B718-9A2A-49EB-9127-CE2F626A76AC}"/>
              </a:ext>
            </a:extLst>
          </p:cNvPr>
          <p:cNvSpPr/>
          <p:nvPr/>
        </p:nvSpPr>
        <p:spPr>
          <a:xfrm>
            <a:off x="1099930" y="3155673"/>
            <a:ext cx="622852" cy="5466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B540F3A-F94E-4F31-867E-C43730928150}"/>
              </a:ext>
            </a:extLst>
          </p:cNvPr>
          <p:cNvSpPr/>
          <p:nvPr/>
        </p:nvSpPr>
        <p:spPr>
          <a:xfrm>
            <a:off x="2199861" y="3233530"/>
            <a:ext cx="1815548" cy="5466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3DC43418-14A5-40A3-B164-E29D1DFE6AE4}"/>
              </a:ext>
            </a:extLst>
          </p:cNvPr>
          <p:cNvSpPr/>
          <p:nvPr/>
        </p:nvSpPr>
        <p:spPr>
          <a:xfrm>
            <a:off x="7096539" y="3155673"/>
            <a:ext cx="2809460" cy="5930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B797C4F-7E48-40B5-AED5-AD9F1A62AE2B}"/>
              </a:ext>
            </a:extLst>
          </p:cNvPr>
          <p:cNvSpPr/>
          <p:nvPr/>
        </p:nvSpPr>
        <p:spPr>
          <a:xfrm>
            <a:off x="4015408" y="3655945"/>
            <a:ext cx="2809459" cy="593036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99BE647E-C6DE-4F8D-8E34-5C95FC2C5490}"/>
              </a:ext>
            </a:extLst>
          </p:cNvPr>
          <p:cNvSpPr/>
          <p:nvPr/>
        </p:nvSpPr>
        <p:spPr>
          <a:xfrm>
            <a:off x="7918172" y="3655945"/>
            <a:ext cx="1345097" cy="5466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F77DC041-1879-40B9-9BB4-643C03257E8F}"/>
              </a:ext>
            </a:extLst>
          </p:cNvPr>
          <p:cNvSpPr/>
          <p:nvPr/>
        </p:nvSpPr>
        <p:spPr>
          <a:xfrm>
            <a:off x="768624" y="4171124"/>
            <a:ext cx="1046924" cy="5466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09ECB08A-C7C7-419F-BBF3-04D3600A440F}"/>
              </a:ext>
            </a:extLst>
          </p:cNvPr>
          <p:cNvSpPr/>
          <p:nvPr/>
        </p:nvSpPr>
        <p:spPr>
          <a:xfrm>
            <a:off x="7096539" y="5030027"/>
            <a:ext cx="2166730" cy="5466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3E6BBAFD-3A31-4E5F-8526-302D46CD7829}"/>
              </a:ext>
            </a:extLst>
          </p:cNvPr>
          <p:cNvSpPr/>
          <p:nvPr/>
        </p:nvSpPr>
        <p:spPr>
          <a:xfrm>
            <a:off x="669234" y="5514562"/>
            <a:ext cx="1623392" cy="54665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4D4E8F-A71B-4EF0-ACEF-317447D75B9B}"/>
              </a:ext>
            </a:extLst>
          </p:cNvPr>
          <p:cNvSpPr/>
          <p:nvPr/>
        </p:nvSpPr>
        <p:spPr>
          <a:xfrm>
            <a:off x="7520607" y="4116041"/>
            <a:ext cx="2020957" cy="54665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B35C4D-02EF-4CF6-8D10-8F5DCCA4EB6A}"/>
              </a:ext>
            </a:extLst>
          </p:cNvPr>
          <p:cNvSpPr/>
          <p:nvPr/>
        </p:nvSpPr>
        <p:spPr>
          <a:xfrm>
            <a:off x="838197" y="4569516"/>
            <a:ext cx="1189385" cy="54665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23E6AE11-0F1A-40E6-88EF-B3CE3F4FEAB9}"/>
              </a:ext>
            </a:extLst>
          </p:cNvPr>
          <p:cNvSpPr/>
          <p:nvPr/>
        </p:nvSpPr>
        <p:spPr>
          <a:xfrm>
            <a:off x="5095461" y="4569516"/>
            <a:ext cx="2425145" cy="546654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27307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181B8410-2AAB-4325-928B-A57CC3C64552}"/>
              </a:ext>
            </a:extLst>
          </p:cNvPr>
          <p:cNvSpPr/>
          <p:nvPr/>
        </p:nvSpPr>
        <p:spPr>
          <a:xfrm>
            <a:off x="278703" y="459073"/>
            <a:ext cx="1136995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/>
              <a:t>Write about your dream job. Write about the good things and the bad things. Use your notes from the chart and words and phrases from this unit. </a:t>
            </a:r>
          </a:p>
          <a:p>
            <a:r>
              <a:rPr lang="en-US" sz="3200" b="1" dirty="0"/>
              <a:t>Say why your job does something good for your country. Use the connectors: </a:t>
            </a:r>
            <a:r>
              <a:rPr lang="en-US" sz="3200" b="1" dirty="0">
                <a:highlight>
                  <a:srgbClr val="00FFFF"/>
                </a:highlight>
              </a:rPr>
              <a:t>and</a:t>
            </a:r>
            <a:r>
              <a:rPr lang="en-US" sz="3200" b="1" dirty="0"/>
              <a:t>, </a:t>
            </a:r>
            <a:r>
              <a:rPr lang="en-US" sz="3200" b="1" dirty="0">
                <a:highlight>
                  <a:srgbClr val="00FFFF"/>
                </a:highlight>
              </a:rPr>
              <a:t>but</a:t>
            </a:r>
            <a:r>
              <a:rPr lang="en-US" sz="3200" b="1" dirty="0"/>
              <a:t>, </a:t>
            </a:r>
            <a:r>
              <a:rPr lang="en-US" sz="3200" b="1" dirty="0">
                <a:highlight>
                  <a:srgbClr val="00FFFF"/>
                </a:highlight>
              </a:rPr>
              <a:t>because</a:t>
            </a:r>
            <a:endParaRPr lang="ar-SA" sz="3200" b="1" dirty="0">
              <a:highlight>
                <a:srgbClr val="00FFFF"/>
              </a:highlight>
            </a:endParaRPr>
          </a:p>
        </p:txBody>
      </p:sp>
      <p:pic>
        <p:nvPicPr>
          <p:cNvPr id="8" name="Picture 7" descr="A person wearing a hat&#10;&#10;Description automatically generated">
            <a:extLst>
              <a:ext uri="{FF2B5EF4-FFF2-40B4-BE49-F238E27FC236}">
                <a16:creationId xmlns:a16="http://schemas.microsoft.com/office/drawing/2014/main" id="{0B8E4E7C-76C0-4B9B-9C10-0084BE4BCA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0" y="3631096"/>
            <a:ext cx="12192000" cy="2767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8478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1497DE5-0939-4D1D-9350-0C5E1B209C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CCC70ED-6C63-4537-B7EB-51990D6C0A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58724" y="457200"/>
            <a:ext cx="11274552" cy="5943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B76E24C1-2968-40DC-A36E-F6B85F0F07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2732" y="521208"/>
            <a:ext cx="11146536" cy="581558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Graphic 2" descr="Bullseye">
            <a:extLst>
              <a:ext uri="{FF2B5EF4-FFF2-40B4-BE49-F238E27FC236}">
                <a16:creationId xmlns:a16="http://schemas.microsoft.com/office/drawing/2014/main" id="{2D82E308-A598-4D7B-A4D6-525DC32351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80126" y="690020"/>
            <a:ext cx="1837991" cy="183799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54A47A5-2ACF-42B9-BCA2-490E9EDB0B49}"/>
              </a:ext>
            </a:extLst>
          </p:cNvPr>
          <p:cNvSpPr/>
          <p:nvPr/>
        </p:nvSpPr>
        <p:spPr>
          <a:xfrm>
            <a:off x="2186608" y="2352312"/>
            <a:ext cx="8017565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rgbClr val="000000"/>
                </a:solidFill>
                <a:latin typeface="MyriadPro-Light"/>
              </a:rPr>
              <a:t>Writing about Ss dream job using the conjunctions</a:t>
            </a:r>
          </a:p>
          <a:p>
            <a:pPr algn="ctr"/>
            <a:r>
              <a:rPr lang="en-US" sz="4400" b="1" dirty="0">
                <a:solidFill>
                  <a:srgbClr val="000000"/>
                </a:solidFill>
                <a:highlight>
                  <a:srgbClr val="FFFF00"/>
                </a:highlight>
                <a:latin typeface="MyriadPro-Light"/>
              </a:rPr>
              <a:t> “but – and – because” </a:t>
            </a:r>
            <a:br>
              <a:rPr lang="en-US" dirty="0">
                <a:solidFill>
                  <a:srgbClr val="000000"/>
                </a:solidFill>
                <a:highlight>
                  <a:srgbClr val="FFFF00"/>
                </a:highlight>
                <a:latin typeface="MyriadPro-Light"/>
              </a:rPr>
            </a:br>
            <a:br>
              <a:rPr lang="en-US" dirty="0">
                <a:solidFill>
                  <a:srgbClr val="000000"/>
                </a:solidFill>
                <a:latin typeface="MyriadPro-Light"/>
              </a:rPr>
            </a:br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49999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245AF0A2-19CF-4680-8DB2-4A984AFA34D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5682" r="-1" b="5306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5284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A47F5C-50EC-416A-AE8C-6F6BB4225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>
            <a:normAutofit/>
          </a:bodyPr>
          <a:lstStyle/>
          <a:p>
            <a:r>
              <a:rPr lang="en-US" sz="5400" b="1" dirty="0"/>
              <a:t>What’s the title of the unit?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862A24-8CC7-4572-9494-E5FC07FB2056}"/>
              </a:ext>
            </a:extLst>
          </p:cNvPr>
          <p:cNvSpPr txBox="1"/>
          <p:nvPr/>
        </p:nvSpPr>
        <p:spPr>
          <a:xfrm>
            <a:off x="1626704" y="2172454"/>
            <a:ext cx="4797287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</a:rPr>
              <a:t>Who’s who?</a:t>
            </a:r>
            <a:endParaRPr lang="ar-SA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56B9071F-A3EA-45DD-9A0B-D9265AA590CC}"/>
              </a:ext>
            </a:extLst>
          </p:cNvPr>
          <p:cNvSpPr txBox="1">
            <a:spLocks/>
          </p:cNvSpPr>
          <p:nvPr/>
        </p:nvSpPr>
        <p:spPr>
          <a:xfrm>
            <a:off x="1097280" y="3188117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1" eaLnBrk="1" latinLnBrk="0" hangingPunct="1">
              <a:lnSpc>
                <a:spcPct val="90000"/>
              </a:lnSpc>
              <a:spcBef>
                <a:spcPct val="0"/>
              </a:spcBef>
              <a:buNone/>
              <a:defRPr sz="46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b="1" dirty="0"/>
              <a:t>What is the unit talking about 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8B1E7F5-4F82-43E8-8FDC-D3A3B94BEED6}"/>
              </a:ext>
            </a:extLst>
          </p:cNvPr>
          <p:cNvSpPr txBox="1"/>
          <p:nvPr/>
        </p:nvSpPr>
        <p:spPr>
          <a:xfrm>
            <a:off x="881116" y="5042493"/>
            <a:ext cx="8938592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>
                <a:solidFill>
                  <a:schemeClr val="accent6">
                    <a:lumMod val="75000"/>
                  </a:schemeClr>
                </a:solidFill>
              </a:rPr>
              <a:t>It’s talking about jobs</a:t>
            </a:r>
            <a:endParaRPr lang="ar-SA" sz="60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7844745-8EB3-4C6E-A16F-B012BAA222C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20727" t="2386" r="16582" b="8688"/>
          <a:stretch/>
        </p:blipFill>
        <p:spPr>
          <a:xfrm>
            <a:off x="9603544" y="2687319"/>
            <a:ext cx="2588456" cy="3671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22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1F5DC8C3-BA5F-4EED-BB9A-A14272BD82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99E453-9AE7-4DD1-9714-2B2693D68313}"/>
              </a:ext>
            </a:extLst>
          </p:cNvPr>
          <p:cNvSpPr txBox="1"/>
          <p:nvPr/>
        </p:nvSpPr>
        <p:spPr>
          <a:xfrm>
            <a:off x="5186591" y="1074187"/>
            <a:ext cx="7005409" cy="208549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7200" b="1" spc="-5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rPr>
              <a:t>What do you want to be in the future?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BAB97C-937C-4E68-8CFE-7DACB81F3E6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t="6111" b="13256"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AA5C2117-FC22-485A-8BCC-70075F8AA9B4}"/>
              </a:ext>
            </a:extLst>
          </p:cNvPr>
          <p:cNvSpPr txBox="1"/>
          <p:nvPr/>
        </p:nvSpPr>
        <p:spPr>
          <a:xfrm>
            <a:off x="5090160" y="4715617"/>
            <a:ext cx="6794696" cy="175432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5400" b="1" dirty="0">
                <a:solidFill>
                  <a:schemeClr val="tx2">
                    <a:lumMod val="90000"/>
                    <a:lumOff val="10000"/>
                  </a:schemeClr>
                </a:solidFill>
              </a:rPr>
              <a:t>I want to be ………………………………………………… </a:t>
            </a:r>
            <a:endParaRPr lang="ar-SA" sz="5400" b="1" dirty="0">
              <a:solidFill>
                <a:schemeClr val="tx2">
                  <a:lumMod val="90000"/>
                  <a:lumOff val="1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04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2398F86-FADE-4D2F-92F4-81F7C264C4B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168" t="33935" r="14327" b="24296"/>
          <a:stretch/>
        </p:blipFill>
        <p:spPr>
          <a:xfrm>
            <a:off x="1013791" y="1149626"/>
            <a:ext cx="10164417" cy="455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5929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44C5A9E5-0F35-4AA6-AF26-B90A2D47BC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0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BC3489-C3CF-4390-987A-9726B968708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55059A3-40A2-4FA2-B5C4-5CA5CC906A23}"/>
              </a:ext>
            </a:extLst>
          </p:cNvPr>
          <p:cNvGrpSpPr/>
          <p:nvPr/>
        </p:nvGrpSpPr>
        <p:grpSpPr>
          <a:xfrm>
            <a:off x="2511007" y="353775"/>
            <a:ext cx="9907039" cy="6762574"/>
            <a:chOff x="3180727" y="1899137"/>
            <a:chExt cx="9261715" cy="494506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42398F86-FADE-4D2F-92F4-81F7C264C4B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/>
            <a:srcRect l="22680" t="47443" r="15411" b="24296"/>
            <a:stretch/>
          </p:blipFill>
          <p:spPr>
            <a:xfrm>
              <a:off x="3573194" y="1899137"/>
              <a:ext cx="8644031" cy="4501663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54A9CAF3-1789-48E6-95DC-DF7DB4B21264}"/>
                </a:ext>
              </a:extLst>
            </p:cNvPr>
            <p:cNvSpPr txBox="1"/>
            <p:nvPr/>
          </p:nvSpPr>
          <p:spPr>
            <a:xfrm>
              <a:off x="5626249" y="1989807"/>
              <a:ext cx="4853354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70C0"/>
                  </a:solidFill>
                </a:rPr>
                <a:t>Teacher</a:t>
              </a:r>
              <a:r>
                <a:rPr lang="en-US" dirty="0"/>
                <a:t> </a:t>
              </a:r>
              <a:endParaRPr lang="ar-SA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B6C41AB-1B33-4BFC-BB6B-F1FC1C14D53F}"/>
                </a:ext>
              </a:extLst>
            </p:cNvPr>
            <p:cNvSpPr txBox="1"/>
            <p:nvPr/>
          </p:nvSpPr>
          <p:spPr>
            <a:xfrm>
              <a:off x="3453284" y="3682482"/>
              <a:ext cx="4853354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70C0"/>
                  </a:solidFill>
                </a:rPr>
                <a:t>interesting</a:t>
              </a:r>
              <a:r>
                <a:rPr lang="en-US" dirty="0"/>
                <a:t> </a:t>
              </a:r>
              <a:endParaRPr lang="ar-SA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5238F9C-42DA-4D04-AEFC-DC77C8CAD28B}"/>
                </a:ext>
              </a:extLst>
            </p:cNvPr>
            <p:cNvSpPr txBox="1"/>
            <p:nvPr/>
          </p:nvSpPr>
          <p:spPr>
            <a:xfrm>
              <a:off x="3347978" y="4537320"/>
              <a:ext cx="4853354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70C0"/>
                  </a:solidFill>
                </a:rPr>
                <a:t>Summer vacations</a:t>
              </a:r>
              <a:r>
                <a:rPr lang="en-US" dirty="0"/>
                <a:t> </a:t>
              </a:r>
              <a:endParaRPr lang="ar-SA" dirty="0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B5036BF3-F608-459C-86AD-7D8DC1C0D9D9}"/>
                </a:ext>
              </a:extLst>
            </p:cNvPr>
            <p:cNvSpPr txBox="1"/>
            <p:nvPr/>
          </p:nvSpPr>
          <p:spPr>
            <a:xfrm>
              <a:off x="3180727" y="5274545"/>
              <a:ext cx="4853354" cy="1569660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70C0"/>
                  </a:solidFill>
                </a:rPr>
                <a:t>Relations with students</a:t>
              </a:r>
              <a:r>
                <a:rPr lang="en-US" dirty="0"/>
                <a:t> </a:t>
              </a:r>
              <a:endParaRPr lang="ar-SA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C9BD0C8-9E8E-40F6-8429-06601ED348C4}"/>
                </a:ext>
              </a:extLst>
            </p:cNvPr>
            <p:cNvSpPr txBox="1"/>
            <p:nvPr/>
          </p:nvSpPr>
          <p:spPr>
            <a:xfrm>
              <a:off x="7458556" y="3611651"/>
              <a:ext cx="4853354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70C0"/>
                  </a:solidFill>
                </a:rPr>
                <a:t>Salary </a:t>
              </a:r>
              <a:r>
                <a:rPr lang="en-US" dirty="0"/>
                <a:t> </a:t>
              </a:r>
              <a:endParaRPr lang="ar-SA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02BFDB2-13F7-4DC0-B608-21D8F97F15EC}"/>
                </a:ext>
              </a:extLst>
            </p:cNvPr>
            <p:cNvSpPr txBox="1"/>
            <p:nvPr/>
          </p:nvSpPr>
          <p:spPr>
            <a:xfrm>
              <a:off x="7895209" y="4523848"/>
              <a:ext cx="4535971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70C0"/>
                  </a:solidFill>
                </a:rPr>
                <a:t>Long work hours </a:t>
              </a:r>
              <a:endParaRPr lang="ar-SA" dirty="0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A29ECFF-1A93-4314-9F83-F28C8B35103D}"/>
                </a:ext>
              </a:extLst>
            </p:cNvPr>
            <p:cNvSpPr txBox="1"/>
            <p:nvPr/>
          </p:nvSpPr>
          <p:spPr>
            <a:xfrm>
              <a:off x="7589088" y="5489970"/>
              <a:ext cx="4853354" cy="830997"/>
            </a:xfrm>
            <a:prstGeom prst="rect">
              <a:avLst/>
            </a:prstGeom>
            <a:noFill/>
          </p:spPr>
          <p:txBody>
            <a:bodyPr wrap="square" rtlCol="1">
              <a:spAutoFit/>
            </a:bodyPr>
            <a:lstStyle/>
            <a:p>
              <a:pPr algn="ctr"/>
              <a:r>
                <a:rPr lang="en-US" sz="4800" b="1" dirty="0">
                  <a:solidFill>
                    <a:srgbClr val="0070C0"/>
                  </a:solidFill>
                </a:rPr>
                <a:t>Careless students</a:t>
              </a:r>
              <a:r>
                <a:rPr lang="en-US" dirty="0"/>
                <a:t> </a:t>
              </a:r>
              <a:endParaRPr lang="ar-SA" dirty="0"/>
            </a:p>
          </p:txBody>
        </p:sp>
      </p:grpSp>
      <p:pic>
        <p:nvPicPr>
          <p:cNvPr id="8" name="Picture 7" descr="A picture containing toy, room&#10;&#10;Description automatically generated">
            <a:extLst>
              <a:ext uri="{FF2B5EF4-FFF2-40B4-BE49-F238E27FC236}">
                <a16:creationId xmlns:a16="http://schemas.microsoft.com/office/drawing/2014/main" id="{140D74F1-FE7A-4AF7-898B-F3DB264EEC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 flipH="1">
            <a:off x="-283373" y="477770"/>
            <a:ext cx="3654287" cy="616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7387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2BD78429-CCAE-465E-A03B-D4C9C012CC3B}"/>
              </a:ext>
            </a:extLst>
          </p:cNvPr>
          <p:cNvSpPr/>
          <p:nvPr/>
        </p:nvSpPr>
        <p:spPr>
          <a:xfrm>
            <a:off x="304798" y="113437"/>
            <a:ext cx="10243932" cy="28110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MyriadPro-LightIt"/>
              </a:rPr>
              <a:t>enjoy, like, love, easy, help, challenging, responsible, creative, exciting, interesting, satisfying, rewarding, difficult, boring, stressful, early, late, problem, money, happy.</a:t>
            </a:r>
            <a:br>
              <a:rPr lang="en-US" dirty="0">
                <a:solidFill>
                  <a:srgbClr val="221E1F"/>
                </a:solidFill>
                <a:latin typeface="MyriadPro-LightIt"/>
              </a:rPr>
            </a:br>
            <a:br>
              <a:rPr lang="en-US" dirty="0">
                <a:solidFill>
                  <a:srgbClr val="221E1F"/>
                </a:solidFill>
                <a:latin typeface="MyriadPro-LightIt"/>
              </a:rPr>
            </a:br>
            <a:endParaRPr lang="ar-SA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C7504C-E8EC-405E-A887-7D33F85200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391" t="42640" r="15000" b="28878"/>
          <a:stretch/>
        </p:blipFill>
        <p:spPr>
          <a:xfrm>
            <a:off x="119480" y="2728383"/>
            <a:ext cx="12072520" cy="3087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872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>
            <a:extLst>
              <a:ext uri="{FF2B5EF4-FFF2-40B4-BE49-F238E27FC236}">
                <a16:creationId xmlns:a16="http://schemas.microsoft.com/office/drawing/2014/main" id="{BCD2D517-BC35-4439-AC31-06DF764F25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21" name="Rectangle 11">
            <a:extLst>
              <a:ext uri="{FF2B5EF4-FFF2-40B4-BE49-F238E27FC236}">
                <a16:creationId xmlns:a16="http://schemas.microsoft.com/office/drawing/2014/main" id="{2DD3F846-0483-40F5-A881-0C1AD2A0C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Graphic 4" descr="Link">
            <a:extLst>
              <a:ext uri="{FF2B5EF4-FFF2-40B4-BE49-F238E27FC236}">
                <a16:creationId xmlns:a16="http://schemas.microsoft.com/office/drawing/2014/main" id="{898F087E-B980-4853-9BCE-1B50EC723E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7057560">
            <a:off x="894271" y="3088964"/>
            <a:ext cx="2280146" cy="2280146"/>
          </a:xfrm>
          <a:prstGeom prst="rect">
            <a:avLst/>
          </a:prstGeom>
        </p:spPr>
      </p:pic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DDEC81D6-6BCF-4E90-95FA-BD7B42201F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59602100"/>
              </p:ext>
            </p:extLst>
          </p:nvPr>
        </p:nvGraphicFramePr>
        <p:xfrm>
          <a:off x="2821362" y="-98246"/>
          <a:ext cx="8662504" cy="43896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Arrow: Right 2">
            <a:extLst>
              <a:ext uri="{FF2B5EF4-FFF2-40B4-BE49-F238E27FC236}">
                <a16:creationId xmlns:a16="http://schemas.microsoft.com/office/drawing/2014/main" id="{E2DFF8BC-7EB4-47D6-8D06-2A39EA49CF97}"/>
              </a:ext>
            </a:extLst>
          </p:cNvPr>
          <p:cNvSpPr/>
          <p:nvPr/>
        </p:nvSpPr>
        <p:spPr>
          <a:xfrm rot="19716235">
            <a:off x="1057191" y="3908196"/>
            <a:ext cx="3710609" cy="1726096"/>
          </a:xfrm>
          <a:prstGeom prst="right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>
              <a:spcAft>
                <a:spcPts val="600"/>
              </a:spcAft>
            </a:pPr>
            <a:r>
              <a:rPr lang="en-US" sz="4400" b="1" dirty="0">
                <a:solidFill>
                  <a:schemeClr val="tx1"/>
                </a:solidFill>
              </a:rPr>
              <a:t>Conjunctions</a:t>
            </a:r>
            <a:r>
              <a:rPr lang="en-US" dirty="0"/>
              <a:t> </a:t>
            </a:r>
            <a:endParaRPr lang="ar-SA" dirty="0"/>
          </a:p>
        </p:txBody>
      </p:sp>
      <p:pic>
        <p:nvPicPr>
          <p:cNvPr id="13" name="Picture 12" descr="A picture containing logo&#10;&#10;Description automatically generated">
            <a:extLst>
              <a:ext uri="{FF2B5EF4-FFF2-40B4-BE49-F238E27FC236}">
                <a16:creationId xmlns:a16="http://schemas.microsoft.com/office/drawing/2014/main" id="{9C211302-4492-4655-964B-29D7ACE75D4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837473B0-CC2E-450A-ABE3-18F120FF3D39}">
                <a1611:picAttrSrcUrl xmlns:a1611="http://schemas.microsoft.com/office/drawing/2016/11/main" r:id="rId10"/>
              </a:ext>
            </a:extLst>
          </a:blip>
          <a:stretch>
            <a:fillRect/>
          </a:stretch>
        </p:blipFill>
        <p:spPr>
          <a:xfrm>
            <a:off x="8848962" y="3710636"/>
            <a:ext cx="2387696" cy="253935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FD8F1AA-0ECF-4DE5-801E-6287EFE1DF69}"/>
              </a:ext>
            </a:extLst>
          </p:cNvPr>
          <p:cNvSpPr txBox="1"/>
          <p:nvPr/>
        </p:nvSpPr>
        <p:spPr>
          <a:xfrm>
            <a:off x="2935509" y="5696731"/>
            <a:ext cx="7751334" cy="6463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3600" b="1" dirty="0"/>
              <a:t>To connect nouns, verbs and adjectives</a:t>
            </a:r>
            <a:endParaRPr lang="ar-SA" sz="3600" b="1" dirty="0"/>
          </a:p>
        </p:txBody>
      </p:sp>
    </p:spTree>
    <p:extLst>
      <p:ext uri="{BB962C8B-B14F-4D97-AF65-F5344CB8AC3E}">
        <p14:creationId xmlns:p14="http://schemas.microsoft.com/office/powerpoint/2010/main" val="3232345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logo&#10;&#10;Description automatically generated">
            <a:extLst>
              <a:ext uri="{FF2B5EF4-FFF2-40B4-BE49-F238E27FC236}">
                <a16:creationId xmlns:a16="http://schemas.microsoft.com/office/drawing/2014/main" id="{B7A0C46D-30DE-4481-B992-855CCE9DF9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190383" y="152559"/>
            <a:ext cx="2387696" cy="25393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D822309-A488-43F3-AB12-AA0D786A51A3}"/>
              </a:ext>
            </a:extLst>
          </p:cNvPr>
          <p:cNvSpPr txBox="1"/>
          <p:nvPr/>
        </p:nvSpPr>
        <p:spPr>
          <a:xfrm>
            <a:off x="717452" y="3460908"/>
            <a:ext cx="10289049" cy="1107996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en-US" sz="6600" b="1" dirty="0"/>
              <a:t>I like teaching          reading.</a:t>
            </a:r>
            <a:endParaRPr lang="ar-SA" sz="6600" b="1" dirty="0"/>
          </a:p>
        </p:txBody>
      </p:sp>
      <p:pic>
        <p:nvPicPr>
          <p:cNvPr id="5" name="Picture 4" descr="A picture containing logo&#10;&#10;Description automatically generated">
            <a:extLst>
              <a:ext uri="{FF2B5EF4-FFF2-40B4-BE49-F238E27FC236}">
                <a16:creationId xmlns:a16="http://schemas.microsoft.com/office/drawing/2014/main" id="{8011DC55-E004-469B-96A1-937C60ADC2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r:id="rId3"/>
              </a:ext>
            </a:extLst>
          </a:blip>
          <a:stretch>
            <a:fillRect/>
          </a:stretch>
        </p:blipFill>
        <p:spPr>
          <a:xfrm>
            <a:off x="6226110" y="3553241"/>
            <a:ext cx="1386138" cy="147417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5D74157-08E7-4397-91BD-E882FE1D991D}"/>
              </a:ext>
            </a:extLst>
          </p:cNvPr>
          <p:cNvSpPr txBox="1"/>
          <p:nvPr/>
        </p:nvSpPr>
        <p:spPr>
          <a:xfrm>
            <a:off x="5861976" y="3553241"/>
            <a:ext cx="2114406" cy="101566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6000" b="1" dirty="0">
                <a:highlight>
                  <a:srgbClr val="FFFF00"/>
                </a:highlight>
              </a:rPr>
              <a:t>and</a:t>
            </a:r>
            <a:endParaRPr lang="ar-SA" sz="6000" b="1" dirty="0">
              <a:highlight>
                <a:srgbClr val="FFFF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648732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RetrospectVTI">
  <a:themeElements>
    <a:clrScheme name="">
      <a:dk1>
        <a:srgbClr val="000000"/>
      </a:dk1>
      <a:lt1>
        <a:srgbClr val="FFFFFF"/>
      </a:lt1>
      <a:dk2>
        <a:srgbClr val="243541"/>
      </a:dk2>
      <a:lt2>
        <a:srgbClr val="E2E5E8"/>
      </a:lt2>
      <a:accent1>
        <a:srgbClr val="E88B33"/>
      </a:accent1>
      <a:accent2>
        <a:srgbClr val="AEA33A"/>
      </a:accent2>
      <a:accent3>
        <a:srgbClr val="8CAB4A"/>
      </a:accent3>
      <a:accent4>
        <a:srgbClr val="57B636"/>
      </a:accent4>
      <a:accent5>
        <a:srgbClr val="2EBA43"/>
      </a:accent5>
      <a:accent6>
        <a:srgbClr val="33B67D"/>
      </a:accent6>
      <a:hlink>
        <a:srgbClr val="5F84A8"/>
      </a:hlink>
      <a:folHlink>
        <a:srgbClr val="7F7F7F"/>
      </a:folHlink>
    </a:clrScheme>
    <a:fontScheme name="Retrospect">
      <a:majorFont>
        <a:latin typeface="Georgia Pro Cond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Speak Pro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Override1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ppt/theme/themeOverride2.xml><?xml version="1.0" encoding="utf-8"?>
<a:themeOverride xmlns:a="http://schemas.openxmlformats.org/drawingml/2006/main">
  <a:clrScheme name="Custom 40">
    <a:dk1>
      <a:sysClr val="windowText" lastClr="000000"/>
    </a:dk1>
    <a:lt1>
      <a:sysClr val="window" lastClr="FFFFFF"/>
    </a:lt1>
    <a:dk2>
      <a:srgbClr val="545D57"/>
    </a:dk2>
    <a:lt2>
      <a:srgbClr val="EBEBE8"/>
    </a:lt2>
    <a:accent1>
      <a:srgbClr val="579858"/>
    </a:accent1>
    <a:accent2>
      <a:srgbClr val="ED583E"/>
    </a:accent2>
    <a:accent3>
      <a:srgbClr val="D3BA59"/>
    </a:accent3>
    <a:accent4>
      <a:srgbClr val="4C94AC"/>
    </a:accent4>
    <a:accent5>
      <a:srgbClr val="A09E84"/>
    </a:accent5>
    <a:accent6>
      <a:srgbClr val="FC7D4A"/>
    </a:accent6>
    <a:hlink>
      <a:srgbClr val="04A2DA"/>
    </a:hlink>
    <a:folHlink>
      <a:srgbClr val="80808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a410dd7f93c95333ffa1b60ed6adedd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a936d9baba76aa3866493feff160faab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1F006B4-A9E1-4F39-85C8-FB836F9193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F3CD65D-61A5-43C9-A837-6EC73C7DA8A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16377351-63A1-4C2E-8C9A-66CDD70F16A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</Words>
  <Application>Microsoft Office PowerPoint</Application>
  <PresentationFormat>Widescreen</PresentationFormat>
  <Paragraphs>38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Georgia Pro Cond Light</vt:lpstr>
      <vt:lpstr>MyriadPro-Light</vt:lpstr>
      <vt:lpstr>MyriadPro-LightIt</vt:lpstr>
      <vt:lpstr>Speak Pro</vt:lpstr>
      <vt:lpstr>RetrospectVTI</vt:lpstr>
      <vt:lpstr>U 3  writing </vt:lpstr>
      <vt:lpstr>PowerPoint Presentation</vt:lpstr>
      <vt:lpstr>What’s the title of the unit?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2020-10-05T18:51:09Z</dcterms:created>
  <dcterms:modified xsi:type="dcterms:W3CDTF">2020-10-05T18:53:32Z</dcterms:modified>
</cp:coreProperties>
</file>