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58" r:id="rId13"/>
    <p:sldId id="268" r:id="rId14"/>
    <p:sldId id="269" r:id="rId15"/>
    <p:sldId id="266" r:id="rId16"/>
    <p:sldId id="267" r:id="rId17"/>
    <p:sldId id="270" r:id="rId18"/>
    <p:sldId id="272" r:id="rId19"/>
    <p:sldId id="274" r:id="rId20"/>
    <p:sldId id="273" r:id="rId21"/>
    <p:sldId id="275" r:id="rId22"/>
    <p:sldId id="276" r:id="rId23"/>
    <p:sldId id="271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A1146-2483-4950-9E21-CE30A3351624}" type="doc">
      <dgm:prSet loTypeId="urn:microsoft.com/office/officeart/2005/8/layout/hierarchy1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pPr rtl="1"/>
          <a:endParaRPr lang="ar-SA"/>
        </a:p>
      </dgm:t>
    </dgm:pt>
    <dgm:pt modelId="{8163ADDC-4462-469B-BA5D-B87BCFF8B867}">
      <dgm:prSet phldrT="[Text]" custT="1"/>
      <dgm:spPr/>
      <dgm:t>
        <a:bodyPr/>
        <a:lstStyle/>
        <a:p>
          <a:pPr rtl="1"/>
          <a:r>
            <a:rPr lang="en-US" sz="6600" b="1"/>
            <a:t>Who</a:t>
          </a:r>
          <a:r>
            <a:rPr lang="en-US" sz="6500"/>
            <a:t> </a:t>
          </a:r>
          <a:endParaRPr lang="ar-SA" sz="6500" dirty="0"/>
        </a:p>
      </dgm:t>
    </dgm:pt>
    <dgm:pt modelId="{B78106E4-842B-4075-BA27-1C922806BE05}" type="parTrans" cxnId="{CCD91216-238A-4A70-B838-5D1C4AF7B4EB}">
      <dgm:prSet/>
      <dgm:spPr/>
      <dgm:t>
        <a:bodyPr/>
        <a:lstStyle/>
        <a:p>
          <a:pPr rtl="1"/>
          <a:endParaRPr lang="ar-SA"/>
        </a:p>
      </dgm:t>
    </dgm:pt>
    <dgm:pt modelId="{71DCDB5E-F734-428D-8650-A61EF7A0C05A}" type="sibTrans" cxnId="{CCD91216-238A-4A70-B838-5D1C4AF7B4EB}">
      <dgm:prSet/>
      <dgm:spPr/>
      <dgm:t>
        <a:bodyPr/>
        <a:lstStyle/>
        <a:p>
          <a:pPr rtl="1"/>
          <a:endParaRPr lang="ar-SA"/>
        </a:p>
      </dgm:t>
    </dgm:pt>
    <dgm:pt modelId="{7CFAF839-1962-42FA-8DB1-BB01A9C910E7}">
      <dgm:prSet phldrT="[Text]" custT="1"/>
      <dgm:spPr/>
      <dgm:t>
        <a:bodyPr/>
        <a:lstStyle/>
        <a:p>
          <a:pPr rtl="1"/>
          <a:r>
            <a:rPr lang="en-US" sz="6600" b="1" dirty="0"/>
            <a:t>Which</a:t>
          </a:r>
          <a:endParaRPr lang="ar-SA" sz="6300" dirty="0"/>
        </a:p>
      </dgm:t>
    </dgm:pt>
    <dgm:pt modelId="{D7C6F3A7-DB65-4EA6-BE98-3CD004E85453}" type="parTrans" cxnId="{7FC31F4B-2927-4436-9CAB-0B9996C34C70}">
      <dgm:prSet/>
      <dgm:spPr/>
      <dgm:t>
        <a:bodyPr/>
        <a:lstStyle/>
        <a:p>
          <a:pPr rtl="1"/>
          <a:endParaRPr lang="ar-SA"/>
        </a:p>
      </dgm:t>
    </dgm:pt>
    <dgm:pt modelId="{CDAC5C26-FA45-4F0D-96CE-53F7F92BB9CA}" type="sibTrans" cxnId="{7FC31F4B-2927-4436-9CAB-0B9996C34C70}">
      <dgm:prSet/>
      <dgm:spPr/>
      <dgm:t>
        <a:bodyPr/>
        <a:lstStyle/>
        <a:p>
          <a:pPr rtl="1"/>
          <a:endParaRPr lang="ar-SA"/>
        </a:p>
      </dgm:t>
    </dgm:pt>
    <dgm:pt modelId="{BCE3C840-3415-4CED-A694-78E2FC79CB4A}">
      <dgm:prSet phldrT="[Text]" custT="1"/>
      <dgm:spPr/>
      <dgm:t>
        <a:bodyPr/>
        <a:lstStyle/>
        <a:p>
          <a:pPr rtl="1"/>
          <a:r>
            <a:rPr lang="en-US" sz="6600" b="1"/>
            <a:t>That</a:t>
          </a:r>
          <a:r>
            <a:rPr lang="en-US" sz="6500"/>
            <a:t> </a:t>
          </a:r>
          <a:endParaRPr lang="ar-SA" sz="6500" dirty="0"/>
        </a:p>
      </dgm:t>
    </dgm:pt>
    <dgm:pt modelId="{9E97B781-A386-4F62-BDD5-FA922B9DA8FA}" type="parTrans" cxnId="{78717966-9143-431B-90A6-5B4149F9ADFD}">
      <dgm:prSet/>
      <dgm:spPr/>
      <dgm:t>
        <a:bodyPr/>
        <a:lstStyle/>
        <a:p>
          <a:pPr rtl="1"/>
          <a:endParaRPr lang="ar-SA"/>
        </a:p>
      </dgm:t>
    </dgm:pt>
    <dgm:pt modelId="{0F9DD1E6-D58F-4343-ABEF-8F9EB2C6AF32}" type="sibTrans" cxnId="{78717966-9143-431B-90A6-5B4149F9ADFD}">
      <dgm:prSet/>
      <dgm:spPr/>
      <dgm:t>
        <a:bodyPr/>
        <a:lstStyle/>
        <a:p>
          <a:pPr rtl="1"/>
          <a:endParaRPr lang="ar-SA"/>
        </a:p>
      </dgm:t>
    </dgm:pt>
    <dgm:pt modelId="{5F5817BB-77EA-4448-A12E-C3A4D87321F9}" type="pres">
      <dgm:prSet presAssocID="{1EAA1146-2483-4950-9E21-CE30A33516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D83141-1E4C-4298-9884-61BBC8A21CDD}" type="pres">
      <dgm:prSet presAssocID="{8163ADDC-4462-469B-BA5D-B87BCFF8B867}" presName="hierRoot1" presStyleCnt="0"/>
      <dgm:spPr/>
    </dgm:pt>
    <dgm:pt modelId="{7EEB9449-65F5-4DC7-B046-569BA763E6AE}" type="pres">
      <dgm:prSet presAssocID="{8163ADDC-4462-469B-BA5D-B87BCFF8B867}" presName="composite" presStyleCnt="0"/>
      <dgm:spPr/>
    </dgm:pt>
    <dgm:pt modelId="{865DB7AD-A987-422E-91C2-257BBF5C3761}" type="pres">
      <dgm:prSet presAssocID="{8163ADDC-4462-469B-BA5D-B87BCFF8B867}" presName="background" presStyleLbl="node0" presStyleIdx="0" presStyleCnt="3"/>
      <dgm:spPr/>
    </dgm:pt>
    <dgm:pt modelId="{50E7B58E-319B-4327-B1D3-2D04F1B3F171}" type="pres">
      <dgm:prSet presAssocID="{8163ADDC-4462-469B-BA5D-B87BCFF8B867}" presName="text" presStyleLbl="fgAcc0" presStyleIdx="0" presStyleCnt="3">
        <dgm:presLayoutVars>
          <dgm:chPref val="3"/>
        </dgm:presLayoutVars>
      </dgm:prSet>
      <dgm:spPr/>
    </dgm:pt>
    <dgm:pt modelId="{6853A69E-1089-4BF2-AB0D-2B6DDA08CAED}" type="pres">
      <dgm:prSet presAssocID="{8163ADDC-4462-469B-BA5D-B87BCFF8B867}" presName="hierChild2" presStyleCnt="0"/>
      <dgm:spPr/>
    </dgm:pt>
    <dgm:pt modelId="{C468CB90-C284-40CB-B8F0-198B6736E542}" type="pres">
      <dgm:prSet presAssocID="{7CFAF839-1962-42FA-8DB1-BB01A9C910E7}" presName="hierRoot1" presStyleCnt="0"/>
      <dgm:spPr/>
    </dgm:pt>
    <dgm:pt modelId="{1FB4F996-8060-47FB-9884-6788B8583F05}" type="pres">
      <dgm:prSet presAssocID="{7CFAF839-1962-42FA-8DB1-BB01A9C910E7}" presName="composite" presStyleCnt="0"/>
      <dgm:spPr/>
    </dgm:pt>
    <dgm:pt modelId="{2633F91A-61FD-44B3-A4A2-32ACE666367E}" type="pres">
      <dgm:prSet presAssocID="{7CFAF839-1962-42FA-8DB1-BB01A9C910E7}" presName="background" presStyleLbl="node0" presStyleIdx="1" presStyleCnt="3"/>
      <dgm:spPr/>
    </dgm:pt>
    <dgm:pt modelId="{F6A31B6E-5CB8-4284-B8F3-6482BC2A3B4E}" type="pres">
      <dgm:prSet presAssocID="{7CFAF839-1962-42FA-8DB1-BB01A9C910E7}" presName="text" presStyleLbl="fgAcc0" presStyleIdx="1" presStyleCnt="3" custScaleX="114186">
        <dgm:presLayoutVars>
          <dgm:chPref val="3"/>
        </dgm:presLayoutVars>
      </dgm:prSet>
      <dgm:spPr/>
    </dgm:pt>
    <dgm:pt modelId="{756AEA91-EA2E-49D6-B6A9-942BE44D9F44}" type="pres">
      <dgm:prSet presAssocID="{7CFAF839-1962-42FA-8DB1-BB01A9C910E7}" presName="hierChild2" presStyleCnt="0"/>
      <dgm:spPr/>
    </dgm:pt>
    <dgm:pt modelId="{33FF4F92-D23E-4619-93FD-98F497D14731}" type="pres">
      <dgm:prSet presAssocID="{BCE3C840-3415-4CED-A694-78E2FC79CB4A}" presName="hierRoot1" presStyleCnt="0"/>
      <dgm:spPr/>
    </dgm:pt>
    <dgm:pt modelId="{B13BA3C1-A922-4638-9068-4D68CBAF9B4D}" type="pres">
      <dgm:prSet presAssocID="{BCE3C840-3415-4CED-A694-78E2FC79CB4A}" presName="composite" presStyleCnt="0"/>
      <dgm:spPr/>
    </dgm:pt>
    <dgm:pt modelId="{A7DA1AE5-8889-493D-BD6E-64027A6159DE}" type="pres">
      <dgm:prSet presAssocID="{BCE3C840-3415-4CED-A694-78E2FC79CB4A}" presName="background" presStyleLbl="node0" presStyleIdx="2" presStyleCnt="3"/>
      <dgm:spPr/>
    </dgm:pt>
    <dgm:pt modelId="{762DE078-EAE4-4F53-9E6C-F26C85AB077F}" type="pres">
      <dgm:prSet presAssocID="{BCE3C840-3415-4CED-A694-78E2FC79CB4A}" presName="text" presStyleLbl="fgAcc0" presStyleIdx="2" presStyleCnt="3">
        <dgm:presLayoutVars>
          <dgm:chPref val="3"/>
        </dgm:presLayoutVars>
      </dgm:prSet>
      <dgm:spPr/>
    </dgm:pt>
    <dgm:pt modelId="{4530552E-A530-42DA-A57C-0396FC59B646}" type="pres">
      <dgm:prSet presAssocID="{BCE3C840-3415-4CED-A694-78E2FC79CB4A}" presName="hierChild2" presStyleCnt="0"/>
      <dgm:spPr/>
    </dgm:pt>
  </dgm:ptLst>
  <dgm:cxnLst>
    <dgm:cxn modelId="{2E75AE0D-D618-4AA1-9A91-7EEB64D861C5}" type="presOf" srcId="{8163ADDC-4462-469B-BA5D-B87BCFF8B867}" destId="{50E7B58E-319B-4327-B1D3-2D04F1B3F171}" srcOrd="0" destOrd="0" presId="urn:microsoft.com/office/officeart/2005/8/layout/hierarchy1"/>
    <dgm:cxn modelId="{CCD91216-238A-4A70-B838-5D1C4AF7B4EB}" srcId="{1EAA1146-2483-4950-9E21-CE30A3351624}" destId="{8163ADDC-4462-469B-BA5D-B87BCFF8B867}" srcOrd="0" destOrd="0" parTransId="{B78106E4-842B-4075-BA27-1C922806BE05}" sibTransId="{71DCDB5E-F734-428D-8650-A61EF7A0C05A}"/>
    <dgm:cxn modelId="{78717966-9143-431B-90A6-5B4149F9ADFD}" srcId="{1EAA1146-2483-4950-9E21-CE30A3351624}" destId="{BCE3C840-3415-4CED-A694-78E2FC79CB4A}" srcOrd="2" destOrd="0" parTransId="{9E97B781-A386-4F62-BDD5-FA922B9DA8FA}" sibTransId="{0F9DD1E6-D58F-4343-ABEF-8F9EB2C6AF32}"/>
    <dgm:cxn modelId="{7FC31F4B-2927-4436-9CAB-0B9996C34C70}" srcId="{1EAA1146-2483-4950-9E21-CE30A3351624}" destId="{7CFAF839-1962-42FA-8DB1-BB01A9C910E7}" srcOrd="1" destOrd="0" parTransId="{D7C6F3A7-DB65-4EA6-BE98-3CD004E85453}" sibTransId="{CDAC5C26-FA45-4F0D-96CE-53F7F92BB9CA}"/>
    <dgm:cxn modelId="{42A8EF4B-B7A2-4B0A-874C-3CC50691FA35}" type="presOf" srcId="{1EAA1146-2483-4950-9E21-CE30A3351624}" destId="{5F5817BB-77EA-4448-A12E-C3A4D87321F9}" srcOrd="0" destOrd="0" presId="urn:microsoft.com/office/officeart/2005/8/layout/hierarchy1"/>
    <dgm:cxn modelId="{64AC837D-8C9E-4312-A00E-6B363CF000ED}" type="presOf" srcId="{BCE3C840-3415-4CED-A694-78E2FC79CB4A}" destId="{762DE078-EAE4-4F53-9E6C-F26C85AB077F}" srcOrd="0" destOrd="0" presId="urn:microsoft.com/office/officeart/2005/8/layout/hierarchy1"/>
    <dgm:cxn modelId="{9787A6C5-E6CA-47BD-A932-04960169FD13}" type="presOf" srcId="{7CFAF839-1962-42FA-8DB1-BB01A9C910E7}" destId="{F6A31B6E-5CB8-4284-B8F3-6482BC2A3B4E}" srcOrd="0" destOrd="0" presId="urn:microsoft.com/office/officeart/2005/8/layout/hierarchy1"/>
    <dgm:cxn modelId="{A1ACC2A3-0940-4ECC-923F-2BE80A6CBFF3}" type="presParOf" srcId="{5F5817BB-77EA-4448-A12E-C3A4D87321F9}" destId="{58D83141-1E4C-4298-9884-61BBC8A21CDD}" srcOrd="0" destOrd="0" presId="urn:microsoft.com/office/officeart/2005/8/layout/hierarchy1"/>
    <dgm:cxn modelId="{81DCB328-30EA-4494-B796-9FA39BB56450}" type="presParOf" srcId="{58D83141-1E4C-4298-9884-61BBC8A21CDD}" destId="{7EEB9449-65F5-4DC7-B046-569BA763E6AE}" srcOrd="0" destOrd="0" presId="urn:microsoft.com/office/officeart/2005/8/layout/hierarchy1"/>
    <dgm:cxn modelId="{CE772D3F-A9A1-40FE-A597-72B044CE6DED}" type="presParOf" srcId="{7EEB9449-65F5-4DC7-B046-569BA763E6AE}" destId="{865DB7AD-A987-422E-91C2-257BBF5C3761}" srcOrd="0" destOrd="0" presId="urn:microsoft.com/office/officeart/2005/8/layout/hierarchy1"/>
    <dgm:cxn modelId="{D6B36D3F-9D99-42C7-AB49-9264DA2090B8}" type="presParOf" srcId="{7EEB9449-65F5-4DC7-B046-569BA763E6AE}" destId="{50E7B58E-319B-4327-B1D3-2D04F1B3F171}" srcOrd="1" destOrd="0" presId="urn:microsoft.com/office/officeart/2005/8/layout/hierarchy1"/>
    <dgm:cxn modelId="{52527953-6C33-4324-BC07-AEE7327791DF}" type="presParOf" srcId="{58D83141-1E4C-4298-9884-61BBC8A21CDD}" destId="{6853A69E-1089-4BF2-AB0D-2B6DDA08CAED}" srcOrd="1" destOrd="0" presId="urn:microsoft.com/office/officeart/2005/8/layout/hierarchy1"/>
    <dgm:cxn modelId="{5BD76F80-4587-4513-A8EB-B1570344BB76}" type="presParOf" srcId="{5F5817BB-77EA-4448-A12E-C3A4D87321F9}" destId="{C468CB90-C284-40CB-B8F0-198B6736E542}" srcOrd="1" destOrd="0" presId="urn:microsoft.com/office/officeart/2005/8/layout/hierarchy1"/>
    <dgm:cxn modelId="{E6E8A136-5F86-4B5A-88EC-F9D142F386ED}" type="presParOf" srcId="{C468CB90-C284-40CB-B8F0-198B6736E542}" destId="{1FB4F996-8060-47FB-9884-6788B8583F05}" srcOrd="0" destOrd="0" presId="urn:microsoft.com/office/officeart/2005/8/layout/hierarchy1"/>
    <dgm:cxn modelId="{69ED71EB-3C31-4458-9F28-9EE144D65D0F}" type="presParOf" srcId="{1FB4F996-8060-47FB-9884-6788B8583F05}" destId="{2633F91A-61FD-44B3-A4A2-32ACE666367E}" srcOrd="0" destOrd="0" presId="urn:microsoft.com/office/officeart/2005/8/layout/hierarchy1"/>
    <dgm:cxn modelId="{201C3399-A7D6-4FFF-B04A-69D70D16BA81}" type="presParOf" srcId="{1FB4F996-8060-47FB-9884-6788B8583F05}" destId="{F6A31B6E-5CB8-4284-B8F3-6482BC2A3B4E}" srcOrd="1" destOrd="0" presId="urn:microsoft.com/office/officeart/2005/8/layout/hierarchy1"/>
    <dgm:cxn modelId="{06425535-8783-4B6F-9042-4CB11D952525}" type="presParOf" srcId="{C468CB90-C284-40CB-B8F0-198B6736E542}" destId="{756AEA91-EA2E-49D6-B6A9-942BE44D9F44}" srcOrd="1" destOrd="0" presId="urn:microsoft.com/office/officeart/2005/8/layout/hierarchy1"/>
    <dgm:cxn modelId="{0547E7CD-19EC-42B6-96C9-30618E9B2F47}" type="presParOf" srcId="{5F5817BB-77EA-4448-A12E-C3A4D87321F9}" destId="{33FF4F92-D23E-4619-93FD-98F497D14731}" srcOrd="2" destOrd="0" presId="urn:microsoft.com/office/officeart/2005/8/layout/hierarchy1"/>
    <dgm:cxn modelId="{17CAB1C7-CFC3-4093-8FB1-CA60E5C3E77C}" type="presParOf" srcId="{33FF4F92-D23E-4619-93FD-98F497D14731}" destId="{B13BA3C1-A922-4638-9068-4D68CBAF9B4D}" srcOrd="0" destOrd="0" presId="urn:microsoft.com/office/officeart/2005/8/layout/hierarchy1"/>
    <dgm:cxn modelId="{BF5739A4-5760-4CBC-B37E-8052DA4870F3}" type="presParOf" srcId="{B13BA3C1-A922-4638-9068-4D68CBAF9B4D}" destId="{A7DA1AE5-8889-493D-BD6E-64027A6159DE}" srcOrd="0" destOrd="0" presId="urn:microsoft.com/office/officeart/2005/8/layout/hierarchy1"/>
    <dgm:cxn modelId="{4AB83F3F-84D7-4B52-BE78-497D3EDCC9B0}" type="presParOf" srcId="{B13BA3C1-A922-4638-9068-4D68CBAF9B4D}" destId="{762DE078-EAE4-4F53-9E6C-F26C85AB077F}" srcOrd="1" destOrd="0" presId="urn:microsoft.com/office/officeart/2005/8/layout/hierarchy1"/>
    <dgm:cxn modelId="{C92319A4-94C2-4856-9AAC-E34EE4BFCD7C}" type="presParOf" srcId="{33FF4F92-D23E-4619-93FD-98F497D14731}" destId="{4530552E-A530-42DA-A57C-0396FC59B6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DB7AD-A987-422E-91C2-257BBF5C3761}">
      <dsp:nvSpPr>
        <dsp:cNvPr id="0" name=""/>
        <dsp:cNvSpPr/>
      </dsp:nvSpPr>
      <dsp:spPr>
        <a:xfrm>
          <a:off x="3941" y="833539"/>
          <a:ext cx="2947172" cy="1871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E7B58E-319B-4327-B1D3-2D04F1B3F171}">
      <dsp:nvSpPr>
        <dsp:cNvPr id="0" name=""/>
        <dsp:cNvSpPr/>
      </dsp:nvSpPr>
      <dsp:spPr>
        <a:xfrm>
          <a:off x="331405" y="1144629"/>
          <a:ext cx="2947172" cy="1871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/>
            <a:t>Who</a:t>
          </a:r>
          <a:r>
            <a:rPr lang="en-US" sz="6500" kern="1200"/>
            <a:t> </a:t>
          </a:r>
          <a:endParaRPr lang="ar-SA" sz="6500" kern="1200" dirty="0"/>
        </a:p>
      </dsp:txBody>
      <dsp:txXfrm>
        <a:off x="386218" y="1199442"/>
        <a:ext cx="2837546" cy="1761828"/>
      </dsp:txXfrm>
    </dsp:sp>
    <dsp:sp modelId="{2633F91A-61FD-44B3-A4A2-32ACE666367E}">
      <dsp:nvSpPr>
        <dsp:cNvPr id="0" name=""/>
        <dsp:cNvSpPr/>
      </dsp:nvSpPr>
      <dsp:spPr>
        <a:xfrm>
          <a:off x="3606041" y="833539"/>
          <a:ext cx="3365258" cy="1871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A31B6E-5CB8-4284-B8F3-6482BC2A3B4E}">
      <dsp:nvSpPr>
        <dsp:cNvPr id="0" name=""/>
        <dsp:cNvSpPr/>
      </dsp:nvSpPr>
      <dsp:spPr>
        <a:xfrm>
          <a:off x="3933505" y="1144629"/>
          <a:ext cx="3365258" cy="1871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 dirty="0"/>
            <a:t>Which</a:t>
          </a:r>
          <a:endParaRPr lang="ar-SA" sz="6300" kern="1200" dirty="0"/>
        </a:p>
      </dsp:txBody>
      <dsp:txXfrm>
        <a:off x="3988318" y="1199442"/>
        <a:ext cx="3255632" cy="1761828"/>
      </dsp:txXfrm>
    </dsp:sp>
    <dsp:sp modelId="{A7DA1AE5-8889-493D-BD6E-64027A6159DE}">
      <dsp:nvSpPr>
        <dsp:cNvPr id="0" name=""/>
        <dsp:cNvSpPr/>
      </dsp:nvSpPr>
      <dsp:spPr>
        <a:xfrm>
          <a:off x="7626227" y="833539"/>
          <a:ext cx="2947172" cy="1871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2DE078-EAE4-4F53-9E6C-F26C85AB077F}">
      <dsp:nvSpPr>
        <dsp:cNvPr id="0" name=""/>
        <dsp:cNvSpPr/>
      </dsp:nvSpPr>
      <dsp:spPr>
        <a:xfrm>
          <a:off x="7953691" y="1144629"/>
          <a:ext cx="2947172" cy="1871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/>
            <a:t>That</a:t>
          </a:r>
          <a:r>
            <a:rPr lang="en-US" sz="6500" kern="1200"/>
            <a:t> </a:t>
          </a:r>
          <a:endParaRPr lang="ar-SA" sz="6500" kern="1200" dirty="0"/>
        </a:p>
      </dsp:txBody>
      <dsp:txXfrm>
        <a:off x="8008504" y="1199442"/>
        <a:ext cx="2837546" cy="176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xsza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photo/adult-architect-bridge-built-structure-bridging-the-gap-60462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Doctor_with_Nurse_Cartoon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ilot-flying-plane-aeroplane-160084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ulturaltravelguide.com/10-reasons-why-travel-agencies-dont-wor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waiter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islcollective.com/video-lessons/relative-pronouns-video-lesson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i_RdvAKIfw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lman_of_Saudi_Arabi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incess_Reema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phone-phone-smartphone-mobile-2464968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marker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mestic_rabbi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en.wikipedia.org/wiki/Clip_art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hyperlink" Target="https://www.goodfreephotos.com/vector-images/diverse-group-of-students-working-on-project-vector-clipart.png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068" b="6985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23" y="5245314"/>
            <a:ext cx="11439414" cy="89743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U 3 – Form, meaning and function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69" y="6359522"/>
            <a:ext cx="2713907" cy="42596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Nora Khalid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2BC4D2-6E87-4E70-9ECE-37B6C0F5495D}"/>
              </a:ext>
            </a:extLst>
          </p:cNvPr>
          <p:cNvSpPr txBox="1"/>
          <p:nvPr/>
        </p:nvSpPr>
        <p:spPr>
          <a:xfrm>
            <a:off x="364435" y="848138"/>
            <a:ext cx="114631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/>
              <a:t>I work in a school. The school is big. </a:t>
            </a:r>
            <a:endParaRPr lang="ar-SA" sz="4800" b="1" dirty="0"/>
          </a:p>
        </p:txBody>
      </p:sp>
      <p:sp>
        <p:nvSpPr>
          <p:cNvPr id="3" name="Star: 7 Points 2">
            <a:extLst>
              <a:ext uri="{FF2B5EF4-FFF2-40B4-BE49-F238E27FC236}">
                <a16:creationId xmlns:a16="http://schemas.microsoft.com/office/drawing/2014/main" id="{316613FC-5977-431C-83FE-11C6DDB89C76}"/>
              </a:ext>
            </a:extLst>
          </p:cNvPr>
          <p:cNvSpPr/>
          <p:nvPr/>
        </p:nvSpPr>
        <p:spPr>
          <a:xfrm>
            <a:off x="3995530" y="1961321"/>
            <a:ext cx="4200939" cy="202758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/>
              <a:t>Which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9A93F-7C54-42C1-B038-B9027171676C}"/>
              </a:ext>
            </a:extLst>
          </p:cNvPr>
          <p:cNvSpPr txBox="1"/>
          <p:nvPr/>
        </p:nvSpPr>
        <p:spPr>
          <a:xfrm>
            <a:off x="364434" y="4962938"/>
            <a:ext cx="114631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/>
              <a:t>I work in a school </a:t>
            </a:r>
            <a:r>
              <a:rPr lang="en-US" sz="4800" b="1" dirty="0">
                <a:highlight>
                  <a:srgbClr val="FF0000"/>
                </a:highlight>
              </a:rPr>
              <a:t>which</a:t>
            </a:r>
            <a:r>
              <a:rPr lang="en-US" sz="4800" b="1" dirty="0"/>
              <a:t> is big. </a:t>
            </a:r>
            <a:endParaRPr lang="ar-SA" sz="4800" b="1" dirty="0"/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F65C5A64-089E-438D-940A-C11275448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8190" y="589358"/>
            <a:ext cx="1424609" cy="1424609"/>
          </a:xfrm>
          <a:prstGeom prst="rect">
            <a:avLst/>
          </a:prstGeom>
        </p:spPr>
      </p:pic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id="{BFE35443-89BB-4779-98F6-CF1827C68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2461" y="589357"/>
            <a:ext cx="1424609" cy="14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2BC4D2-6E87-4E70-9ECE-37B6C0F5495D}"/>
              </a:ext>
            </a:extLst>
          </p:cNvPr>
          <p:cNvSpPr txBox="1"/>
          <p:nvPr/>
        </p:nvSpPr>
        <p:spPr>
          <a:xfrm>
            <a:off x="364435" y="848138"/>
            <a:ext cx="1146313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/>
              <a:t>I like my teacher. My teacher teaches Math. </a:t>
            </a:r>
            <a:endParaRPr lang="ar-SA" sz="4800" b="1" dirty="0"/>
          </a:p>
        </p:txBody>
      </p:sp>
      <p:sp>
        <p:nvSpPr>
          <p:cNvPr id="3" name="Star: 7 Points 2">
            <a:extLst>
              <a:ext uri="{FF2B5EF4-FFF2-40B4-BE49-F238E27FC236}">
                <a16:creationId xmlns:a16="http://schemas.microsoft.com/office/drawing/2014/main" id="{316613FC-5977-431C-83FE-11C6DDB89C76}"/>
              </a:ext>
            </a:extLst>
          </p:cNvPr>
          <p:cNvSpPr/>
          <p:nvPr/>
        </p:nvSpPr>
        <p:spPr>
          <a:xfrm>
            <a:off x="3995529" y="2676576"/>
            <a:ext cx="4200939" cy="202758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/>
              <a:t>Who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9A93F-7C54-42C1-B038-B9027171676C}"/>
              </a:ext>
            </a:extLst>
          </p:cNvPr>
          <p:cNvSpPr txBox="1"/>
          <p:nvPr/>
        </p:nvSpPr>
        <p:spPr>
          <a:xfrm>
            <a:off x="364434" y="4962938"/>
            <a:ext cx="114631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/>
              <a:t>I like my teacher </a:t>
            </a:r>
            <a:r>
              <a:rPr lang="en-US" sz="4800" b="1" dirty="0">
                <a:highlight>
                  <a:srgbClr val="FF0000"/>
                </a:highlight>
              </a:rPr>
              <a:t>who</a:t>
            </a:r>
            <a:r>
              <a:rPr lang="en-US" sz="4800" b="1" dirty="0"/>
              <a:t> teaches Math. </a:t>
            </a:r>
            <a:endParaRPr lang="ar-SA" sz="4800" b="1" dirty="0"/>
          </a:p>
        </p:txBody>
      </p:sp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id="{5F479E38-52EC-45A9-98EE-D5AF56F08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2799" y="589359"/>
            <a:ext cx="1424609" cy="1424609"/>
          </a:xfrm>
          <a:prstGeom prst="rect">
            <a:avLst/>
          </a:prstGeom>
        </p:spPr>
      </p:pic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6A2A6699-4F82-4129-91BD-653D10357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8190" y="589358"/>
            <a:ext cx="1424609" cy="14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2CC308-6621-4D87-8827-C6419B8F3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0" t="45537" r="26384" b="42971"/>
          <a:stretch/>
        </p:blipFill>
        <p:spPr>
          <a:xfrm>
            <a:off x="933154" y="1614267"/>
            <a:ext cx="10325689" cy="16740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1817-C5E8-4733-862A-C9E5C4B0EDE3}"/>
              </a:ext>
            </a:extLst>
          </p:cNvPr>
          <p:cNvCxnSpPr>
            <a:cxnSpLocks/>
          </p:cNvCxnSpPr>
          <p:nvPr/>
        </p:nvCxnSpPr>
        <p:spPr>
          <a:xfrm>
            <a:off x="1318693" y="2451295"/>
            <a:ext cx="477730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0CC0AB1-90E6-40B7-94AB-28CFBD959264}"/>
              </a:ext>
            </a:extLst>
          </p:cNvPr>
          <p:cNvSpPr/>
          <p:nvPr/>
        </p:nvSpPr>
        <p:spPr>
          <a:xfrm>
            <a:off x="6095998" y="1717506"/>
            <a:ext cx="2133601" cy="75537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E7980E-4905-44A0-8EDA-3274700997DF}"/>
              </a:ext>
            </a:extLst>
          </p:cNvPr>
          <p:cNvCxnSpPr>
            <a:cxnSpLocks/>
          </p:cNvCxnSpPr>
          <p:nvPr/>
        </p:nvCxnSpPr>
        <p:spPr>
          <a:xfrm>
            <a:off x="1126537" y="2921748"/>
            <a:ext cx="15636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1200C-CDF1-4C29-B339-DDB29A656EDB}"/>
              </a:ext>
            </a:extLst>
          </p:cNvPr>
          <p:cNvCxnSpPr>
            <a:cxnSpLocks/>
          </p:cNvCxnSpPr>
          <p:nvPr/>
        </p:nvCxnSpPr>
        <p:spPr>
          <a:xfrm>
            <a:off x="4022137" y="2921392"/>
            <a:ext cx="3346072" cy="3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1A19BAB-0843-406D-A144-E89F82B0F02B}"/>
              </a:ext>
            </a:extLst>
          </p:cNvPr>
          <p:cNvSpPr/>
          <p:nvPr/>
        </p:nvSpPr>
        <p:spPr>
          <a:xfrm>
            <a:off x="7209182" y="2337122"/>
            <a:ext cx="1683028" cy="75537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98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367D3-67D5-4AE0-BA6D-3E295513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1" t="55324" r="29130" b="34292"/>
          <a:stretch/>
        </p:blipFill>
        <p:spPr>
          <a:xfrm>
            <a:off x="609600" y="1557340"/>
            <a:ext cx="10988603" cy="22725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1817-C5E8-4733-862A-C9E5C4B0EDE3}"/>
              </a:ext>
            </a:extLst>
          </p:cNvPr>
          <p:cNvCxnSpPr>
            <a:cxnSpLocks/>
          </p:cNvCxnSpPr>
          <p:nvPr/>
        </p:nvCxnSpPr>
        <p:spPr>
          <a:xfrm>
            <a:off x="709093" y="2769347"/>
            <a:ext cx="44194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0CC0AB1-90E6-40B7-94AB-28CFBD959264}"/>
              </a:ext>
            </a:extLst>
          </p:cNvPr>
          <p:cNvSpPr/>
          <p:nvPr/>
        </p:nvSpPr>
        <p:spPr>
          <a:xfrm>
            <a:off x="5049078" y="2013973"/>
            <a:ext cx="4187687" cy="75537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E7980E-4905-44A0-8EDA-3274700997DF}"/>
              </a:ext>
            </a:extLst>
          </p:cNvPr>
          <p:cNvCxnSpPr>
            <a:cxnSpLocks/>
          </p:cNvCxnSpPr>
          <p:nvPr/>
        </p:nvCxnSpPr>
        <p:spPr>
          <a:xfrm>
            <a:off x="848139" y="3570750"/>
            <a:ext cx="406841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1A19BAB-0843-406D-A144-E89F82B0F02B}"/>
              </a:ext>
            </a:extLst>
          </p:cNvPr>
          <p:cNvSpPr/>
          <p:nvPr/>
        </p:nvSpPr>
        <p:spPr>
          <a:xfrm>
            <a:off x="6824868" y="2815376"/>
            <a:ext cx="2160105" cy="75537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41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20C8E3-34BD-49BC-BB6A-8377CB0B8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7" t="31991" r="5269" b="26347"/>
          <a:stretch/>
        </p:blipFill>
        <p:spPr>
          <a:xfrm>
            <a:off x="463826" y="573257"/>
            <a:ext cx="11295611" cy="5801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B889D-07E9-4B6E-9AE2-9289B63DEDD8}"/>
              </a:ext>
            </a:extLst>
          </p:cNvPr>
          <p:cNvSpPr txBox="1"/>
          <p:nvPr/>
        </p:nvSpPr>
        <p:spPr>
          <a:xfrm>
            <a:off x="2531165" y="1364974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who</a:t>
            </a:r>
            <a:endParaRPr lang="ar-SA" sz="40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2FFE9-5957-4EF8-AC6A-DD9054E6726B}"/>
              </a:ext>
            </a:extLst>
          </p:cNvPr>
          <p:cNvSpPr txBox="1"/>
          <p:nvPr/>
        </p:nvSpPr>
        <p:spPr>
          <a:xfrm>
            <a:off x="3173895" y="1928192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which</a:t>
            </a:r>
            <a:endParaRPr lang="ar-SA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9342F-C89B-4C5F-803D-5079414489F1}"/>
              </a:ext>
            </a:extLst>
          </p:cNvPr>
          <p:cNvSpPr txBox="1"/>
          <p:nvPr/>
        </p:nvSpPr>
        <p:spPr>
          <a:xfrm>
            <a:off x="3173895" y="2510634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which</a:t>
            </a:r>
            <a:endParaRPr lang="ar-SA" sz="40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B5838-A5C7-40FB-9CCD-8A88E480689B}"/>
              </a:ext>
            </a:extLst>
          </p:cNvPr>
          <p:cNvSpPr txBox="1"/>
          <p:nvPr/>
        </p:nvSpPr>
        <p:spPr>
          <a:xfrm>
            <a:off x="3889513" y="3073852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which</a:t>
            </a:r>
            <a:endParaRPr lang="ar-SA" sz="40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EB057-D171-471B-BF3F-2BB593907229}"/>
              </a:ext>
            </a:extLst>
          </p:cNvPr>
          <p:cNvSpPr txBox="1"/>
          <p:nvPr/>
        </p:nvSpPr>
        <p:spPr>
          <a:xfrm>
            <a:off x="2676939" y="3629992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who</a:t>
            </a:r>
            <a:endParaRPr lang="ar-SA" sz="40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EB866-3ECF-4E45-98EF-6092C15A0080}"/>
              </a:ext>
            </a:extLst>
          </p:cNvPr>
          <p:cNvSpPr txBox="1"/>
          <p:nvPr/>
        </p:nvSpPr>
        <p:spPr>
          <a:xfrm>
            <a:off x="1961321" y="4155837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who</a:t>
            </a:r>
            <a:endParaRPr lang="ar-SA" sz="40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D68E0-6FC9-4266-9267-1DEDE941FE1C}"/>
              </a:ext>
            </a:extLst>
          </p:cNvPr>
          <p:cNvSpPr txBox="1"/>
          <p:nvPr/>
        </p:nvSpPr>
        <p:spPr>
          <a:xfrm>
            <a:off x="4956313" y="4724074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which</a:t>
            </a:r>
            <a:endParaRPr lang="ar-SA" sz="40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C25A4-1B8E-4F64-AC64-2FB89AEE1FA8}"/>
              </a:ext>
            </a:extLst>
          </p:cNvPr>
          <p:cNvSpPr txBox="1"/>
          <p:nvPr/>
        </p:nvSpPr>
        <p:spPr>
          <a:xfrm>
            <a:off x="3319670" y="5265066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who</a:t>
            </a:r>
            <a:endParaRPr lang="ar-SA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FC3084-1516-4557-9840-48FFDCB42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4" t="35076" r="7922" b="58979"/>
          <a:stretch/>
        </p:blipFill>
        <p:spPr>
          <a:xfrm>
            <a:off x="563462" y="731520"/>
            <a:ext cx="11065076" cy="970669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7EA5B7-15F9-47C7-A203-0E2E0B261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65795" y="2026921"/>
            <a:ext cx="3860409" cy="38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2F51AC-5586-471D-9A01-083C2270A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78" t="39802" r="7609" b="55365"/>
          <a:stretch/>
        </p:blipFill>
        <p:spPr>
          <a:xfrm>
            <a:off x="563463" y="729141"/>
            <a:ext cx="11065074" cy="970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7EA5B7-15F9-47C7-A203-0E2E0B261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171" r="28233"/>
          <a:stretch/>
        </p:blipFill>
        <p:spPr>
          <a:xfrm>
            <a:off x="4349075" y="1764328"/>
            <a:ext cx="3635821" cy="4592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646D1B-B569-40DF-84C0-56C3A65A26EF}"/>
              </a:ext>
            </a:extLst>
          </p:cNvPr>
          <p:cNvSpPr txBox="1"/>
          <p:nvPr/>
        </p:nvSpPr>
        <p:spPr>
          <a:xfrm>
            <a:off x="1900307" y="925052"/>
            <a:ext cx="5473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is someone who/that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49713-D666-4475-880A-8E246A45227B}"/>
              </a:ext>
            </a:extLst>
          </p:cNvPr>
          <p:cNvSpPr txBox="1"/>
          <p:nvPr/>
        </p:nvSpPr>
        <p:spPr>
          <a:xfrm>
            <a:off x="6166986" y="863497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0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83388-68B8-44D8-884F-F533C7F9596A}"/>
              </a:ext>
            </a:extLst>
          </p:cNvPr>
          <p:cNvSpPr txBox="1"/>
          <p:nvPr/>
        </p:nvSpPr>
        <p:spPr>
          <a:xfrm>
            <a:off x="6598948" y="932740"/>
            <a:ext cx="54139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takes care of sick people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7EA5B7-15F9-47C7-A203-0E2E0B261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599861" y="2152357"/>
            <a:ext cx="4992273" cy="32463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EAA74C-394E-470E-AFCC-B6D8467DBC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69" t="43682" r="5615" b="51795"/>
          <a:stretch/>
        </p:blipFill>
        <p:spPr>
          <a:xfrm>
            <a:off x="563461" y="732107"/>
            <a:ext cx="11065075" cy="970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646D1B-B569-40DF-84C0-56C3A65A26EF}"/>
              </a:ext>
            </a:extLst>
          </p:cNvPr>
          <p:cNvSpPr txBox="1"/>
          <p:nvPr/>
        </p:nvSpPr>
        <p:spPr>
          <a:xfrm>
            <a:off x="1900307" y="925052"/>
            <a:ext cx="5473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is someone who/that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49713-D666-4475-880A-8E246A45227B}"/>
              </a:ext>
            </a:extLst>
          </p:cNvPr>
          <p:cNvSpPr txBox="1"/>
          <p:nvPr/>
        </p:nvSpPr>
        <p:spPr>
          <a:xfrm>
            <a:off x="6166986" y="863497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0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83388-68B8-44D8-884F-F533C7F9596A}"/>
              </a:ext>
            </a:extLst>
          </p:cNvPr>
          <p:cNvSpPr txBox="1"/>
          <p:nvPr/>
        </p:nvSpPr>
        <p:spPr>
          <a:xfrm>
            <a:off x="5521341" y="925052"/>
            <a:ext cx="5473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flies airplanes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1A4B8A-C6BE-469F-9BE3-FE8DDA3D0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0" t="47728" r="7826" b="47090"/>
          <a:stretch/>
        </p:blipFill>
        <p:spPr>
          <a:xfrm>
            <a:off x="563460" y="726540"/>
            <a:ext cx="11065075" cy="970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646D1B-B569-40DF-84C0-56C3A65A26EF}"/>
              </a:ext>
            </a:extLst>
          </p:cNvPr>
          <p:cNvSpPr txBox="1"/>
          <p:nvPr/>
        </p:nvSpPr>
        <p:spPr>
          <a:xfrm>
            <a:off x="2988608" y="880190"/>
            <a:ext cx="5473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is someone who/that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49713-D666-4475-880A-8E246A45227B}"/>
              </a:ext>
            </a:extLst>
          </p:cNvPr>
          <p:cNvSpPr txBox="1"/>
          <p:nvPr/>
        </p:nvSpPr>
        <p:spPr>
          <a:xfrm>
            <a:off x="6095998" y="857932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0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83388-68B8-44D8-884F-F533C7F9596A}"/>
              </a:ext>
            </a:extLst>
          </p:cNvPr>
          <p:cNvSpPr txBox="1"/>
          <p:nvPr/>
        </p:nvSpPr>
        <p:spPr>
          <a:xfrm>
            <a:off x="7143124" y="869061"/>
            <a:ext cx="44262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       organizes tours.</a:t>
            </a:r>
            <a:endParaRPr lang="ar-SA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3D2EA97-3F74-4280-87D5-BB65D4D355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09873" y="2538619"/>
            <a:ext cx="6572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665AD4-77DD-420E-9545-410194468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7" t="51788" r="7934" b="43185"/>
          <a:stretch/>
        </p:blipFill>
        <p:spPr>
          <a:xfrm>
            <a:off x="563460" y="726541"/>
            <a:ext cx="11005890" cy="970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646D1B-B569-40DF-84C0-56C3A65A26EF}"/>
              </a:ext>
            </a:extLst>
          </p:cNvPr>
          <p:cNvSpPr txBox="1"/>
          <p:nvPr/>
        </p:nvSpPr>
        <p:spPr>
          <a:xfrm>
            <a:off x="1610382" y="854473"/>
            <a:ext cx="5473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is someone who/that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49713-D666-4475-880A-8E246A45227B}"/>
              </a:ext>
            </a:extLst>
          </p:cNvPr>
          <p:cNvSpPr txBox="1"/>
          <p:nvPr/>
        </p:nvSpPr>
        <p:spPr>
          <a:xfrm>
            <a:off x="6016485" y="857932"/>
            <a:ext cx="24251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0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83388-68B8-44D8-884F-F533C7F9596A}"/>
              </a:ext>
            </a:extLst>
          </p:cNvPr>
          <p:cNvSpPr txBox="1"/>
          <p:nvPr/>
        </p:nvSpPr>
        <p:spPr>
          <a:xfrm>
            <a:off x="5632376" y="847555"/>
            <a:ext cx="65596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       serves food in a restaurant</a:t>
            </a:r>
            <a:endParaRPr lang="ar-SA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D2EA97-3F74-4280-87D5-BB65D4D35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53947" y="2388549"/>
            <a:ext cx="3040160" cy="37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ullseye">
            <a:extLst>
              <a:ext uri="{FF2B5EF4-FFF2-40B4-BE49-F238E27FC236}">
                <a16:creationId xmlns:a16="http://schemas.microsoft.com/office/drawing/2014/main" id="{E01E4FBD-327D-4459-B18C-00A00D30D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57" y="718930"/>
            <a:ext cx="1981200" cy="1981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353BD7-0130-405D-8513-5AD4DB2D9C78}"/>
              </a:ext>
            </a:extLst>
          </p:cNvPr>
          <p:cNvSpPr/>
          <p:nvPr/>
        </p:nvSpPr>
        <p:spPr>
          <a:xfrm>
            <a:off x="2133600" y="2274838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333333"/>
                </a:solidFill>
                <a:latin typeface="Helvetica Neue"/>
              </a:rPr>
              <a:t>To provide practice of relative </a:t>
            </a:r>
            <a:r>
              <a:rPr lang="en-US" sz="4800" b="1">
                <a:solidFill>
                  <a:srgbClr val="333333"/>
                </a:solidFill>
                <a:latin typeface="Helvetica Neue"/>
              </a:rPr>
              <a:t>pronouns: who</a:t>
            </a:r>
            <a:r>
              <a:rPr lang="en-US" sz="4800" b="1" dirty="0">
                <a:solidFill>
                  <a:srgbClr val="333333"/>
                </a:solidFill>
                <a:latin typeface="Helvetica Neue"/>
              </a:rPr>
              <a:t>, which, that</a:t>
            </a:r>
            <a:endParaRPr lang="ar-SA" sz="4800" b="1" dirty="0"/>
          </a:p>
        </p:txBody>
      </p:sp>
    </p:spTree>
    <p:extLst>
      <p:ext uri="{BB962C8B-B14F-4D97-AF65-F5344CB8AC3E}">
        <p14:creationId xmlns:p14="http://schemas.microsoft.com/office/powerpoint/2010/main" val="3744060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C63F42-AABE-4A45-BB5A-1C61CE096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6" t="46768" r="7462" b="22859"/>
          <a:stretch/>
        </p:blipFill>
        <p:spPr>
          <a:xfrm>
            <a:off x="514040" y="604911"/>
            <a:ext cx="11190279" cy="56833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89B7D2-4356-4F36-9F65-1DEC9A5E42CA}"/>
              </a:ext>
            </a:extLst>
          </p:cNvPr>
          <p:cNvSpPr/>
          <p:nvPr/>
        </p:nvSpPr>
        <p:spPr>
          <a:xfrm>
            <a:off x="3850772" y="1640821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polite and friendly</a:t>
            </a:r>
            <a:endParaRPr lang="ar-SA" sz="3200" b="1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DF41AD-B95C-4E2A-9957-C44A9D20BE8A}"/>
              </a:ext>
            </a:extLst>
          </p:cNvPr>
          <p:cNvSpPr/>
          <p:nvPr/>
        </p:nvSpPr>
        <p:spPr>
          <a:xfrm>
            <a:off x="4252581" y="2455830"/>
            <a:ext cx="1856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impolite</a:t>
            </a:r>
            <a:endParaRPr lang="ar-SA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41E3E-DB5A-4F7D-A9AF-9D5E14581B88}"/>
              </a:ext>
            </a:extLst>
          </p:cNvPr>
          <p:cNvSpPr/>
          <p:nvPr/>
        </p:nvSpPr>
        <p:spPr>
          <a:xfrm>
            <a:off x="3850772" y="3136612"/>
            <a:ext cx="1782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exciting</a:t>
            </a:r>
            <a:endParaRPr lang="ar-SA" sz="3200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95AD5-FB2C-45BE-911E-FCE064D32AC4}"/>
              </a:ext>
            </a:extLst>
          </p:cNvPr>
          <p:cNvSpPr/>
          <p:nvPr/>
        </p:nvSpPr>
        <p:spPr>
          <a:xfrm>
            <a:off x="4252581" y="3951621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boring</a:t>
            </a:r>
            <a:endParaRPr lang="ar-SA" sz="32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89BAB-7E42-4773-A3B8-720B92348C7D}"/>
              </a:ext>
            </a:extLst>
          </p:cNvPr>
          <p:cNvSpPr/>
          <p:nvPr/>
        </p:nvSpPr>
        <p:spPr>
          <a:xfrm>
            <a:off x="3539346" y="4657831"/>
            <a:ext cx="2102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satisfying</a:t>
            </a:r>
            <a:endParaRPr lang="ar-SA" sz="3200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3399F-72C3-46C8-AEA9-D1ABBB822E69}"/>
              </a:ext>
            </a:extLst>
          </p:cNvPr>
          <p:cNvSpPr/>
          <p:nvPr/>
        </p:nvSpPr>
        <p:spPr>
          <a:xfrm>
            <a:off x="3850772" y="5366304"/>
            <a:ext cx="1841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stressful</a:t>
            </a:r>
            <a:endParaRPr lang="ar-S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63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9CD04283-3E81-4E18-9AD5-2C5FE0A14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958" y="2196547"/>
            <a:ext cx="2980083" cy="2980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E0F8AF-98E8-460B-BA22-BBA5E8337EBE}"/>
              </a:ext>
            </a:extLst>
          </p:cNvPr>
          <p:cNvSpPr/>
          <p:nvPr/>
        </p:nvSpPr>
        <p:spPr>
          <a:xfrm>
            <a:off x="2849218" y="57165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https://en.islcollective.com/video-lessons/relative-pronouns-video-lesson</a:t>
            </a:r>
            <a:endParaRPr lang="en-US" dirty="0"/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3234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3F1569-BC90-4ED2-8E2B-5E7A139C8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2034" y="794269"/>
            <a:ext cx="9367932" cy="52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11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49E45E-E517-444A-8BF5-A6AD34ADF785}"/>
              </a:ext>
            </a:extLst>
          </p:cNvPr>
          <p:cNvSpPr txBox="1"/>
          <p:nvPr/>
        </p:nvSpPr>
        <p:spPr>
          <a:xfrm>
            <a:off x="4718434" y="1468521"/>
            <a:ext cx="6798365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/>
              <a:t>A man who is the king of Saudi Arabia</a:t>
            </a:r>
            <a:endParaRPr lang="ar-SA" sz="6600" b="1" dirty="0"/>
          </a:p>
        </p:txBody>
      </p:sp>
      <p:pic>
        <p:nvPicPr>
          <p:cNvPr id="6" name="Picture 5" descr="A close up of a person wearing a hat&#10;&#10;Description automatically generated">
            <a:extLst>
              <a:ext uri="{FF2B5EF4-FFF2-40B4-BE49-F238E27FC236}">
                <a16:creationId xmlns:a16="http://schemas.microsoft.com/office/drawing/2014/main" id="{7C0F99CF-5E7E-4414-B067-1DE7BA6AB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1062" y="1468521"/>
            <a:ext cx="2127181" cy="289971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7F5CDFB-E95D-4DDB-9032-77E60823518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702" y="1013376"/>
            <a:ext cx="3741503" cy="37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49E45E-E517-444A-8BF5-A6AD34ADF785}"/>
              </a:ext>
            </a:extLst>
          </p:cNvPr>
          <p:cNvSpPr txBox="1"/>
          <p:nvPr/>
        </p:nvSpPr>
        <p:spPr>
          <a:xfrm>
            <a:off x="3785603" y="1013376"/>
            <a:ext cx="7902813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/>
              <a:t>A woman who is the Saudi ambassador </a:t>
            </a:r>
          </a:p>
          <a:p>
            <a:pPr algn="ctr"/>
            <a:r>
              <a:rPr lang="en-US" sz="6600" b="1" dirty="0"/>
              <a:t>to the United States</a:t>
            </a:r>
            <a:endParaRPr lang="ar-SA" sz="6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F99CF-5E7E-4414-B067-1DE7BA6AB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81062" y="1605108"/>
            <a:ext cx="2127181" cy="262653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7F5CDFB-E95D-4DDB-9032-77E60823518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584" y="1047624"/>
            <a:ext cx="3741503" cy="37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49E45E-E517-444A-8BF5-A6AD34ADF785}"/>
              </a:ext>
            </a:extLst>
          </p:cNvPr>
          <p:cNvSpPr txBox="1"/>
          <p:nvPr/>
        </p:nvSpPr>
        <p:spPr>
          <a:xfrm>
            <a:off x="3995508" y="1047624"/>
            <a:ext cx="7902813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/>
              <a:t>With which you can call and chat your friends. Also you can study and watch videos</a:t>
            </a:r>
            <a:endParaRPr lang="ar-SA" sz="6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F99CF-5E7E-4414-B067-1DE7BA6AB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81062" y="2120684"/>
            <a:ext cx="2127181" cy="159538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7F5CDFB-E95D-4DDB-9032-77E60823518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828" y="1047624"/>
            <a:ext cx="3741503" cy="37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49E45E-E517-444A-8BF5-A6AD34ADF785}"/>
              </a:ext>
            </a:extLst>
          </p:cNvPr>
          <p:cNvSpPr txBox="1"/>
          <p:nvPr/>
        </p:nvSpPr>
        <p:spPr>
          <a:xfrm>
            <a:off x="4344672" y="1351508"/>
            <a:ext cx="7902813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/>
              <a:t>which your teacher use to write</a:t>
            </a:r>
          </a:p>
          <a:p>
            <a:pPr algn="ctr"/>
            <a:r>
              <a:rPr lang="en-US" sz="6600" b="1" dirty="0"/>
              <a:t> on the board</a:t>
            </a:r>
            <a:endParaRPr lang="ar-SA" sz="6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F99CF-5E7E-4414-B067-1DE7BA6AB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24929" y="1741601"/>
            <a:ext cx="2749791" cy="274979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7F5CDFB-E95D-4DDB-9032-77E60823518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169" y="1047624"/>
            <a:ext cx="3741503" cy="37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49E45E-E517-444A-8BF5-A6AD34ADF785}"/>
              </a:ext>
            </a:extLst>
          </p:cNvPr>
          <p:cNvSpPr txBox="1"/>
          <p:nvPr/>
        </p:nvSpPr>
        <p:spPr>
          <a:xfrm>
            <a:off x="4344672" y="1351508"/>
            <a:ext cx="7902813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/>
              <a:t>which is fast and has fur </a:t>
            </a:r>
            <a:endParaRPr lang="ar-SA" sz="6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F99CF-5E7E-4414-B067-1DE7BA6AB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24929" y="2200524"/>
            <a:ext cx="2749791" cy="183194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7F5CDFB-E95D-4DDB-9032-77E60823518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169" y="1245744"/>
            <a:ext cx="3741503" cy="37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393884"/>
            <a:ext cx="12191979" cy="685799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62D32C-5053-42BB-89E4-AFCF60CC7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363586"/>
              </p:ext>
            </p:extLst>
          </p:nvPr>
        </p:nvGraphicFramePr>
        <p:xfrm>
          <a:off x="643597" y="1504188"/>
          <a:ext cx="10904806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64475D-A8CC-403B-BB12-28FF1DEFFB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24950" y="4543865"/>
            <a:ext cx="2521634" cy="1895428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364242-B2EB-4E3A-BF29-032866EFF9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839287" y="1153551"/>
            <a:ext cx="2799471" cy="209960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6B277D-87B4-4062-88C1-7AFF8642D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051365" y="3981228"/>
            <a:ext cx="1497038" cy="1125273"/>
          </a:xfrm>
          <a:prstGeom prst="rect">
            <a:avLst/>
          </a:prstGeom>
        </p:spPr>
      </p:pic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2D653-A2F6-4576-A66C-ECD3F6A526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948657" y="1772504"/>
            <a:ext cx="1838611" cy="137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Avenir Next LT Pro</vt:lpstr>
      <vt:lpstr>Avenir Next LT Pro Light</vt:lpstr>
      <vt:lpstr>Garamond</vt:lpstr>
      <vt:lpstr>Helvetica Neue</vt:lpstr>
      <vt:lpstr>SavonVTI</vt:lpstr>
      <vt:lpstr>U 3 – Form, meaning and function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2020-10-05T17:37:33Z</dcterms:created>
  <dcterms:modified xsi:type="dcterms:W3CDTF">2020-10-05T18:50:39Z</dcterms:modified>
</cp:coreProperties>
</file>