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7"/>
  </p:notesMasterIdLst>
  <p:sldIdLst>
    <p:sldId id="256" r:id="rId2"/>
    <p:sldId id="286" r:id="rId3"/>
    <p:sldId id="260" r:id="rId4"/>
    <p:sldId id="258" r:id="rId5"/>
    <p:sldId id="287" r:id="rId6"/>
    <p:sldId id="262" r:id="rId7"/>
    <p:sldId id="259" r:id="rId8"/>
    <p:sldId id="268" r:id="rId9"/>
    <p:sldId id="288" r:id="rId10"/>
    <p:sldId id="289" r:id="rId11"/>
    <p:sldId id="290" r:id="rId12"/>
    <p:sldId id="291" r:id="rId13"/>
    <p:sldId id="257" r:id="rId14"/>
    <p:sldId id="283" r:id="rId15"/>
    <p:sldId id="264" r:id="rId16"/>
    <p:sldId id="284" r:id="rId17"/>
    <p:sldId id="272" r:id="rId18"/>
    <p:sldId id="285" r:id="rId19"/>
    <p:sldId id="265" r:id="rId20"/>
    <p:sldId id="266" r:id="rId21"/>
    <p:sldId id="263" r:id="rId22"/>
    <p:sldId id="282" r:id="rId23"/>
    <p:sldId id="281" r:id="rId24"/>
    <p:sldId id="269" r:id="rId25"/>
    <p:sldId id="275" r:id="rId26"/>
  </p:sldIdLst>
  <p:sldSz cx="12192000" cy="6858000"/>
  <p:notesSz cx="6858000" cy="9144000"/>
  <p:embeddedFontLst>
    <p:embeddedFont>
      <p:font typeface="(A) Arslan Wessam A" panose="03020402040406030203" pitchFamily="66" charset="-78"/>
      <p:regular r:id="rId28"/>
    </p:embeddedFont>
    <p:embeddedFont>
      <p:font typeface="AbdoLine-Bold" panose="02000500030000020004" pitchFamily="50" charset="-78"/>
      <p:regular r:id="rId29"/>
    </p:embeddedFont>
    <p:embeddedFont>
      <p:font typeface="Abril Fatface" panose="020B0604020202020204" charset="0"/>
      <p:regular r:id="rId30"/>
    </p:embeddedFont>
    <p:embeddedFont>
      <p:font typeface="Barlow Condensed" panose="00000506000000000000" pitchFamily="2" charset="0"/>
      <p:regular r:id="rId31"/>
      <p:bold r:id="rId32"/>
      <p:italic r:id="rId33"/>
      <p:boldItalic r:id="rId34"/>
    </p:embeddedFont>
    <p:embeddedFont>
      <p:font typeface="Brush Script MT" panose="03060802040406070304" pitchFamily="66" charset="0"/>
      <p:italic r:id="rId35"/>
    </p:embeddedFont>
    <p:embeddedFont>
      <p:font typeface="Calibri" panose="020F0502020204030204" pitchFamily="34" charset="0"/>
      <p:regular r:id="rId36"/>
      <p:bold r:id="rId37"/>
    </p:embeddedFont>
    <p:embeddedFont>
      <p:font typeface="Coming Soon" panose="020B0604020202020204" charset="0"/>
      <p:regular r:id="rId38"/>
    </p:embeddedFont>
    <p:embeddedFont>
      <p:font typeface="French Script MT" panose="03020402040607040605" pitchFamily="66" charset="0"/>
      <p:regular r:id="rId39"/>
    </p:embeddedFont>
    <p:embeddedFont>
      <p:font typeface="Griffy" panose="020B0604020202020204" charset="0"/>
      <p:regular r:id="rId40"/>
    </p:embeddedFont>
    <p:embeddedFont>
      <p:font typeface="Just Another Hand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AD6B"/>
    <a:srgbClr val="F9E6AB"/>
    <a:srgbClr val="BBE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B511E3-48A0-4326-9933-53A1FA843DE5}" v="84" dt="2021-12-13T21:04:10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نمط فاتح 1 - تميي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06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منى الثبيتي" userId="cb151b56e55a1c37" providerId="LiveId" clId="{65B511E3-48A0-4326-9933-53A1FA843DE5}"/>
    <pc:docChg chg="custSel addSld delSld modSld sldOrd">
      <pc:chgData name="منى الثبيتي" userId="cb151b56e55a1c37" providerId="LiveId" clId="{65B511E3-48A0-4326-9933-53A1FA843DE5}" dt="2021-12-14T20:44:47.380" v="1096" actId="1076"/>
      <pc:docMkLst>
        <pc:docMk/>
      </pc:docMkLst>
      <pc:sldChg chg="addSp delSp modSp mod">
        <pc:chgData name="منى الثبيتي" userId="cb151b56e55a1c37" providerId="LiveId" clId="{65B511E3-48A0-4326-9933-53A1FA843DE5}" dt="2021-12-13T17:53:49.503" v="147"/>
        <pc:sldMkLst>
          <pc:docMk/>
          <pc:sldMk cId="0" sldId="256"/>
        </pc:sldMkLst>
        <pc:spChg chg="mod">
          <ac:chgData name="منى الثبيتي" userId="cb151b56e55a1c37" providerId="LiveId" clId="{65B511E3-48A0-4326-9933-53A1FA843DE5}" dt="2021-12-13T17:45:06.304" v="9" actId="20577"/>
          <ac:spMkLst>
            <pc:docMk/>
            <pc:sldMk cId="0" sldId="256"/>
            <ac:spMk id="156" creationId="{00000000-0000-0000-0000-000000000000}"/>
          </ac:spMkLst>
        </pc:spChg>
        <pc:picChg chg="del">
          <ac:chgData name="منى الثبيتي" userId="cb151b56e55a1c37" providerId="LiveId" clId="{65B511E3-48A0-4326-9933-53A1FA843DE5}" dt="2021-12-13T17:44:34.811" v="0" actId="478"/>
          <ac:picMkLst>
            <pc:docMk/>
            <pc:sldMk cId="0" sldId="256"/>
            <ac:picMk id="5" creationId="{5D9CE9E1-5C07-41A4-A878-4E185C7AAB09}"/>
          </ac:picMkLst>
        </pc:picChg>
        <pc:picChg chg="add mod">
          <ac:chgData name="منى الثبيتي" userId="cb151b56e55a1c37" providerId="LiveId" clId="{65B511E3-48A0-4326-9933-53A1FA843DE5}" dt="2021-12-13T17:44:59.264" v="3" actId="14100"/>
          <ac:picMkLst>
            <pc:docMk/>
            <pc:sldMk cId="0" sldId="256"/>
            <ac:picMk id="6" creationId="{4CB82D15-4283-42AE-9CBB-AD1E05F82714}"/>
          </ac:picMkLst>
        </pc:picChg>
        <pc:picChg chg="add mod">
          <ac:chgData name="منى الثبيتي" userId="cb151b56e55a1c37" providerId="LiveId" clId="{65B511E3-48A0-4326-9933-53A1FA843DE5}" dt="2021-12-13T17:53:49.503" v="147"/>
          <ac:picMkLst>
            <pc:docMk/>
            <pc:sldMk cId="0" sldId="256"/>
            <ac:picMk id="56" creationId="{DB2709AD-D556-40D8-83C5-F8C64333B4F3}"/>
          </ac:picMkLst>
        </pc:picChg>
      </pc:sldChg>
      <pc:sldChg chg="addSp delSp modSp mod">
        <pc:chgData name="منى الثبيتي" userId="cb151b56e55a1c37" providerId="LiveId" clId="{65B511E3-48A0-4326-9933-53A1FA843DE5}" dt="2021-12-13T19:04:53.120" v="513" actId="1035"/>
        <pc:sldMkLst>
          <pc:docMk/>
          <pc:sldMk cId="0" sldId="257"/>
        </pc:sldMkLst>
        <pc:spChg chg="mod">
          <ac:chgData name="منى الثبيتي" userId="cb151b56e55a1c37" providerId="LiveId" clId="{65B511E3-48A0-4326-9933-53A1FA843DE5}" dt="2021-12-13T19:04:16.844" v="487" actId="20577"/>
          <ac:spMkLst>
            <pc:docMk/>
            <pc:sldMk cId="0" sldId="257"/>
            <ac:spMk id="8" creationId="{8ABCD9DF-C641-441F-9B9D-A68E7496A9C7}"/>
          </ac:spMkLst>
        </pc:spChg>
        <pc:spChg chg="mod">
          <ac:chgData name="منى الثبيتي" userId="cb151b56e55a1c37" providerId="LiveId" clId="{65B511E3-48A0-4326-9933-53A1FA843DE5}" dt="2021-12-13T19:04:26.589" v="501" actId="20577"/>
          <ac:spMkLst>
            <pc:docMk/>
            <pc:sldMk cId="0" sldId="257"/>
            <ac:spMk id="48" creationId="{F0CEBE3B-201F-4231-93A8-0CAB43DFB304}"/>
          </ac:spMkLst>
        </pc:spChg>
        <pc:spChg chg="mod ord">
          <ac:chgData name="منى الثبيتي" userId="cb151b56e55a1c37" providerId="LiveId" clId="{65B511E3-48A0-4326-9933-53A1FA843DE5}" dt="2021-12-13T19:04:53.120" v="513" actId="1035"/>
          <ac:spMkLst>
            <pc:docMk/>
            <pc:sldMk cId="0" sldId="257"/>
            <ac:spMk id="69" creationId="{531AFE31-6CD1-4AE3-AB75-33B027A8B82B}"/>
          </ac:spMkLst>
        </pc:spChg>
        <pc:picChg chg="del">
          <ac:chgData name="منى الثبيتي" userId="cb151b56e55a1c37" providerId="LiveId" clId="{65B511E3-48A0-4326-9933-53A1FA843DE5}" dt="2021-12-13T19:03:58.115" v="479" actId="478"/>
          <ac:picMkLst>
            <pc:docMk/>
            <pc:sldMk cId="0" sldId="257"/>
            <ac:picMk id="4" creationId="{CD900950-BFEE-47E7-B2B6-11E0C834E045}"/>
          </ac:picMkLst>
        </pc:picChg>
        <pc:picChg chg="add mod">
          <ac:chgData name="منى الثبيتي" userId="cb151b56e55a1c37" providerId="LiveId" clId="{65B511E3-48A0-4326-9933-53A1FA843DE5}" dt="2021-12-13T19:04:09.044" v="483" actId="14100"/>
          <ac:picMkLst>
            <pc:docMk/>
            <pc:sldMk cId="0" sldId="257"/>
            <ac:picMk id="5" creationId="{4C6EED4E-2F6E-42C2-8C6D-868D9F986B29}"/>
          </ac:picMkLst>
        </pc:picChg>
        <pc:picChg chg="del">
          <ac:chgData name="منى الثبيتي" userId="cb151b56e55a1c37" providerId="LiveId" clId="{65B511E3-48A0-4326-9933-53A1FA843DE5}" dt="2021-12-13T19:03:56.332" v="478" actId="478"/>
          <ac:picMkLst>
            <pc:docMk/>
            <pc:sldMk cId="0" sldId="257"/>
            <ac:picMk id="6" creationId="{87E8016B-A0C6-48C4-920A-074AE8827FA4}"/>
          </ac:picMkLst>
        </pc:picChg>
        <pc:picChg chg="del">
          <ac:chgData name="منى الثبيتي" userId="cb151b56e55a1c37" providerId="LiveId" clId="{65B511E3-48A0-4326-9933-53A1FA843DE5}" dt="2021-12-13T19:04:29.269" v="502" actId="478"/>
          <ac:picMkLst>
            <pc:docMk/>
            <pc:sldMk cId="0" sldId="257"/>
            <ac:picMk id="68" creationId="{650D25D2-9FA3-432B-8E6E-43D1AB5871F7}"/>
          </ac:picMkLst>
        </pc:picChg>
        <pc:picChg chg="add mod">
          <ac:chgData name="منى الثبيتي" userId="cb151b56e55a1c37" providerId="LiveId" clId="{65B511E3-48A0-4326-9933-53A1FA843DE5}" dt="2021-12-13T19:04:42.012" v="504" actId="1076"/>
          <ac:picMkLst>
            <pc:docMk/>
            <pc:sldMk cId="0" sldId="257"/>
            <ac:picMk id="70" creationId="{3DE25D10-C515-4E54-B5AA-00450B70D66C}"/>
          </ac:picMkLst>
        </pc:picChg>
      </pc:sldChg>
      <pc:sldChg chg="addSp delSp modSp mod">
        <pc:chgData name="منى الثبيتي" userId="cb151b56e55a1c37" providerId="LiveId" clId="{65B511E3-48A0-4326-9933-53A1FA843DE5}" dt="2021-12-13T17:58:52.828" v="215" actId="1036"/>
        <pc:sldMkLst>
          <pc:docMk/>
          <pc:sldMk cId="0" sldId="258"/>
        </pc:sldMkLst>
        <pc:spChg chg="mod">
          <ac:chgData name="منى الثبيتي" userId="cb151b56e55a1c37" providerId="LiveId" clId="{65B511E3-48A0-4326-9933-53A1FA843DE5}" dt="2021-12-13T17:57:09.918" v="201" actId="20577"/>
          <ac:spMkLst>
            <pc:docMk/>
            <pc:sldMk cId="0" sldId="258"/>
            <ac:spMk id="22" creationId="{A66EB30A-72D6-419B-99BF-0A4761F3E433}"/>
          </ac:spMkLst>
        </pc:spChg>
        <pc:spChg chg="mod">
          <ac:chgData name="منى الثبيتي" userId="cb151b56e55a1c37" providerId="LiveId" clId="{65B511E3-48A0-4326-9933-53A1FA843DE5}" dt="2021-12-13T17:54:42.509" v="179" actId="20577"/>
          <ac:spMkLst>
            <pc:docMk/>
            <pc:sldMk cId="0" sldId="258"/>
            <ac:spMk id="35" creationId="{4ED8C92F-E856-4C8E-81AD-E1C7E6C89FE7}"/>
          </ac:spMkLst>
        </pc:spChg>
        <pc:spChg chg="ord">
          <ac:chgData name="منى الثبيتي" userId="cb151b56e55a1c37" providerId="LiveId" clId="{65B511E3-48A0-4326-9933-53A1FA843DE5}" dt="2021-12-13T17:55:50.108" v="190" actId="166"/>
          <ac:spMkLst>
            <pc:docMk/>
            <pc:sldMk cId="0" sldId="258"/>
            <ac:spMk id="51" creationId="{BEACD5EC-4BFD-4C70-8BAE-74A1510094CD}"/>
          </ac:spMkLst>
        </pc:spChg>
        <pc:picChg chg="del">
          <ac:chgData name="منى الثبيتي" userId="cb151b56e55a1c37" providerId="LiveId" clId="{65B511E3-48A0-4326-9933-53A1FA843DE5}" dt="2021-12-13T17:55:02.022" v="187" actId="478"/>
          <ac:picMkLst>
            <pc:docMk/>
            <pc:sldMk cId="0" sldId="258"/>
            <ac:picMk id="4" creationId="{C0E4174F-E25E-484A-8AEC-C7F74864D311}"/>
          </ac:picMkLst>
        </pc:picChg>
        <pc:picChg chg="add mod">
          <ac:chgData name="منى الثبيتي" userId="cb151b56e55a1c37" providerId="LiveId" clId="{65B511E3-48A0-4326-9933-53A1FA843DE5}" dt="2021-12-13T17:55:44.648" v="189" actId="1076"/>
          <ac:picMkLst>
            <pc:docMk/>
            <pc:sldMk cId="0" sldId="258"/>
            <ac:picMk id="5" creationId="{2548F627-872B-480E-97AF-3F58C57BE43C}"/>
          </ac:picMkLst>
        </pc:picChg>
        <pc:picChg chg="del">
          <ac:chgData name="منى الثبيتي" userId="cb151b56e55a1c37" providerId="LiveId" clId="{65B511E3-48A0-4326-9933-53A1FA843DE5}" dt="2021-12-13T17:54:47.036" v="181" actId="478"/>
          <ac:picMkLst>
            <pc:docMk/>
            <pc:sldMk cId="0" sldId="258"/>
            <ac:picMk id="6" creationId="{718F3658-94FE-4E1E-9CEE-AACAB6FDD320}"/>
          </ac:picMkLst>
        </pc:picChg>
        <pc:picChg chg="add mod">
          <ac:chgData name="منى الثبيتي" userId="cb151b56e55a1c37" providerId="LiveId" clId="{65B511E3-48A0-4326-9933-53A1FA843DE5}" dt="2021-12-13T17:56:47.466" v="198" actId="1076"/>
          <ac:picMkLst>
            <pc:docMk/>
            <pc:sldMk cId="0" sldId="258"/>
            <ac:picMk id="8" creationId="{5A90B70B-0DAA-4B88-926A-DC24272B6D43}"/>
          </ac:picMkLst>
        </pc:picChg>
        <pc:picChg chg="mod">
          <ac:chgData name="منى الثبيتي" userId="cb151b56e55a1c37" providerId="LiveId" clId="{65B511E3-48A0-4326-9933-53A1FA843DE5}" dt="2021-12-13T17:56:41.342" v="197"/>
          <ac:picMkLst>
            <pc:docMk/>
            <pc:sldMk cId="0" sldId="258"/>
            <ac:picMk id="9" creationId="{C25DACE8-2293-4ED0-9F6E-B2593A9EAC5C}"/>
          </ac:picMkLst>
        </pc:picChg>
        <pc:picChg chg="del">
          <ac:chgData name="منى الثبيتي" userId="cb151b56e55a1c37" providerId="LiveId" clId="{65B511E3-48A0-4326-9933-53A1FA843DE5}" dt="2021-12-13T17:54:53.718" v="183" actId="478"/>
          <ac:picMkLst>
            <pc:docMk/>
            <pc:sldMk cId="0" sldId="258"/>
            <ac:picMk id="10" creationId="{BB475DC0-BBB3-4848-BB87-8AC9DCD0E9C0}"/>
          </ac:picMkLst>
        </pc:picChg>
        <pc:picChg chg="add mod">
          <ac:chgData name="منى الثبيتي" userId="cb151b56e55a1c37" providerId="LiveId" clId="{65B511E3-48A0-4326-9933-53A1FA843DE5}" dt="2021-12-13T17:57:35.344" v="204"/>
          <ac:picMkLst>
            <pc:docMk/>
            <pc:sldMk cId="0" sldId="258"/>
            <ac:picMk id="12" creationId="{DD70F277-6D06-4824-95A1-48FE2E178619}"/>
          </ac:picMkLst>
        </pc:picChg>
        <pc:picChg chg="del">
          <ac:chgData name="منى الثبيتي" userId="cb151b56e55a1c37" providerId="LiveId" clId="{65B511E3-48A0-4326-9933-53A1FA843DE5}" dt="2021-12-13T17:54:51.851" v="182" actId="478"/>
          <ac:picMkLst>
            <pc:docMk/>
            <pc:sldMk cId="0" sldId="258"/>
            <ac:picMk id="14" creationId="{A68DE33A-E1BE-4A13-9338-CC3623541058}"/>
          </ac:picMkLst>
        </pc:picChg>
        <pc:picChg chg="add mod">
          <ac:chgData name="منى الثبيتي" userId="cb151b56e55a1c37" providerId="LiveId" clId="{65B511E3-48A0-4326-9933-53A1FA843DE5}" dt="2021-12-13T17:58:09.347" v="208" actId="1076"/>
          <ac:picMkLst>
            <pc:docMk/>
            <pc:sldMk cId="0" sldId="258"/>
            <ac:picMk id="15" creationId="{F433089C-B081-4C49-91E9-04BA3E453AA3}"/>
          </ac:picMkLst>
        </pc:picChg>
        <pc:picChg chg="add mod">
          <ac:chgData name="منى الثبيتي" userId="cb151b56e55a1c37" providerId="LiveId" clId="{65B511E3-48A0-4326-9933-53A1FA843DE5}" dt="2021-12-13T17:58:52.828" v="215" actId="1036"/>
          <ac:picMkLst>
            <pc:docMk/>
            <pc:sldMk cId="0" sldId="258"/>
            <ac:picMk id="17" creationId="{D7785E76-599C-40FA-88B3-EC601AC2760C}"/>
          </ac:picMkLst>
        </pc:picChg>
        <pc:picChg chg="del">
          <ac:chgData name="منى الثبيتي" userId="cb151b56e55a1c37" providerId="LiveId" clId="{65B511E3-48A0-4326-9933-53A1FA843DE5}" dt="2021-12-13T17:54:57.456" v="185" actId="478"/>
          <ac:picMkLst>
            <pc:docMk/>
            <pc:sldMk cId="0" sldId="258"/>
            <ac:picMk id="18" creationId="{BDC8F8A9-BF8F-4931-B57B-4C8145EF5F78}"/>
          </ac:picMkLst>
        </pc:picChg>
        <pc:picChg chg="del">
          <ac:chgData name="منى الثبيتي" userId="cb151b56e55a1c37" providerId="LiveId" clId="{65B511E3-48A0-4326-9933-53A1FA843DE5}" dt="2021-12-13T17:54:55.578" v="184" actId="478"/>
          <ac:picMkLst>
            <pc:docMk/>
            <pc:sldMk cId="0" sldId="258"/>
            <ac:picMk id="23" creationId="{D7D4DE4E-65CB-48EC-A9A8-9AEDC56B790F}"/>
          </ac:picMkLst>
        </pc:picChg>
        <pc:picChg chg="del">
          <ac:chgData name="منى الثبيتي" userId="cb151b56e55a1c37" providerId="LiveId" clId="{65B511E3-48A0-4326-9933-53A1FA843DE5}" dt="2021-12-13T17:54:59.623" v="186" actId="478"/>
          <ac:picMkLst>
            <pc:docMk/>
            <pc:sldMk cId="0" sldId="258"/>
            <ac:picMk id="29" creationId="{885C799F-2720-4CED-BF06-721F42CE86D7}"/>
          </ac:picMkLst>
        </pc:picChg>
        <pc:picChg chg="del">
          <ac:chgData name="منى الثبيتي" userId="cb151b56e55a1c37" providerId="LiveId" clId="{65B511E3-48A0-4326-9933-53A1FA843DE5}" dt="2021-12-13T17:54:44.981" v="180" actId="478"/>
          <ac:picMkLst>
            <pc:docMk/>
            <pc:sldMk cId="0" sldId="258"/>
            <ac:picMk id="31" creationId="{00D73863-57D3-4D62-A497-AC371DFF8D75}"/>
          </ac:picMkLst>
        </pc:picChg>
      </pc:sldChg>
      <pc:sldChg chg="addSp delSp modSp mod">
        <pc:chgData name="منى الثبيتي" userId="cb151b56e55a1c37" providerId="LiveId" clId="{65B511E3-48A0-4326-9933-53A1FA843DE5}" dt="2021-12-13T18:04:25.048" v="303" actId="20577"/>
        <pc:sldMkLst>
          <pc:docMk/>
          <pc:sldMk cId="0" sldId="259"/>
        </pc:sldMkLst>
        <pc:spChg chg="mod">
          <ac:chgData name="منى الثبيتي" userId="cb151b56e55a1c37" providerId="LiveId" clId="{65B511E3-48A0-4326-9933-53A1FA843DE5}" dt="2021-12-13T18:02:24.863" v="275" actId="20577"/>
          <ac:spMkLst>
            <pc:docMk/>
            <pc:sldMk cId="0" sldId="259"/>
            <ac:spMk id="47" creationId="{65C6847B-3C12-44FD-9A0E-8ED30A916D11}"/>
          </ac:spMkLst>
        </pc:spChg>
        <pc:spChg chg="del mod ord">
          <ac:chgData name="منى الثبيتي" userId="cb151b56e55a1c37" providerId="LiveId" clId="{65B511E3-48A0-4326-9933-53A1FA843DE5}" dt="2021-12-13T18:04:15.747" v="299" actId="478"/>
          <ac:spMkLst>
            <pc:docMk/>
            <pc:sldMk cId="0" sldId="259"/>
            <ac:spMk id="66" creationId="{802A9167-6EDB-446D-A474-C2EF3675D688}"/>
          </ac:spMkLst>
        </pc:spChg>
        <pc:spChg chg="mod ord">
          <ac:chgData name="منى الثبيتي" userId="cb151b56e55a1c37" providerId="LiveId" clId="{65B511E3-48A0-4326-9933-53A1FA843DE5}" dt="2021-12-13T18:03:57.938" v="296" actId="1076"/>
          <ac:spMkLst>
            <pc:docMk/>
            <pc:sldMk cId="0" sldId="259"/>
            <ac:spMk id="67" creationId="{8DB658A1-F875-4371-804B-76236FD53BEF}"/>
          </ac:spMkLst>
        </pc:spChg>
        <pc:spChg chg="mod">
          <ac:chgData name="منى الثبيتي" userId="cb151b56e55a1c37" providerId="LiveId" clId="{65B511E3-48A0-4326-9933-53A1FA843DE5}" dt="2021-12-13T18:04:25.048" v="303" actId="20577"/>
          <ac:spMkLst>
            <pc:docMk/>
            <pc:sldMk cId="0" sldId="259"/>
            <ac:spMk id="279" creationId="{00000000-0000-0000-0000-000000000000}"/>
          </ac:spMkLst>
        </pc:spChg>
        <pc:picChg chg="del">
          <ac:chgData name="منى الثبيتي" userId="cb151b56e55a1c37" providerId="LiveId" clId="{65B511E3-48A0-4326-9933-53A1FA843DE5}" dt="2021-12-13T18:02:28.144" v="276" actId="478"/>
          <ac:picMkLst>
            <pc:docMk/>
            <pc:sldMk cId="0" sldId="259"/>
            <ac:picMk id="4" creationId="{CE6664C2-5623-421D-B509-94841A8D64BA}"/>
          </ac:picMkLst>
        </pc:picChg>
        <pc:picChg chg="add mod">
          <ac:chgData name="منى الثبيتي" userId="cb151b56e55a1c37" providerId="LiveId" clId="{65B511E3-48A0-4326-9933-53A1FA843DE5}" dt="2021-12-13T18:03:54.677" v="295" actId="14100"/>
          <ac:picMkLst>
            <pc:docMk/>
            <pc:sldMk cId="0" sldId="259"/>
            <ac:picMk id="5" creationId="{D3FAE5B2-DC9D-4603-A517-E7B30DD4D41F}"/>
          </ac:picMkLst>
        </pc:picChg>
        <pc:picChg chg="add mod">
          <ac:chgData name="منى الثبيتي" userId="cb151b56e55a1c37" providerId="LiveId" clId="{65B511E3-48A0-4326-9933-53A1FA843DE5}" dt="2021-12-13T18:04:19.351" v="300" actId="1076"/>
          <ac:picMkLst>
            <pc:docMk/>
            <pc:sldMk cId="0" sldId="259"/>
            <ac:picMk id="68" creationId="{F6450631-8A11-43C6-8672-7FEC7B197694}"/>
          </ac:picMkLst>
        </pc:picChg>
        <pc:picChg chg="del">
          <ac:chgData name="منى الثبيتي" userId="cb151b56e55a1c37" providerId="LiveId" clId="{65B511E3-48A0-4326-9933-53A1FA843DE5}" dt="2021-12-13T18:02:29.828" v="277" actId="478"/>
          <ac:picMkLst>
            <pc:docMk/>
            <pc:sldMk cId="0" sldId="259"/>
            <ac:picMk id="73" creationId="{BF9C30CD-E235-457D-A9C4-84A849DDA243}"/>
          </ac:picMkLst>
        </pc:picChg>
      </pc:sldChg>
      <pc:sldChg chg="addSp modSp mod">
        <pc:chgData name="منى الثبيتي" userId="cb151b56e55a1c37" providerId="LiveId" clId="{65B511E3-48A0-4326-9933-53A1FA843DE5}" dt="2021-12-13T20:20:49.911" v="1046"/>
        <pc:sldMkLst>
          <pc:docMk/>
          <pc:sldMk cId="0" sldId="260"/>
        </pc:sldMkLst>
        <pc:spChg chg="mod">
          <ac:chgData name="منى الثبيتي" userId="cb151b56e55a1c37" providerId="LiveId" clId="{65B511E3-48A0-4326-9933-53A1FA843DE5}" dt="2021-12-13T17:51:04.477" v="133" actId="207"/>
          <ac:spMkLst>
            <pc:docMk/>
            <pc:sldMk cId="0" sldId="260"/>
            <ac:spMk id="7" creationId="{7773DDFD-0585-4DB1-A71A-DE6C2C596DA4}"/>
          </ac:spMkLst>
        </pc:spChg>
        <pc:spChg chg="mod">
          <ac:chgData name="منى الثبيتي" userId="cb151b56e55a1c37" providerId="LiveId" clId="{65B511E3-48A0-4326-9933-53A1FA843DE5}" dt="2021-12-13T17:54:29.059" v="163" actId="20577"/>
          <ac:spMkLst>
            <pc:docMk/>
            <pc:sldMk cId="0" sldId="260"/>
            <ac:spMk id="11" creationId="{193E3530-E3A7-49BF-952F-8CB5637F33CF}"/>
          </ac:spMkLst>
        </pc:spChg>
        <pc:spChg chg="mod">
          <ac:chgData name="منى الثبيتي" userId="cb151b56e55a1c37" providerId="LiveId" clId="{65B511E3-48A0-4326-9933-53A1FA843DE5}" dt="2021-12-13T20:20:49.911" v="1046"/>
          <ac:spMkLst>
            <pc:docMk/>
            <pc:sldMk cId="0" sldId="260"/>
            <ac:spMk id="305" creationId="{00000000-0000-0000-0000-000000000000}"/>
          </ac:spMkLst>
        </pc:spChg>
        <pc:graphicFrameChg chg="modGraphic">
          <ac:chgData name="منى الثبيتي" userId="cb151b56e55a1c37" providerId="LiveId" clId="{65B511E3-48A0-4326-9933-53A1FA843DE5}" dt="2021-12-13T17:51:21.307" v="136" actId="20577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add mod">
          <ac:chgData name="منى الثبيتي" userId="cb151b56e55a1c37" providerId="LiveId" clId="{65B511E3-48A0-4326-9933-53A1FA843DE5}" dt="2021-12-13T17:53:57.267" v="149" actId="1076"/>
          <ac:picMkLst>
            <pc:docMk/>
            <pc:sldMk cId="0" sldId="260"/>
            <ac:picMk id="78" creationId="{C3B5EE60-4757-4B02-AD9E-BA47E6C085DE}"/>
          </ac:picMkLst>
        </pc:picChg>
      </pc:sldChg>
      <pc:sldChg chg="addSp delSp modSp del mod">
        <pc:chgData name="منى الثبيتي" userId="cb151b56e55a1c37" providerId="LiveId" clId="{65B511E3-48A0-4326-9933-53A1FA843DE5}" dt="2021-12-13T18:59:40.618" v="453" actId="47"/>
        <pc:sldMkLst>
          <pc:docMk/>
          <pc:sldMk cId="0" sldId="261"/>
        </pc:sldMkLst>
        <pc:spChg chg="mod">
          <ac:chgData name="منى الثبيتي" userId="cb151b56e55a1c37" providerId="LiveId" clId="{65B511E3-48A0-4326-9933-53A1FA843DE5}" dt="2021-12-13T18:53:02.196" v="390" actId="20577"/>
          <ac:spMkLst>
            <pc:docMk/>
            <pc:sldMk cId="0" sldId="261"/>
            <ac:spMk id="51" creationId="{193EE10F-94E5-406F-A1F3-B46F35434342}"/>
          </ac:spMkLst>
        </pc:spChg>
        <pc:spChg chg="mod">
          <ac:chgData name="منى الثبيتي" userId="cb151b56e55a1c37" providerId="LiveId" clId="{65B511E3-48A0-4326-9933-53A1FA843DE5}" dt="2021-12-13T18:56:16.976" v="430" actId="1076"/>
          <ac:spMkLst>
            <pc:docMk/>
            <pc:sldMk cId="0" sldId="261"/>
            <ac:spMk id="93" creationId="{DA20F1E9-CECE-4482-9548-D4D8196F0074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94" creationId="{DAF1A043-EB22-42D1-B41B-2975C8B27AA3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95" creationId="{98267F4F-0895-46D0-9585-D812930C166F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96" creationId="{1AC89E2E-803A-433E-9908-902649F09B9E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97" creationId="{FEC5341D-A302-4314-B515-3CE9F557D779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98" creationId="{9B6CE644-AD95-4D25-97AF-88E444B4C1FC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99" creationId="{88B90D65-86EE-4B45-B218-540440BD2B13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100" creationId="{10666972-EB3A-48A8-9ACA-38BDAD9919D5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101" creationId="{130EC792-303C-43AA-8A7D-48C23A6E1E49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102" creationId="{63C0C1E9-B3FD-412B-870B-6CA300714AE6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103" creationId="{CE1EC155-AB8F-46B2-865C-604E700B9D7C}"/>
          </ac:spMkLst>
        </pc:spChg>
        <pc:spChg chg="mod">
          <ac:chgData name="منى الثبيتي" userId="cb151b56e55a1c37" providerId="LiveId" clId="{65B511E3-48A0-4326-9933-53A1FA843DE5}" dt="2021-12-13T18:55:54.479" v="423"/>
          <ac:spMkLst>
            <pc:docMk/>
            <pc:sldMk cId="0" sldId="261"/>
            <ac:spMk id="104" creationId="{A62B9AA4-10FC-4DCC-80DB-1D3B0F628C4E}"/>
          </ac:spMkLst>
        </pc:spChg>
        <pc:spChg chg="mod">
          <ac:chgData name="منى الثبيتي" userId="cb151b56e55a1c37" providerId="LiveId" clId="{65B511E3-48A0-4326-9933-53A1FA843DE5}" dt="2021-12-13T18:57:52.597" v="435" actId="207"/>
          <ac:spMkLst>
            <pc:docMk/>
            <pc:sldMk cId="0" sldId="261"/>
            <ac:spMk id="106" creationId="{DC9F2B1D-9B70-4FD0-AB8E-98AE3D8ED83C}"/>
          </ac:spMkLst>
        </pc:spChg>
        <pc:spChg chg="mod">
          <ac:chgData name="منى الثبيتي" userId="cb151b56e55a1c37" providerId="LiveId" clId="{65B511E3-48A0-4326-9933-53A1FA843DE5}" dt="2021-12-13T18:57:52.597" v="435" actId="207"/>
          <ac:spMkLst>
            <pc:docMk/>
            <pc:sldMk cId="0" sldId="261"/>
            <ac:spMk id="107" creationId="{5891A079-712A-41DC-AABE-21B1D73139E2}"/>
          </ac:spMkLst>
        </pc:spChg>
        <pc:spChg chg="mod">
          <ac:chgData name="منى الثبيتي" userId="cb151b56e55a1c37" providerId="LiveId" clId="{65B511E3-48A0-4326-9933-53A1FA843DE5}" dt="2021-12-13T18:04:34.517" v="317" actId="20577"/>
          <ac:spMkLst>
            <pc:docMk/>
            <pc:sldMk cId="0" sldId="261"/>
            <ac:spMk id="351" creationId="{00000000-0000-0000-0000-000000000000}"/>
          </ac:spMkLst>
        </pc:spChg>
        <pc:spChg chg="mod">
          <ac:chgData name="منى الثبيتي" userId="cb151b56e55a1c37" providerId="LiveId" clId="{65B511E3-48A0-4326-9933-53A1FA843DE5}" dt="2021-12-13T18:55:12.860" v="415" actId="1076"/>
          <ac:spMkLst>
            <pc:docMk/>
            <pc:sldMk cId="0" sldId="261"/>
            <ac:spMk id="359" creationId="{00000000-0000-0000-0000-000000000000}"/>
          </ac:spMkLst>
        </pc:spChg>
        <pc:spChg chg="mod">
          <ac:chgData name="منى الثبيتي" userId="cb151b56e55a1c37" providerId="LiveId" clId="{65B511E3-48A0-4326-9933-53A1FA843DE5}" dt="2021-12-13T18:53:09.383" v="392" actId="1076"/>
          <ac:spMkLst>
            <pc:docMk/>
            <pc:sldMk cId="0" sldId="261"/>
            <ac:spMk id="360" creationId="{00000000-0000-0000-0000-000000000000}"/>
          </ac:spMkLst>
        </pc:spChg>
        <pc:grpChg chg="mod ord">
          <ac:chgData name="منى الثبيتي" userId="cb151b56e55a1c37" providerId="LiveId" clId="{65B511E3-48A0-4326-9933-53A1FA843DE5}" dt="2021-12-13T18:55:21.886" v="418" actId="166"/>
          <ac:grpSpMkLst>
            <pc:docMk/>
            <pc:sldMk cId="0" sldId="261"/>
            <ac:grpSpMk id="58" creationId="{9E5E8156-D2E9-481B-BC0F-6EE731AF5126}"/>
          </ac:grpSpMkLst>
        </pc:grpChg>
        <pc:grpChg chg="del">
          <ac:chgData name="منى الثبيتي" userId="cb151b56e55a1c37" providerId="LiveId" clId="{65B511E3-48A0-4326-9933-53A1FA843DE5}" dt="2021-12-13T18:04:38.789" v="319" actId="478"/>
          <ac:grpSpMkLst>
            <pc:docMk/>
            <pc:sldMk cId="0" sldId="261"/>
            <ac:grpSpMk id="75" creationId="{6B400DF0-733D-4595-A90D-492CAEBAEEB6}"/>
          </ac:grpSpMkLst>
        </pc:grpChg>
        <pc:grpChg chg="add mod">
          <ac:chgData name="منى الثبيتي" userId="cb151b56e55a1c37" providerId="LiveId" clId="{65B511E3-48A0-4326-9933-53A1FA843DE5}" dt="2021-12-13T18:56:05.086" v="427" actId="1076"/>
          <ac:grpSpMkLst>
            <pc:docMk/>
            <pc:sldMk cId="0" sldId="261"/>
            <ac:grpSpMk id="92" creationId="{CEB268AD-D6D2-4682-90FE-A7987243C9E0}"/>
          </ac:grpSpMkLst>
        </pc:grpChg>
        <pc:grpChg chg="add mod">
          <ac:chgData name="منى الثبيتي" userId="cb151b56e55a1c37" providerId="LiveId" clId="{65B511E3-48A0-4326-9933-53A1FA843DE5}" dt="2021-12-13T18:57:52.597" v="435" actId="207"/>
          <ac:grpSpMkLst>
            <pc:docMk/>
            <pc:sldMk cId="0" sldId="261"/>
            <ac:grpSpMk id="105" creationId="{B2B60D89-EB65-4C6E-AB66-5BEE1D4C1093}"/>
          </ac:grpSpMkLst>
        </pc:grpChg>
        <pc:grpChg chg="mod">
          <ac:chgData name="منى الثبيتي" userId="cb151b56e55a1c37" providerId="LiveId" clId="{65B511E3-48A0-4326-9933-53A1FA843DE5}" dt="2021-12-13T18:55:06.875" v="413" actId="1076"/>
          <ac:grpSpMkLst>
            <pc:docMk/>
            <pc:sldMk cId="0" sldId="261"/>
            <ac:grpSpMk id="345" creationId="{00000000-0000-0000-0000-000000000000}"/>
          </ac:grpSpMkLst>
        </pc:grpChg>
        <pc:grpChg chg="mod">
          <ac:chgData name="منى الثبيتي" userId="cb151b56e55a1c37" providerId="LiveId" clId="{65B511E3-48A0-4326-9933-53A1FA843DE5}" dt="2021-12-13T18:55:10.040" v="414" actId="1076"/>
          <ac:grpSpMkLst>
            <pc:docMk/>
            <pc:sldMk cId="0" sldId="261"/>
            <ac:grpSpMk id="348" creationId="{00000000-0000-0000-0000-000000000000}"/>
          </ac:grpSpMkLst>
        </pc:grpChg>
        <pc:picChg chg="del">
          <ac:chgData name="منى الثبيتي" userId="cb151b56e55a1c37" providerId="LiveId" clId="{65B511E3-48A0-4326-9933-53A1FA843DE5}" dt="2021-12-13T18:04:36.967" v="318" actId="478"/>
          <ac:picMkLst>
            <pc:docMk/>
            <pc:sldMk cId="0" sldId="261"/>
            <ac:picMk id="4" creationId="{7B408EAA-264C-4FCF-86D2-65CBCEBB4295}"/>
          </ac:picMkLst>
        </pc:picChg>
        <pc:picChg chg="add mod">
          <ac:chgData name="منى الثبيتي" userId="cb151b56e55a1c37" providerId="LiveId" clId="{65B511E3-48A0-4326-9933-53A1FA843DE5}" dt="2021-12-13T18:57:25.846" v="432" actId="1076"/>
          <ac:picMkLst>
            <pc:docMk/>
            <pc:sldMk cId="0" sldId="261"/>
            <ac:picMk id="5" creationId="{3DD71514-7D32-4220-980F-78E3C737A8DD}"/>
          </ac:picMkLst>
        </pc:picChg>
        <pc:picChg chg="del">
          <ac:chgData name="منى الثبيتي" userId="cb151b56e55a1c37" providerId="LiveId" clId="{65B511E3-48A0-4326-9933-53A1FA843DE5}" dt="2021-12-13T18:04:47.013" v="322" actId="478"/>
          <ac:picMkLst>
            <pc:docMk/>
            <pc:sldMk cId="0" sldId="261"/>
            <ac:picMk id="8" creationId="{CCF9D5B6-ED5A-4D1B-8268-F22287607170}"/>
          </ac:picMkLst>
        </pc:picChg>
        <pc:picChg chg="del">
          <ac:chgData name="منى الثبيتي" userId="cb151b56e55a1c37" providerId="LiveId" clId="{65B511E3-48A0-4326-9933-53A1FA843DE5}" dt="2021-12-13T18:04:52.100" v="324" actId="478"/>
          <ac:picMkLst>
            <pc:docMk/>
            <pc:sldMk cId="0" sldId="261"/>
            <ac:picMk id="10" creationId="{ACA1C1A2-F04B-494D-8BEC-65EE00872C8A}"/>
          </ac:picMkLst>
        </pc:picChg>
        <pc:picChg chg="del">
          <ac:chgData name="منى الثبيتي" userId="cb151b56e55a1c37" providerId="LiveId" clId="{65B511E3-48A0-4326-9933-53A1FA843DE5}" dt="2021-12-13T18:52:16.792" v="387" actId="478"/>
          <ac:picMkLst>
            <pc:docMk/>
            <pc:sldMk cId="0" sldId="261"/>
            <ac:picMk id="57" creationId="{93FAAD6F-27CD-4EB2-88EB-FBCC40456FFC}"/>
          </ac:picMkLst>
        </pc:picChg>
        <pc:picChg chg="add mod">
          <ac:chgData name="منى الثبيتي" userId="cb151b56e55a1c37" providerId="LiveId" clId="{65B511E3-48A0-4326-9933-53A1FA843DE5}" dt="2021-12-13T18:55:14.908" v="416" actId="1076"/>
          <ac:picMkLst>
            <pc:docMk/>
            <pc:sldMk cId="0" sldId="261"/>
            <ac:picMk id="90" creationId="{31BB4CBB-8B87-4DA1-A7FD-2DAE8E6DFC94}"/>
          </ac:picMkLst>
        </pc:picChg>
        <pc:picChg chg="add mod">
          <ac:chgData name="منى الثبيتي" userId="cb151b56e55a1c37" providerId="LiveId" clId="{65B511E3-48A0-4326-9933-53A1FA843DE5}" dt="2021-12-13T18:56:11.544" v="429" actId="14100"/>
          <ac:picMkLst>
            <pc:docMk/>
            <pc:sldMk cId="0" sldId="261"/>
            <ac:picMk id="91" creationId="{9324DDE4-2D40-4B2E-BD4D-ADE7F61FB762}"/>
          </ac:picMkLst>
        </pc:picChg>
      </pc:sldChg>
      <pc:sldChg chg="addSp delSp modSp mod">
        <pc:chgData name="منى الثبيتي" userId="cb151b56e55a1c37" providerId="LiveId" clId="{65B511E3-48A0-4326-9933-53A1FA843DE5}" dt="2021-12-13T18:54:51.240" v="408" actId="21"/>
        <pc:sldMkLst>
          <pc:docMk/>
          <pc:sldMk cId="0" sldId="262"/>
        </pc:sldMkLst>
        <pc:spChg chg="mod">
          <ac:chgData name="منى الثبيتي" userId="cb151b56e55a1c37" providerId="LiveId" clId="{65B511E3-48A0-4326-9933-53A1FA843DE5}" dt="2021-12-13T18:00:28.625" v="246" actId="20577"/>
          <ac:spMkLst>
            <pc:docMk/>
            <pc:sldMk cId="0" sldId="262"/>
            <ac:spMk id="50" creationId="{AD1FDB36-EFBE-4231-A0BE-426BBF91B575}"/>
          </ac:spMkLst>
        </pc:spChg>
        <pc:spChg chg="mod">
          <ac:chgData name="منى الثبيتي" userId="cb151b56e55a1c37" providerId="LiveId" clId="{65B511E3-48A0-4326-9933-53A1FA843DE5}" dt="2021-12-13T18:00:21.563" v="233" actId="20577"/>
          <ac:spMkLst>
            <pc:docMk/>
            <pc:sldMk cId="0" sldId="262"/>
            <ac:spMk id="63" creationId="{43AEE8CF-3E5A-4ED4-93E1-5C08A9539852}"/>
          </ac:spMkLst>
        </pc:spChg>
        <pc:spChg chg="add mod">
          <ac:chgData name="منى الثبيتي" userId="cb151b56e55a1c37" providerId="LiveId" clId="{65B511E3-48A0-4326-9933-53A1FA843DE5}" dt="2021-12-13T18:01:22.724" v="254"/>
          <ac:spMkLst>
            <pc:docMk/>
            <pc:sldMk cId="0" sldId="262"/>
            <ac:spMk id="68" creationId="{B13635E7-C0A1-4C6A-9BC6-C9644911584D}"/>
          </ac:spMkLst>
        </pc:spChg>
        <pc:spChg chg="add mod">
          <ac:chgData name="منى الثبيتي" userId="cb151b56e55a1c37" providerId="LiveId" clId="{65B511E3-48A0-4326-9933-53A1FA843DE5}" dt="2021-12-13T18:01:22.724" v="254"/>
          <ac:spMkLst>
            <pc:docMk/>
            <pc:sldMk cId="0" sldId="262"/>
            <ac:spMk id="70" creationId="{CF8C3474-F256-4394-A3EE-485CB26E3715}"/>
          </ac:spMkLst>
        </pc:spChg>
        <pc:grpChg chg="del mod">
          <ac:chgData name="منى الثبيتي" userId="cb151b56e55a1c37" providerId="LiveId" clId="{65B511E3-48A0-4326-9933-53A1FA843DE5}" dt="2021-12-13T18:01:08.017" v="252" actId="478"/>
          <ac:grpSpMkLst>
            <pc:docMk/>
            <pc:sldMk cId="0" sldId="262"/>
            <ac:grpSpMk id="367" creationId="{00000000-0000-0000-0000-000000000000}"/>
          </ac:grpSpMkLst>
        </pc:grpChg>
        <pc:picChg chg="del">
          <ac:chgData name="منى الثبيتي" userId="cb151b56e55a1c37" providerId="LiveId" clId="{65B511E3-48A0-4326-9933-53A1FA843DE5}" dt="2021-12-13T18:00:12.898" v="227" actId="478"/>
          <ac:picMkLst>
            <pc:docMk/>
            <pc:sldMk cId="0" sldId="262"/>
            <ac:picMk id="4" creationId="{C475428C-5DF3-456F-ACC1-48D7F747012E}"/>
          </ac:picMkLst>
        </pc:picChg>
        <pc:picChg chg="add mod modCrop">
          <ac:chgData name="منى الثبيتي" userId="cb151b56e55a1c37" providerId="LiveId" clId="{65B511E3-48A0-4326-9933-53A1FA843DE5}" dt="2021-12-13T18:54:41.458" v="406" actId="732"/>
          <ac:picMkLst>
            <pc:docMk/>
            <pc:sldMk cId="0" sldId="262"/>
            <ac:picMk id="5" creationId="{77C1E753-6378-4CF6-9A94-B9E6365BC629}"/>
          </ac:picMkLst>
        </pc:picChg>
        <pc:picChg chg="del">
          <ac:chgData name="منى الثبيتي" userId="cb151b56e55a1c37" providerId="LiveId" clId="{65B511E3-48A0-4326-9933-53A1FA843DE5}" dt="2021-12-13T18:00:15.617" v="228" actId="478"/>
          <ac:picMkLst>
            <pc:docMk/>
            <pc:sldMk cId="0" sldId="262"/>
            <ac:picMk id="67" creationId="{2785B7E2-F18F-4B3D-85FF-2B2F7AB28B4A}"/>
          </ac:picMkLst>
        </pc:picChg>
        <pc:picChg chg="add mod">
          <ac:chgData name="منى الثبيتي" userId="cb151b56e55a1c37" providerId="LiveId" clId="{65B511E3-48A0-4326-9933-53A1FA843DE5}" dt="2021-12-13T18:01:22.724" v="254"/>
          <ac:picMkLst>
            <pc:docMk/>
            <pc:sldMk cId="0" sldId="262"/>
            <ac:picMk id="69" creationId="{C68B0928-662D-4D81-97A4-6E7C001597DD}"/>
          </ac:picMkLst>
        </pc:picChg>
        <pc:picChg chg="add del mod">
          <ac:chgData name="منى الثبيتي" userId="cb151b56e55a1c37" providerId="LiveId" clId="{65B511E3-48A0-4326-9933-53A1FA843DE5}" dt="2021-12-13T18:54:51.240" v="408" actId="21"/>
          <ac:picMkLst>
            <pc:docMk/>
            <pc:sldMk cId="0" sldId="262"/>
            <ac:picMk id="71" creationId="{5C3E7B70-6B70-4E16-9D45-9DB4A95D1FB5}"/>
          </ac:picMkLst>
        </pc:picChg>
      </pc:sldChg>
      <pc:sldChg chg="addSp delSp modSp mod">
        <pc:chgData name="منى الثبيتي" userId="cb151b56e55a1c37" providerId="LiveId" clId="{65B511E3-48A0-4326-9933-53A1FA843DE5}" dt="2021-12-13T20:15:20.537" v="978" actId="14100"/>
        <pc:sldMkLst>
          <pc:docMk/>
          <pc:sldMk cId="0" sldId="263"/>
        </pc:sldMkLst>
        <pc:spChg chg="mod">
          <ac:chgData name="منى الثبيتي" userId="cb151b56e55a1c37" providerId="LiveId" clId="{65B511E3-48A0-4326-9933-53A1FA843DE5}" dt="2021-12-13T20:15:20.537" v="978" actId="14100"/>
          <ac:spMkLst>
            <pc:docMk/>
            <pc:sldMk cId="0" sldId="263"/>
            <ac:spMk id="10" creationId="{6A5FE6B3-9FF2-43CB-842A-E73FBE5B52B5}"/>
          </ac:spMkLst>
        </pc:spChg>
        <pc:spChg chg="mod">
          <ac:chgData name="منى الثبيتي" userId="cb151b56e55a1c37" providerId="LiveId" clId="{65B511E3-48A0-4326-9933-53A1FA843DE5}" dt="2021-12-13T19:34:58.743" v="726" actId="20577"/>
          <ac:spMkLst>
            <pc:docMk/>
            <pc:sldMk cId="0" sldId="263"/>
            <ac:spMk id="28" creationId="{21CE868B-AD90-44C5-AECB-FAA059DB030E}"/>
          </ac:spMkLst>
        </pc:spChg>
        <pc:spChg chg="mod">
          <ac:chgData name="منى الثبيتي" userId="cb151b56e55a1c37" providerId="LiveId" clId="{65B511E3-48A0-4326-9933-53A1FA843DE5}" dt="2021-12-13T19:33:39.630" v="715" actId="20577"/>
          <ac:spMkLst>
            <pc:docMk/>
            <pc:sldMk cId="0" sldId="263"/>
            <ac:spMk id="54" creationId="{1F20759C-C8F1-42BA-B68A-7834381BE7AA}"/>
          </ac:spMkLst>
        </pc:spChg>
        <pc:spChg chg="mod ord">
          <ac:chgData name="منى الثبيتي" userId="cb151b56e55a1c37" providerId="LiveId" clId="{65B511E3-48A0-4326-9933-53A1FA843DE5}" dt="2021-12-13T19:49:07.578" v="831" actId="1076"/>
          <ac:spMkLst>
            <pc:docMk/>
            <pc:sldMk cId="0" sldId="263"/>
            <ac:spMk id="61" creationId="{717FAD42-4777-4012-BE1D-08C4A13A86D6}"/>
          </ac:spMkLst>
        </pc:spChg>
        <pc:spChg chg="mod">
          <ac:chgData name="منى الثبيتي" userId="cb151b56e55a1c37" providerId="LiveId" clId="{65B511E3-48A0-4326-9933-53A1FA843DE5}" dt="2021-12-13T19:42:59.451" v="790" actId="1038"/>
          <ac:spMkLst>
            <pc:docMk/>
            <pc:sldMk cId="0" sldId="263"/>
            <ac:spMk id="425" creationId="{00000000-0000-0000-0000-000000000000}"/>
          </ac:spMkLst>
        </pc:spChg>
        <pc:grpChg chg="mod">
          <ac:chgData name="منى الثبيتي" userId="cb151b56e55a1c37" providerId="LiveId" clId="{65B511E3-48A0-4326-9933-53A1FA843DE5}" dt="2021-12-13T19:42:51.816" v="779" actId="14100"/>
          <ac:grpSpMkLst>
            <pc:docMk/>
            <pc:sldMk cId="0" sldId="263"/>
            <ac:grpSpMk id="395" creationId="{00000000-0000-0000-0000-000000000000}"/>
          </ac:grpSpMkLst>
        </pc:grpChg>
        <pc:grpChg chg="mod">
          <ac:chgData name="منى الثبيتي" userId="cb151b56e55a1c37" providerId="LiveId" clId="{65B511E3-48A0-4326-9933-53A1FA843DE5}" dt="2021-12-13T19:42:59.451" v="790" actId="1038"/>
          <ac:grpSpMkLst>
            <pc:docMk/>
            <pc:sldMk cId="0" sldId="263"/>
            <ac:grpSpMk id="398" creationId="{00000000-0000-0000-0000-000000000000}"/>
          </ac:grpSpMkLst>
        </pc:grpChg>
        <pc:grpChg chg="mod">
          <ac:chgData name="منى الثبيتي" userId="cb151b56e55a1c37" providerId="LiveId" clId="{65B511E3-48A0-4326-9933-53A1FA843DE5}" dt="2021-12-13T19:42:59.451" v="790" actId="1038"/>
          <ac:grpSpMkLst>
            <pc:docMk/>
            <pc:sldMk cId="0" sldId="263"/>
            <ac:grpSpMk id="404" creationId="{00000000-0000-0000-0000-000000000000}"/>
          </ac:grpSpMkLst>
        </pc:grpChg>
        <pc:grpChg chg="mod">
          <ac:chgData name="منى الثبيتي" userId="cb151b56e55a1c37" providerId="LiveId" clId="{65B511E3-48A0-4326-9933-53A1FA843DE5}" dt="2021-12-13T19:42:47.105" v="778" actId="14100"/>
          <ac:grpSpMkLst>
            <pc:docMk/>
            <pc:sldMk cId="0" sldId="263"/>
            <ac:grpSpMk id="407" creationId="{00000000-0000-0000-0000-000000000000}"/>
          </ac:grpSpMkLst>
        </pc:grpChg>
        <pc:picChg chg="del">
          <ac:chgData name="منى الثبيتي" userId="cb151b56e55a1c37" providerId="LiveId" clId="{65B511E3-48A0-4326-9933-53A1FA843DE5}" dt="2021-12-13T19:34:27.374" v="716" actId="478"/>
          <ac:picMkLst>
            <pc:docMk/>
            <pc:sldMk cId="0" sldId="263"/>
            <ac:picMk id="4" creationId="{CCB5DE67-5E47-43CA-A7A9-7FFD3259DB53}"/>
          </ac:picMkLst>
        </pc:picChg>
        <pc:picChg chg="add mod">
          <ac:chgData name="منى الثبيتي" userId="cb151b56e55a1c37" providerId="LiveId" clId="{65B511E3-48A0-4326-9933-53A1FA843DE5}" dt="2021-12-13T19:45:53.242" v="817" actId="1038"/>
          <ac:picMkLst>
            <pc:docMk/>
            <pc:sldMk cId="0" sldId="263"/>
            <ac:picMk id="6" creationId="{1F14F116-6672-4CFA-A736-4AB2C4F760F3}"/>
          </ac:picMkLst>
        </pc:picChg>
        <pc:picChg chg="del">
          <ac:chgData name="منى الثبيتي" userId="cb151b56e55a1c37" providerId="LiveId" clId="{65B511E3-48A0-4326-9933-53A1FA843DE5}" dt="2021-12-13T19:34:30.248" v="717" actId="478"/>
          <ac:picMkLst>
            <pc:docMk/>
            <pc:sldMk cId="0" sldId="263"/>
            <ac:picMk id="7" creationId="{4CEB6B26-32CC-40C8-B78C-B78984A0A0A3}"/>
          </ac:picMkLst>
        </pc:picChg>
        <pc:picChg chg="del">
          <ac:chgData name="منى الثبيتي" userId="cb151b56e55a1c37" providerId="LiveId" clId="{65B511E3-48A0-4326-9933-53A1FA843DE5}" dt="2021-12-13T19:34:32.485" v="718" actId="478"/>
          <ac:picMkLst>
            <pc:docMk/>
            <pc:sldMk cId="0" sldId="263"/>
            <ac:picMk id="9" creationId="{6968C354-0A24-41BE-A9F1-EE49ED575F81}"/>
          </ac:picMkLst>
        </pc:picChg>
        <pc:picChg chg="add mod">
          <ac:chgData name="منى الثبيتي" userId="cb151b56e55a1c37" providerId="LiveId" clId="{65B511E3-48A0-4326-9933-53A1FA843DE5}" dt="2021-12-13T19:45:56.406" v="820" actId="1038"/>
          <ac:picMkLst>
            <pc:docMk/>
            <pc:sldMk cId="0" sldId="263"/>
            <ac:picMk id="11" creationId="{2089E919-0FBB-44EA-BD21-C828CF307B12}"/>
          </ac:picMkLst>
        </pc:picChg>
        <pc:picChg chg="del">
          <ac:chgData name="منى الثبيتي" userId="cb151b56e55a1c37" providerId="LiveId" clId="{65B511E3-48A0-4326-9933-53A1FA843DE5}" dt="2021-12-13T19:34:37.236" v="720" actId="478"/>
          <ac:picMkLst>
            <pc:docMk/>
            <pc:sldMk cId="0" sldId="263"/>
            <ac:picMk id="12" creationId="{146F8DA6-1252-4533-A975-51596F00DE96}"/>
          </ac:picMkLst>
        </pc:picChg>
        <pc:picChg chg="del">
          <ac:chgData name="منى الثبيتي" userId="cb151b56e55a1c37" providerId="LiveId" clId="{65B511E3-48A0-4326-9933-53A1FA843DE5}" dt="2021-12-13T19:34:34.766" v="719" actId="478"/>
          <ac:picMkLst>
            <pc:docMk/>
            <pc:sldMk cId="0" sldId="263"/>
            <ac:picMk id="14" creationId="{D0566BE2-7CFD-48BE-BD36-76B26DCF5408}"/>
          </ac:picMkLst>
        </pc:picChg>
        <pc:picChg chg="add mod">
          <ac:chgData name="منى الثبيتي" userId="cb151b56e55a1c37" providerId="LiveId" clId="{65B511E3-48A0-4326-9933-53A1FA843DE5}" dt="2021-12-13T19:45:50.272" v="806" actId="1038"/>
          <ac:picMkLst>
            <pc:docMk/>
            <pc:sldMk cId="0" sldId="263"/>
            <ac:picMk id="15" creationId="{9A12EA7A-D052-4FC5-AD10-167F1C92DF40}"/>
          </ac:picMkLst>
        </pc:picChg>
        <pc:picChg chg="add mod">
          <ac:chgData name="منى الثبيتي" userId="cb151b56e55a1c37" providerId="LiveId" clId="{65B511E3-48A0-4326-9933-53A1FA843DE5}" dt="2021-12-13T19:37:28.538" v="744"/>
          <ac:picMkLst>
            <pc:docMk/>
            <pc:sldMk cId="0" sldId="263"/>
            <ac:picMk id="17" creationId="{F712CDE0-0BF1-4CDE-B014-73A94DB3E7FF}"/>
          </ac:picMkLst>
        </pc:picChg>
        <pc:picChg chg="add mod">
          <ac:chgData name="منى الثبيتي" userId="cb151b56e55a1c37" providerId="LiveId" clId="{65B511E3-48A0-4326-9933-53A1FA843DE5}" dt="2021-12-13T19:38:02.896" v="747" actId="1076"/>
          <ac:picMkLst>
            <pc:docMk/>
            <pc:sldMk cId="0" sldId="263"/>
            <ac:picMk id="19" creationId="{3FAECAEA-062D-4626-9F39-A7A71477FC47}"/>
          </ac:picMkLst>
        </pc:picChg>
        <pc:picChg chg="add mod">
          <ac:chgData name="منى الثبيتي" userId="cb151b56e55a1c37" providerId="LiveId" clId="{65B511E3-48A0-4326-9933-53A1FA843DE5}" dt="2021-12-13T19:39:38.233" v="750"/>
          <ac:picMkLst>
            <pc:docMk/>
            <pc:sldMk cId="0" sldId="263"/>
            <ac:picMk id="21" creationId="{18573BB8-E32A-40CC-957A-73059DDB289F}"/>
          </ac:picMkLst>
        </pc:picChg>
        <pc:picChg chg="add mod">
          <ac:chgData name="منى الثبيتي" userId="cb151b56e55a1c37" providerId="LiveId" clId="{65B511E3-48A0-4326-9933-53A1FA843DE5}" dt="2021-12-13T19:40:05.091" v="758" actId="1035"/>
          <ac:picMkLst>
            <pc:docMk/>
            <pc:sldMk cId="0" sldId="263"/>
            <ac:picMk id="23" creationId="{8212C552-0EB3-4035-9290-462ECAC4EC22}"/>
          </ac:picMkLst>
        </pc:picChg>
        <pc:picChg chg="add mod modCrop">
          <ac:chgData name="منى الثبيتي" userId="cb151b56e55a1c37" providerId="LiveId" clId="{65B511E3-48A0-4326-9933-53A1FA843DE5}" dt="2021-12-13T19:41:47.292" v="771" actId="1076"/>
          <ac:picMkLst>
            <pc:docMk/>
            <pc:sldMk cId="0" sldId="263"/>
            <ac:picMk id="25" creationId="{91FCD90F-98EE-41E7-95AC-A675D7F3537C}"/>
          </ac:picMkLst>
        </pc:picChg>
        <pc:picChg chg="add mod">
          <ac:chgData name="منى الثبيتي" userId="cb151b56e55a1c37" providerId="LiveId" clId="{65B511E3-48A0-4326-9933-53A1FA843DE5}" dt="2021-12-13T19:42:15.752" v="774" actId="1076"/>
          <ac:picMkLst>
            <pc:docMk/>
            <pc:sldMk cId="0" sldId="263"/>
            <ac:picMk id="27" creationId="{DE9AF5BB-CE7B-47B9-9ADB-358928E5B102}"/>
          </ac:picMkLst>
        </pc:picChg>
        <pc:picChg chg="add mod">
          <ac:chgData name="منى الثبيتي" userId="cb151b56e55a1c37" providerId="LiveId" clId="{65B511E3-48A0-4326-9933-53A1FA843DE5}" dt="2021-12-13T19:42:43.675" v="777" actId="1076"/>
          <ac:picMkLst>
            <pc:docMk/>
            <pc:sldMk cId="0" sldId="263"/>
            <ac:picMk id="30" creationId="{A62D14D7-B356-4F84-AB6B-41FAB38E09F9}"/>
          </ac:picMkLst>
        </pc:picChg>
        <pc:picChg chg="add mod">
          <ac:chgData name="منى الثبيتي" userId="cb151b56e55a1c37" providerId="LiveId" clId="{65B511E3-48A0-4326-9933-53A1FA843DE5}" dt="2021-12-13T19:48:31.698" v="826"/>
          <ac:picMkLst>
            <pc:docMk/>
            <pc:sldMk cId="0" sldId="263"/>
            <ac:picMk id="32" creationId="{D3787D8E-8318-4F13-B3F4-45A8A44C3BE6}"/>
          </ac:picMkLst>
        </pc:picChg>
        <pc:picChg chg="del">
          <ac:chgData name="منى الثبيتي" userId="cb151b56e55a1c37" providerId="LiveId" clId="{65B511E3-48A0-4326-9933-53A1FA843DE5}" dt="2021-12-13T19:48:42.142" v="827" actId="478"/>
          <ac:picMkLst>
            <pc:docMk/>
            <pc:sldMk cId="0" sldId="263"/>
            <ac:picMk id="60" creationId="{8D09615D-DFF4-4F99-885D-C061193D58CD}"/>
          </ac:picMkLst>
        </pc:picChg>
        <pc:picChg chg="add mod">
          <ac:chgData name="منى الثبيتي" userId="cb151b56e55a1c37" providerId="LiveId" clId="{65B511E3-48A0-4326-9933-53A1FA843DE5}" dt="2021-12-13T19:41:32.773" v="768" actId="1076"/>
          <ac:picMkLst>
            <pc:docMk/>
            <pc:sldMk cId="0" sldId="263"/>
            <ac:picMk id="77" creationId="{3F297419-0DC3-4EE9-B013-76B6404E91FA}"/>
          </ac:picMkLst>
        </pc:picChg>
        <pc:picChg chg="add mod">
          <ac:chgData name="منى الثبيتي" userId="cb151b56e55a1c37" providerId="LiveId" clId="{65B511E3-48A0-4326-9933-53A1FA843DE5}" dt="2021-12-13T19:49:01.909" v="829" actId="1076"/>
          <ac:picMkLst>
            <pc:docMk/>
            <pc:sldMk cId="0" sldId="263"/>
            <ac:picMk id="84" creationId="{687E5B81-8310-4B88-ADE4-A1EFDA91D1E5}"/>
          </ac:picMkLst>
        </pc:picChg>
      </pc:sldChg>
      <pc:sldChg chg="addSp delSp modSp mod ord">
        <pc:chgData name="منى الثبيتي" userId="cb151b56e55a1c37" providerId="LiveId" clId="{65B511E3-48A0-4326-9933-53A1FA843DE5}" dt="2021-12-13T20:06:31.057" v="964"/>
        <pc:sldMkLst>
          <pc:docMk/>
          <pc:sldMk cId="0" sldId="264"/>
        </pc:sldMkLst>
        <pc:spChg chg="mod">
          <ac:chgData name="منى الثبيتي" userId="cb151b56e55a1c37" providerId="LiveId" clId="{65B511E3-48A0-4326-9933-53A1FA843DE5}" dt="2021-12-13T20:05:51.849" v="957" actId="20577"/>
          <ac:spMkLst>
            <pc:docMk/>
            <pc:sldMk cId="0" sldId="264"/>
            <ac:spMk id="4" creationId="{C3396F0C-7703-4BED-A247-FD523C8AD425}"/>
          </ac:spMkLst>
        </pc:spChg>
        <pc:spChg chg="mod">
          <ac:chgData name="منى الثبيتي" userId="cb151b56e55a1c37" providerId="LiveId" clId="{65B511E3-48A0-4326-9933-53A1FA843DE5}" dt="2021-12-13T20:05:47.424" v="956" actId="20577"/>
          <ac:spMkLst>
            <pc:docMk/>
            <pc:sldMk cId="0" sldId="264"/>
            <ac:spMk id="43" creationId="{58D5C42E-28D7-4181-952E-C4E70160875E}"/>
          </ac:spMkLst>
        </pc:spChg>
        <pc:picChg chg="del">
          <ac:chgData name="منى الثبيتي" userId="cb151b56e55a1c37" providerId="LiveId" clId="{65B511E3-48A0-4326-9933-53A1FA843DE5}" dt="2021-12-13T20:05:09.534" v="935" actId="478"/>
          <ac:picMkLst>
            <pc:docMk/>
            <pc:sldMk cId="0" sldId="264"/>
            <ac:picMk id="5" creationId="{CB308FAD-FCB4-4D55-B3F7-04B1A63A5A67}"/>
          </ac:picMkLst>
        </pc:picChg>
        <pc:picChg chg="add mod">
          <ac:chgData name="منى الثبيتي" userId="cb151b56e55a1c37" providerId="LiveId" clId="{65B511E3-48A0-4326-9933-53A1FA843DE5}" dt="2021-12-13T20:05:34.370" v="942"/>
          <ac:picMkLst>
            <pc:docMk/>
            <pc:sldMk cId="0" sldId="264"/>
            <ac:picMk id="6" creationId="{977C17CF-AB7B-49ED-B6BB-12F48DEF2ACB}"/>
          </ac:picMkLst>
        </pc:picChg>
        <pc:picChg chg="mod">
          <ac:chgData name="منى الثبيتي" userId="cb151b56e55a1c37" providerId="LiveId" clId="{65B511E3-48A0-4326-9933-53A1FA843DE5}" dt="2021-12-13T20:05:56.476" v="958" actId="1076"/>
          <ac:picMkLst>
            <pc:docMk/>
            <pc:sldMk cId="0" sldId="264"/>
            <ac:picMk id="38" creationId="{5C15FA59-DF23-412F-887E-78B24CBCB080}"/>
          </ac:picMkLst>
        </pc:picChg>
      </pc:sldChg>
      <pc:sldChg chg="addSp delSp modSp mod">
        <pc:chgData name="منى الثبيتي" userId="cb151b56e55a1c37" providerId="LiveId" clId="{65B511E3-48A0-4326-9933-53A1FA843DE5}" dt="2021-12-13T19:29:18.569" v="667" actId="1076"/>
        <pc:sldMkLst>
          <pc:docMk/>
          <pc:sldMk cId="0" sldId="265"/>
        </pc:sldMkLst>
        <pc:spChg chg="mod">
          <ac:chgData name="منى الثبيتي" userId="cb151b56e55a1c37" providerId="LiveId" clId="{65B511E3-48A0-4326-9933-53A1FA843DE5}" dt="2021-12-13T19:27:41.793" v="628" actId="20577"/>
          <ac:spMkLst>
            <pc:docMk/>
            <pc:sldMk cId="0" sldId="265"/>
            <ac:spMk id="5" creationId="{6C7E0C41-4AF2-4170-9A3F-16CA9D3C52FF}"/>
          </ac:spMkLst>
        </pc:spChg>
        <pc:spChg chg="mod">
          <ac:chgData name="منى الثبيتي" userId="cb151b56e55a1c37" providerId="LiveId" clId="{65B511E3-48A0-4326-9933-53A1FA843DE5}" dt="2021-12-13T19:27:52.241" v="641" actId="20577"/>
          <ac:spMkLst>
            <pc:docMk/>
            <pc:sldMk cId="0" sldId="265"/>
            <ac:spMk id="28" creationId="{FB0AD921-6006-4A2A-A5D9-C059D9582F85}"/>
          </ac:spMkLst>
        </pc:spChg>
        <pc:spChg chg="mod">
          <ac:chgData name="منى الثبيتي" userId="cb151b56e55a1c37" providerId="LiveId" clId="{65B511E3-48A0-4326-9933-53A1FA843DE5}" dt="2021-12-13T19:29:18.569" v="667" actId="1076"/>
          <ac:spMkLst>
            <pc:docMk/>
            <pc:sldMk cId="0" sldId="265"/>
            <ac:spMk id="42" creationId="{604D49A2-87C8-44BF-BAB9-EA2620566EDF}"/>
          </ac:spMkLst>
        </pc:spChg>
        <pc:spChg chg="del">
          <ac:chgData name="منى الثبيتي" userId="cb151b56e55a1c37" providerId="LiveId" clId="{65B511E3-48A0-4326-9933-53A1FA843DE5}" dt="2021-12-13T19:29:15.261" v="666" actId="478"/>
          <ac:spMkLst>
            <pc:docMk/>
            <pc:sldMk cId="0" sldId="265"/>
            <ac:spMk id="47" creationId="{C45E6AA1-E53C-486F-94DF-1CB1D67C9891}"/>
          </ac:spMkLst>
        </pc:spChg>
        <pc:picChg chg="del">
          <ac:chgData name="منى الثبيتي" userId="cb151b56e55a1c37" providerId="LiveId" clId="{65B511E3-48A0-4326-9933-53A1FA843DE5}" dt="2021-12-13T19:27:55.650" v="642" actId="478"/>
          <ac:picMkLst>
            <pc:docMk/>
            <pc:sldMk cId="0" sldId="265"/>
            <ac:picMk id="3" creationId="{034079C9-A0FA-4017-8B41-511B237DAD5C}"/>
          </ac:picMkLst>
        </pc:picChg>
        <pc:picChg chg="add mod">
          <ac:chgData name="منى الثبيتي" userId="cb151b56e55a1c37" providerId="LiveId" clId="{65B511E3-48A0-4326-9933-53A1FA843DE5}" dt="2021-12-13T19:27:36.927" v="625" actId="14100"/>
          <ac:picMkLst>
            <pc:docMk/>
            <pc:sldMk cId="0" sldId="265"/>
            <ac:picMk id="4" creationId="{2F22C418-3AE5-45AA-95C2-4A58F44B4671}"/>
          </ac:picMkLst>
        </pc:picChg>
        <pc:picChg chg="del">
          <ac:chgData name="منى الثبيتي" userId="cb151b56e55a1c37" providerId="LiveId" clId="{65B511E3-48A0-4326-9933-53A1FA843DE5}" dt="2021-12-13T19:27:25.541" v="620" actId="478"/>
          <ac:picMkLst>
            <pc:docMk/>
            <pc:sldMk cId="0" sldId="265"/>
            <ac:picMk id="6" creationId="{66A9A192-C5AD-4D7F-AA1F-0C307BBB8397}"/>
          </ac:picMkLst>
        </pc:picChg>
        <pc:picChg chg="del">
          <ac:chgData name="منى الثبيتي" userId="cb151b56e55a1c37" providerId="LiveId" clId="{65B511E3-48A0-4326-9933-53A1FA843DE5}" dt="2021-12-13T19:27:57.642" v="643" actId="478"/>
          <ac:picMkLst>
            <pc:docMk/>
            <pc:sldMk cId="0" sldId="265"/>
            <ac:picMk id="46" creationId="{9BACBCF5-0AD7-418C-968A-F8056E900783}"/>
          </ac:picMkLst>
        </pc:picChg>
        <pc:picChg chg="add mod">
          <ac:chgData name="منى الثبيتي" userId="cb151b56e55a1c37" providerId="LiveId" clId="{65B511E3-48A0-4326-9933-53A1FA843DE5}" dt="2021-12-13T19:29:11.482" v="665" actId="1076"/>
          <ac:picMkLst>
            <pc:docMk/>
            <pc:sldMk cId="0" sldId="265"/>
            <ac:picMk id="49" creationId="{BF8DEB96-B4D0-465C-B8C5-53AE2672539B}"/>
          </ac:picMkLst>
        </pc:picChg>
      </pc:sldChg>
      <pc:sldChg chg="addSp delSp modSp mod ord">
        <pc:chgData name="منى الثبيتي" userId="cb151b56e55a1c37" providerId="LiveId" clId="{65B511E3-48A0-4326-9933-53A1FA843DE5}" dt="2021-12-13T19:32:57.672" v="702"/>
        <pc:sldMkLst>
          <pc:docMk/>
          <pc:sldMk cId="0" sldId="266"/>
        </pc:sldMkLst>
        <pc:spChg chg="mod">
          <ac:chgData name="منى الثبيتي" userId="cb151b56e55a1c37" providerId="LiveId" clId="{65B511E3-48A0-4326-9933-53A1FA843DE5}" dt="2021-12-13T19:31:42.799" v="691" actId="20577"/>
          <ac:spMkLst>
            <pc:docMk/>
            <pc:sldMk cId="0" sldId="266"/>
            <ac:spMk id="14" creationId="{34288AEF-B2BC-44FE-9DC7-A124FC92B74F}"/>
          </ac:spMkLst>
        </pc:spChg>
        <pc:spChg chg="mod">
          <ac:chgData name="منى الثبيتي" userId="cb151b56e55a1c37" providerId="LiveId" clId="{65B511E3-48A0-4326-9933-53A1FA843DE5}" dt="2021-12-13T19:31:18.643" v="683" actId="20577"/>
          <ac:spMkLst>
            <pc:docMk/>
            <pc:sldMk cId="0" sldId="266"/>
            <ac:spMk id="67" creationId="{B858169F-25AB-4684-A7C8-81DD6FEF2DB9}"/>
          </ac:spMkLst>
        </pc:spChg>
        <pc:picChg chg="del">
          <ac:chgData name="منى الثبيتي" userId="cb151b56e55a1c37" providerId="LiveId" clId="{65B511E3-48A0-4326-9933-53A1FA843DE5}" dt="2021-12-13T19:31:37.216" v="688" actId="478"/>
          <ac:picMkLst>
            <pc:docMk/>
            <pc:sldMk cId="0" sldId="266"/>
            <ac:picMk id="4" creationId="{86261597-D4F7-4C7A-8510-8A086405CC3C}"/>
          </ac:picMkLst>
        </pc:picChg>
        <pc:picChg chg="add mod">
          <ac:chgData name="منى الثبيتي" userId="cb151b56e55a1c37" providerId="LiveId" clId="{65B511E3-48A0-4326-9933-53A1FA843DE5}" dt="2021-12-13T19:32:23.522" v="696"/>
          <ac:picMkLst>
            <pc:docMk/>
            <pc:sldMk cId="0" sldId="266"/>
            <ac:picMk id="5" creationId="{FEC17810-E57D-48E9-BA0D-9727CBA0C6F9}"/>
          </ac:picMkLst>
        </pc:picChg>
        <pc:picChg chg="add mod">
          <ac:chgData name="منى الثبيتي" userId="cb151b56e55a1c37" providerId="LiveId" clId="{65B511E3-48A0-4326-9933-53A1FA843DE5}" dt="2021-12-13T19:32:51.190" v="700" actId="1076"/>
          <ac:picMkLst>
            <pc:docMk/>
            <pc:sldMk cId="0" sldId="266"/>
            <ac:picMk id="7" creationId="{DB16C3A6-E6BF-4F52-93A4-8128CEAAB579}"/>
          </ac:picMkLst>
        </pc:picChg>
        <pc:picChg chg="add mod">
          <ac:chgData name="منى الثبيتي" userId="cb151b56e55a1c37" providerId="LiveId" clId="{65B511E3-48A0-4326-9933-53A1FA843DE5}" dt="2021-12-13T19:31:32.821" v="687" actId="688"/>
          <ac:picMkLst>
            <pc:docMk/>
            <pc:sldMk cId="0" sldId="266"/>
            <ac:picMk id="41" creationId="{6E30AE4D-F9C7-42E6-A56B-FD5013216A98}"/>
          </ac:picMkLst>
        </pc:picChg>
        <pc:picChg chg="del">
          <ac:chgData name="منى الثبيتي" userId="cb151b56e55a1c37" providerId="LiveId" clId="{65B511E3-48A0-4326-9933-53A1FA843DE5}" dt="2021-12-13T19:31:21.232" v="684" actId="478"/>
          <ac:picMkLst>
            <pc:docMk/>
            <pc:sldMk cId="0" sldId="266"/>
            <ac:picMk id="43" creationId="{86CCB31D-A591-4940-92C8-63EFE914566D}"/>
          </ac:picMkLst>
        </pc:picChg>
      </pc:sldChg>
      <pc:sldChg chg="addSp delSp modSp mod ord">
        <pc:chgData name="منى الثبيتي" userId="cb151b56e55a1c37" providerId="LiveId" clId="{65B511E3-48A0-4326-9933-53A1FA843DE5}" dt="2021-12-13T20:43:16.631" v="1059" actId="1076"/>
        <pc:sldMkLst>
          <pc:docMk/>
          <pc:sldMk cId="0" sldId="268"/>
        </pc:sldMkLst>
        <pc:spChg chg="mod">
          <ac:chgData name="منى الثبيتي" userId="cb151b56e55a1c37" providerId="LiveId" clId="{65B511E3-48A0-4326-9933-53A1FA843DE5}" dt="2021-12-13T18:08:02.644" v="354" actId="20577"/>
          <ac:spMkLst>
            <pc:docMk/>
            <pc:sldMk cId="0" sldId="268"/>
            <ac:spMk id="7" creationId="{56EBEC53-4FA5-4B74-9C67-9AD1F4C91E84}"/>
          </ac:spMkLst>
        </pc:spChg>
        <pc:spChg chg="mod">
          <ac:chgData name="منى الثبيتي" userId="cb151b56e55a1c37" providerId="LiveId" clId="{65B511E3-48A0-4326-9933-53A1FA843DE5}" dt="2021-12-13T18:05:41.973" v="348" actId="20577"/>
          <ac:spMkLst>
            <pc:docMk/>
            <pc:sldMk cId="0" sldId="268"/>
            <ac:spMk id="52" creationId="{5ECEB7D9-BA63-40F4-B96D-700DE8C01CB3}"/>
          </ac:spMkLst>
        </pc:spChg>
        <pc:picChg chg="del">
          <ac:chgData name="منى الثبيتي" userId="cb151b56e55a1c37" providerId="LiveId" clId="{65B511E3-48A0-4326-9933-53A1FA843DE5}" dt="2021-12-13T18:05:45.185" v="349" actId="478"/>
          <ac:picMkLst>
            <pc:docMk/>
            <pc:sldMk cId="0" sldId="268"/>
            <ac:picMk id="4" creationId="{7992C6A3-37A6-4C44-89AB-9130F7756D65}"/>
          </ac:picMkLst>
        </pc:picChg>
        <pc:picChg chg="add mod">
          <ac:chgData name="منى الثبيتي" userId="cb151b56e55a1c37" providerId="LiveId" clId="{65B511E3-48A0-4326-9933-53A1FA843DE5}" dt="2021-12-13T18:08:35.831" v="356" actId="1076"/>
          <ac:picMkLst>
            <pc:docMk/>
            <pc:sldMk cId="0" sldId="268"/>
            <ac:picMk id="5" creationId="{4A7C11DB-6944-499E-A065-E421A1F8B969}"/>
          </ac:picMkLst>
        </pc:picChg>
        <pc:picChg chg="del">
          <ac:chgData name="منى الثبيتي" userId="cb151b56e55a1c37" providerId="LiveId" clId="{65B511E3-48A0-4326-9933-53A1FA843DE5}" dt="2021-12-13T18:05:49.048" v="351" actId="478"/>
          <ac:picMkLst>
            <pc:docMk/>
            <pc:sldMk cId="0" sldId="268"/>
            <ac:picMk id="6" creationId="{265F4950-9A94-4E31-89CE-E625116AA327}"/>
          </ac:picMkLst>
        </pc:picChg>
        <pc:picChg chg="add mod">
          <ac:chgData name="منى الثبيتي" userId="cb151b56e55a1c37" providerId="LiveId" clId="{65B511E3-48A0-4326-9933-53A1FA843DE5}" dt="2021-12-13T18:37:05.603" v="359" actId="14100"/>
          <ac:picMkLst>
            <pc:docMk/>
            <pc:sldMk cId="0" sldId="268"/>
            <ac:picMk id="9" creationId="{29F9CDE5-692F-4B0F-ACC5-EE353A5F1E70}"/>
          </ac:picMkLst>
        </pc:picChg>
        <pc:picChg chg="add mod">
          <ac:chgData name="منى الثبيتي" userId="cb151b56e55a1c37" providerId="LiveId" clId="{65B511E3-48A0-4326-9933-53A1FA843DE5}" dt="2021-12-13T20:43:14.415" v="1058" actId="14100"/>
          <ac:picMkLst>
            <pc:docMk/>
            <pc:sldMk cId="0" sldId="268"/>
            <ac:picMk id="11" creationId="{5F9D1A39-760F-4FD5-AD45-05458E73810A}"/>
          </ac:picMkLst>
        </pc:picChg>
        <pc:picChg chg="add mod">
          <ac:chgData name="منى الثبيتي" userId="cb151b56e55a1c37" providerId="LiveId" clId="{65B511E3-48A0-4326-9933-53A1FA843DE5}" dt="2021-12-13T18:37:58.320" v="364" actId="1076"/>
          <ac:picMkLst>
            <pc:docMk/>
            <pc:sldMk cId="0" sldId="268"/>
            <ac:picMk id="13" creationId="{BC21965A-AA89-4EFF-8B7C-0F78721FFB13}"/>
          </ac:picMkLst>
        </pc:picChg>
        <pc:picChg chg="add mod">
          <ac:chgData name="منى الثبيتي" userId="cb151b56e55a1c37" providerId="LiveId" clId="{65B511E3-48A0-4326-9933-53A1FA843DE5}" dt="2021-12-13T18:46:54.226" v="378" actId="14100"/>
          <ac:picMkLst>
            <pc:docMk/>
            <pc:sldMk cId="0" sldId="268"/>
            <ac:picMk id="15" creationId="{090466FA-2528-4189-8E8B-BF35FEC5D32F}"/>
          </ac:picMkLst>
        </pc:picChg>
        <pc:picChg chg="add mod">
          <ac:chgData name="منى الثبيتي" userId="cb151b56e55a1c37" providerId="LiveId" clId="{65B511E3-48A0-4326-9933-53A1FA843DE5}" dt="2021-12-13T18:40:25.363" v="372" actId="14100"/>
          <ac:picMkLst>
            <pc:docMk/>
            <pc:sldMk cId="0" sldId="268"/>
            <ac:picMk id="17" creationId="{9C405EE5-569A-484F-979B-16BC4F1C3D77}"/>
          </ac:picMkLst>
        </pc:picChg>
        <pc:picChg chg="add mod">
          <ac:chgData name="منى الثبيتي" userId="cb151b56e55a1c37" providerId="LiveId" clId="{65B511E3-48A0-4326-9933-53A1FA843DE5}" dt="2021-12-13T18:50:23.590" v="381"/>
          <ac:picMkLst>
            <pc:docMk/>
            <pc:sldMk cId="0" sldId="268"/>
            <ac:picMk id="19" creationId="{1CA777F7-31C2-426C-8313-2AC04C4D13EE}"/>
          </ac:picMkLst>
        </pc:picChg>
        <pc:picChg chg="add mod">
          <ac:chgData name="منى الثبيتي" userId="cb151b56e55a1c37" providerId="LiveId" clId="{65B511E3-48A0-4326-9933-53A1FA843DE5}" dt="2021-12-13T18:51:55.453" v="386" actId="207"/>
          <ac:picMkLst>
            <pc:docMk/>
            <pc:sldMk cId="0" sldId="268"/>
            <ac:picMk id="21" creationId="{E63B4B36-96D4-41F8-86DB-E52919A13A60}"/>
          </ac:picMkLst>
        </pc:picChg>
        <pc:picChg chg="del">
          <ac:chgData name="منى الثبيتي" userId="cb151b56e55a1c37" providerId="LiveId" clId="{65B511E3-48A0-4326-9933-53A1FA843DE5}" dt="2021-12-13T18:05:47.236" v="350" actId="478"/>
          <ac:picMkLst>
            <pc:docMk/>
            <pc:sldMk cId="0" sldId="268"/>
            <ac:picMk id="68" creationId="{C90DE8F0-7080-43C0-A67E-9DD414FC6C28}"/>
          </ac:picMkLst>
        </pc:picChg>
        <pc:picChg chg="add mod">
          <ac:chgData name="منى الثبيتي" userId="cb151b56e55a1c37" providerId="LiveId" clId="{65B511E3-48A0-4326-9933-53A1FA843DE5}" dt="2021-12-13T20:43:16.631" v="1059" actId="1076"/>
          <ac:picMkLst>
            <pc:docMk/>
            <pc:sldMk cId="0" sldId="268"/>
            <ac:picMk id="1026" creationId="{2BED7D15-14EF-4281-AB8B-5450A11337DA}"/>
          </ac:picMkLst>
        </pc:picChg>
      </pc:sldChg>
      <pc:sldChg chg="addSp delSp modSp mod">
        <pc:chgData name="منى الثبيتي" userId="cb151b56e55a1c37" providerId="LiveId" clId="{65B511E3-48A0-4326-9933-53A1FA843DE5}" dt="2021-12-13T20:18:19.788" v="1042" actId="1076"/>
        <pc:sldMkLst>
          <pc:docMk/>
          <pc:sldMk cId="0" sldId="269"/>
        </pc:sldMkLst>
        <pc:spChg chg="add mod ord">
          <ac:chgData name="منى الثبيتي" userId="cb151b56e55a1c37" providerId="LiveId" clId="{65B511E3-48A0-4326-9933-53A1FA843DE5}" dt="2021-12-13T20:16:48.985" v="1021" actId="1076"/>
          <ac:spMkLst>
            <pc:docMk/>
            <pc:sldMk cId="0" sldId="269"/>
            <ac:spMk id="3" creationId="{B84090E8-CB51-4625-B818-6804A632D780}"/>
          </ac:spMkLst>
        </pc:spChg>
        <pc:spChg chg="del">
          <ac:chgData name="منى الثبيتي" userId="cb151b56e55a1c37" providerId="LiveId" clId="{65B511E3-48A0-4326-9933-53A1FA843DE5}" dt="2021-12-13T20:17:16.832" v="1037" actId="478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65B511E3-48A0-4326-9933-53A1FA843DE5}" dt="2021-12-13T20:17:10.266" v="1036" actId="20577"/>
          <ac:spMkLst>
            <pc:docMk/>
            <pc:sldMk cId="0" sldId="269"/>
            <ac:spMk id="55" creationId="{02FE1009-EDF8-439E-A108-DD27BEFFFED8}"/>
          </ac:spMkLst>
        </pc:spChg>
        <pc:spChg chg="mod">
          <ac:chgData name="منى الثبيتي" userId="cb151b56e55a1c37" providerId="LiveId" clId="{65B511E3-48A0-4326-9933-53A1FA843DE5}" dt="2021-12-13T20:18:16.223" v="1041" actId="1076"/>
          <ac:spMkLst>
            <pc:docMk/>
            <pc:sldMk cId="0" sldId="269"/>
            <ac:spMk id="604" creationId="{00000000-0000-0000-0000-000000000000}"/>
          </ac:spMkLst>
        </pc:spChg>
        <pc:grpChg chg="mod ord">
          <ac:chgData name="منى الثبيتي" userId="cb151b56e55a1c37" providerId="LiveId" clId="{65B511E3-48A0-4326-9933-53A1FA843DE5}" dt="2021-12-13T20:16:56.992" v="1022" actId="1076"/>
          <ac:grpSpMkLst>
            <pc:docMk/>
            <pc:sldMk cId="0" sldId="269"/>
            <ac:grpSpMk id="59" creationId="{C32A9506-12D0-4EEC-B795-3F3745E5AFBD}"/>
          </ac:grpSpMkLst>
        </pc:grpChg>
        <pc:grpChg chg="mod ord">
          <ac:chgData name="منى الثبيتي" userId="cb151b56e55a1c37" providerId="LiveId" clId="{65B511E3-48A0-4326-9933-53A1FA843DE5}" dt="2021-12-13T20:18:19.788" v="1042" actId="1076"/>
          <ac:grpSpMkLst>
            <pc:docMk/>
            <pc:sldMk cId="0" sldId="269"/>
            <ac:grpSpMk id="64" creationId="{9A36D9B7-74C2-46B5-839F-904396C3CC46}"/>
          </ac:grpSpMkLst>
        </pc:grpChg>
        <pc:picChg chg="del">
          <ac:chgData name="منى الثبيتي" userId="cb151b56e55a1c37" providerId="LiveId" clId="{65B511E3-48A0-4326-9933-53A1FA843DE5}" dt="2021-12-13T20:15:46.755" v="999" actId="478"/>
          <ac:picMkLst>
            <pc:docMk/>
            <pc:sldMk cId="0" sldId="269"/>
            <ac:picMk id="4" creationId="{E496C19D-1203-49DB-B28D-B876E4027C7A}"/>
          </ac:picMkLst>
        </pc:picChg>
        <pc:picChg chg="del">
          <ac:chgData name="منى الثبيتي" userId="cb151b56e55a1c37" providerId="LiveId" clId="{65B511E3-48A0-4326-9933-53A1FA843DE5}" dt="2021-12-13T20:15:44.641" v="998" actId="478"/>
          <ac:picMkLst>
            <pc:docMk/>
            <pc:sldMk cId="0" sldId="269"/>
            <ac:picMk id="6" creationId="{B4164BB1-AD6C-468E-AE0E-E4F50F362ED8}"/>
          </ac:picMkLst>
        </pc:picChg>
        <pc:picChg chg="add mod">
          <ac:chgData name="منى الثبيتي" userId="cb151b56e55a1c37" providerId="LiveId" clId="{65B511E3-48A0-4326-9933-53A1FA843DE5}" dt="2021-12-13T20:18:04.929" v="1039" actId="1076"/>
          <ac:picMkLst>
            <pc:docMk/>
            <pc:sldMk cId="0" sldId="269"/>
            <ac:picMk id="7" creationId="{5E49D61E-7D02-423B-9E76-7A2AF9938DC7}"/>
          </ac:picMkLst>
        </pc:picChg>
      </pc:sldChg>
      <pc:sldChg chg="delSp modSp mod">
        <pc:chgData name="منى الثبيتي" userId="cb151b56e55a1c37" providerId="LiveId" clId="{65B511E3-48A0-4326-9933-53A1FA843DE5}" dt="2021-12-13T19:28:50.292" v="660" actId="478"/>
        <pc:sldMkLst>
          <pc:docMk/>
          <pc:sldMk cId="0" sldId="272"/>
        </pc:sldMkLst>
        <pc:spChg chg="mod">
          <ac:chgData name="منى الثبيتي" userId="cb151b56e55a1c37" providerId="LiveId" clId="{65B511E3-48A0-4326-9933-53A1FA843DE5}" dt="2021-12-13T19:15:11.947" v="610" actId="20577"/>
          <ac:spMkLst>
            <pc:docMk/>
            <pc:sldMk cId="0" sldId="272"/>
            <ac:spMk id="7" creationId="{49E70ED8-23AA-4E1B-B316-55B9678A8BCB}"/>
          </ac:spMkLst>
        </pc:spChg>
        <pc:spChg chg="mod">
          <ac:chgData name="منى الثبيتي" userId="cb151b56e55a1c37" providerId="LiveId" clId="{65B511E3-48A0-4326-9933-53A1FA843DE5}" dt="2021-12-13T19:28:39.429" v="658" actId="20577"/>
          <ac:spMkLst>
            <pc:docMk/>
            <pc:sldMk cId="0" sldId="272"/>
            <ac:spMk id="56" creationId="{AB9137EF-73D7-4C7D-85C1-C17F7617375B}"/>
          </ac:spMkLst>
        </pc:spChg>
        <pc:grpChg chg="mod">
          <ac:chgData name="منى الثبيتي" userId="cb151b56e55a1c37" providerId="LiveId" clId="{65B511E3-48A0-4326-9933-53A1FA843DE5}" dt="2021-12-13T19:28:47.313" v="659" actId="14100"/>
          <ac:grpSpMkLst>
            <pc:docMk/>
            <pc:sldMk cId="0" sldId="272"/>
            <ac:grpSpMk id="41" creationId="{4A189DD4-10C2-4EE4-AE37-EB893712D5B7}"/>
          </ac:grpSpMkLst>
        </pc:grpChg>
        <pc:picChg chg="mod">
          <ac:chgData name="منى الثبيتي" userId="cb151b56e55a1c37" providerId="LiveId" clId="{65B511E3-48A0-4326-9933-53A1FA843DE5}" dt="2021-12-13T19:26:44.287" v="619"/>
          <ac:picMkLst>
            <pc:docMk/>
            <pc:sldMk cId="0" sldId="272"/>
            <ac:picMk id="11" creationId="{7CCF771D-3BEE-47B0-BE94-64AAFABB59DB}"/>
          </ac:picMkLst>
        </pc:picChg>
        <pc:picChg chg="del">
          <ac:chgData name="منى الثبيتي" userId="cb151b56e55a1c37" providerId="LiveId" clId="{65B511E3-48A0-4326-9933-53A1FA843DE5}" dt="2021-12-13T19:28:50.292" v="660" actId="478"/>
          <ac:picMkLst>
            <pc:docMk/>
            <pc:sldMk cId="0" sldId="272"/>
            <ac:picMk id="57" creationId="{BF5C5CAD-DD33-4568-A81B-C52C62954475}"/>
          </ac:picMkLst>
        </pc:picChg>
      </pc:sldChg>
      <pc:sldChg chg="addSp delSp modSp mod">
        <pc:chgData name="منى الثبيتي" userId="cb151b56e55a1c37" providerId="LiveId" clId="{65B511E3-48A0-4326-9933-53A1FA843DE5}" dt="2021-12-14T20:44:47.380" v="1096" actId="1076"/>
        <pc:sldMkLst>
          <pc:docMk/>
          <pc:sldMk cId="0" sldId="275"/>
        </pc:sldMkLst>
        <pc:spChg chg="del">
          <ac:chgData name="منى الثبيتي" userId="cb151b56e55a1c37" providerId="LiveId" clId="{65B511E3-48A0-4326-9933-53A1FA843DE5}" dt="2021-12-13T20:18:31.062" v="1043" actId="21"/>
          <ac:spMkLst>
            <pc:docMk/>
            <pc:sldMk cId="0" sldId="275"/>
            <ac:spMk id="32" creationId="{FCDB3A4C-FEAE-47FD-B23B-1D5253BF12F6}"/>
          </ac:spMkLst>
        </pc:spChg>
        <pc:spChg chg="add mod">
          <ac:chgData name="منى الثبيتي" userId="cb151b56e55a1c37" providerId="LiveId" clId="{65B511E3-48A0-4326-9933-53A1FA843DE5}" dt="2021-12-14T20:44:23.454" v="1076" actId="207"/>
          <ac:spMkLst>
            <pc:docMk/>
            <pc:sldMk cId="0" sldId="275"/>
            <ac:spMk id="35" creationId="{2E77710E-02E1-49FB-8FB6-D11DFA7191AE}"/>
          </ac:spMkLst>
        </pc:spChg>
        <pc:spChg chg="add mod">
          <ac:chgData name="منى الثبيتي" userId="cb151b56e55a1c37" providerId="LiveId" clId="{65B511E3-48A0-4326-9933-53A1FA843DE5}" dt="2021-12-14T20:44:47.380" v="1096" actId="1076"/>
          <ac:spMkLst>
            <pc:docMk/>
            <pc:sldMk cId="0" sldId="275"/>
            <ac:spMk id="36" creationId="{1F7996B3-3D9F-4CA9-B2F4-861DCA934CAB}"/>
          </ac:spMkLst>
        </pc:spChg>
        <pc:picChg chg="add mod">
          <ac:chgData name="منى الثبيتي" userId="cb151b56e55a1c37" providerId="LiveId" clId="{65B511E3-48A0-4326-9933-53A1FA843DE5}" dt="2021-12-14T20:44:43.801" v="1095" actId="1076"/>
          <ac:picMkLst>
            <pc:docMk/>
            <pc:sldMk cId="0" sldId="275"/>
            <ac:picMk id="3" creationId="{0E49D20B-04FC-40B7-A6C4-A1CA503EE003}"/>
          </ac:picMkLst>
        </pc:picChg>
        <pc:picChg chg="del">
          <ac:chgData name="منى الثبيتي" userId="cb151b56e55a1c37" providerId="LiveId" clId="{65B511E3-48A0-4326-9933-53A1FA843DE5}" dt="2021-12-13T20:18:34.494" v="1044" actId="478"/>
          <ac:picMkLst>
            <pc:docMk/>
            <pc:sldMk cId="0" sldId="275"/>
            <ac:picMk id="3" creationId="{CE15F197-917B-4E35-8E5E-6E2D7CBE1669}"/>
          </ac:picMkLst>
        </pc:picChg>
        <pc:picChg chg="add mod">
          <ac:chgData name="منى الثبيتي" userId="cb151b56e55a1c37" providerId="LiveId" clId="{65B511E3-48A0-4326-9933-53A1FA843DE5}" dt="2021-12-14T20:43:49.183" v="1069"/>
          <ac:picMkLst>
            <pc:docMk/>
            <pc:sldMk cId="0" sldId="275"/>
            <ac:picMk id="34" creationId="{DBD9F7D3-FBDA-4464-9A55-3F6D40A2E431}"/>
          </ac:picMkLst>
        </pc:picChg>
      </pc:sldChg>
      <pc:sldChg chg="addSp delSp modSp mod">
        <pc:chgData name="منى الثبيتي" userId="cb151b56e55a1c37" providerId="LiveId" clId="{65B511E3-48A0-4326-9933-53A1FA843DE5}" dt="2021-12-13T20:15:40.396" v="997" actId="20577"/>
        <pc:sldMkLst>
          <pc:docMk/>
          <pc:sldMk cId="2925845508" sldId="281"/>
        </pc:sldMkLst>
        <pc:spChg chg="del mod">
          <ac:chgData name="منى الثبيتي" userId="cb151b56e55a1c37" providerId="LiveId" clId="{65B511E3-48A0-4326-9933-53A1FA843DE5}" dt="2021-12-13T19:57:20.014" v="895" actId="478"/>
          <ac:spMkLst>
            <pc:docMk/>
            <pc:sldMk cId="2925845508" sldId="281"/>
            <ac:spMk id="22" creationId="{0DCEF4DA-6EBF-4255-A556-5EE4560B8155}"/>
          </ac:spMkLst>
        </pc:spChg>
        <pc:spChg chg="mod">
          <ac:chgData name="منى الثبيتي" userId="cb151b56e55a1c37" providerId="LiveId" clId="{65B511E3-48A0-4326-9933-53A1FA843DE5}" dt="2021-12-13T19:56:55.659" v="886" actId="20577"/>
          <ac:spMkLst>
            <pc:docMk/>
            <pc:sldMk cId="2925845508" sldId="281"/>
            <ac:spMk id="28" creationId="{21CE868B-AD90-44C5-AECB-FAA059DB030E}"/>
          </ac:spMkLst>
        </pc:spChg>
        <pc:spChg chg="mod">
          <ac:chgData name="منى الثبيتي" userId="cb151b56e55a1c37" providerId="LiveId" clId="{65B511E3-48A0-4326-9933-53A1FA843DE5}" dt="2021-12-13T19:55:43.096" v="872" actId="20577"/>
          <ac:spMkLst>
            <pc:docMk/>
            <pc:sldMk cId="2925845508" sldId="281"/>
            <ac:spMk id="75" creationId="{825E3C96-D0B3-4CB2-8CD9-0C03F8F85D7C}"/>
          </ac:spMkLst>
        </pc:spChg>
        <pc:spChg chg="mod">
          <ac:chgData name="منى الثبيتي" userId="cb151b56e55a1c37" providerId="LiveId" clId="{65B511E3-48A0-4326-9933-53A1FA843DE5}" dt="2021-12-13T19:56:23.759" v="879" actId="207"/>
          <ac:spMkLst>
            <pc:docMk/>
            <pc:sldMk cId="2925845508" sldId="281"/>
            <ac:spMk id="79" creationId="{ACEA5A82-435D-4FFF-AD0A-E3A51D752F8E}"/>
          </ac:spMkLst>
        </pc:spChg>
        <pc:spChg chg="mod">
          <ac:chgData name="منى الثبيتي" userId="cb151b56e55a1c37" providerId="LiveId" clId="{65B511E3-48A0-4326-9933-53A1FA843DE5}" dt="2021-12-13T19:56:23.759" v="879" actId="207"/>
          <ac:spMkLst>
            <pc:docMk/>
            <pc:sldMk cId="2925845508" sldId="281"/>
            <ac:spMk id="80" creationId="{0342C2A5-0225-4E89-99BA-5129D7910ECA}"/>
          </ac:spMkLst>
        </pc:spChg>
        <pc:spChg chg="add mod">
          <ac:chgData name="منى الثبيتي" userId="cb151b56e55a1c37" providerId="LiveId" clId="{65B511E3-48A0-4326-9933-53A1FA843DE5}" dt="2021-12-13T20:15:40.396" v="997" actId="20577"/>
          <ac:spMkLst>
            <pc:docMk/>
            <pc:sldMk cId="2925845508" sldId="281"/>
            <ac:spMk id="83" creationId="{94B904E3-2360-4E57-A305-F3B2C8099881}"/>
          </ac:spMkLst>
        </pc:spChg>
        <pc:grpChg chg="add mod">
          <ac:chgData name="منى الثبيتي" userId="cb151b56e55a1c37" providerId="LiveId" clId="{65B511E3-48A0-4326-9933-53A1FA843DE5}" dt="2021-12-13T19:56:23.759" v="879" actId="207"/>
          <ac:grpSpMkLst>
            <pc:docMk/>
            <pc:sldMk cId="2925845508" sldId="281"/>
            <ac:grpSpMk id="78" creationId="{A274150F-63BC-4E8F-8D95-0785C07F6BE3}"/>
          </ac:grpSpMkLst>
        </pc:grpChg>
        <pc:picChg chg="add mod">
          <ac:chgData name="منى الثبيتي" userId="cb151b56e55a1c37" providerId="LiveId" clId="{65B511E3-48A0-4326-9933-53A1FA843DE5}" dt="2021-12-13T19:56:50.954" v="883" actId="1076"/>
          <ac:picMkLst>
            <pc:docMk/>
            <pc:sldMk cId="2925845508" sldId="281"/>
            <ac:picMk id="4" creationId="{5458B3AC-DA24-4629-9BD7-97064717CFEB}"/>
          </ac:picMkLst>
        </pc:picChg>
        <pc:picChg chg="del">
          <ac:chgData name="منى الثبيتي" userId="cb151b56e55a1c37" providerId="LiveId" clId="{65B511E3-48A0-4326-9933-53A1FA843DE5}" dt="2021-12-13T19:56:42.300" v="880" actId="478"/>
          <ac:picMkLst>
            <pc:docMk/>
            <pc:sldMk cId="2925845508" sldId="281"/>
            <ac:picMk id="5" creationId="{F579C84B-C889-48FF-9CF2-DFCB9DFA5225}"/>
          </ac:picMkLst>
        </pc:picChg>
        <pc:picChg chg="add mod modCrop">
          <ac:chgData name="منى الثبيتي" userId="cb151b56e55a1c37" providerId="LiveId" clId="{65B511E3-48A0-4326-9933-53A1FA843DE5}" dt="2021-12-13T19:58:56.890" v="903" actId="1076"/>
          <ac:picMkLst>
            <pc:docMk/>
            <pc:sldMk cId="2925845508" sldId="281"/>
            <ac:picMk id="7" creationId="{37837605-8BB4-4AE0-8462-5DF69115C894}"/>
          </ac:picMkLst>
        </pc:picChg>
        <pc:picChg chg="add mod modCrop">
          <ac:chgData name="منى الثبيتي" userId="cb151b56e55a1c37" providerId="LiveId" clId="{65B511E3-48A0-4326-9933-53A1FA843DE5}" dt="2021-12-13T19:59:53.755" v="908" actId="1076"/>
          <ac:picMkLst>
            <pc:docMk/>
            <pc:sldMk cId="2925845508" sldId="281"/>
            <ac:picMk id="9" creationId="{BD295ECB-6894-4A3A-A9BC-A19F0D9727D2}"/>
          </ac:picMkLst>
        </pc:picChg>
        <pc:picChg chg="del">
          <ac:chgData name="منى الثبيتي" userId="cb151b56e55a1c37" providerId="LiveId" clId="{65B511E3-48A0-4326-9933-53A1FA843DE5}" dt="2021-12-13T19:56:59.512" v="888" actId="478"/>
          <ac:picMkLst>
            <pc:docMk/>
            <pc:sldMk cId="2925845508" sldId="281"/>
            <ac:picMk id="10" creationId="{FDE1EEFD-4DD4-4F11-B564-BF1A43F51AB3}"/>
          </ac:picMkLst>
        </pc:picChg>
        <pc:picChg chg="del">
          <ac:chgData name="منى الثبيتي" userId="cb151b56e55a1c37" providerId="LiveId" clId="{65B511E3-48A0-4326-9933-53A1FA843DE5}" dt="2021-12-13T19:56:57.943" v="887" actId="478"/>
          <ac:picMkLst>
            <pc:docMk/>
            <pc:sldMk cId="2925845508" sldId="281"/>
            <ac:picMk id="12" creationId="{9D3ABE63-1CA2-436B-B451-78CC216F988F}"/>
          </ac:picMkLst>
        </pc:picChg>
        <pc:picChg chg="add mod">
          <ac:chgData name="منى الثبيتي" userId="cb151b56e55a1c37" providerId="LiveId" clId="{65B511E3-48A0-4326-9933-53A1FA843DE5}" dt="2021-12-13T20:00:25.973" v="915" actId="1076"/>
          <ac:picMkLst>
            <pc:docMk/>
            <pc:sldMk cId="2925845508" sldId="281"/>
            <ac:picMk id="13" creationId="{EE9E1D21-A04C-4B07-8BC3-244197041725}"/>
          </ac:picMkLst>
        </pc:picChg>
        <pc:picChg chg="del">
          <ac:chgData name="منى الثبيتي" userId="cb151b56e55a1c37" providerId="LiveId" clId="{65B511E3-48A0-4326-9933-53A1FA843DE5}" dt="2021-12-13T19:57:03.232" v="890" actId="478"/>
          <ac:picMkLst>
            <pc:docMk/>
            <pc:sldMk cId="2925845508" sldId="281"/>
            <ac:picMk id="14" creationId="{2FF9E285-359F-46E2-BB0B-48F999026536}"/>
          </ac:picMkLst>
        </pc:picChg>
        <pc:picChg chg="del">
          <ac:chgData name="منى الثبيتي" userId="cb151b56e55a1c37" providerId="LiveId" clId="{65B511E3-48A0-4326-9933-53A1FA843DE5}" dt="2021-12-13T19:57:01.172" v="889" actId="478"/>
          <ac:picMkLst>
            <pc:docMk/>
            <pc:sldMk cId="2925845508" sldId="281"/>
            <ac:picMk id="16" creationId="{A54FCFCF-6EB4-4ADF-A028-0B61FB3F0C4B}"/>
          </ac:picMkLst>
        </pc:picChg>
        <pc:picChg chg="add mod modCrop">
          <ac:chgData name="منى الثبيتي" userId="cb151b56e55a1c37" providerId="LiveId" clId="{65B511E3-48A0-4326-9933-53A1FA843DE5}" dt="2021-12-13T20:15:14.355" v="977" actId="1076"/>
          <ac:picMkLst>
            <pc:docMk/>
            <pc:sldMk cId="2925845508" sldId="281"/>
            <ac:picMk id="17" creationId="{579C3084-752E-4C55-B8C4-666009C655A0}"/>
          </ac:picMkLst>
        </pc:picChg>
        <pc:picChg chg="del">
          <ac:chgData name="منى الثبيتي" userId="cb151b56e55a1c37" providerId="LiveId" clId="{65B511E3-48A0-4326-9933-53A1FA843DE5}" dt="2021-12-13T19:57:07.030" v="892" actId="478"/>
          <ac:picMkLst>
            <pc:docMk/>
            <pc:sldMk cId="2925845508" sldId="281"/>
            <ac:picMk id="18" creationId="{F5AA7378-A4EF-401F-A9FE-531FDCF3C161}"/>
          </ac:picMkLst>
        </pc:picChg>
        <pc:picChg chg="del">
          <ac:chgData name="منى الثبيتي" userId="cb151b56e55a1c37" providerId="LiveId" clId="{65B511E3-48A0-4326-9933-53A1FA843DE5}" dt="2021-12-13T19:57:05.331" v="891" actId="478"/>
          <ac:picMkLst>
            <pc:docMk/>
            <pc:sldMk cId="2925845508" sldId="281"/>
            <ac:picMk id="20" creationId="{E12837F5-DFFA-4AEB-A97D-489E8A3C0490}"/>
          </ac:picMkLst>
        </pc:picChg>
        <pc:picChg chg="del">
          <ac:chgData name="منى الثبيتي" userId="cb151b56e55a1c37" providerId="LiveId" clId="{65B511E3-48A0-4326-9933-53A1FA843DE5}" dt="2021-12-13T19:55:45.009" v="873" actId="478"/>
          <ac:picMkLst>
            <pc:docMk/>
            <pc:sldMk cId="2925845508" sldId="281"/>
            <ac:picMk id="76" creationId="{28A3E3D8-0B04-4EFA-A20F-34F2CF9CB18B}"/>
          </ac:picMkLst>
        </pc:picChg>
        <pc:picChg chg="add mod">
          <ac:chgData name="منى الثبيتي" userId="cb151b56e55a1c37" providerId="LiveId" clId="{65B511E3-48A0-4326-9933-53A1FA843DE5}" dt="2021-12-13T19:56:02.047" v="876"/>
          <ac:picMkLst>
            <pc:docMk/>
            <pc:sldMk cId="2925845508" sldId="281"/>
            <ac:picMk id="77" creationId="{535C1628-C34E-465D-B357-551790C15E34}"/>
          </ac:picMkLst>
        </pc:picChg>
        <pc:picChg chg="add mod">
          <ac:chgData name="منى الثبيتي" userId="cb151b56e55a1c37" providerId="LiveId" clId="{65B511E3-48A0-4326-9933-53A1FA843DE5}" dt="2021-12-13T20:00:48.420" v="934" actId="1035"/>
          <ac:picMkLst>
            <pc:docMk/>
            <pc:sldMk cId="2925845508" sldId="281"/>
            <ac:picMk id="81" creationId="{A57C6184-B701-4459-998E-0BDAB035B1FC}"/>
          </ac:picMkLst>
        </pc:picChg>
        <pc:picChg chg="add mod modCrop">
          <ac:chgData name="منى الثبيتي" userId="cb151b56e55a1c37" providerId="LiveId" clId="{65B511E3-48A0-4326-9933-53A1FA843DE5}" dt="2021-12-13T20:15:12.014" v="976" actId="1076"/>
          <ac:picMkLst>
            <pc:docMk/>
            <pc:sldMk cId="2925845508" sldId="281"/>
            <ac:picMk id="82" creationId="{D3C30FBD-548C-4A34-B659-74F179AC7B5E}"/>
          </ac:picMkLst>
        </pc:picChg>
      </pc:sldChg>
      <pc:sldChg chg="addSp delSp modSp mod ord">
        <pc:chgData name="منى الثبيتي" userId="cb151b56e55a1c37" providerId="LiveId" clId="{65B511E3-48A0-4326-9933-53A1FA843DE5}" dt="2021-12-13T19:55:58.615" v="875" actId="1076"/>
        <pc:sldMkLst>
          <pc:docMk/>
          <pc:sldMk cId="1292665644" sldId="282"/>
        </pc:sldMkLst>
        <pc:spChg chg="mod">
          <ac:chgData name="منى الثبيتي" userId="cb151b56e55a1c37" providerId="LiveId" clId="{65B511E3-48A0-4326-9933-53A1FA843DE5}" dt="2021-12-13T19:50:01.478" v="852" actId="20577"/>
          <ac:spMkLst>
            <pc:docMk/>
            <pc:sldMk cId="1292665644" sldId="282"/>
            <ac:spMk id="9" creationId="{8021FA53-4DB0-445E-B629-32934B1381A5}"/>
          </ac:spMkLst>
        </pc:spChg>
        <pc:spChg chg="mod">
          <ac:chgData name="منى الثبيتي" userId="cb151b56e55a1c37" providerId="LiveId" clId="{65B511E3-48A0-4326-9933-53A1FA843DE5}" dt="2021-12-13T19:49:55.273" v="849" actId="20577"/>
          <ac:spMkLst>
            <pc:docMk/>
            <pc:sldMk cId="1292665644" sldId="282"/>
            <ac:spMk id="79" creationId="{D6C90BA8-4322-4583-BF8D-D8146CD0FDEF}"/>
          </ac:spMkLst>
        </pc:spChg>
        <pc:picChg chg="add mod">
          <ac:chgData name="منى الثبيتي" userId="cb151b56e55a1c37" providerId="LiveId" clId="{65B511E3-48A0-4326-9933-53A1FA843DE5}" dt="2021-12-13T19:54:59.902" v="854" actId="1076"/>
          <ac:picMkLst>
            <pc:docMk/>
            <pc:sldMk cId="1292665644" sldId="282"/>
            <ac:picMk id="4" creationId="{63FCC9F5-571B-49F1-B1D1-71C0254B5E4B}"/>
          </ac:picMkLst>
        </pc:picChg>
        <pc:picChg chg="add mod">
          <ac:chgData name="منى الثبيتي" userId="cb151b56e55a1c37" providerId="LiveId" clId="{65B511E3-48A0-4326-9933-53A1FA843DE5}" dt="2021-12-13T19:55:25.109" v="858" actId="1076"/>
          <ac:picMkLst>
            <pc:docMk/>
            <pc:sldMk cId="1292665644" sldId="282"/>
            <ac:picMk id="6" creationId="{CB1BF56E-1B6F-4A00-BF5A-19080824F1DB}"/>
          </ac:picMkLst>
        </pc:picChg>
        <pc:picChg chg="del">
          <ac:chgData name="منى الثبيتي" userId="cb151b56e55a1c37" providerId="LiveId" clId="{65B511E3-48A0-4326-9933-53A1FA843DE5}" dt="2021-12-13T19:49:45.417" v="834" actId="478"/>
          <ac:picMkLst>
            <pc:docMk/>
            <pc:sldMk cId="1292665644" sldId="282"/>
            <ac:picMk id="7" creationId="{8C9CB594-3E13-4EF4-B73C-9C990CB2A8B1}"/>
          </ac:picMkLst>
        </pc:picChg>
        <pc:picChg chg="add mod">
          <ac:chgData name="منى الثبيتي" userId="cb151b56e55a1c37" providerId="LiveId" clId="{65B511E3-48A0-4326-9933-53A1FA843DE5}" dt="2021-12-13T19:55:58.615" v="875" actId="1076"/>
          <ac:picMkLst>
            <pc:docMk/>
            <pc:sldMk cId="1292665644" sldId="282"/>
            <ac:picMk id="45" creationId="{E6DDD7B6-187C-49FB-9310-938DD860900A}"/>
          </ac:picMkLst>
        </pc:picChg>
        <pc:picChg chg="del">
          <ac:chgData name="منى الثبيتي" userId="cb151b56e55a1c37" providerId="LiveId" clId="{65B511E3-48A0-4326-9933-53A1FA843DE5}" dt="2021-12-13T19:49:47.405" v="835" actId="478"/>
          <ac:picMkLst>
            <pc:docMk/>
            <pc:sldMk cId="1292665644" sldId="282"/>
            <ac:picMk id="80" creationId="{57A90AC8-F37E-4DEF-B590-0CCA6CE30962}"/>
          </ac:picMkLst>
        </pc:picChg>
      </pc:sldChg>
      <pc:sldChg chg="addSp delSp modSp mod">
        <pc:chgData name="منى الثبيتي" userId="cb151b56e55a1c37" providerId="LiveId" clId="{65B511E3-48A0-4326-9933-53A1FA843DE5}" dt="2021-12-13T19:12:47.758" v="587" actId="1076"/>
        <pc:sldMkLst>
          <pc:docMk/>
          <pc:sldMk cId="1082147928" sldId="283"/>
        </pc:sldMkLst>
        <pc:spChg chg="mod">
          <ac:chgData name="منى الثبيتي" userId="cb151b56e55a1c37" providerId="LiveId" clId="{65B511E3-48A0-4326-9933-53A1FA843DE5}" dt="2021-12-13T19:07:42.325" v="538" actId="20577"/>
          <ac:spMkLst>
            <pc:docMk/>
            <pc:sldMk cId="1082147928" sldId="283"/>
            <ac:spMk id="51" creationId="{193EE10F-94E5-406F-A1F3-B46F35434342}"/>
          </ac:spMkLst>
        </pc:spChg>
        <pc:spChg chg="mod">
          <ac:chgData name="منى الثبيتي" userId="cb151b56e55a1c37" providerId="LiveId" clId="{65B511E3-48A0-4326-9933-53A1FA843DE5}" dt="2021-12-13T19:06:51.696" v="523" actId="14100"/>
          <ac:spMkLst>
            <pc:docMk/>
            <pc:sldMk cId="1082147928" sldId="283"/>
            <ac:spMk id="90" creationId="{0B47B3F6-BF83-41F2-A1C2-94AB315FF6A6}"/>
          </ac:spMkLst>
        </pc:spChg>
        <pc:spChg chg="mod">
          <ac:chgData name="منى الثبيتي" userId="cb151b56e55a1c37" providerId="LiveId" clId="{65B511E3-48A0-4326-9933-53A1FA843DE5}" dt="2021-12-13T19:08:23.641" v="555" actId="207"/>
          <ac:spMkLst>
            <pc:docMk/>
            <pc:sldMk cId="1082147928" sldId="283"/>
            <ac:spMk id="351" creationId="{00000000-0000-0000-0000-000000000000}"/>
          </ac:spMkLst>
        </pc:spChg>
        <pc:spChg chg="del">
          <ac:chgData name="منى الثبيتي" userId="cb151b56e55a1c37" providerId="LiveId" clId="{65B511E3-48A0-4326-9933-53A1FA843DE5}" dt="2021-12-13T19:06:42.056" v="521" actId="478"/>
          <ac:spMkLst>
            <pc:docMk/>
            <pc:sldMk cId="1082147928" sldId="283"/>
            <ac:spMk id="359" creationId="{00000000-0000-0000-0000-000000000000}"/>
          </ac:spMkLst>
        </pc:spChg>
        <pc:spChg chg="mod">
          <ac:chgData name="منى الثبيتي" userId="cb151b56e55a1c37" providerId="LiveId" clId="{65B511E3-48A0-4326-9933-53A1FA843DE5}" dt="2021-12-13T19:07:58.713" v="540" actId="1076"/>
          <ac:spMkLst>
            <pc:docMk/>
            <pc:sldMk cId="1082147928" sldId="283"/>
            <ac:spMk id="360" creationId="{00000000-0000-0000-0000-000000000000}"/>
          </ac:spMkLst>
        </pc:spChg>
        <pc:grpChg chg="mod ord">
          <ac:chgData name="منى الثبيتي" userId="cb151b56e55a1c37" providerId="LiveId" clId="{65B511E3-48A0-4326-9933-53A1FA843DE5}" dt="2021-12-13T19:07:35.334" v="535" actId="166"/>
          <ac:grpSpMkLst>
            <pc:docMk/>
            <pc:sldMk cId="1082147928" sldId="283"/>
            <ac:grpSpMk id="58" creationId="{9E5E8156-D2E9-481B-BC0F-6EE731AF5126}"/>
          </ac:grpSpMkLst>
        </pc:grpChg>
        <pc:grpChg chg="mod">
          <ac:chgData name="منى الثبيتي" userId="cb151b56e55a1c37" providerId="LiveId" clId="{65B511E3-48A0-4326-9933-53A1FA843DE5}" dt="2021-12-13T19:07:55.724" v="539" actId="1076"/>
          <ac:grpSpMkLst>
            <pc:docMk/>
            <pc:sldMk cId="1082147928" sldId="283"/>
            <ac:grpSpMk id="345" creationId="{00000000-0000-0000-0000-000000000000}"/>
          </ac:grpSpMkLst>
        </pc:grpChg>
        <pc:grpChg chg="del">
          <ac:chgData name="منى الثبيتي" userId="cb151b56e55a1c37" providerId="LiveId" clId="{65B511E3-48A0-4326-9933-53A1FA843DE5}" dt="2021-12-13T19:06:35.801" v="518" actId="478"/>
          <ac:grpSpMkLst>
            <pc:docMk/>
            <pc:sldMk cId="1082147928" sldId="283"/>
            <ac:grpSpMk id="348" creationId="{00000000-0000-0000-0000-000000000000}"/>
          </ac:grpSpMkLst>
        </pc:grpChg>
        <pc:picChg chg="add mod">
          <ac:chgData name="منى الثبيتي" userId="cb151b56e55a1c37" providerId="LiveId" clId="{65B511E3-48A0-4326-9933-53A1FA843DE5}" dt="2021-12-13T19:08:55.793" v="558" actId="1076"/>
          <ac:picMkLst>
            <pc:docMk/>
            <pc:sldMk cId="1082147928" sldId="283"/>
            <ac:picMk id="4" creationId="{5765F85C-EB98-4634-9EC8-07CD99A71EF0}"/>
          </ac:picMkLst>
        </pc:picChg>
        <pc:picChg chg="del">
          <ac:chgData name="منى الثبيتي" userId="cb151b56e55a1c37" providerId="LiveId" clId="{65B511E3-48A0-4326-9933-53A1FA843DE5}" dt="2021-12-13T19:06:47.840" v="522" actId="478"/>
          <ac:picMkLst>
            <pc:docMk/>
            <pc:sldMk cId="1082147928" sldId="283"/>
            <ac:picMk id="5" creationId="{DADDC08C-5145-4485-AF12-C421E47BC525}"/>
          </ac:picMkLst>
        </pc:picChg>
        <pc:picChg chg="del">
          <ac:chgData name="منى الثبيتي" userId="cb151b56e55a1c37" providerId="LiveId" clId="{65B511E3-48A0-4326-9933-53A1FA843DE5}" dt="2021-12-13T19:06:37.816" v="519" actId="478"/>
          <ac:picMkLst>
            <pc:docMk/>
            <pc:sldMk cId="1082147928" sldId="283"/>
            <ac:picMk id="7" creationId="{059830C3-C752-4CFA-9796-0C0C10147717}"/>
          </ac:picMkLst>
        </pc:picChg>
        <pc:picChg chg="add mod">
          <ac:chgData name="منى الثبيتي" userId="cb151b56e55a1c37" providerId="LiveId" clId="{65B511E3-48A0-4326-9933-53A1FA843DE5}" dt="2021-12-13T19:12:30.332" v="582" actId="1076"/>
          <ac:picMkLst>
            <pc:docMk/>
            <pc:sldMk cId="1082147928" sldId="283"/>
            <ac:picMk id="8" creationId="{7F0588DD-C873-48D5-821F-02FD6F651D5D}"/>
          </ac:picMkLst>
        </pc:picChg>
        <pc:picChg chg="add mod">
          <ac:chgData name="منى الثبيتي" userId="cb151b56e55a1c37" providerId="LiveId" clId="{65B511E3-48A0-4326-9933-53A1FA843DE5}" dt="2021-12-13T19:12:28.033" v="581" actId="1076"/>
          <ac:picMkLst>
            <pc:docMk/>
            <pc:sldMk cId="1082147928" sldId="283"/>
            <ac:picMk id="10" creationId="{28F6FE76-8FB9-4509-A480-573BF4FA3931}"/>
          </ac:picMkLst>
        </pc:picChg>
        <pc:picChg chg="del">
          <ac:chgData name="منى الثبيتي" userId="cb151b56e55a1c37" providerId="LiveId" clId="{65B511E3-48A0-4326-9933-53A1FA843DE5}" dt="2021-12-13T19:06:39.784" v="520" actId="478"/>
          <ac:picMkLst>
            <pc:docMk/>
            <pc:sldMk cId="1082147928" sldId="283"/>
            <ac:picMk id="11" creationId="{E5ADC3F1-3109-4C8B-BB7A-D3DC140AE52C}"/>
          </ac:picMkLst>
        </pc:picChg>
        <pc:picChg chg="del">
          <ac:chgData name="منى الثبيتي" userId="cb151b56e55a1c37" providerId="LiveId" clId="{65B511E3-48A0-4326-9933-53A1FA843DE5}" dt="2021-12-13T19:07:03.415" v="528" actId="478"/>
          <ac:picMkLst>
            <pc:docMk/>
            <pc:sldMk cId="1082147928" sldId="283"/>
            <ac:picMk id="13" creationId="{8EC44D14-7610-47A0-B279-5B82B011D1CF}"/>
          </ac:picMkLst>
        </pc:picChg>
        <pc:picChg chg="add mod">
          <ac:chgData name="منى الثبيتي" userId="cb151b56e55a1c37" providerId="LiveId" clId="{65B511E3-48A0-4326-9933-53A1FA843DE5}" dt="2021-12-13T19:12:33.754" v="583" actId="1076"/>
          <ac:picMkLst>
            <pc:docMk/>
            <pc:sldMk cId="1082147928" sldId="283"/>
            <ac:picMk id="14" creationId="{AECE2EFF-0F17-4826-9CD3-377A980F9830}"/>
          </ac:picMkLst>
        </pc:picChg>
        <pc:picChg chg="del">
          <ac:chgData name="منى الثبيتي" userId="cb151b56e55a1c37" providerId="LiveId" clId="{65B511E3-48A0-4326-9933-53A1FA843DE5}" dt="2021-12-13T19:06:59.345" v="526" actId="478"/>
          <ac:picMkLst>
            <pc:docMk/>
            <pc:sldMk cId="1082147928" sldId="283"/>
            <ac:picMk id="15" creationId="{1F0C5BAF-1EC5-4D56-8CF3-5856AE1762ED}"/>
          </ac:picMkLst>
        </pc:picChg>
        <pc:picChg chg="del">
          <ac:chgData name="منى الثبيتي" userId="cb151b56e55a1c37" providerId="LiveId" clId="{65B511E3-48A0-4326-9933-53A1FA843DE5}" dt="2021-12-13T19:07:01.382" v="527" actId="478"/>
          <ac:picMkLst>
            <pc:docMk/>
            <pc:sldMk cId="1082147928" sldId="283"/>
            <ac:picMk id="17" creationId="{BFF9AD95-FF36-4DBF-A018-5FC674FBAA91}"/>
          </ac:picMkLst>
        </pc:picChg>
        <pc:picChg chg="add mod">
          <ac:chgData name="منى الثبيتي" userId="cb151b56e55a1c37" providerId="LiveId" clId="{65B511E3-48A0-4326-9933-53A1FA843DE5}" dt="2021-12-13T19:12:40.311" v="584" actId="1076"/>
          <ac:picMkLst>
            <pc:docMk/>
            <pc:sldMk cId="1082147928" sldId="283"/>
            <ac:picMk id="18" creationId="{8FD7A4C6-5DF2-4888-BF2B-C2A5FAD258B8}"/>
          </ac:picMkLst>
        </pc:picChg>
        <pc:picChg chg="del">
          <ac:chgData name="منى الثبيتي" userId="cb151b56e55a1c37" providerId="LiveId" clId="{65B511E3-48A0-4326-9933-53A1FA843DE5}" dt="2021-12-13T19:06:57.260" v="525" actId="478"/>
          <ac:picMkLst>
            <pc:docMk/>
            <pc:sldMk cId="1082147928" sldId="283"/>
            <ac:picMk id="19" creationId="{3CCE764D-699F-42CB-A4B5-7A9B00090909}"/>
          </ac:picMkLst>
        </pc:picChg>
        <pc:picChg chg="add mod">
          <ac:chgData name="منى الثبيتي" userId="cb151b56e55a1c37" providerId="LiveId" clId="{65B511E3-48A0-4326-9933-53A1FA843DE5}" dt="2021-12-13T19:12:45.774" v="586" actId="1076"/>
          <ac:picMkLst>
            <pc:docMk/>
            <pc:sldMk cId="1082147928" sldId="283"/>
            <ac:picMk id="21" creationId="{E11E5DE7-AD88-4E63-9571-4DE6AB011608}"/>
          </ac:picMkLst>
        </pc:picChg>
        <pc:picChg chg="add mod">
          <ac:chgData name="منى الثبيتي" userId="cb151b56e55a1c37" providerId="LiveId" clId="{65B511E3-48A0-4326-9933-53A1FA843DE5}" dt="2021-12-13T19:12:47.758" v="587" actId="1076"/>
          <ac:picMkLst>
            <pc:docMk/>
            <pc:sldMk cId="1082147928" sldId="283"/>
            <ac:picMk id="23" creationId="{57D54521-2919-469A-AC2D-9825B6DF75C3}"/>
          </ac:picMkLst>
        </pc:picChg>
        <pc:picChg chg="del">
          <ac:chgData name="منى الثبيتي" userId="cb151b56e55a1c37" providerId="LiveId" clId="{65B511E3-48A0-4326-9933-53A1FA843DE5}" dt="2021-12-13T19:06:53.473" v="524" actId="478"/>
          <ac:picMkLst>
            <pc:docMk/>
            <pc:sldMk cId="1082147928" sldId="283"/>
            <ac:picMk id="57" creationId="{93FAAD6F-27CD-4EB2-88EB-FBCC40456FFC}"/>
          </ac:picMkLst>
        </pc:picChg>
        <pc:picChg chg="add mod">
          <ac:chgData name="منى الثبيتي" userId="cb151b56e55a1c37" providerId="LiveId" clId="{65B511E3-48A0-4326-9933-53A1FA843DE5}" dt="2021-12-13T19:07:28.197" v="533" actId="1076"/>
          <ac:picMkLst>
            <pc:docMk/>
            <pc:sldMk cId="1082147928" sldId="283"/>
            <ac:picMk id="74" creationId="{DAA99D66-5AB4-4173-A7CF-B3A4923F6465}"/>
          </ac:picMkLst>
        </pc:picChg>
      </pc:sldChg>
      <pc:sldChg chg="addSp delSp modSp mod">
        <pc:chgData name="منى الثبيتي" userId="cb151b56e55a1c37" providerId="LiveId" clId="{65B511E3-48A0-4326-9933-53A1FA843DE5}" dt="2021-12-13T21:04:10.354" v="1060"/>
        <pc:sldMkLst>
          <pc:docMk/>
          <pc:sldMk cId="2569106857" sldId="284"/>
        </pc:sldMkLst>
        <pc:spChg chg="del mod">
          <ac:chgData name="منى الثبيتي" userId="cb151b56e55a1c37" providerId="LiveId" clId="{65B511E3-48A0-4326-9933-53A1FA843DE5}" dt="2021-12-13T20:19:17.603" v="1045" actId="21"/>
          <ac:spMkLst>
            <pc:docMk/>
            <pc:sldMk cId="2569106857" sldId="284"/>
            <ac:spMk id="2" creationId="{1AA6DD21-472F-4A9B-8F86-8D6AC16B07C8}"/>
          </ac:spMkLst>
        </pc:spChg>
        <pc:spChg chg="add mod">
          <ac:chgData name="منى الثبيتي" userId="cb151b56e55a1c37" providerId="LiveId" clId="{65B511E3-48A0-4326-9933-53A1FA843DE5}" dt="2021-12-13T20:21:59.685" v="1047"/>
          <ac:spMkLst>
            <pc:docMk/>
            <pc:sldMk cId="2569106857" sldId="284"/>
            <ac:spMk id="36" creationId="{BB6D5854-FF58-4059-A9C4-58E74697E456}"/>
          </ac:spMkLst>
        </pc:spChg>
        <pc:picChg chg="del">
          <ac:chgData name="منى الثبيتي" userId="cb151b56e55a1c37" providerId="LiveId" clId="{65B511E3-48A0-4326-9933-53A1FA843DE5}" dt="2021-12-13T19:12:57.599" v="588" actId="478"/>
          <ac:picMkLst>
            <pc:docMk/>
            <pc:sldMk cId="2569106857" sldId="284"/>
            <ac:picMk id="4" creationId="{F9C49AFA-BD6B-4D0D-9EBB-5C00718B45B7}"/>
          </ac:picMkLst>
        </pc:picChg>
        <pc:picChg chg="add del mod">
          <ac:chgData name="منى الثبيتي" userId="cb151b56e55a1c37" providerId="LiveId" clId="{65B511E3-48A0-4326-9933-53A1FA843DE5}" dt="2021-12-13T20:19:17.603" v="1045" actId="21"/>
          <ac:picMkLst>
            <pc:docMk/>
            <pc:sldMk cId="2569106857" sldId="284"/>
            <ac:picMk id="5" creationId="{1E6064D0-7BB5-4A8E-B0EC-E4689A95674D}"/>
          </ac:picMkLst>
        </pc:picChg>
        <pc:picChg chg="add mod">
          <ac:chgData name="منى الثبيتي" userId="cb151b56e55a1c37" providerId="LiveId" clId="{65B511E3-48A0-4326-9933-53A1FA843DE5}" dt="2021-12-13T21:04:10.354" v="1060"/>
          <ac:picMkLst>
            <pc:docMk/>
            <pc:sldMk cId="2569106857" sldId="284"/>
            <ac:picMk id="37" creationId="{F1887E83-18F1-46B8-A28C-41C6DC8E74C9}"/>
          </ac:picMkLst>
        </pc:picChg>
      </pc:sldChg>
      <pc:sldChg chg="modSp mod">
        <pc:chgData name="منى الثبيتي" userId="cb151b56e55a1c37" providerId="LiveId" clId="{65B511E3-48A0-4326-9933-53A1FA843DE5}" dt="2021-12-13T20:22:31.893" v="1054" actId="20577"/>
        <pc:sldMkLst>
          <pc:docMk/>
          <pc:sldMk cId="1206972315" sldId="285"/>
        </pc:sldMkLst>
        <pc:spChg chg="mod">
          <ac:chgData name="منى الثبيتي" userId="cb151b56e55a1c37" providerId="LiveId" clId="{65B511E3-48A0-4326-9933-53A1FA843DE5}" dt="2021-12-13T20:22:31.893" v="1054" actId="20577"/>
          <ac:spMkLst>
            <pc:docMk/>
            <pc:sldMk cId="1206972315" sldId="285"/>
            <ac:spMk id="42" creationId="{B9BD5043-33C6-4193-910A-9B586CD5A512}"/>
          </ac:spMkLst>
        </pc:spChg>
      </pc:sldChg>
      <pc:sldChg chg="addSp delSp modSp add mod">
        <pc:chgData name="منى الثبيتي" userId="cb151b56e55a1c37" providerId="LiveId" clId="{65B511E3-48A0-4326-9933-53A1FA843DE5}" dt="2021-12-13T17:53:35.388" v="146" actId="1076"/>
        <pc:sldMkLst>
          <pc:docMk/>
          <pc:sldMk cId="3062817322" sldId="286"/>
        </pc:sldMkLst>
        <pc:spChg chg="mod">
          <ac:chgData name="منى الثبيتي" userId="cb151b56e55a1c37" providerId="LiveId" clId="{65B511E3-48A0-4326-9933-53A1FA843DE5}" dt="2021-12-13T17:47:32.469" v="35" actId="1076"/>
          <ac:spMkLst>
            <pc:docMk/>
            <pc:sldMk cId="3062817322" sldId="286"/>
            <ac:spMk id="13" creationId="{498E61FB-86FE-40C0-8934-8A5F4BB1FEB9}"/>
          </ac:spMkLst>
        </pc:spChg>
        <pc:spChg chg="mod">
          <ac:chgData name="منى الثبيتي" userId="cb151b56e55a1c37" providerId="LiveId" clId="{65B511E3-48A0-4326-9933-53A1FA843DE5}" dt="2021-12-13T17:48:05.761" v="42" actId="1076"/>
          <ac:spMkLst>
            <pc:docMk/>
            <pc:sldMk cId="3062817322" sldId="286"/>
            <ac:spMk id="151" creationId="{00000000-0000-0000-0000-000000000000}"/>
          </ac:spMkLst>
        </pc:spChg>
        <pc:spChg chg="mod">
          <ac:chgData name="منى الثبيتي" userId="cb151b56e55a1c37" providerId="LiveId" clId="{65B511E3-48A0-4326-9933-53A1FA843DE5}" dt="2021-12-13T17:45:21.613" v="17" actId="20577"/>
          <ac:spMkLst>
            <pc:docMk/>
            <pc:sldMk cId="3062817322" sldId="286"/>
            <ac:spMk id="156" creationId="{00000000-0000-0000-0000-000000000000}"/>
          </ac:spMkLst>
        </pc:spChg>
        <pc:grpChg chg="mod">
          <ac:chgData name="منى الثبيتي" userId="cb151b56e55a1c37" providerId="LiveId" clId="{65B511E3-48A0-4326-9933-53A1FA843DE5}" dt="2021-12-13T17:47:56.551" v="40" actId="1076"/>
          <ac:grpSpMkLst>
            <pc:docMk/>
            <pc:sldMk cId="3062817322" sldId="286"/>
            <ac:grpSpMk id="132" creationId="{00000000-0000-0000-0000-000000000000}"/>
          </ac:grpSpMkLst>
        </pc:grpChg>
        <pc:picChg chg="mod">
          <ac:chgData name="منى الثبيتي" userId="cb151b56e55a1c37" providerId="LiveId" clId="{65B511E3-48A0-4326-9933-53A1FA843DE5}" dt="2021-12-13T17:48:01.135" v="41" actId="1076"/>
          <ac:picMkLst>
            <pc:docMk/>
            <pc:sldMk cId="3062817322" sldId="286"/>
            <ac:picMk id="3" creationId="{090FAD57-CFE7-42AE-81A8-B1F3C73EE72B}"/>
          </ac:picMkLst>
        </pc:picChg>
        <pc:picChg chg="add del mod modCrop">
          <ac:chgData name="منى الثبيتي" userId="cb151b56e55a1c37" providerId="LiveId" clId="{65B511E3-48A0-4326-9933-53A1FA843DE5}" dt="2021-12-13T17:51:27.703" v="137" actId="478"/>
          <ac:picMkLst>
            <pc:docMk/>
            <pc:sldMk cId="3062817322" sldId="286"/>
            <ac:picMk id="5" creationId="{A4E1A0E6-946A-4CEB-B31D-2691252C9073}"/>
          </ac:picMkLst>
        </pc:picChg>
        <pc:picChg chg="del">
          <ac:chgData name="منى الثبيتي" userId="cb151b56e55a1c37" providerId="LiveId" clId="{65B511E3-48A0-4326-9933-53A1FA843DE5}" dt="2021-12-13T17:45:24.081" v="18" actId="478"/>
          <ac:picMkLst>
            <pc:docMk/>
            <pc:sldMk cId="3062817322" sldId="286"/>
            <ac:picMk id="6" creationId="{4CB82D15-4283-42AE-9CBB-AD1E05F82714}"/>
          </ac:picMkLst>
        </pc:picChg>
        <pc:picChg chg="add del mod">
          <ac:chgData name="منى الثبيتي" userId="cb151b56e55a1c37" providerId="LiveId" clId="{65B511E3-48A0-4326-9933-53A1FA843DE5}" dt="2021-12-13T17:51:31.527" v="139" actId="478"/>
          <ac:picMkLst>
            <pc:docMk/>
            <pc:sldMk cId="3062817322" sldId="286"/>
            <ac:picMk id="8" creationId="{1FC47661-2DC4-41A4-AB1C-1C6E3A34B49C}"/>
          </ac:picMkLst>
        </pc:picChg>
        <pc:picChg chg="add mod">
          <ac:chgData name="منى الثبيتي" userId="cb151b56e55a1c37" providerId="LiveId" clId="{65B511E3-48A0-4326-9933-53A1FA843DE5}" dt="2021-12-13T17:51:50.131" v="142" actId="14100"/>
          <ac:picMkLst>
            <pc:docMk/>
            <pc:sldMk cId="3062817322" sldId="286"/>
            <ac:picMk id="10" creationId="{B8313AB8-97B4-4EEA-9430-FBAAAD72DCF5}"/>
          </ac:picMkLst>
        </pc:picChg>
        <pc:picChg chg="add mod">
          <ac:chgData name="منى الثبيتي" userId="cb151b56e55a1c37" providerId="LiveId" clId="{65B511E3-48A0-4326-9933-53A1FA843DE5}" dt="2021-12-13T17:53:35.388" v="146" actId="1076"/>
          <ac:picMkLst>
            <pc:docMk/>
            <pc:sldMk cId="3062817322" sldId="286"/>
            <ac:picMk id="14" creationId="{394B28BD-8EE7-4D3C-BF4D-7264CD43DEAF}"/>
          </ac:picMkLst>
        </pc:picChg>
        <pc:picChg chg="add del mod modCrop">
          <ac:chgData name="منى الثبيتي" userId="cb151b56e55a1c37" providerId="LiveId" clId="{65B511E3-48A0-4326-9933-53A1FA843DE5}" dt="2021-12-13T17:51:29.540" v="138" actId="478"/>
          <ac:picMkLst>
            <pc:docMk/>
            <pc:sldMk cId="3062817322" sldId="286"/>
            <ac:picMk id="57" creationId="{0B3656F7-AA87-4EC4-ADD7-2C5E0C9C3892}"/>
          </ac:picMkLst>
        </pc:picChg>
      </pc:sldChg>
      <pc:sldChg chg="addSp delSp modSp add mod">
        <pc:chgData name="منى الثبيتي" userId="cb151b56e55a1c37" providerId="LiveId" clId="{65B511E3-48A0-4326-9933-53A1FA843DE5}" dt="2021-12-13T18:00:02.651" v="226" actId="1076"/>
        <pc:sldMkLst>
          <pc:docMk/>
          <pc:sldMk cId="3531573373" sldId="287"/>
        </pc:sldMkLst>
        <pc:spChg chg="mod">
          <ac:chgData name="منى الثبيتي" userId="cb151b56e55a1c37" providerId="LiveId" clId="{65B511E3-48A0-4326-9933-53A1FA843DE5}" dt="2021-12-13T18:00:02.651" v="226" actId="1076"/>
          <ac:spMkLst>
            <pc:docMk/>
            <pc:sldMk cId="3531573373" sldId="287"/>
            <ac:spMk id="22" creationId="{A66EB30A-72D6-419B-99BF-0A4761F3E433}"/>
          </ac:spMkLst>
        </pc:spChg>
        <pc:grpChg chg="mod">
          <ac:chgData name="منى الثبيتي" userId="cb151b56e55a1c37" providerId="LiveId" clId="{65B511E3-48A0-4326-9933-53A1FA843DE5}" dt="2021-12-13T17:59:58.373" v="225" actId="1076"/>
          <ac:grpSpMkLst>
            <pc:docMk/>
            <pc:sldMk cId="3531573373" sldId="287"/>
            <ac:grpSpMk id="66" creationId="{21BC7486-CF3E-4559-9C20-45D0AED02634}"/>
          </ac:grpSpMkLst>
        </pc:grpChg>
        <pc:picChg chg="add mod modCrop">
          <ac:chgData name="منى الثبيتي" userId="cb151b56e55a1c37" providerId="LiveId" clId="{65B511E3-48A0-4326-9933-53A1FA843DE5}" dt="2021-12-13T17:59:46.798" v="223" actId="1076"/>
          <ac:picMkLst>
            <pc:docMk/>
            <pc:sldMk cId="3531573373" sldId="287"/>
            <ac:picMk id="4" creationId="{027418E1-7E8D-497B-B77A-E503F6E1E12C}"/>
          </ac:picMkLst>
        </pc:picChg>
        <pc:picChg chg="del">
          <ac:chgData name="منى الثبيتي" userId="cb151b56e55a1c37" providerId="LiveId" clId="{65B511E3-48A0-4326-9933-53A1FA843DE5}" dt="2021-12-13T17:59:06.984" v="217" actId="478"/>
          <ac:picMkLst>
            <pc:docMk/>
            <pc:sldMk cId="3531573373" sldId="287"/>
            <ac:picMk id="12" creationId="{DD70F277-6D06-4824-95A1-48FE2E178619}"/>
          </ac:picMkLst>
        </pc:picChg>
        <pc:picChg chg="del">
          <ac:chgData name="منى الثبيتي" userId="cb151b56e55a1c37" providerId="LiveId" clId="{65B511E3-48A0-4326-9933-53A1FA843DE5}" dt="2021-12-13T17:59:08.946" v="218" actId="478"/>
          <ac:picMkLst>
            <pc:docMk/>
            <pc:sldMk cId="3531573373" sldId="287"/>
            <ac:picMk id="15" creationId="{F433089C-B081-4C49-91E9-04BA3E453AA3}"/>
          </ac:picMkLst>
        </pc:picChg>
        <pc:picChg chg="del">
          <ac:chgData name="منى الثبيتي" userId="cb151b56e55a1c37" providerId="LiveId" clId="{65B511E3-48A0-4326-9933-53A1FA843DE5}" dt="2021-12-13T17:59:10.770" v="219" actId="478"/>
          <ac:picMkLst>
            <pc:docMk/>
            <pc:sldMk cId="3531573373" sldId="287"/>
            <ac:picMk id="17" creationId="{D7785E76-599C-40FA-88B3-EC601AC2760C}"/>
          </ac:picMkLst>
        </pc:picChg>
      </pc:sldChg>
      <pc:sldChg chg="addSp delSp modSp add mod modAnim">
        <pc:chgData name="منى الثبيتي" userId="cb151b56e55a1c37" providerId="LiveId" clId="{65B511E3-48A0-4326-9933-53A1FA843DE5}" dt="2021-12-13T19:16:11.738" v="618" actId="1076"/>
        <pc:sldMkLst>
          <pc:docMk/>
          <pc:sldMk cId="2764304252" sldId="288"/>
        </pc:sldMkLst>
        <pc:picChg chg="add mod">
          <ac:chgData name="منى الثبيتي" userId="cb151b56e55a1c37" providerId="LiveId" clId="{65B511E3-48A0-4326-9933-53A1FA843DE5}" dt="2021-12-13T19:00:44.746" v="461" actId="14100"/>
          <ac:picMkLst>
            <pc:docMk/>
            <pc:sldMk cId="2764304252" sldId="288"/>
            <ac:picMk id="4" creationId="{85B782CA-4F71-4A46-811B-01CE59315A2E}"/>
          </ac:picMkLst>
        </pc:picChg>
        <pc:picChg chg="del">
          <ac:chgData name="منى الثبيتي" userId="cb151b56e55a1c37" providerId="LiveId" clId="{65B511E3-48A0-4326-9933-53A1FA843DE5}" dt="2021-12-13T18:58:42.950" v="439" actId="478"/>
          <ac:picMkLst>
            <pc:docMk/>
            <pc:sldMk cId="2764304252" sldId="288"/>
            <ac:picMk id="5" creationId="{4A7C11DB-6944-499E-A065-E421A1F8B969}"/>
          </ac:picMkLst>
        </pc:picChg>
        <pc:picChg chg="add mod">
          <ac:chgData name="منى الثبيتي" userId="cb151b56e55a1c37" providerId="LiveId" clId="{65B511E3-48A0-4326-9933-53A1FA843DE5}" dt="2021-12-13T19:00:39.226" v="459" actId="1076"/>
          <ac:picMkLst>
            <pc:docMk/>
            <pc:sldMk cId="2764304252" sldId="288"/>
            <ac:picMk id="8" creationId="{A4B640AE-2E90-4CC9-ABFD-C0E875CCE73A}"/>
          </ac:picMkLst>
        </pc:picChg>
        <pc:picChg chg="del">
          <ac:chgData name="منى الثبيتي" userId="cb151b56e55a1c37" providerId="LiveId" clId="{65B511E3-48A0-4326-9933-53A1FA843DE5}" dt="2021-12-13T18:58:41.047" v="438" actId="478"/>
          <ac:picMkLst>
            <pc:docMk/>
            <pc:sldMk cId="2764304252" sldId="288"/>
            <ac:picMk id="9" creationId="{29F9CDE5-692F-4B0F-ACC5-EE353A5F1E70}"/>
          </ac:picMkLst>
        </pc:picChg>
        <pc:picChg chg="del">
          <ac:chgData name="منى الثبيتي" userId="cb151b56e55a1c37" providerId="LiveId" clId="{65B511E3-48A0-4326-9933-53A1FA843DE5}" dt="2021-12-13T18:58:39.203" v="437" actId="478"/>
          <ac:picMkLst>
            <pc:docMk/>
            <pc:sldMk cId="2764304252" sldId="288"/>
            <ac:picMk id="11" creationId="{5F9D1A39-760F-4FD5-AD45-05458E73810A}"/>
          </ac:picMkLst>
        </pc:picChg>
        <pc:picChg chg="del">
          <ac:chgData name="منى الثبيتي" userId="cb151b56e55a1c37" providerId="LiveId" clId="{65B511E3-48A0-4326-9933-53A1FA843DE5}" dt="2021-12-13T18:58:44.942" v="440" actId="478"/>
          <ac:picMkLst>
            <pc:docMk/>
            <pc:sldMk cId="2764304252" sldId="288"/>
            <ac:picMk id="13" creationId="{BC21965A-AA89-4EFF-8B7C-0F78721FFB13}"/>
          </ac:picMkLst>
        </pc:picChg>
        <pc:picChg chg="del">
          <ac:chgData name="منى الثبيتي" userId="cb151b56e55a1c37" providerId="LiveId" clId="{65B511E3-48A0-4326-9933-53A1FA843DE5}" dt="2021-12-13T18:58:48.473" v="442" actId="478"/>
          <ac:picMkLst>
            <pc:docMk/>
            <pc:sldMk cId="2764304252" sldId="288"/>
            <ac:picMk id="15" creationId="{090466FA-2528-4189-8E8B-BF35FEC5D32F}"/>
          </ac:picMkLst>
        </pc:picChg>
        <pc:picChg chg="del">
          <ac:chgData name="منى الثبيتي" userId="cb151b56e55a1c37" providerId="LiveId" clId="{65B511E3-48A0-4326-9933-53A1FA843DE5}" dt="2021-12-13T18:58:46.596" v="441" actId="478"/>
          <ac:picMkLst>
            <pc:docMk/>
            <pc:sldMk cId="2764304252" sldId="288"/>
            <ac:picMk id="17" creationId="{9C405EE5-569A-484F-979B-16BC4F1C3D77}"/>
          </ac:picMkLst>
        </pc:picChg>
        <pc:picChg chg="del">
          <ac:chgData name="منى الثبيتي" userId="cb151b56e55a1c37" providerId="LiveId" clId="{65B511E3-48A0-4326-9933-53A1FA843DE5}" dt="2021-12-13T18:58:50.249" v="443" actId="478"/>
          <ac:picMkLst>
            <pc:docMk/>
            <pc:sldMk cId="2764304252" sldId="288"/>
            <ac:picMk id="19" creationId="{1CA777F7-31C2-426C-8313-2AC04C4D13EE}"/>
          </ac:picMkLst>
        </pc:picChg>
        <pc:picChg chg="del">
          <ac:chgData name="منى الثبيتي" userId="cb151b56e55a1c37" providerId="LiveId" clId="{65B511E3-48A0-4326-9933-53A1FA843DE5}" dt="2021-12-13T18:58:52.233" v="444" actId="478"/>
          <ac:picMkLst>
            <pc:docMk/>
            <pc:sldMk cId="2764304252" sldId="288"/>
            <ac:picMk id="21" creationId="{E63B4B36-96D4-41F8-86DB-E52919A13A60}"/>
          </ac:picMkLst>
        </pc:picChg>
        <pc:picChg chg="add mod">
          <ac:chgData name="منى الثبيتي" userId="cb151b56e55a1c37" providerId="LiveId" clId="{65B511E3-48A0-4326-9933-53A1FA843DE5}" dt="2021-12-13T18:58:57.524" v="446" actId="1076"/>
          <ac:picMkLst>
            <pc:docMk/>
            <pc:sldMk cId="2764304252" sldId="288"/>
            <ac:picMk id="46" creationId="{4E9AD121-CC3B-48BF-922F-0602D7171086}"/>
          </ac:picMkLst>
        </pc:picChg>
        <pc:picChg chg="add mod">
          <ac:chgData name="منى الثبيتي" userId="cb151b56e55a1c37" providerId="LiveId" clId="{65B511E3-48A0-4326-9933-53A1FA843DE5}" dt="2021-12-13T18:59:17.677" v="450" actId="1076"/>
          <ac:picMkLst>
            <pc:docMk/>
            <pc:sldMk cId="2764304252" sldId="288"/>
            <ac:picMk id="47" creationId="{16359574-FB04-4B7B-AFA2-593AD60B0368}"/>
          </ac:picMkLst>
        </pc:picChg>
        <pc:picChg chg="add mod">
          <ac:chgData name="منى الثبيتي" userId="cb151b56e55a1c37" providerId="LiveId" clId="{65B511E3-48A0-4326-9933-53A1FA843DE5}" dt="2021-12-13T19:05:49.784" v="514" actId="14100"/>
          <ac:picMkLst>
            <pc:docMk/>
            <pc:sldMk cId="2764304252" sldId="288"/>
            <ac:picMk id="48" creationId="{6FC73E05-4F02-49CD-A46E-CE24EF18A43C}"/>
          </ac:picMkLst>
        </pc:picChg>
        <pc:picChg chg="add mod">
          <ac:chgData name="منى الثبيتي" userId="cb151b56e55a1c37" providerId="LiveId" clId="{65B511E3-48A0-4326-9933-53A1FA843DE5}" dt="2021-12-13T19:16:11.738" v="618" actId="1076"/>
          <ac:picMkLst>
            <pc:docMk/>
            <pc:sldMk cId="2764304252" sldId="288"/>
            <ac:picMk id="65" creationId="{96BAE9ED-2E8C-4A3D-8167-0F88ED59EFB1}"/>
          </ac:picMkLst>
        </pc:picChg>
      </pc:sldChg>
      <pc:sldChg chg="addSp delSp modSp add mod modAnim">
        <pc:chgData name="منى الثبيتي" userId="cb151b56e55a1c37" providerId="LiveId" clId="{65B511E3-48A0-4326-9933-53A1FA843DE5}" dt="2021-12-13T19:16:05.020" v="616" actId="1076"/>
        <pc:sldMkLst>
          <pc:docMk/>
          <pc:sldMk cId="3610904576" sldId="289"/>
        </pc:sldMkLst>
        <pc:picChg chg="add mod">
          <ac:chgData name="منى الثبيتي" userId="cb151b56e55a1c37" providerId="LiveId" clId="{65B511E3-48A0-4326-9933-53A1FA843DE5}" dt="2021-12-13T19:01:50.671" v="467" actId="1076"/>
          <ac:picMkLst>
            <pc:docMk/>
            <pc:sldMk cId="3610904576" sldId="289"/>
            <ac:picMk id="5" creationId="{1B4FF7DC-6E20-4BE2-AC9E-DDA90544AD4E}"/>
          </ac:picMkLst>
        </pc:picChg>
        <pc:picChg chg="del">
          <ac:chgData name="منى الثبيتي" userId="cb151b56e55a1c37" providerId="LiveId" clId="{65B511E3-48A0-4326-9933-53A1FA843DE5}" dt="2021-12-13T19:01:31.975" v="464" actId="478"/>
          <ac:picMkLst>
            <pc:docMk/>
            <pc:sldMk cId="3610904576" sldId="289"/>
            <ac:picMk id="8" creationId="{A4B640AE-2E90-4CC9-ABFD-C0E875CCE73A}"/>
          </ac:picMkLst>
        </pc:picChg>
        <pc:picChg chg="mod">
          <ac:chgData name="منى الثبيتي" userId="cb151b56e55a1c37" providerId="LiveId" clId="{65B511E3-48A0-4326-9933-53A1FA843DE5}" dt="2021-12-13T19:05:55.780" v="515" actId="14100"/>
          <ac:picMkLst>
            <pc:docMk/>
            <pc:sldMk cId="3610904576" sldId="289"/>
            <ac:picMk id="48" creationId="{6FC73E05-4F02-49CD-A46E-CE24EF18A43C}"/>
          </ac:picMkLst>
        </pc:picChg>
        <pc:picChg chg="add mod">
          <ac:chgData name="منى الثبيتي" userId="cb151b56e55a1c37" providerId="LiveId" clId="{65B511E3-48A0-4326-9933-53A1FA843DE5}" dt="2021-12-13T19:16:05.020" v="616" actId="1076"/>
          <ac:picMkLst>
            <pc:docMk/>
            <pc:sldMk cId="3610904576" sldId="289"/>
            <ac:picMk id="65" creationId="{B54020E9-13D1-4724-BC20-A53F7501233F}"/>
          </ac:picMkLst>
        </pc:picChg>
      </pc:sldChg>
      <pc:sldChg chg="addSp delSp modSp add mod modAnim">
        <pc:chgData name="منى الثبيتي" userId="cb151b56e55a1c37" providerId="LiveId" clId="{65B511E3-48A0-4326-9933-53A1FA843DE5}" dt="2021-12-13T19:15:56.398" v="614" actId="1076"/>
        <pc:sldMkLst>
          <pc:docMk/>
          <pc:sldMk cId="2830339519" sldId="290"/>
        </pc:sldMkLst>
        <pc:picChg chg="add mod">
          <ac:chgData name="منى الثبيتي" userId="cb151b56e55a1c37" providerId="LiveId" clId="{65B511E3-48A0-4326-9933-53A1FA843DE5}" dt="2021-12-13T19:02:18.931" v="471" actId="1076"/>
          <ac:picMkLst>
            <pc:docMk/>
            <pc:sldMk cId="2830339519" sldId="290"/>
            <ac:picMk id="5" creationId="{F956618F-697D-412F-815E-729416CFF25D}"/>
          </ac:picMkLst>
        </pc:picChg>
        <pc:picChg chg="del">
          <ac:chgData name="منى الثبيتي" userId="cb151b56e55a1c37" providerId="LiveId" clId="{65B511E3-48A0-4326-9933-53A1FA843DE5}" dt="2021-12-13T19:02:00.230" v="468" actId="478"/>
          <ac:picMkLst>
            <pc:docMk/>
            <pc:sldMk cId="2830339519" sldId="290"/>
            <ac:picMk id="8" creationId="{A4B640AE-2E90-4CC9-ABFD-C0E875CCE73A}"/>
          </ac:picMkLst>
        </pc:picChg>
        <pc:picChg chg="mod">
          <ac:chgData name="منى الثبيتي" userId="cb151b56e55a1c37" providerId="LiveId" clId="{65B511E3-48A0-4326-9933-53A1FA843DE5}" dt="2021-12-13T19:06:01.476" v="516" actId="14100"/>
          <ac:picMkLst>
            <pc:docMk/>
            <pc:sldMk cId="2830339519" sldId="290"/>
            <ac:picMk id="48" creationId="{6FC73E05-4F02-49CD-A46E-CE24EF18A43C}"/>
          </ac:picMkLst>
        </pc:picChg>
        <pc:picChg chg="add mod">
          <ac:chgData name="منى الثبيتي" userId="cb151b56e55a1c37" providerId="LiveId" clId="{65B511E3-48A0-4326-9933-53A1FA843DE5}" dt="2021-12-13T19:15:56.398" v="614" actId="1076"/>
          <ac:picMkLst>
            <pc:docMk/>
            <pc:sldMk cId="2830339519" sldId="290"/>
            <ac:picMk id="65" creationId="{10CC75F9-54EF-46FD-94A8-665B27EDC087}"/>
          </ac:picMkLst>
        </pc:picChg>
      </pc:sldChg>
      <pc:sldChg chg="addSp delSp modSp add mod modAnim">
        <pc:chgData name="منى الثبيتي" userId="cb151b56e55a1c37" providerId="LiveId" clId="{65B511E3-48A0-4326-9933-53A1FA843DE5}" dt="2021-12-13T19:15:50.385" v="612" actId="1076"/>
        <pc:sldMkLst>
          <pc:docMk/>
          <pc:sldMk cId="3334731483" sldId="291"/>
        </pc:sldMkLst>
        <pc:picChg chg="del">
          <ac:chgData name="منى الثبيتي" userId="cb151b56e55a1c37" providerId="LiveId" clId="{65B511E3-48A0-4326-9933-53A1FA843DE5}" dt="2021-12-13T19:02:36.998" v="473" actId="478"/>
          <ac:picMkLst>
            <pc:docMk/>
            <pc:sldMk cId="3334731483" sldId="291"/>
            <ac:picMk id="5" creationId="{F956618F-697D-412F-815E-729416CFF25D}"/>
          </ac:picMkLst>
        </pc:picChg>
        <pc:picChg chg="add mod">
          <ac:chgData name="منى الثبيتي" userId="cb151b56e55a1c37" providerId="LiveId" clId="{65B511E3-48A0-4326-9933-53A1FA843DE5}" dt="2021-12-13T19:02:58.010" v="477" actId="14100"/>
          <ac:picMkLst>
            <pc:docMk/>
            <pc:sldMk cId="3334731483" sldId="291"/>
            <ac:picMk id="6" creationId="{B27F02FD-ED33-4646-B6C6-3F67BE8D8DDA}"/>
          </ac:picMkLst>
        </pc:picChg>
        <pc:picChg chg="mod">
          <ac:chgData name="منى الثبيتي" userId="cb151b56e55a1c37" providerId="LiveId" clId="{65B511E3-48A0-4326-9933-53A1FA843DE5}" dt="2021-12-13T19:06:08.348" v="517" actId="14100"/>
          <ac:picMkLst>
            <pc:docMk/>
            <pc:sldMk cId="3334731483" sldId="291"/>
            <ac:picMk id="48" creationId="{6FC73E05-4F02-49CD-A46E-CE24EF18A43C}"/>
          </ac:picMkLst>
        </pc:picChg>
        <pc:picChg chg="add mod">
          <ac:chgData name="منى الثبيتي" userId="cb151b56e55a1c37" providerId="LiveId" clId="{65B511E3-48A0-4326-9933-53A1FA843DE5}" dt="2021-12-13T19:15:50.385" v="612" actId="1076"/>
          <ac:picMkLst>
            <pc:docMk/>
            <pc:sldMk cId="3334731483" sldId="291"/>
            <ac:picMk id="65" creationId="{837A09A9-6BDD-43A3-8FDB-6B1D3D035E0D}"/>
          </ac:picMkLst>
        </pc:picChg>
      </pc:sldChg>
    </pc:docChg>
  </pc:docChgLst>
  <pc:docChgLst>
    <pc:chgData name="منى الثبيتي" userId="cb151b56e55a1c37" providerId="LiveId" clId="{9C2BC415-B65C-4978-BC00-EE8097616984}"/>
    <pc:docChg chg="undo redo custSel addSld delSld modSld sldOrd">
      <pc:chgData name="منى الثبيتي" userId="cb151b56e55a1c37" providerId="LiveId" clId="{9C2BC415-B65C-4978-BC00-EE8097616984}" dt="2021-12-08T11:15:04.327" v="2338" actId="1076"/>
      <pc:docMkLst>
        <pc:docMk/>
      </pc:docMkLst>
      <pc:sldChg chg="addSp modSp mod">
        <pc:chgData name="منى الثبيتي" userId="cb151b56e55a1c37" providerId="LiveId" clId="{9C2BC415-B65C-4978-BC00-EE8097616984}" dt="2021-12-04T16:24:21.098" v="1937" actId="1076"/>
        <pc:sldMkLst>
          <pc:docMk/>
          <pc:sldMk cId="0" sldId="256"/>
        </pc:sldMkLst>
        <pc:spChg chg="add mod">
          <ac:chgData name="منى الثبيتي" userId="cb151b56e55a1c37" providerId="LiveId" clId="{9C2BC415-B65C-4978-BC00-EE8097616984}" dt="2021-12-04T16:22:17.080" v="1921" actId="2085"/>
          <ac:spMkLst>
            <pc:docMk/>
            <pc:sldMk cId="0" sldId="256"/>
            <ac:spMk id="2" creationId="{24F08591-DDD2-4A40-BD1A-A8FCE7AE2516}"/>
          </ac:spMkLst>
        </pc:spChg>
        <pc:spChg chg="mod">
          <ac:chgData name="منى الثبيتي" userId="cb151b56e55a1c37" providerId="LiveId" clId="{9C2BC415-B65C-4978-BC00-EE8097616984}" dt="2021-12-04T16:24:10.393" v="1936" actId="255"/>
          <ac:spMkLst>
            <pc:docMk/>
            <pc:sldMk cId="0" sldId="256"/>
            <ac:spMk id="60" creationId="{5A4BF67A-CBEA-4EF5-A50D-F36F5A6BE8E5}"/>
          </ac:spMkLst>
        </pc:spChg>
        <pc:grpChg chg="add mod ord">
          <ac:chgData name="منى الثبيتي" userId="cb151b56e55a1c37" providerId="LiveId" clId="{9C2BC415-B65C-4978-BC00-EE8097616984}" dt="2021-12-04T16:24:21.098" v="1937" actId="1076"/>
          <ac:grpSpMkLst>
            <pc:docMk/>
            <pc:sldMk cId="0" sldId="256"/>
            <ac:grpSpMk id="55" creationId="{7F751154-A09D-41C6-A2A8-99E278839F9D}"/>
          </ac:grpSpMkLst>
        </pc:grpChg>
        <pc:picChg chg="mod">
          <ac:chgData name="منى الثبيتي" userId="cb151b56e55a1c37" providerId="LiveId" clId="{9C2BC415-B65C-4978-BC00-EE8097616984}" dt="2021-12-04T16:21:04.971" v="1910"/>
          <ac:picMkLst>
            <pc:docMk/>
            <pc:sldMk cId="0" sldId="256"/>
            <ac:picMk id="61" creationId="{A6130D2A-67E1-4011-A285-5C5E9509A43D}"/>
          </ac:picMkLst>
        </pc:picChg>
      </pc:sldChg>
      <pc:sldChg chg="addSp delSp modSp mod ord modAnim">
        <pc:chgData name="منى الثبيتي" userId="cb151b56e55a1c37" providerId="LiveId" clId="{9C2BC415-B65C-4978-BC00-EE8097616984}" dt="2021-12-08T11:14:30.120" v="2333" actId="1076"/>
        <pc:sldMkLst>
          <pc:docMk/>
          <pc:sldMk cId="0" sldId="257"/>
        </pc:sldMkLst>
        <pc:spChg chg="add del mod">
          <ac:chgData name="منى الثبيتي" userId="cb151b56e55a1c37" providerId="LiveId" clId="{9C2BC415-B65C-4978-BC00-EE8097616984}" dt="2021-12-04T12:50:44.420" v="828" actId="478"/>
          <ac:spMkLst>
            <pc:docMk/>
            <pc:sldMk cId="0" sldId="257"/>
            <ac:spMk id="4" creationId="{291DA3E1-1A30-4175-A3BC-AA583FCB395C}"/>
          </ac:spMkLst>
        </pc:spChg>
        <pc:spChg chg="add del mod">
          <ac:chgData name="منى الثبيتي" userId="cb151b56e55a1c37" providerId="LiveId" clId="{9C2BC415-B65C-4978-BC00-EE8097616984}" dt="2021-12-04T12:50:57.571" v="832" actId="478"/>
          <ac:spMkLst>
            <pc:docMk/>
            <pc:sldMk cId="0" sldId="257"/>
            <ac:spMk id="6" creationId="{FE010E6B-B895-4960-B493-92157F562A63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7" creationId="{138A971A-51EB-41A7-81B9-B3EE9D5B0FDB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8" creationId="{8ABCD9DF-C641-441F-9B9D-A68E7496A9C7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6" creationId="{5AD016D3-FDF9-43CB-AD3A-E1583F4DFB0A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8" creationId="{F0CEBE3B-201F-4231-93A8-0CAB43DFB304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49" creationId="{D9A92933-A15C-418E-9F36-C4E172F25EC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0" creationId="{B57A882E-F7F5-4FE0-A557-B3EE6269894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1" creationId="{168B4F62-7465-4020-AD34-FF072C77C54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2" creationId="{634B14B5-CA8C-41BD-8660-1A68CDC67F8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3" creationId="{4E6E2619-086C-4174-B880-9F26BA8E26BC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4" creationId="{29818587-A496-450F-B8DD-B99101740378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5" creationId="{9A549A17-1D8A-4D3B-A55B-1EDE7CA2E49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6" creationId="{EE79815B-A2F2-4414-937C-97352444D7EE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7" creationId="{068F9426-BEA5-4FE1-AA98-F8949D9AEFA5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8" creationId="{89C991A3-4684-4D07-B94F-40FFA234CE76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59" creationId="{71A406DB-5D0C-4329-A190-0D58FCBF9B2D}"/>
          </ac:spMkLst>
        </pc:spChg>
        <pc:spChg chg="mod">
          <ac:chgData name="منى الثبيتي" userId="cb151b56e55a1c37" providerId="LiveId" clId="{9C2BC415-B65C-4978-BC00-EE8097616984}" dt="2021-12-04T10:48:50.115" v="160"/>
          <ac:spMkLst>
            <pc:docMk/>
            <pc:sldMk cId="0" sldId="257"/>
            <ac:spMk id="60" creationId="{0E3C49E2-10FA-467C-ACC7-F087731B55DA}"/>
          </ac:spMkLst>
        </pc:spChg>
        <pc:spChg chg="mod">
          <ac:chgData name="منى الثبيتي" userId="cb151b56e55a1c37" providerId="LiveId" clId="{9C2BC415-B65C-4978-BC00-EE8097616984}" dt="2021-12-04T16:35:32.171" v="2010"/>
          <ac:spMkLst>
            <pc:docMk/>
            <pc:sldMk cId="0" sldId="257"/>
            <ac:spMk id="62" creationId="{10D2C497-65CA-4095-8692-AD0E23DBB066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4" creationId="{D5829523-AABC-450A-97E9-133E9A005158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6" creationId="{BA2EFF19-6550-48B6-AC7A-7BD78BA4E415}"/>
          </ac:spMkLst>
        </pc:spChg>
        <pc:spChg chg="add mod">
          <ac:chgData name="منى الثبيتي" userId="cb151b56e55a1c37" providerId="LiveId" clId="{9C2BC415-B65C-4978-BC00-EE8097616984}" dt="2021-12-04T13:21:09.563" v="1108" actId="1036"/>
          <ac:spMkLst>
            <pc:docMk/>
            <pc:sldMk cId="0" sldId="257"/>
            <ac:spMk id="67" creationId="{764EFA2E-5F34-447E-A789-05097D4BA631}"/>
          </ac:spMkLst>
        </pc:spChg>
        <pc:spChg chg="add mod">
          <ac:chgData name="منى الثبيتي" userId="cb151b56e55a1c37" providerId="LiveId" clId="{9C2BC415-B65C-4978-BC00-EE8097616984}" dt="2021-12-04T13:21:26.868" v="1110" actId="1076"/>
          <ac:spMkLst>
            <pc:docMk/>
            <pc:sldMk cId="0" sldId="257"/>
            <ac:spMk id="74" creationId="{08D2783F-FCC8-4581-ADA3-7494D89065D9}"/>
          </ac:spMkLst>
        </pc:spChg>
        <pc:spChg chg="del">
          <ac:chgData name="منى الثبيتي" userId="cb151b56e55a1c37" providerId="LiveId" clId="{9C2BC415-B65C-4978-BC00-EE8097616984}" dt="2021-12-04T11:09:37.313" v="169" actId="478"/>
          <ac:spMkLst>
            <pc:docMk/>
            <pc:sldMk cId="0" sldId="257"/>
            <ac:spMk id="1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0:52.138" v="830" actId="478"/>
          <ac:spMkLst>
            <pc:docMk/>
            <pc:sldMk cId="0" sldId="257"/>
            <ac:spMk id="18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8.137" v="166" actId="478"/>
          <ac:spMkLst>
            <pc:docMk/>
            <pc:sldMk cId="0" sldId="257"/>
            <ac:spMk id="19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09:26.458" v="165" actId="478"/>
          <ac:spMkLst>
            <pc:docMk/>
            <pc:sldMk cId="0" sldId="257"/>
            <ac:spMk id="192" creationId="{00000000-0000-0000-0000-000000000000}"/>
          </ac:spMkLst>
        </pc:spChg>
        <pc:spChg chg="ord">
          <ac:chgData name="منى الثبيتي" userId="cb151b56e55a1c37" providerId="LiveId" clId="{9C2BC415-B65C-4978-BC00-EE8097616984}" dt="2021-12-04T10:49:19.490" v="164" actId="166"/>
          <ac:spMkLst>
            <pc:docMk/>
            <pc:sldMk cId="0" sldId="257"/>
            <ac:spMk id="210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1:09:32.098" v="168" actId="478"/>
          <ac:spMkLst>
            <pc:docMk/>
            <pc:sldMk cId="0" sldId="257"/>
            <ac:spMk id="21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0:48:38.120" v="159" actId="1076"/>
          <ac:grpSpMkLst>
            <pc:docMk/>
            <pc:sldMk cId="0" sldId="257"/>
            <ac:grpSpMk id="2" creationId="{EC5E6DE3-67BE-4770-B639-684C41AD1D06}"/>
          </ac:grpSpMkLst>
        </pc:grpChg>
        <pc:grpChg chg="add mod">
          <ac:chgData name="منى الثبيتي" userId="cb151b56e55a1c37" providerId="LiveId" clId="{9C2BC415-B65C-4978-BC00-EE8097616984}" dt="2021-12-04T10:49:12.061" v="163" actId="1076"/>
          <ac:grpSpMkLst>
            <pc:docMk/>
            <pc:sldMk cId="0" sldId="257"/>
            <ac:grpSpMk id="45" creationId="{FD0907D1-E9CE-4F4C-87A5-F346DD6980CB}"/>
          </ac:grpSpMkLst>
        </pc:grpChg>
        <pc:grpChg chg="mod">
          <ac:chgData name="منى الثبيتي" userId="cb151b56e55a1c37" providerId="LiveId" clId="{9C2BC415-B65C-4978-BC00-EE8097616984}" dt="2021-12-04T10:48:50.115" v="160"/>
          <ac:grpSpMkLst>
            <pc:docMk/>
            <pc:sldMk cId="0" sldId="257"/>
            <ac:grpSpMk id="47" creationId="{5408D757-0A35-497A-9CEF-73E1699CD400}"/>
          </ac:grpSpMkLst>
        </pc:grpChg>
        <pc:grpChg chg="add mod">
          <ac:chgData name="منى الثبيتي" userId="cb151b56e55a1c37" providerId="LiveId" clId="{9C2BC415-B65C-4978-BC00-EE8097616984}" dt="2021-12-04T16:35:37.959" v="2011" actId="1076"/>
          <ac:grpSpMkLst>
            <pc:docMk/>
            <pc:sldMk cId="0" sldId="257"/>
            <ac:grpSpMk id="61" creationId="{561395E3-BCF4-460C-9E2D-AA10D9DD8B95}"/>
          </ac:grpSpMkLst>
        </pc:grpChg>
        <pc:grpChg chg="del">
          <ac:chgData name="منى الثبيتي" userId="cb151b56e55a1c37" providerId="LiveId" clId="{9C2BC415-B65C-4978-BC00-EE8097616984}" dt="2021-12-04T12:50:48.272" v="829" actId="478"/>
          <ac:grpSpMkLst>
            <pc:docMk/>
            <pc:sldMk cId="0" sldId="257"/>
            <ac:grpSpMk id="185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0:49:01.177" v="162" actId="14100"/>
          <ac:grpSpMkLst>
            <pc:docMk/>
            <pc:sldMk cId="0" sldId="257"/>
            <ac:grpSpMk id="21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21:09.563" v="1108" actId="1036"/>
          <ac:grpSpMkLst>
            <pc:docMk/>
            <pc:sldMk cId="0" sldId="257"/>
            <ac:grpSpMk id="21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55:21.997" v="876" actId="1076"/>
          <ac:picMkLst>
            <pc:docMk/>
            <pc:sldMk cId="0" sldId="257"/>
            <ac:picMk id="10" creationId="{5204BD19-C3B1-454F-B0DB-726988AB77C4}"/>
          </ac:picMkLst>
        </pc:picChg>
        <pc:picChg chg="add mod">
          <ac:chgData name="منى الثبيتي" userId="cb151b56e55a1c37" providerId="LiveId" clId="{9C2BC415-B65C-4978-BC00-EE8097616984}" dt="2021-12-04T12:55:24.066" v="877" actId="1076"/>
          <ac:picMkLst>
            <pc:docMk/>
            <pc:sldMk cId="0" sldId="257"/>
            <ac:picMk id="12" creationId="{E2F72827-068C-4726-8770-72E2B5124A4A}"/>
          </ac:picMkLst>
        </pc:picChg>
        <pc:picChg chg="mod">
          <ac:chgData name="منى الثبيتي" userId="cb151b56e55a1c37" providerId="LiveId" clId="{9C2BC415-B65C-4978-BC00-EE8097616984}" dt="2021-12-04T16:35:32.171" v="2010"/>
          <ac:picMkLst>
            <pc:docMk/>
            <pc:sldMk cId="0" sldId="257"/>
            <ac:picMk id="63" creationId="{95D110F8-DC1F-42EF-A737-F0E23A865431}"/>
          </ac:picMkLst>
        </pc:picChg>
        <pc:picChg chg="add mod">
          <ac:chgData name="منى الثبيتي" userId="cb151b56e55a1c37" providerId="LiveId" clId="{9C2BC415-B65C-4978-BC00-EE8097616984}" dt="2021-12-08T11:14:30.120" v="2333" actId="1076"/>
          <ac:picMkLst>
            <pc:docMk/>
            <pc:sldMk cId="0" sldId="257"/>
            <ac:picMk id="65" creationId="{71EB6735-2692-4A59-B6F7-E74B5E3BB3A9}"/>
          </ac:picMkLst>
        </pc:picChg>
        <pc:picChg chg="add mod">
          <ac:chgData name="منى الثبيتي" userId="cb151b56e55a1c37" providerId="LiveId" clId="{9C2BC415-B65C-4978-BC00-EE8097616984}" dt="2021-12-04T13:21:26.868" v="1110" actId="1076"/>
          <ac:picMkLst>
            <pc:docMk/>
            <pc:sldMk cId="0" sldId="257"/>
            <ac:picMk id="73" creationId="{5FC08D24-C95E-4F63-A54D-81E5A07E496A}"/>
          </ac:picMkLst>
        </pc:picChg>
      </pc:sldChg>
      <pc:sldChg chg="addSp delSp modSp mod">
        <pc:chgData name="منى الثبيتي" userId="cb151b56e55a1c37" providerId="LiveId" clId="{9C2BC415-B65C-4978-BC00-EE8097616984}" dt="2021-12-04T16:25:27.775" v="1945"/>
        <pc:sldMkLst>
          <pc:docMk/>
          <pc:sldMk cId="0" sldId="258"/>
        </pc:sldMkLst>
        <pc:spChg chg="add mod">
          <ac:chgData name="منى الثبيتي" userId="cb151b56e55a1c37" providerId="LiveId" clId="{9C2BC415-B65C-4978-BC00-EE8097616984}" dt="2021-12-04T16:25:24.541" v="1944" actId="2085"/>
          <ac:spMkLst>
            <pc:docMk/>
            <pc:sldMk cId="0" sldId="258"/>
            <ac:spMk id="2" creationId="{7C9D0A5B-ABFA-4B1D-B456-3532F88D51B8}"/>
          </ac:spMkLst>
        </pc:spChg>
        <pc:spChg chg="add del mod">
          <ac:chgData name="منى الثبيتي" userId="cb151b56e55a1c37" providerId="LiveId" clId="{9C2BC415-B65C-4978-BC00-EE8097616984}" dt="2021-12-04T11:46:10.849" v="171" actId="478"/>
          <ac:spMkLst>
            <pc:docMk/>
            <pc:sldMk cId="0" sldId="258"/>
            <ac:spMk id="3" creationId="{FF1D73F1-71B7-45E5-A502-54FECF8B5815}"/>
          </ac:spMkLst>
        </pc:spChg>
        <pc:spChg chg="add del mod">
          <ac:chgData name="منى الثبيتي" userId="cb151b56e55a1c37" providerId="LiveId" clId="{9C2BC415-B65C-4978-BC00-EE8097616984}" dt="2021-12-04T11:46:21.211" v="174" actId="478"/>
          <ac:spMkLst>
            <pc:docMk/>
            <pc:sldMk cId="0" sldId="258"/>
            <ac:spMk id="5" creationId="{D4F437BD-D988-419A-8DF2-B7A0A0D3BF1A}"/>
          </ac:spMkLst>
        </pc:spChg>
        <pc:spChg chg="add mod">
          <ac:chgData name="منى الثبيتي" userId="cb151b56e55a1c37" providerId="LiveId" clId="{9C2BC415-B65C-4978-BC00-EE8097616984}" dt="2021-12-04T12:45:04.957" v="807" actId="14100"/>
          <ac:spMkLst>
            <pc:docMk/>
            <pc:sldMk cId="0" sldId="258"/>
            <ac:spMk id="22" creationId="{A66EB30A-72D6-419B-99BF-0A4761F3E433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3" creationId="{3256B510-C3CD-4BE9-BA03-426D2A1B6E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5" creationId="{4ED8C92F-E856-4C8E-81AD-E1C7E6C89FE7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6" creationId="{8CCA6A31-50EF-43BF-8836-7A826E01C8B2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7" creationId="{A8AB3C2C-5C81-4976-B4E7-B6C0EA54B59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8" creationId="{9753A7F3-EBC9-4791-B268-65E189EB903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39" creationId="{1B164880-A048-4849-B3E5-09916A1940AE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0" creationId="{36C62651-F6AF-4511-B7CD-316EE87EEEC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1" creationId="{BC976EE2-96B1-4EDE-8B63-18D4E5E9A639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2" creationId="{CC8242B2-74E1-47A8-B5E5-8F176A00060F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3" creationId="{CE243457-CE4F-4B13-9684-4E7CE91C26EC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4" creationId="{9935275E-B202-4811-978C-5F59F8046C6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5" creationId="{839D68C6-99E1-4D4D-844D-CFFC06001F10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6" creationId="{9922D3CF-8E29-4089-A19B-EF136003D925}"/>
          </ac:spMkLst>
        </pc:spChg>
        <pc:spChg chg="mod">
          <ac:chgData name="منى الثبيتي" userId="cb151b56e55a1c37" providerId="LiveId" clId="{9C2BC415-B65C-4978-BC00-EE8097616984}" dt="2021-12-04T11:47:04.757" v="182"/>
          <ac:spMkLst>
            <pc:docMk/>
            <pc:sldMk cId="0" sldId="258"/>
            <ac:spMk id="47" creationId="{69BA7509-CDC0-4C5C-8FDF-416D958E8A97}"/>
          </ac:spMkLst>
        </pc:spChg>
        <pc:spChg chg="add mod">
          <ac:chgData name="منى الثبيتي" userId="cb151b56e55a1c37" providerId="LiveId" clId="{9C2BC415-B65C-4978-BC00-EE8097616984}" dt="2021-12-04T11:47:17.424" v="183" actId="13822"/>
          <ac:spMkLst>
            <pc:docMk/>
            <pc:sldMk cId="0" sldId="258"/>
            <ac:spMk id="48" creationId="{4C0E3AB4-C06B-4830-89E1-C213962C88DB}"/>
          </ac:spMkLst>
        </pc:spChg>
        <pc:spChg chg="mod">
          <ac:chgData name="منى الثبيتي" userId="cb151b56e55a1c37" providerId="LiveId" clId="{9C2BC415-B65C-4978-BC00-EE8097616984}" dt="2021-12-04T16:25:27.775" v="1945"/>
          <ac:spMkLst>
            <pc:docMk/>
            <pc:sldMk cId="0" sldId="258"/>
            <ac:spMk id="50" creationId="{4767D318-B44A-4C03-807C-2F39C2276539}"/>
          </ac:spMkLst>
        </pc:spChg>
        <pc:spChg chg="add mod">
          <ac:chgData name="منى الثبيتي" userId="cb151b56e55a1c37" providerId="LiveId" clId="{9C2BC415-B65C-4978-BC00-EE8097616984}" dt="2021-12-04T11:57:54.962" v="237" actId="13822"/>
          <ac:spMkLst>
            <pc:docMk/>
            <pc:sldMk cId="0" sldId="258"/>
            <ac:spMk id="51" creationId="{BEACD5EC-4BFD-4C70-8BAE-74A1510094CD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7" creationId="{0AB1A8E3-20EB-4799-BD9D-1CE0D961321F}"/>
          </ac:spMkLst>
        </pc:spChg>
        <pc:spChg chg="mod">
          <ac:chgData name="منى الثبيتي" userId="cb151b56e55a1c37" providerId="LiveId" clId="{9C2BC415-B65C-4978-BC00-EE8097616984}" dt="2021-12-04T12:02:49.942" v="425"/>
          <ac:spMkLst>
            <pc:docMk/>
            <pc:sldMk cId="0" sldId="258"/>
            <ac:spMk id="68" creationId="{15391AEC-50B8-4242-9D30-E837438C87AC}"/>
          </ac:spMkLst>
        </pc:spChg>
        <pc:spChg chg="del">
          <ac:chgData name="منى الثبيتي" userId="cb151b56e55a1c37" providerId="LiveId" clId="{9C2BC415-B65C-4978-BC00-EE8097616984}" dt="2021-12-04T11:46:05.855" v="170" actId="478"/>
          <ac:spMkLst>
            <pc:docMk/>
            <pc:sldMk cId="0" sldId="258"/>
            <ac:spMk id="22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15.933" v="172" actId="478"/>
          <ac:spMkLst>
            <pc:docMk/>
            <pc:sldMk cId="0" sldId="258"/>
            <ac:spMk id="225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1:56:21.830" v="235" actId="1036"/>
          <ac:spMkLst>
            <pc:docMk/>
            <pc:sldMk cId="0" sldId="258"/>
            <ac:spMk id="22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6:52.340" v="179" actId="478"/>
          <ac:spMkLst>
            <pc:docMk/>
            <pc:sldMk cId="0" sldId="258"/>
            <ac:spMk id="23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1:47:00.220" v="181" actId="478"/>
          <ac:spMkLst>
            <pc:docMk/>
            <pc:sldMk cId="0" sldId="258"/>
            <ac:spMk id="237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1:48:44.250" v="200" actId="1076"/>
          <ac:grpSpMkLst>
            <pc:docMk/>
            <pc:sldMk cId="0" sldId="258"/>
            <ac:grpSpMk id="24" creationId="{2983BB85-B76E-4851-AF16-4559665EB44C}"/>
          </ac:grpSpMkLst>
        </pc:grpChg>
        <pc:grpChg chg="add mod">
          <ac:chgData name="منى الثبيتي" userId="cb151b56e55a1c37" providerId="LiveId" clId="{9C2BC415-B65C-4978-BC00-EE8097616984}" dt="2021-12-04T11:47:34.197" v="198" actId="1037"/>
          <ac:grpSpMkLst>
            <pc:docMk/>
            <pc:sldMk cId="0" sldId="258"/>
            <ac:grpSpMk id="32" creationId="{31E766EE-2BE5-47A3-B65C-34EA304E4410}"/>
          </ac:grpSpMkLst>
        </pc:grpChg>
        <pc:grpChg chg="mod">
          <ac:chgData name="منى الثبيتي" userId="cb151b56e55a1c37" providerId="LiveId" clId="{9C2BC415-B65C-4978-BC00-EE8097616984}" dt="2021-12-04T11:47:04.757" v="182"/>
          <ac:grpSpMkLst>
            <pc:docMk/>
            <pc:sldMk cId="0" sldId="258"/>
            <ac:grpSpMk id="34" creationId="{394D0860-2096-454A-9593-95FB496737C7}"/>
          </ac:grpSpMkLst>
        </pc:grpChg>
        <pc:grpChg chg="add mod">
          <ac:chgData name="منى الثبيتي" userId="cb151b56e55a1c37" providerId="LiveId" clId="{9C2BC415-B65C-4978-BC00-EE8097616984}" dt="2021-12-04T16:25:27.775" v="1945"/>
          <ac:grpSpMkLst>
            <pc:docMk/>
            <pc:sldMk cId="0" sldId="258"/>
            <ac:grpSpMk id="49" creationId="{4E5A01F3-AB84-43C0-9F59-A3A825512C09}"/>
          </ac:grpSpMkLst>
        </pc:grpChg>
        <pc:grpChg chg="add mod">
          <ac:chgData name="منى الثبيتي" userId="cb151b56e55a1c37" providerId="LiveId" clId="{9C2BC415-B65C-4978-BC00-EE8097616984}" dt="2021-12-04T12:02:54.164" v="426" actId="1076"/>
          <ac:grpSpMkLst>
            <pc:docMk/>
            <pc:sldMk cId="0" sldId="258"/>
            <ac:grpSpMk id="66" creationId="{21BC7486-CF3E-4559-9C20-45D0AED02634}"/>
          </ac:grpSpMkLst>
        </pc:grpChg>
        <pc:grpChg chg="del">
          <ac:chgData name="منى الثبيتي" userId="cb151b56e55a1c37" providerId="LiveId" clId="{9C2BC415-B65C-4978-BC00-EE8097616984}" dt="2021-12-04T11:46:24.773" v="175" actId="478"/>
          <ac:grpSpMkLst>
            <pc:docMk/>
            <pc:sldMk cId="0" sldId="258"/>
            <ac:grpSpMk id="22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0.026" v="178" actId="478"/>
          <ac:grpSpMkLst>
            <pc:docMk/>
            <pc:sldMk cId="0" sldId="258"/>
            <ac:grpSpMk id="230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1:46:54.200" v="180" actId="478"/>
          <ac:grpSpMkLst>
            <pc:docMk/>
            <pc:sldMk cId="0" sldId="258"/>
            <ac:grpSpMk id="234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1:48:39.420" v="199" actId="1076"/>
          <ac:grpSpMkLst>
            <pc:docMk/>
            <pc:sldMk cId="0" sldId="258"/>
            <ac:grpSpMk id="24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1:55:40.770" v="205" actId="1076"/>
          <ac:picMkLst>
            <pc:docMk/>
            <pc:sldMk cId="0" sldId="258"/>
            <ac:picMk id="7" creationId="{0D33534E-0DCE-49F7-8F60-314D46546B45}"/>
          </ac:picMkLst>
        </pc:picChg>
        <pc:picChg chg="add mod">
          <ac:chgData name="منى الثبيتي" userId="cb151b56e55a1c37" providerId="LiveId" clId="{9C2BC415-B65C-4978-BC00-EE8097616984}" dt="2021-12-04T12:01:05.538" v="281" actId="1035"/>
          <ac:picMkLst>
            <pc:docMk/>
            <pc:sldMk cId="0" sldId="258"/>
            <ac:picMk id="9" creationId="{C25DACE8-2293-4ED0-9F6E-B2593A9EAC5C}"/>
          </ac:picMkLst>
        </pc:picChg>
        <pc:picChg chg="add mod">
          <ac:chgData name="منى الثبيتي" userId="cb151b56e55a1c37" providerId="LiveId" clId="{9C2BC415-B65C-4978-BC00-EE8097616984}" dt="2021-12-04T12:01:13.215" v="305" actId="1036"/>
          <ac:picMkLst>
            <pc:docMk/>
            <pc:sldMk cId="0" sldId="258"/>
            <ac:picMk id="11" creationId="{CA5E62F6-488E-4326-9A3C-E23D34F04154}"/>
          </ac:picMkLst>
        </pc:picChg>
        <pc:picChg chg="add mod modCrop">
          <ac:chgData name="منى الثبيتي" userId="cb151b56e55a1c37" providerId="LiveId" clId="{9C2BC415-B65C-4978-BC00-EE8097616984}" dt="2021-12-04T11:59:49.733" v="250" actId="1076"/>
          <ac:picMkLst>
            <pc:docMk/>
            <pc:sldMk cId="0" sldId="258"/>
            <ac:picMk id="13" creationId="{CED56203-960F-4788-B397-1DEE21E910CC}"/>
          </ac:picMkLst>
        </pc:picChg>
        <pc:picChg chg="add mod">
          <ac:chgData name="منى الثبيتي" userId="cb151b56e55a1c37" providerId="LiveId" clId="{9C2BC415-B65C-4978-BC00-EE8097616984}" dt="2021-12-04T12:01:21.280" v="356" actId="1037"/>
          <ac:picMkLst>
            <pc:docMk/>
            <pc:sldMk cId="0" sldId="258"/>
            <ac:picMk id="15" creationId="{C5B8BBAB-8BA3-4B24-B7BE-CCB6042C5AA4}"/>
          </ac:picMkLst>
        </pc:picChg>
        <pc:picChg chg="add mod">
          <ac:chgData name="منى الثبيتي" userId="cb151b56e55a1c37" providerId="LiveId" clId="{9C2BC415-B65C-4978-BC00-EE8097616984}" dt="2021-12-04T12:01:37.098" v="420" actId="1036"/>
          <ac:picMkLst>
            <pc:docMk/>
            <pc:sldMk cId="0" sldId="258"/>
            <ac:picMk id="17" creationId="{91B0B7C2-C8A0-4D73-A9FA-B5ECC4285BC2}"/>
          </ac:picMkLst>
        </pc:picChg>
        <pc:picChg chg="add mod">
          <ac:chgData name="منى الثبيتي" userId="cb151b56e55a1c37" providerId="LiveId" clId="{9C2BC415-B65C-4978-BC00-EE8097616984}" dt="2021-12-04T12:02:02.878" v="422" actId="1076"/>
          <ac:picMkLst>
            <pc:docMk/>
            <pc:sldMk cId="0" sldId="258"/>
            <ac:picMk id="19" creationId="{3667C7D5-0E2C-432E-892C-54E3D6C02FF2}"/>
          </ac:picMkLst>
        </pc:picChg>
        <pc:picChg chg="add mod">
          <ac:chgData name="منى الثبيتي" userId="cb151b56e55a1c37" providerId="LiveId" clId="{9C2BC415-B65C-4978-BC00-EE8097616984}" dt="2021-12-04T12:02:28.033" v="424" actId="1076"/>
          <ac:picMkLst>
            <pc:docMk/>
            <pc:sldMk cId="0" sldId="258"/>
            <ac:picMk id="21" creationId="{DDDABE40-3765-4084-A1BC-9B2304CABD55}"/>
          </ac:picMkLst>
        </pc:picChg>
        <pc:picChg chg="mod">
          <ac:chgData name="منى الثبيتي" userId="cb151b56e55a1c37" providerId="LiveId" clId="{9C2BC415-B65C-4978-BC00-EE8097616984}" dt="2021-12-04T16:25:27.775" v="1945"/>
          <ac:picMkLst>
            <pc:docMk/>
            <pc:sldMk cId="0" sldId="258"/>
            <ac:picMk id="52" creationId="{343C8DF6-5E7C-4790-AF40-0D2043231949}"/>
          </ac:picMkLst>
        </pc:picChg>
      </pc:sldChg>
      <pc:sldChg chg="addSp delSp modSp mod">
        <pc:chgData name="منى الثبيتي" userId="cb151b56e55a1c37" providerId="LiveId" clId="{9C2BC415-B65C-4978-BC00-EE8097616984}" dt="2021-12-04T16:25:49.277" v="1949"/>
        <pc:sldMkLst>
          <pc:docMk/>
          <pc:sldMk cId="0" sldId="259"/>
        </pc:sldMkLst>
        <pc:spChg chg="add mod">
          <ac:chgData name="منى الثبيتي" userId="cb151b56e55a1c37" providerId="LiveId" clId="{9C2BC415-B65C-4978-BC00-EE8097616984}" dt="2021-12-04T16:25:45.685" v="1948" actId="2085"/>
          <ac:spMkLst>
            <pc:docMk/>
            <pc:sldMk cId="0" sldId="259"/>
            <ac:spMk id="2" creationId="{B0A62B97-03AF-459B-A460-41F91F10E635}"/>
          </ac:spMkLst>
        </pc:spChg>
        <pc:spChg chg="add del mod">
          <ac:chgData name="منى الثبيتي" userId="cb151b56e55a1c37" providerId="LiveId" clId="{9C2BC415-B65C-4978-BC00-EE8097616984}" dt="2021-12-04T12:10:12.884" v="442" actId="478"/>
          <ac:spMkLst>
            <pc:docMk/>
            <pc:sldMk cId="0" sldId="259"/>
            <ac:spMk id="3" creationId="{681AEAAF-82F8-4A0D-9A9A-E655F81A6503}"/>
          </ac:spMkLst>
        </pc:spChg>
        <pc:spChg chg="add del mod">
          <ac:chgData name="منى الثبيتي" userId="cb151b56e55a1c37" providerId="LiveId" clId="{9C2BC415-B65C-4978-BC00-EE8097616984}" dt="2021-12-04T12:10:32.616" v="444" actId="478"/>
          <ac:spMkLst>
            <pc:docMk/>
            <pc:sldMk cId="0" sldId="259"/>
            <ac:spMk id="5" creationId="{1855370C-3619-440E-859C-697EA60F5D93}"/>
          </ac:spMkLst>
        </pc:spChg>
        <pc:spChg chg="mod">
          <ac:chgData name="منى الثبيتي" userId="cb151b56e55a1c37" providerId="LiveId" clId="{9C2BC415-B65C-4978-BC00-EE8097616984}" dt="2021-12-04T12:05:23.418" v="439" actId="1076"/>
          <ac:spMkLst>
            <pc:docMk/>
            <pc:sldMk cId="0" sldId="259"/>
            <ac:spMk id="43" creationId="{AD3D6C19-2E39-43AA-AA2B-BCFF6B14B3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5" creationId="{F5E14479-7566-41E2-903A-24D43DF3C3E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7" creationId="{65C6847B-3C12-44FD-9A0E-8ED30A916D11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8" creationId="{6055492B-81DF-4940-85BD-831F7D214B8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49" creationId="{C1E1450B-A6F1-4076-8E8C-EFD14C59AB9C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0" creationId="{B09782E4-3867-4452-B4F5-81E097F63C3F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1" creationId="{113BFFC3-E03F-4BC8-B32B-562CBC25AE82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2" creationId="{D31B9FF3-7D73-49B5-8FE0-EC3BE117B7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3" creationId="{77CCBD8B-6270-40E6-9682-272850ED2BCB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4" creationId="{2C7B4080-C258-490F-9731-F1AE41D027C5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5" creationId="{F5610C19-9270-492F-86F3-EFF582943A9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6" creationId="{AB56E8E9-EAD2-4E73-AD02-F70AE6F8E5A7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7" creationId="{4227E9E1-2FE2-4961-A278-D17E181FF766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8" creationId="{C5961B94-7A08-49E7-8FBB-336147900200}"/>
          </ac:spMkLst>
        </pc:spChg>
        <pc:spChg chg="mod">
          <ac:chgData name="منى الثبيتي" userId="cb151b56e55a1c37" providerId="LiveId" clId="{9C2BC415-B65C-4978-BC00-EE8097616984}" dt="2021-12-04T12:05:10.936" v="437"/>
          <ac:spMkLst>
            <pc:docMk/>
            <pc:sldMk cId="0" sldId="259"/>
            <ac:spMk id="59" creationId="{C3F93ABC-3780-4F9A-B0E7-BFF2353A24FF}"/>
          </ac:spMkLst>
        </pc:spChg>
        <pc:spChg chg="add mod">
          <ac:chgData name="منى الثبيتي" userId="cb151b56e55a1c37" providerId="LiveId" clId="{9C2BC415-B65C-4978-BC00-EE8097616984}" dt="2021-12-04T12:05:37.032" v="440" actId="1076"/>
          <ac:spMkLst>
            <pc:docMk/>
            <pc:sldMk cId="0" sldId="259"/>
            <ac:spMk id="60" creationId="{ABCDA3CD-E129-414B-9D98-E03404BCE29F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6" creationId="{802A9167-6EDB-446D-A474-C2EF3675D688}"/>
          </ac:spMkLst>
        </pc:spChg>
        <pc:spChg chg="add mod">
          <ac:chgData name="منى الثبيتي" userId="cb151b56e55a1c37" providerId="LiveId" clId="{9C2BC415-B65C-4978-BC00-EE8097616984}" dt="2021-12-04T12:11:36.522" v="445"/>
          <ac:spMkLst>
            <pc:docMk/>
            <pc:sldMk cId="0" sldId="259"/>
            <ac:spMk id="67" creationId="{8DB658A1-F875-4371-804B-76236FD53BEF}"/>
          </ac:spMkLst>
        </pc:spChg>
        <pc:spChg chg="mod">
          <ac:chgData name="منى الثبيتي" userId="cb151b56e55a1c37" providerId="LiveId" clId="{9C2BC415-B65C-4978-BC00-EE8097616984}" dt="2021-12-04T16:25:49.277" v="1949"/>
          <ac:spMkLst>
            <pc:docMk/>
            <pc:sldMk cId="0" sldId="259"/>
            <ac:spMk id="71" creationId="{7A0185B6-8AA8-4912-9B13-82151DCE4C06}"/>
          </ac:spMkLst>
        </pc:spChg>
        <pc:spChg chg="mod ord">
          <ac:chgData name="منى الثبيتي" userId="cb151b56e55a1c37" providerId="LiveId" clId="{9C2BC415-B65C-4978-BC00-EE8097616984}" dt="2021-12-04T12:27:40.254" v="600" actId="167"/>
          <ac:spMkLst>
            <pc:docMk/>
            <pc:sldMk cId="0" sldId="259"/>
            <ac:spMk id="25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28:32.956" v="625" actId="207"/>
          <ac:spMkLst>
            <pc:docMk/>
            <pc:sldMk cId="0" sldId="259"/>
            <ac:spMk id="27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1.035" v="441" actId="478"/>
          <ac:spMkLst>
            <pc:docMk/>
            <pc:sldMk cId="0" sldId="259"/>
            <ac:spMk id="28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10:18.174" v="443" actId="478"/>
          <ac:spMkLst>
            <pc:docMk/>
            <pc:sldMk cId="0" sldId="259"/>
            <ac:spMk id="28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05:18.930" v="438" actId="1076"/>
          <ac:grpSpMkLst>
            <pc:docMk/>
            <pc:sldMk cId="0" sldId="259"/>
            <ac:grpSpMk id="39" creationId="{A867A70C-07AC-4884-A131-DC356FB93E2D}"/>
          </ac:grpSpMkLst>
        </pc:grpChg>
        <pc:grpChg chg="add mod">
          <ac:chgData name="منى الثبيتي" userId="cb151b56e55a1c37" providerId="LiveId" clId="{9C2BC415-B65C-4978-BC00-EE8097616984}" dt="2021-12-04T12:39:31.489" v="730" actId="14100"/>
          <ac:grpSpMkLst>
            <pc:docMk/>
            <pc:sldMk cId="0" sldId="259"/>
            <ac:grpSpMk id="44" creationId="{FF151108-FE38-4FAE-A495-66AFE03EA31F}"/>
          </ac:grpSpMkLst>
        </pc:grpChg>
        <pc:grpChg chg="mod">
          <ac:chgData name="منى الثبيتي" userId="cb151b56e55a1c37" providerId="LiveId" clId="{9C2BC415-B65C-4978-BC00-EE8097616984}" dt="2021-12-04T12:05:10.936" v="437"/>
          <ac:grpSpMkLst>
            <pc:docMk/>
            <pc:sldMk cId="0" sldId="259"/>
            <ac:grpSpMk id="46" creationId="{8A4367B0-52AA-40A1-A15D-4AB7D38BDE82}"/>
          </ac:grpSpMkLst>
        </pc:grpChg>
        <pc:grpChg chg="add mod">
          <ac:chgData name="منى الثبيتي" userId="cb151b56e55a1c37" providerId="LiveId" clId="{9C2BC415-B65C-4978-BC00-EE8097616984}" dt="2021-12-04T16:25:49.277" v="1949"/>
          <ac:grpSpMkLst>
            <pc:docMk/>
            <pc:sldMk cId="0" sldId="259"/>
            <ac:grpSpMk id="70" creationId="{AADBE880-5C1D-4386-AEB8-2B8CAF16B9D4}"/>
          </ac:grpSpMkLst>
        </pc:grpChg>
        <pc:grpChg chg="mod ord">
          <ac:chgData name="منى الثبيتي" userId="cb151b56e55a1c37" providerId="LiveId" clId="{9C2BC415-B65C-4978-BC00-EE8097616984}" dt="2021-12-04T12:27:54.769" v="603" actId="170"/>
          <ac:grpSpMkLst>
            <pc:docMk/>
            <pc:sldMk cId="0" sldId="259"/>
            <ac:grpSpMk id="253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2:11:56.897" v="448" actId="688"/>
          <ac:grpSpMkLst>
            <pc:docMk/>
            <pc:sldMk cId="0" sldId="259"/>
            <ac:grpSpMk id="266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2:14:26.888" v="451" actId="478"/>
          <ac:picMkLst>
            <pc:docMk/>
            <pc:sldMk cId="0" sldId="259"/>
            <ac:picMk id="7" creationId="{AB024351-589B-4AFF-A101-8B8D3756C8AD}"/>
          </ac:picMkLst>
        </pc:picChg>
        <pc:picChg chg="add mod">
          <ac:chgData name="منى الثبيتي" userId="cb151b56e55a1c37" providerId="LiveId" clId="{9C2BC415-B65C-4978-BC00-EE8097616984}" dt="2021-12-04T12:15:06.175" v="463" actId="1038"/>
          <ac:picMkLst>
            <pc:docMk/>
            <pc:sldMk cId="0" sldId="259"/>
            <ac:picMk id="9" creationId="{C92618A5-A93F-4A68-B3EA-BD2DFED001E7}"/>
          </ac:picMkLst>
        </pc:picChg>
        <pc:picChg chg="add mod">
          <ac:chgData name="منى الثبيتي" userId="cb151b56e55a1c37" providerId="LiveId" clId="{9C2BC415-B65C-4978-BC00-EE8097616984}" dt="2021-12-04T12:20:28.123" v="508" actId="1035"/>
          <ac:picMkLst>
            <pc:docMk/>
            <pc:sldMk cId="0" sldId="259"/>
            <ac:picMk id="11" creationId="{903911FA-C6CA-4003-8445-17D3454EBAF1}"/>
          </ac:picMkLst>
        </pc:picChg>
        <pc:picChg chg="add mod">
          <ac:chgData name="منى الثبيتي" userId="cb151b56e55a1c37" providerId="LiveId" clId="{9C2BC415-B65C-4978-BC00-EE8097616984}" dt="2021-12-04T12:20:23.201" v="502" actId="1036"/>
          <ac:picMkLst>
            <pc:docMk/>
            <pc:sldMk cId="0" sldId="259"/>
            <ac:picMk id="13" creationId="{70D9A996-06CB-4565-9B67-F35D5568B5FE}"/>
          </ac:picMkLst>
        </pc:picChg>
        <pc:picChg chg="add mod">
          <ac:chgData name="منى الثبيتي" userId="cb151b56e55a1c37" providerId="LiveId" clId="{9C2BC415-B65C-4978-BC00-EE8097616984}" dt="2021-12-04T12:20:51.458" v="536" actId="1076"/>
          <ac:picMkLst>
            <pc:docMk/>
            <pc:sldMk cId="0" sldId="259"/>
            <ac:picMk id="15" creationId="{DCDFE4C1-9E14-4540-B240-762864A60537}"/>
          </ac:picMkLst>
        </pc:picChg>
        <pc:picChg chg="add mod">
          <ac:chgData name="منى الثبيتي" userId="cb151b56e55a1c37" providerId="LiveId" clId="{9C2BC415-B65C-4978-BC00-EE8097616984}" dt="2021-12-04T12:24:49.231" v="569" actId="1035"/>
          <ac:picMkLst>
            <pc:docMk/>
            <pc:sldMk cId="0" sldId="259"/>
            <ac:picMk id="17" creationId="{690E40AC-6EE5-4CF0-93FD-3C51BCF8D37E}"/>
          </ac:picMkLst>
        </pc:picChg>
        <pc:picChg chg="add mod modCrop">
          <ac:chgData name="منى الثبيتي" userId="cb151b56e55a1c37" providerId="LiveId" clId="{9C2BC415-B65C-4978-BC00-EE8097616984}" dt="2021-12-04T12:26:09.036" v="589" actId="1037"/>
          <ac:picMkLst>
            <pc:docMk/>
            <pc:sldMk cId="0" sldId="259"/>
            <ac:picMk id="19" creationId="{72B10BDD-5F78-4541-8831-06C2A1A8CDF7}"/>
          </ac:picMkLst>
        </pc:picChg>
        <pc:picChg chg="add mod">
          <ac:chgData name="منى الثبيتي" userId="cb151b56e55a1c37" providerId="LiveId" clId="{9C2BC415-B65C-4978-BC00-EE8097616984}" dt="2021-12-04T12:27:24.165" v="597" actId="1076"/>
          <ac:picMkLst>
            <pc:docMk/>
            <pc:sldMk cId="0" sldId="259"/>
            <ac:picMk id="21" creationId="{314680B2-6B00-412A-9FDC-7758F90E22B2}"/>
          </ac:picMkLst>
        </pc:picChg>
        <pc:picChg chg="add mod">
          <ac:chgData name="منى الثبيتي" userId="cb151b56e55a1c37" providerId="LiveId" clId="{9C2BC415-B65C-4978-BC00-EE8097616984}" dt="2021-12-04T12:11:36.522" v="445"/>
          <ac:picMkLst>
            <pc:docMk/>
            <pc:sldMk cId="0" sldId="259"/>
            <ac:picMk id="65" creationId="{50931FF7-BADA-463D-A674-7466D1811968}"/>
          </ac:picMkLst>
        </pc:picChg>
        <pc:picChg chg="mod">
          <ac:chgData name="منى الثبيتي" userId="cb151b56e55a1c37" providerId="LiveId" clId="{9C2BC415-B65C-4978-BC00-EE8097616984}" dt="2021-12-04T16:25:49.277" v="1949"/>
          <ac:picMkLst>
            <pc:docMk/>
            <pc:sldMk cId="0" sldId="259"/>
            <ac:picMk id="72" creationId="{8741AC85-A5B5-4169-9230-8A7609E98620}"/>
          </ac:picMkLst>
        </pc:picChg>
      </pc:sldChg>
      <pc:sldChg chg="addSp delSp modSp mod">
        <pc:chgData name="منى الثبيتي" userId="cb151b56e55a1c37" providerId="LiveId" clId="{9C2BC415-B65C-4978-BC00-EE8097616984}" dt="2021-12-07T22:36:24.936" v="2195"/>
        <pc:sldMkLst>
          <pc:docMk/>
          <pc:sldMk cId="0" sldId="260"/>
        </pc:sldMkLst>
        <pc:spChg chg="add mod">
          <ac:chgData name="منى الثبيتي" userId="cb151b56e55a1c37" providerId="LiveId" clId="{9C2BC415-B65C-4978-BC00-EE8097616984}" dt="2021-12-04T16:24:58.338" v="1940" actId="2085"/>
          <ac:spMkLst>
            <pc:docMk/>
            <pc:sldMk cId="0" sldId="260"/>
            <ac:spMk id="2" creationId="{78773C59-0A21-42AE-8A21-0FB54DD02CED}"/>
          </ac:spMkLst>
        </pc:spChg>
        <pc:spChg chg="add mod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11" creationId="{193E3530-E3A7-49BF-952F-8CB5637F33CF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5" creationId="{294E4656-6F83-43F4-BC97-2B912D965E13}"/>
          </ac:spMkLst>
        </pc:spChg>
        <pc:spChg chg="mod">
          <ac:chgData name="منى الثبيتي" userId="cb151b56e55a1c37" providerId="LiveId" clId="{9C2BC415-B65C-4978-BC00-EE8097616984}" dt="2021-12-04T10:38:24.195" v="81" actId="207"/>
          <ac:spMkLst>
            <pc:docMk/>
            <pc:sldMk cId="0" sldId="260"/>
            <ac:spMk id="56" creationId="{A3AF40BE-EBBB-48DC-ABD7-8A8FDBCE9F5F}"/>
          </ac:spMkLst>
        </pc:spChg>
        <pc:spChg chg="mod">
          <ac:chgData name="منى الثبيتي" userId="cb151b56e55a1c37" providerId="LiveId" clId="{9C2BC415-B65C-4978-BC00-EE8097616984}" dt="2021-12-04T10:40:32.425" v="95" actId="20577"/>
          <ac:spMkLst>
            <pc:docMk/>
            <pc:sldMk cId="0" sldId="260"/>
            <ac:spMk id="58" creationId="{94F18B53-0070-4B88-8350-304A1A6F16A8}"/>
          </ac:spMkLst>
        </pc:spChg>
        <pc:spChg chg="mod">
          <ac:chgData name="منى الثبيتي" userId="cb151b56e55a1c37" providerId="LiveId" clId="{9C2BC415-B65C-4978-BC00-EE8097616984}" dt="2021-12-04T10:38:10.573" v="80" actId="207"/>
          <ac:spMkLst>
            <pc:docMk/>
            <pc:sldMk cId="0" sldId="260"/>
            <ac:spMk id="59" creationId="{60FE9B9A-B8EE-4F84-9756-AA6DD7281A09}"/>
          </ac:spMkLst>
        </pc:spChg>
        <pc:spChg chg="mod topLvl">
          <ac:chgData name="منى الثبيتي" userId="cb151b56e55a1c37" providerId="LiveId" clId="{9C2BC415-B65C-4978-BC00-EE8097616984}" dt="2021-12-04T10:45:46.113" v="155" actId="164"/>
          <ac:spMkLst>
            <pc:docMk/>
            <pc:sldMk cId="0" sldId="260"/>
            <ac:spMk id="61" creationId="{0DA1B3EB-F7B5-4616-BF58-8230E106832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3" creationId="{786C53C1-F239-4015-95FB-A9590F654605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4" creationId="{8058238E-A71D-4211-B1AA-B2510A3174CC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5" creationId="{AA844A35-37B0-4DFA-A908-717B21F2A0AB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6" creationId="{D5FBBD4F-F66A-4416-9512-7D4FE9864693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7" creationId="{21FF5BF2-FA72-4C71-B565-A974D78DEE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8" creationId="{E5FDA698-BFF1-49AD-9214-23CB9D05F902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69" creationId="{7E604D3A-744D-440F-9635-68ECCDC51254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0" creationId="{8B5075E5-43A4-42D8-8A2A-603D2EB6BFDE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1" creationId="{ED33D418-1E6C-41CA-9B13-435D86E9F2E6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2" creationId="{31386F3C-6159-4FD4-86CE-BDE7AF1B46D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3" creationId="{A75E611B-BBE5-4E14-95AE-014447142FB7}"/>
          </ac:spMkLst>
        </pc:spChg>
        <pc:spChg chg="mod">
          <ac:chgData name="منى الثبيتي" userId="cb151b56e55a1c37" providerId="LiveId" clId="{9C2BC415-B65C-4978-BC00-EE8097616984}" dt="2021-12-04T10:44:01.685" v="137" actId="165"/>
          <ac:spMkLst>
            <pc:docMk/>
            <pc:sldMk cId="0" sldId="260"/>
            <ac:spMk id="74" creationId="{4F81DEF5-FE05-4471-90DC-5AC6A508148A}"/>
          </ac:spMkLst>
        </pc:spChg>
        <pc:spChg chg="mod">
          <ac:chgData name="منى الثبيتي" userId="cb151b56e55a1c37" providerId="LiveId" clId="{9C2BC415-B65C-4978-BC00-EE8097616984}" dt="2021-12-04T16:25:01.999" v="1941"/>
          <ac:spMkLst>
            <pc:docMk/>
            <pc:sldMk cId="0" sldId="260"/>
            <ac:spMk id="76" creationId="{4B04C4F7-29EE-4D58-821A-796A80517E15}"/>
          </ac:spMkLst>
        </pc:spChg>
        <pc:spChg chg="mod">
          <ac:chgData name="منى الثبيتي" userId="cb151b56e55a1c37" providerId="LiveId" clId="{9C2BC415-B65C-4978-BC00-EE8097616984}" dt="2021-12-04T10:40:00.357" v="89" actId="1076"/>
          <ac:spMkLst>
            <pc:docMk/>
            <pc:sldMk cId="0" sldId="260"/>
            <ac:spMk id="290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0:31:33.396" v="43" actId="255"/>
          <ac:spMkLst>
            <pc:docMk/>
            <pc:sldMk cId="0" sldId="260"/>
            <ac:spMk id="29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6:24.936" v="2195"/>
          <ac:spMkLst>
            <pc:docMk/>
            <pc:sldMk cId="0" sldId="260"/>
            <ac:spMk id="305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0:45:27.320" v="154" actId="164"/>
          <ac:grpSpMkLst>
            <pc:docMk/>
            <pc:sldMk cId="0" sldId="260"/>
            <ac:grpSpMk id="12" creationId="{F93521BE-8560-405A-8683-605F6E9284B7}"/>
          </ac:grpSpMkLst>
        </pc:grpChg>
        <pc:grpChg chg="add mod ord">
          <ac:chgData name="منى الثبيتي" userId="cb151b56e55a1c37" providerId="LiveId" clId="{9C2BC415-B65C-4978-BC00-EE8097616984}" dt="2021-12-04T10:46:01.187" v="157" actId="171"/>
          <ac:grpSpMkLst>
            <pc:docMk/>
            <pc:sldMk cId="0" sldId="260"/>
            <ac:grpSpMk id="13" creationId="{86DE4675-DC50-48C6-A19A-35F8D635F622}"/>
          </ac:grpSpMkLst>
        </pc:grpChg>
        <pc:grpChg chg="add mod">
          <ac:chgData name="منى الثبيتي" userId="cb151b56e55a1c37" providerId="LiveId" clId="{9C2BC415-B65C-4978-BC00-EE8097616984}" dt="2021-12-04T10:40:40.094" v="96" actId="1076"/>
          <ac:grpSpMkLst>
            <pc:docMk/>
            <pc:sldMk cId="0" sldId="260"/>
            <ac:grpSpMk id="54" creationId="{352284C4-7560-4C53-B952-5CFB6D29562D}"/>
          </ac:grpSpMkLst>
        </pc:grpChg>
        <pc:grpChg chg="add mod">
          <ac:chgData name="منى الثبيتي" userId="cb151b56e55a1c37" providerId="LiveId" clId="{9C2BC415-B65C-4978-BC00-EE8097616984}" dt="2021-12-04T10:44:45.454" v="148" actId="1076"/>
          <ac:grpSpMkLst>
            <pc:docMk/>
            <pc:sldMk cId="0" sldId="260"/>
            <ac:grpSpMk id="57" creationId="{C17AC65D-3FE7-4BE0-8A25-36A4FE7899EC}"/>
          </ac:grpSpMkLst>
        </pc:grpChg>
        <pc:grpChg chg="add del mod">
          <ac:chgData name="منى الثبيتي" userId="cb151b56e55a1c37" providerId="LiveId" clId="{9C2BC415-B65C-4978-BC00-EE8097616984}" dt="2021-12-04T10:44:01.685" v="137" actId="165"/>
          <ac:grpSpMkLst>
            <pc:docMk/>
            <pc:sldMk cId="0" sldId="260"/>
            <ac:grpSpMk id="60" creationId="{7B92D677-A01F-40A3-9E3B-3F68961BEDDD}"/>
          </ac:grpSpMkLst>
        </pc:grpChg>
        <pc:grpChg chg="mod topLvl">
          <ac:chgData name="منى الثبيتي" userId="cb151b56e55a1c37" providerId="LiveId" clId="{9C2BC415-B65C-4978-BC00-EE8097616984}" dt="2021-12-04T10:45:46.113" v="155" actId="164"/>
          <ac:grpSpMkLst>
            <pc:docMk/>
            <pc:sldMk cId="0" sldId="260"/>
            <ac:grpSpMk id="62" creationId="{750D01CF-AA6F-4629-ABF8-A81802D41415}"/>
          </ac:grpSpMkLst>
        </pc:grpChg>
        <pc:grpChg chg="add mod">
          <ac:chgData name="منى الثبيتي" userId="cb151b56e55a1c37" providerId="LiveId" clId="{9C2BC415-B65C-4978-BC00-EE8097616984}" dt="2021-12-04T16:25:01.999" v="1941"/>
          <ac:grpSpMkLst>
            <pc:docMk/>
            <pc:sldMk cId="0" sldId="260"/>
            <ac:grpSpMk id="75" creationId="{14C00AEB-EE03-47AD-A461-CA58295EA0F0}"/>
          </ac:grpSpMkLst>
        </pc:grpChg>
        <pc:grpChg chg="mod ord">
          <ac:chgData name="منى الثبيتي" userId="cb151b56e55a1c37" providerId="LiveId" clId="{9C2BC415-B65C-4978-BC00-EE8097616984}" dt="2021-12-04T10:40:22.672" v="93" actId="1076"/>
          <ac:grpSpMkLst>
            <pc:docMk/>
            <pc:sldMk cId="0" sldId="260"/>
            <ac:grpSpMk id="291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7T22:35:58.797" v="2192" actId="1076"/>
          <ac:grpSpMkLst>
            <pc:docMk/>
            <pc:sldMk cId="0" sldId="260"/>
            <ac:grpSpMk id="301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0:46:07.998" v="158" actId="1076"/>
          <ac:grpSpMkLst>
            <pc:docMk/>
            <pc:sldMk cId="0" sldId="260"/>
            <ac:grpSpMk id="321" creationId="{00000000-0000-0000-0000-000000000000}"/>
          </ac:grpSpMkLst>
        </pc:grpChg>
        <pc:graphicFrameChg chg="add mod ord modGraphic">
          <ac:chgData name="منى الثبيتي" userId="cb151b56e55a1c37" providerId="LiveId" clId="{9C2BC415-B65C-4978-BC00-EE8097616984}" dt="2021-12-07T22:35:04.835" v="2185" actId="20577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add mod">
          <ac:chgData name="منى الثبيتي" userId="cb151b56e55a1c37" providerId="LiveId" clId="{9C2BC415-B65C-4978-BC00-EE8097616984}" dt="2021-12-07T22:34:04.932" v="2141" actId="1076"/>
          <ac:picMkLst>
            <pc:docMk/>
            <pc:sldMk cId="0" sldId="260"/>
            <ac:picMk id="4" creationId="{56B548B5-D2E5-48A4-9990-D5E35D4E3F4C}"/>
          </ac:picMkLst>
        </pc:picChg>
        <pc:picChg chg="add mod">
          <ac:chgData name="منى الثبيتي" userId="cb151b56e55a1c37" providerId="LiveId" clId="{9C2BC415-B65C-4978-BC00-EE8097616984}" dt="2021-12-07T22:34:31.657" v="2144" actId="1076"/>
          <ac:picMkLst>
            <pc:docMk/>
            <pc:sldMk cId="0" sldId="260"/>
            <ac:picMk id="6" creationId="{74BDC35A-81E7-4A48-8DFD-697895911D21}"/>
          </ac:picMkLst>
        </pc:picChg>
        <pc:picChg chg="mod">
          <ac:chgData name="منى الثبيتي" userId="cb151b56e55a1c37" providerId="LiveId" clId="{9C2BC415-B65C-4978-BC00-EE8097616984}" dt="2021-12-04T16:25:01.999" v="1941"/>
          <ac:picMkLst>
            <pc:docMk/>
            <pc:sldMk cId="0" sldId="260"/>
            <ac:picMk id="77" creationId="{0EFA9157-2BD6-4FDE-8458-5068A9233F38}"/>
          </ac:picMkLst>
        </pc:picChg>
        <pc:picChg chg="add mod">
          <ac:chgData name="منى الثبيتي" userId="cb151b56e55a1c37" providerId="LiveId" clId="{9C2BC415-B65C-4978-BC00-EE8097616984}" dt="2021-12-07T22:35:32.531" v="2191" actId="14100"/>
          <ac:picMkLst>
            <pc:docMk/>
            <pc:sldMk cId="0" sldId="260"/>
            <ac:picMk id="78" creationId="{BA492D65-F341-4258-85AA-6FA4807D360E}"/>
          </ac:picMkLst>
        </pc:picChg>
      </pc:sldChg>
      <pc:sldChg chg="addSp delSp modSp mod">
        <pc:chgData name="منى الثبيتي" userId="cb151b56e55a1c37" providerId="LiveId" clId="{9C2BC415-B65C-4978-BC00-EE8097616984}" dt="2021-12-04T16:34:30.909" v="2004"/>
        <pc:sldMkLst>
          <pc:docMk/>
          <pc:sldMk cId="0" sldId="261"/>
        </pc:sldMkLst>
        <pc:spChg chg="add mod">
          <ac:chgData name="منى الثبيتي" userId="cb151b56e55a1c37" providerId="LiveId" clId="{9C2BC415-B65C-4978-BC00-EE8097616984}" dt="2021-12-04T16:34:27.952" v="2003" actId="2085"/>
          <ac:spMkLst>
            <pc:docMk/>
            <pc:sldMk cId="0" sldId="261"/>
            <ac:spMk id="2" creationId="{88A1C84B-3782-44CB-B352-D35F46E0E3C2}"/>
          </ac:spMkLst>
        </pc:spChg>
        <pc:spChg chg="add del mod">
          <ac:chgData name="منى الثبيتي" userId="cb151b56e55a1c37" providerId="LiveId" clId="{9C2BC415-B65C-4978-BC00-EE8097616984}" dt="2021-12-04T12:33:32.545" v="715" actId="478"/>
          <ac:spMkLst>
            <pc:docMk/>
            <pc:sldMk cId="0" sldId="261"/>
            <ac:spMk id="3" creationId="{7F8270E0-EBA7-4010-AD5D-CF65E0872BB1}"/>
          </ac:spMkLst>
        </pc:spChg>
        <pc:spChg chg="add del mod">
          <ac:chgData name="منى الثبيتي" userId="cb151b56e55a1c37" providerId="LiveId" clId="{9C2BC415-B65C-4978-BC00-EE8097616984}" dt="2021-12-04T12:33:46.570" v="719" actId="478"/>
          <ac:spMkLst>
            <pc:docMk/>
            <pc:sldMk cId="0" sldId="261"/>
            <ac:spMk id="5" creationId="{6004D95D-2171-417F-9C24-4DDBF28CC43B}"/>
          </ac:spMkLst>
        </pc:spChg>
        <pc:spChg chg="add del mod">
          <ac:chgData name="منى الثبيتي" userId="cb151b56e55a1c37" providerId="LiveId" clId="{9C2BC415-B65C-4978-BC00-EE8097616984}" dt="2021-12-04T12:33:54.481" v="721" actId="478"/>
          <ac:spMkLst>
            <pc:docMk/>
            <pc:sldMk cId="0" sldId="261"/>
            <ac:spMk id="7" creationId="{BB728DD7-F667-46C1-BA43-0E638A95B6F7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9" creationId="{9A957B9E-79B1-4DDF-A62E-9DB3153D8978}"/>
          </ac:spMkLst>
        </pc:spChg>
        <pc:spChg chg="add mod">
          <ac:chgData name="منى الثبيتي" userId="cb151b56e55a1c37" providerId="LiveId" clId="{9C2BC415-B65C-4978-BC00-EE8097616984}" dt="2021-12-04T12:31:28.802" v="704" actId="1076"/>
          <ac:spMkLst>
            <pc:docMk/>
            <pc:sldMk cId="0" sldId="261"/>
            <ac:spMk id="51" creationId="{193EE10F-94E5-406F-A1F3-B46F35434342}"/>
          </ac:spMkLst>
        </pc:spChg>
        <pc:spChg chg="add mod">
          <ac:chgData name="منى الثبيتي" userId="cb151b56e55a1c37" providerId="LiveId" clId="{9C2BC415-B65C-4978-BC00-EE8097616984}" dt="2021-12-04T12:32:43.941" v="709" actId="1076"/>
          <ac:spMkLst>
            <pc:docMk/>
            <pc:sldMk cId="0" sldId="261"/>
            <ac:spMk id="53" creationId="{E7605D41-89CB-49A0-9BFE-92AB659C786C}"/>
          </ac:spMkLst>
        </pc:spChg>
        <pc:spChg chg="mod">
          <ac:chgData name="منى الثبيتي" userId="cb151b56e55a1c37" providerId="LiveId" clId="{9C2BC415-B65C-4978-BC00-EE8097616984}" dt="2021-12-04T16:34:30.909" v="2004"/>
          <ac:spMkLst>
            <pc:docMk/>
            <pc:sldMk cId="0" sldId="261"/>
            <ac:spMk id="55" creationId="{88426A4C-27DE-4032-8A50-9FF05416738F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4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2:34:25.659" v="723" actId="13822"/>
          <ac:spMkLst>
            <pc:docMk/>
            <pc:sldMk cId="0" sldId="261"/>
            <ac:spMk id="350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2:39:48.055" v="732" actId="478"/>
          <ac:spMkLst>
            <pc:docMk/>
            <pc:sldMk cId="0" sldId="261"/>
            <ac:spMk id="35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27.291" v="714" actId="478"/>
          <ac:spMkLst>
            <pc:docMk/>
            <pc:sldMk cId="0" sldId="261"/>
            <ac:spMk id="35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50.955" v="720" actId="478"/>
          <ac:spMkLst>
            <pc:docMk/>
            <pc:sldMk cId="0" sldId="261"/>
            <ac:spMk id="35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3:40.890" v="718" actId="478"/>
          <ac:spMkLst>
            <pc:docMk/>
            <pc:sldMk cId="0" sldId="261"/>
            <ac:spMk id="354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2:33:37.283" v="717" actId="478"/>
          <ac:spMkLst>
            <pc:docMk/>
            <pc:sldMk cId="0" sldId="261"/>
            <ac:spMk id="35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31:02.146" v="701" actId="478"/>
          <ac:spMkLst>
            <pc:docMk/>
            <pc:sldMk cId="0" sldId="261"/>
            <ac:spMk id="361" creationId="{00000000-0000-0000-0000-000000000000}"/>
          </ac:spMkLst>
        </pc:s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4" creationId="{4CDA294E-04F0-432A-AA28-A6AFD2863EFB}"/>
          </ac:grpSpMkLst>
        </pc:grpChg>
        <pc:grpChg chg="mod">
          <ac:chgData name="منى الثبيتي" userId="cb151b56e55a1c37" providerId="LiveId" clId="{9C2BC415-B65C-4978-BC00-EE8097616984}" dt="2021-12-04T12:32:34.124" v="708" actId="1076"/>
          <ac:grpSpMkLst>
            <pc:docMk/>
            <pc:sldMk cId="0" sldId="261"/>
            <ac:grpSpMk id="38" creationId="{68D03591-E670-423C-A581-63A8E3A17513}"/>
          </ac:grpSpMkLst>
        </pc:grpChg>
        <pc:grpChg chg="add mod">
          <ac:chgData name="منى الثبيتي" userId="cb151b56e55a1c37" providerId="LiveId" clId="{9C2BC415-B65C-4978-BC00-EE8097616984}" dt="2021-12-04T16:34:30.909" v="2004"/>
          <ac:grpSpMkLst>
            <pc:docMk/>
            <pc:sldMk cId="0" sldId="261"/>
            <ac:grpSpMk id="54" creationId="{992AC4CA-BD80-467D-9440-0ECC42A3BFAE}"/>
          </ac:grpSpMkLst>
        </pc:grpChg>
        <pc:grpChg chg="mod">
          <ac:chgData name="منى الثبيتي" userId="cb151b56e55a1c37" providerId="LiveId" clId="{9C2BC415-B65C-4978-BC00-EE8097616984}" dt="2021-12-04T12:30:51.981" v="699" actId="1036"/>
          <ac:grpSpMkLst>
            <pc:docMk/>
            <pc:sldMk cId="0" sldId="261"/>
            <ac:grpSpMk id="33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2:31:00.032" v="700" actId="1076"/>
          <ac:grpSpMkLst>
            <pc:docMk/>
            <pc:sldMk cId="0" sldId="261"/>
            <ac:grpSpMk id="356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2:46:42.277" v="817" actId="1036"/>
          <ac:picMkLst>
            <pc:docMk/>
            <pc:sldMk cId="0" sldId="261"/>
            <ac:picMk id="11" creationId="{0F27D066-D4DD-4250-A68D-94F787977AEA}"/>
          </ac:picMkLst>
        </pc:picChg>
        <pc:picChg chg="add mod">
          <ac:chgData name="منى الثبيتي" userId="cb151b56e55a1c37" providerId="LiveId" clId="{9C2BC415-B65C-4978-BC00-EE8097616984}" dt="2021-12-04T12:47:06.308" v="820"/>
          <ac:picMkLst>
            <pc:docMk/>
            <pc:sldMk cId="0" sldId="261"/>
            <ac:picMk id="13" creationId="{CABF085C-08EB-4FBA-A109-48977F979461}"/>
          </ac:picMkLst>
        </pc:picChg>
        <pc:picChg chg="add mod">
          <ac:chgData name="منى الثبيتي" userId="cb151b56e55a1c37" providerId="LiveId" clId="{9C2BC415-B65C-4978-BC00-EE8097616984}" dt="2021-12-04T12:48:36.081" v="823"/>
          <ac:picMkLst>
            <pc:docMk/>
            <pc:sldMk cId="0" sldId="261"/>
            <ac:picMk id="15" creationId="{A6AFF4CD-A8C7-4838-AEE3-911FBB2ED528}"/>
          </ac:picMkLst>
        </pc:picChg>
        <pc:picChg chg="add mod ord">
          <ac:chgData name="منى الثبيتي" userId="cb151b56e55a1c37" providerId="LiveId" clId="{9C2BC415-B65C-4978-BC00-EE8097616984}" dt="2021-12-04T12:33:00.247" v="712" actId="171"/>
          <ac:picMkLst>
            <pc:docMk/>
            <pc:sldMk cId="0" sldId="261"/>
            <ac:picMk id="52" creationId="{A6F41723-BD9A-499B-9A8A-5066AF0FFCE9}"/>
          </ac:picMkLst>
        </pc:picChg>
        <pc:picChg chg="mod">
          <ac:chgData name="منى الثبيتي" userId="cb151b56e55a1c37" providerId="LiveId" clId="{9C2BC415-B65C-4978-BC00-EE8097616984}" dt="2021-12-04T16:34:30.909" v="2004"/>
          <ac:picMkLst>
            <pc:docMk/>
            <pc:sldMk cId="0" sldId="261"/>
            <ac:picMk id="56" creationId="{60A05C79-90FB-4ED9-A8C3-85C2DAC3BA04}"/>
          </ac:picMkLst>
        </pc:picChg>
      </pc:sldChg>
      <pc:sldChg chg="addSp delSp modSp mod ord">
        <pc:chgData name="منى الثبيتي" userId="cb151b56e55a1c37" providerId="LiveId" clId="{9C2BC415-B65C-4978-BC00-EE8097616984}" dt="2021-12-04T16:33:45.518" v="1979" actId="1076"/>
        <pc:sldMkLst>
          <pc:docMk/>
          <pc:sldMk cId="0" sldId="262"/>
        </pc:sldMkLst>
        <pc:spChg chg="add mod">
          <ac:chgData name="منى الثبيتي" userId="cb151b56e55a1c37" providerId="LiveId" clId="{9C2BC415-B65C-4978-BC00-EE8097616984}" dt="2021-12-04T16:32:50.371" v="1955" actId="2085"/>
          <ac:spMkLst>
            <pc:docMk/>
            <pc:sldMk cId="0" sldId="262"/>
            <ac:spMk id="2" creationId="{A38A3A8A-7F8C-4B7A-B0CB-3B39CF55D467}"/>
          </ac:spMkLst>
        </pc:spChg>
        <pc:spChg chg="add del mod">
          <ac:chgData name="منى الثبيتي" userId="cb151b56e55a1c37" providerId="LiveId" clId="{9C2BC415-B65C-4978-BC00-EE8097616984}" dt="2021-12-04T12:37:38.525" v="728" actId="478"/>
          <ac:spMkLst>
            <pc:docMk/>
            <pc:sldMk cId="0" sldId="262"/>
            <ac:spMk id="3" creationId="{B8A279F5-E9FA-4D70-B186-C1926B2282F4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3" creationId="{09783347-C721-48DD-A42B-65051EA048F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5" creationId="{6FB29BFB-0F16-49DA-89A1-11F5B0C31E5F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6" creationId="{2F31B455-3E7F-4ABE-AFFE-17A546D735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7" creationId="{4C82D394-2FF9-40C3-8EE9-1CB00F1037F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8" creationId="{87A5A092-8156-4109-A176-C8101536F33C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39" creationId="{3BB622D0-6E44-498F-BF14-B633E09EE2CA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0" creationId="{AAD2E029-803C-431F-B673-4555388D8A16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1" creationId="{9A13BD96-BD0B-4C67-A072-B909B0313441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2" creationId="{9E11E740-8191-4323-B58D-56A21F47F3A5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3" creationId="{DF7AEE58-6B2A-45D6-9E4F-09BD29F17918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4" creationId="{8A01EA29-F28C-4BA2-80FE-B1F5333C45D3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5" creationId="{D3CA742D-0D27-4733-9F71-CAC15477013B}"/>
          </ac:spMkLst>
        </pc:spChg>
        <pc:spChg chg="mod">
          <ac:chgData name="منى الثبيتي" userId="cb151b56e55a1c37" providerId="LiveId" clId="{9C2BC415-B65C-4978-BC00-EE8097616984}" dt="2021-12-04T12:39:11.117" v="729"/>
          <ac:spMkLst>
            <pc:docMk/>
            <pc:sldMk cId="0" sldId="262"/>
            <ac:spMk id="46" creationId="{B13CBF80-8A7E-40CD-9E98-99E22C35ACE2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48" creationId="{260DF2F5-ADA9-4FD5-AF95-6883865EA46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0" creationId="{AD1FDB36-EFBE-4231-A0BE-426BBF91B575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1" creationId="{5C764250-C409-4D9F-8284-746AC34FA660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2" creationId="{8501A44B-D046-4647-A4CC-502C042631AC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3" creationId="{1D1F0BA9-4A5E-40F6-A27D-3C64A1E319E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4" creationId="{11EFE1E3-1A34-4EF7-80DC-7D87781BC96E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5" creationId="{CC79C80A-39BD-44F9-8373-7D3100BDA40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6" creationId="{8578B797-E89E-4580-A398-A6D56515C2D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7" creationId="{3A3A42C8-BA26-4CE2-9C39-58762D27E80F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8" creationId="{5250F446-9807-4D62-8A11-31A6A88F9B2B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59" creationId="{B7674306-6CA9-45DB-B50C-2705060FB4A7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0" creationId="{268D4A17-F72A-4EEB-AD80-1C85709E9773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1" creationId="{4EA78435-FC23-47A2-96D7-ED2E79778E39}"/>
          </ac:spMkLst>
        </pc:spChg>
        <pc:spChg chg="mod">
          <ac:chgData name="منى الثبيتي" userId="cb151b56e55a1c37" providerId="LiveId" clId="{9C2BC415-B65C-4978-BC00-EE8097616984}" dt="2021-12-04T12:39:52.596" v="733"/>
          <ac:spMkLst>
            <pc:docMk/>
            <pc:sldMk cId="0" sldId="262"/>
            <ac:spMk id="62" creationId="{5F8AA02A-5FBE-4C6C-B451-CA2B5EA7F0FE}"/>
          </ac:spMkLst>
        </pc:spChg>
        <pc:spChg chg="add mod">
          <ac:chgData name="منى الثبيتي" userId="cb151b56e55a1c37" providerId="LiveId" clId="{9C2BC415-B65C-4978-BC00-EE8097616984}" dt="2021-12-04T12:45:14.793" v="809" actId="1076"/>
          <ac:spMkLst>
            <pc:docMk/>
            <pc:sldMk cId="0" sldId="262"/>
            <ac:spMk id="63" creationId="{43AEE8CF-3E5A-4ED4-93E1-5C08A9539852}"/>
          </ac:spMkLst>
        </pc:spChg>
        <pc:spChg chg="mod">
          <ac:chgData name="منى الثبيتي" userId="cb151b56e55a1c37" providerId="LiveId" clId="{9C2BC415-B65C-4978-BC00-EE8097616984}" dt="2021-12-04T16:33:24.110" v="1963"/>
          <ac:spMkLst>
            <pc:docMk/>
            <pc:sldMk cId="0" sldId="262"/>
            <ac:spMk id="65" creationId="{EA8B830F-3BEE-44DA-8D44-DEC537EFB39D}"/>
          </ac:spMkLst>
        </pc:spChg>
        <pc:spChg chg="del">
          <ac:chgData name="منى الثبيتي" userId="cb151b56e55a1c37" providerId="LiveId" clId="{9C2BC415-B65C-4978-BC00-EE8097616984}" dt="2021-12-04T12:37:30.216" v="726" actId="478"/>
          <ac:spMkLst>
            <pc:docMk/>
            <pc:sldMk cId="0" sldId="262"/>
            <ac:spMk id="382" creationId="{00000000-0000-0000-0000-000000000000}"/>
          </ac:spMkLst>
        </pc:spChg>
        <pc:grpChg chg="ord">
          <ac:chgData name="منى الثبيتي" userId="cb151b56e55a1c37" providerId="LiveId" clId="{9C2BC415-B65C-4978-BC00-EE8097616984}" dt="2021-12-04T16:33:18.088" v="1962" actId="166"/>
          <ac:grpSpMkLst>
            <pc:docMk/>
            <pc:sldMk cId="0" sldId="262"/>
            <ac:grpSpMk id="26" creationId="{BBD82301-5CA5-4AB4-936B-10C285F93C5F}"/>
          </ac:grpSpMkLst>
        </pc:grpChg>
        <pc:grpChg chg="add del mod">
          <ac:chgData name="منى الثبيتي" userId="cb151b56e55a1c37" providerId="LiveId" clId="{9C2BC415-B65C-4978-BC00-EE8097616984}" dt="2021-12-04T12:39:58.217" v="763" actId="478"/>
          <ac:grpSpMkLst>
            <pc:docMk/>
            <pc:sldMk cId="0" sldId="262"/>
            <ac:grpSpMk id="32" creationId="{325C32EE-E43F-492D-A8D7-22D15B7366F1}"/>
          </ac:grpSpMkLst>
        </pc:grpChg>
        <pc:grpChg chg="mod">
          <ac:chgData name="منى الثبيتي" userId="cb151b56e55a1c37" providerId="LiveId" clId="{9C2BC415-B65C-4978-BC00-EE8097616984}" dt="2021-12-04T12:39:11.117" v="729"/>
          <ac:grpSpMkLst>
            <pc:docMk/>
            <pc:sldMk cId="0" sldId="262"/>
            <ac:grpSpMk id="34" creationId="{D35D63A3-5AAF-48AB-BE2C-9AD5BD981012}"/>
          </ac:grpSpMkLst>
        </pc:grpChg>
        <pc:grpChg chg="add mod">
          <ac:chgData name="منى الثبيتي" userId="cb151b56e55a1c37" providerId="LiveId" clId="{9C2BC415-B65C-4978-BC00-EE8097616984}" dt="2021-12-04T12:40:06.379" v="806" actId="1038"/>
          <ac:grpSpMkLst>
            <pc:docMk/>
            <pc:sldMk cId="0" sldId="262"/>
            <ac:grpSpMk id="47" creationId="{DCBFE67B-1996-41EF-BA9C-50247F85285D}"/>
          </ac:grpSpMkLst>
        </pc:grpChg>
        <pc:grpChg chg="mod">
          <ac:chgData name="منى الثبيتي" userId="cb151b56e55a1c37" providerId="LiveId" clId="{9C2BC415-B65C-4978-BC00-EE8097616984}" dt="2021-12-04T12:39:52.596" v="733"/>
          <ac:grpSpMkLst>
            <pc:docMk/>
            <pc:sldMk cId="0" sldId="262"/>
            <ac:grpSpMk id="49" creationId="{DB8B29D2-6606-4B22-B57F-DD313E632A78}"/>
          </ac:grpSpMkLst>
        </pc:grpChg>
        <pc:grpChg chg="add mod">
          <ac:chgData name="منى الثبيتي" userId="cb151b56e55a1c37" providerId="LiveId" clId="{9C2BC415-B65C-4978-BC00-EE8097616984}" dt="2021-12-04T16:33:45.518" v="1979" actId="1076"/>
          <ac:grpSpMkLst>
            <pc:docMk/>
            <pc:sldMk cId="0" sldId="262"/>
            <ac:grpSpMk id="64" creationId="{78758777-363D-4A66-8ED0-34F184B1E561}"/>
          </ac:grpSpMkLst>
        </pc:grpChg>
        <pc:picChg chg="add mod">
          <ac:chgData name="منى الثبيتي" userId="cb151b56e55a1c37" providerId="LiveId" clId="{9C2BC415-B65C-4978-BC00-EE8097616984}" dt="2021-12-04T12:46:02.202" v="811"/>
          <ac:picMkLst>
            <pc:docMk/>
            <pc:sldMk cId="0" sldId="262"/>
            <ac:picMk id="5" creationId="{D4C001B0-8E22-4D03-A414-5CF1C4DB4557}"/>
          </ac:picMkLst>
        </pc:picChg>
        <pc:picChg chg="ord">
          <ac:chgData name="منى الثبيتي" userId="cb151b56e55a1c37" providerId="LiveId" clId="{9C2BC415-B65C-4978-BC00-EE8097616984}" dt="2021-12-04T16:33:18.088" v="1962" actId="166"/>
          <ac:picMkLst>
            <pc:docMk/>
            <pc:sldMk cId="0" sldId="262"/>
            <ac:picMk id="29" creationId="{7E852A85-97D1-4361-A8B1-4BACBA4FD6AD}"/>
          </ac:picMkLst>
        </pc:picChg>
        <pc:picChg chg="mod">
          <ac:chgData name="منى الثبيتي" userId="cb151b56e55a1c37" providerId="LiveId" clId="{9C2BC415-B65C-4978-BC00-EE8097616984}" dt="2021-12-04T16:33:24.110" v="1963"/>
          <ac:picMkLst>
            <pc:docMk/>
            <pc:sldMk cId="0" sldId="262"/>
            <ac:picMk id="66" creationId="{077036ED-744A-4AA7-B9B0-18B4F415D5C2}"/>
          </ac:picMkLst>
        </pc:picChg>
      </pc:sldChg>
      <pc:sldChg chg="addSp delSp modSp mod ord modAnim">
        <pc:chgData name="منى الثبيتي" userId="cb151b56e55a1c37" providerId="LiveId" clId="{9C2BC415-B65C-4978-BC00-EE8097616984}" dt="2021-12-08T11:13:57.910" v="2329" actId="1076"/>
        <pc:sldMkLst>
          <pc:docMk/>
          <pc:sldMk cId="0" sldId="263"/>
        </pc:sldMkLst>
        <pc:spChg chg="add mod">
          <ac:chgData name="منى الثبيتي" userId="cb151b56e55a1c37" providerId="LiveId" clId="{9C2BC415-B65C-4978-BC00-EE8097616984}" dt="2021-12-04T16:34:50.480" v="2007" actId="2085"/>
          <ac:spMkLst>
            <pc:docMk/>
            <pc:sldMk cId="0" sldId="263"/>
            <ac:spMk id="2" creationId="{905C0F48-9BE9-4C88-95B2-7EFF4A2E3A79}"/>
          </ac:spMkLst>
        </pc:spChg>
        <pc:spChg chg="add del mod">
          <ac:chgData name="منى الثبيتي" userId="cb151b56e55a1c37" providerId="LiveId" clId="{9C2BC415-B65C-4978-BC00-EE8097616984}" dt="2021-12-04T12:59:48.388" v="883" actId="478"/>
          <ac:spMkLst>
            <pc:docMk/>
            <pc:sldMk cId="0" sldId="263"/>
            <ac:spMk id="3" creationId="{777A557E-57F6-4DE2-B08A-FD27A58A9CF1}"/>
          </ac:spMkLst>
        </pc:spChg>
        <pc:spChg chg="add del mod">
          <ac:chgData name="منى الثبيتي" userId="cb151b56e55a1c37" providerId="LiveId" clId="{9C2BC415-B65C-4978-BC00-EE8097616984}" dt="2021-12-04T13:02:19.215" v="929" actId="478"/>
          <ac:spMkLst>
            <pc:docMk/>
            <pc:sldMk cId="0" sldId="263"/>
            <ac:spMk id="7" creationId="{2A5C9719-76C5-4710-A7DB-E5A674507DA7}"/>
          </ac:spMkLst>
        </pc:spChg>
        <pc:spChg chg="add del mod">
          <ac:chgData name="منى الثبيتي" userId="cb151b56e55a1c37" providerId="LiveId" clId="{9C2BC415-B65C-4978-BC00-EE8097616984}" dt="2021-12-04T13:02:27.749" v="932" actId="478"/>
          <ac:spMkLst>
            <pc:docMk/>
            <pc:sldMk cId="0" sldId="263"/>
            <ac:spMk id="9" creationId="{95713B1B-6454-4E62-A3F8-920EC503B256}"/>
          </ac:spMkLst>
        </pc:spChg>
        <pc:spChg chg="add del mod">
          <ac:chgData name="منى الثبيتي" userId="cb151b56e55a1c37" providerId="LiveId" clId="{9C2BC415-B65C-4978-BC00-EE8097616984}" dt="2021-12-04T13:02:37.073" v="935" actId="478"/>
          <ac:spMkLst>
            <pc:docMk/>
            <pc:sldMk cId="0" sldId="263"/>
            <ac:spMk id="11" creationId="{19563603-6DA0-4A1C-91EB-8D7C4D8D14BD}"/>
          </ac:spMkLst>
        </pc:spChg>
        <pc:spChg chg="add del mod">
          <ac:chgData name="منى الثبيتي" userId="cb151b56e55a1c37" providerId="LiveId" clId="{9C2BC415-B65C-4978-BC00-EE8097616984}" dt="2021-12-04T13:02:58.148" v="940" actId="478"/>
          <ac:spMkLst>
            <pc:docMk/>
            <pc:sldMk cId="0" sldId="263"/>
            <ac:spMk id="13" creationId="{66562248-75BE-4142-9640-1F042C479FA8}"/>
          </ac:spMkLst>
        </pc:spChg>
        <pc:spChg chg="add del mod">
          <ac:chgData name="منى الثبيتي" userId="cb151b56e55a1c37" providerId="LiveId" clId="{9C2BC415-B65C-4978-BC00-EE8097616984}" dt="2021-12-04T13:03:09.817" v="942" actId="478"/>
          <ac:spMkLst>
            <pc:docMk/>
            <pc:sldMk cId="0" sldId="263"/>
            <ac:spMk id="15" creationId="{3E54727F-030E-43FF-A213-012B546AE0D5}"/>
          </ac:spMkLst>
        </pc:spChg>
        <pc:spChg chg="add del mod">
          <ac:chgData name="منى الثبيتي" userId="cb151b56e55a1c37" providerId="LiveId" clId="{9C2BC415-B65C-4978-BC00-EE8097616984}" dt="2021-12-04T13:03:36.583" v="949" actId="478"/>
          <ac:spMkLst>
            <pc:docMk/>
            <pc:sldMk cId="0" sldId="263"/>
            <ac:spMk id="17" creationId="{1FC4BD67-2E22-4C3B-8796-7390D55C1074}"/>
          </ac:spMkLst>
        </pc:spChg>
        <pc:spChg chg="add del mod">
          <ac:chgData name="منى الثبيتي" userId="cb151b56e55a1c37" providerId="LiveId" clId="{9C2BC415-B65C-4978-BC00-EE8097616984}" dt="2021-12-04T13:03:33.846" v="948" actId="478"/>
          <ac:spMkLst>
            <pc:docMk/>
            <pc:sldMk cId="0" sldId="263"/>
            <ac:spMk id="19" creationId="{DE74B8A2-1F4F-4696-B9C4-FD8B17F86DC7}"/>
          </ac:spMkLst>
        </pc:spChg>
        <pc:spChg chg="add mod">
          <ac:chgData name="منى الثبيتي" userId="cb151b56e55a1c37" providerId="LiveId" clId="{9C2BC415-B65C-4978-BC00-EE8097616984}" dt="2021-12-04T13:16:17.158" v="993" actId="1076"/>
          <ac:spMkLst>
            <pc:docMk/>
            <pc:sldMk cId="0" sldId="263"/>
            <ac:spMk id="28" creationId="{21CE868B-AD90-44C5-AECB-FAA059DB030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0" creationId="{42D23C08-258B-47BF-98D7-69114A2BC074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2" creationId="{590B927A-E4B9-4457-A78D-0F3D2AA9D7A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3" creationId="{D688345C-76A0-4F05-9F3F-C40F5C8C8B1D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4" creationId="{815BFCAE-6AA7-44BA-9DF9-284D0E260AC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5" creationId="{C71647A9-31A6-4BC7-94FF-79B0D58C42FE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6" creationId="{C6B60C4C-9ADC-4863-BBD8-802529B1587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7" creationId="{9A34317B-84B5-40C8-A763-DADFC6E7FF9C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8" creationId="{83B58897-3D5D-4495-A49C-4EAE24295A80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49" creationId="{62DFEDC5-95DC-4D8E-B8A1-73EFF2F525FA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0" creationId="{20AEA715-B602-4D3F-B4BC-9DDA8B95EDF6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1" creationId="{96DFE55A-9BC6-4D3D-8FD4-DC69D9862A57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2" creationId="{7E640B16-DE31-49E6-AF68-E2698A211F59}"/>
          </ac:spMkLst>
        </pc:spChg>
        <pc:spChg chg="mod">
          <ac:chgData name="منى الثبيتي" userId="cb151b56e55a1c37" providerId="LiveId" clId="{9C2BC415-B65C-4978-BC00-EE8097616984}" dt="2021-12-04T13:00:29.743" v="887"/>
          <ac:spMkLst>
            <pc:docMk/>
            <pc:sldMk cId="0" sldId="263"/>
            <ac:spMk id="53" creationId="{DD7ED1BC-4183-4B43-B067-06DC93D613A7}"/>
          </ac:spMkLst>
        </pc:spChg>
        <pc:spChg chg="add mod">
          <ac:chgData name="منى الثبيتي" userId="cb151b56e55a1c37" providerId="LiveId" clId="{9C2BC415-B65C-4978-BC00-EE8097616984}" dt="2021-12-04T13:02:07.541" v="926" actId="1076"/>
          <ac:spMkLst>
            <pc:docMk/>
            <pc:sldMk cId="0" sldId="263"/>
            <ac:spMk id="54" creationId="{1F20759C-C8F1-42BA-B68A-7834381BE7AA}"/>
          </ac:spMkLst>
        </pc:spChg>
        <pc:spChg chg="add mod">
          <ac:chgData name="منى الثبيتي" userId="cb151b56e55a1c37" providerId="LiveId" clId="{9C2BC415-B65C-4978-BC00-EE8097616984}" dt="2021-12-08T11:13:13.819" v="2318" actId="1076"/>
          <ac:spMkLst>
            <pc:docMk/>
            <pc:sldMk cId="0" sldId="263"/>
            <ac:spMk id="55" creationId="{A9E0E5A8-77FA-4EB6-B933-7D35DF53A7A6}"/>
          </ac:spMkLst>
        </pc:spChg>
        <pc:spChg chg="mod">
          <ac:chgData name="منى الثبيتي" userId="cb151b56e55a1c37" providerId="LiveId" clId="{9C2BC415-B65C-4978-BC00-EE8097616984}" dt="2021-12-04T16:34:53.215" v="2008"/>
          <ac:spMkLst>
            <pc:docMk/>
            <pc:sldMk cId="0" sldId="263"/>
            <ac:spMk id="57" creationId="{C2CD5285-2CE0-46E5-8542-33DDDC095A53}"/>
          </ac:spMkLst>
        </pc:spChg>
        <pc:spChg chg="mod">
          <ac:chgData name="منى الثبيتي" userId="cb151b56e55a1c37" providerId="LiveId" clId="{9C2BC415-B65C-4978-BC00-EE8097616984}" dt="2021-12-08T11:13:23.767" v="2321" actId="1076"/>
          <ac:spMkLst>
            <pc:docMk/>
            <pc:sldMk cId="0" sldId="263"/>
            <ac:spMk id="394" creationId="{00000000-0000-0000-0000-000000000000}"/>
          </ac:spMkLst>
        </pc:spChg>
        <pc:spChg chg="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8" creationId="{00000000-0000-0000-0000-000000000000}"/>
          </ac:spMkLst>
        </pc:spChg>
        <pc:spChg chg="add del mod topLvl">
          <ac:chgData name="منى الثبيتي" userId="cb151b56e55a1c37" providerId="LiveId" clId="{9C2BC415-B65C-4978-BC00-EE8097616984}" dt="2021-12-04T13:02:58.069" v="939" actId="478"/>
          <ac:spMkLst>
            <pc:docMk/>
            <pc:sldMk cId="0" sldId="263"/>
            <ac:spMk id="4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2:59:44.111" v="882" actId="478"/>
          <ac:spMkLst>
            <pc:docMk/>
            <pc:sldMk cId="0" sldId="263"/>
            <ac:spMk id="4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13.307" v="943" actId="478"/>
          <ac:spMkLst>
            <pc:docMk/>
            <pc:sldMk cId="0" sldId="263"/>
            <ac:spMk id="414" creationId="{00000000-0000-0000-0000-000000000000}"/>
          </ac:spMkLst>
        </pc:spChg>
        <pc:spChg chg="add del mod">
          <ac:chgData name="منى الثبيتي" userId="cb151b56e55a1c37" providerId="LiveId" clId="{9C2BC415-B65C-4978-BC00-EE8097616984}" dt="2021-12-04T13:03:05.040" v="941" actId="478"/>
          <ac:spMkLst>
            <pc:docMk/>
            <pc:sldMk cId="0" sldId="263"/>
            <ac:spMk id="41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02:34.484" v="934" actId="478"/>
          <ac:spMkLst>
            <pc:docMk/>
            <pc:sldMk cId="0" sldId="263"/>
            <ac:spMk id="41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23.394" v="930" actId="478"/>
          <ac:spMkLst>
            <pc:docMk/>
            <pc:sldMk cId="0" sldId="263"/>
            <ac:spMk id="41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2:14.735" v="927" actId="478"/>
          <ac:spMkLst>
            <pc:docMk/>
            <pc:sldMk cId="0" sldId="263"/>
            <ac:spMk id="41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03:27.192" v="946" actId="478"/>
          <ac:spMkLst>
            <pc:docMk/>
            <pc:sldMk cId="0" sldId="263"/>
            <ac:spMk id="419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8T11:13:32.436" v="2323" actId="1076"/>
          <ac:spMkLst>
            <pc:docMk/>
            <pc:sldMk cId="0" sldId="263"/>
            <ac:spMk id="42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02:07.541" v="926" actId="1076"/>
          <ac:grpSpMkLst>
            <pc:docMk/>
            <pc:sldMk cId="0" sldId="263"/>
            <ac:grpSpMk id="39" creationId="{76D05C6F-9F2B-43B3-8F7F-BC60FBD0DACF}"/>
          </ac:grpSpMkLst>
        </pc:grpChg>
        <pc:grpChg chg="mod">
          <ac:chgData name="منى الثبيتي" userId="cb151b56e55a1c37" providerId="LiveId" clId="{9C2BC415-B65C-4978-BC00-EE8097616984}" dt="2021-12-04T13:00:29.743" v="887"/>
          <ac:grpSpMkLst>
            <pc:docMk/>
            <pc:sldMk cId="0" sldId="263"/>
            <ac:grpSpMk id="41" creationId="{F0CEB8E1-AD4C-41DF-BD6F-97E33C9A5AA4}"/>
          </ac:grpSpMkLst>
        </pc:grpChg>
        <pc:grpChg chg="add mod">
          <ac:chgData name="منى الثبيتي" userId="cb151b56e55a1c37" providerId="LiveId" clId="{9C2BC415-B65C-4978-BC00-EE8097616984}" dt="2021-12-04T16:34:53.215" v="2008"/>
          <ac:grpSpMkLst>
            <pc:docMk/>
            <pc:sldMk cId="0" sldId="263"/>
            <ac:grpSpMk id="56" creationId="{36BC55A0-3E56-41EB-B682-EE740A5D4290}"/>
          </ac:grpSpMkLst>
        </pc:grpChg>
        <pc:grpChg chg="add del">
          <ac:chgData name="منى الثبيتي" userId="cb151b56e55a1c37" providerId="LiveId" clId="{9C2BC415-B65C-4978-BC00-EE8097616984}" dt="2021-12-04T13:02:58.069" v="939" actId="478"/>
          <ac:grpSpMkLst>
            <pc:docMk/>
            <pc:sldMk cId="0" sldId="263"/>
            <ac:grpSpMk id="407" creationId="{00000000-0000-0000-0000-000000000000}"/>
          </ac:grpSpMkLst>
        </pc:grpChg>
        <pc:grpChg chg="add del">
          <ac:chgData name="منى الثبيتي" userId="cb151b56e55a1c37" providerId="LiveId" clId="{9C2BC415-B65C-4978-BC00-EE8097616984}" dt="2021-12-04T13:03:20.929" v="945" actId="478"/>
          <ac:grpSpMkLst>
            <pc:docMk/>
            <pc:sldMk cId="0" sldId="263"/>
            <ac:grpSpMk id="41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00:08.775" v="885" actId="1076"/>
          <ac:grpSpMkLst>
            <pc:docMk/>
            <pc:sldMk cId="0" sldId="263"/>
            <ac:grpSpMk id="422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8T11:13:52.786" v="2328" actId="1076"/>
          <ac:picMkLst>
            <pc:docMk/>
            <pc:sldMk cId="0" sldId="263"/>
            <ac:picMk id="5" creationId="{F579C84B-C889-48FF-9CF2-DFCB9DFA5225}"/>
          </ac:picMkLst>
        </pc:picChg>
        <pc:picChg chg="add mod">
          <ac:chgData name="منى الثبيتي" userId="cb151b56e55a1c37" providerId="LiveId" clId="{9C2BC415-B65C-4978-BC00-EE8097616984}" dt="2021-12-04T13:06:04.280" v="967"/>
          <ac:picMkLst>
            <pc:docMk/>
            <pc:sldMk cId="0" sldId="263"/>
            <ac:picMk id="21" creationId="{1D67CC9F-BD94-4724-98F9-C361BD53990E}"/>
          </ac:picMkLst>
        </pc:picChg>
        <pc:picChg chg="add mod modCrop">
          <ac:chgData name="منى الثبيتي" userId="cb151b56e55a1c37" providerId="LiveId" clId="{9C2BC415-B65C-4978-BC00-EE8097616984}" dt="2021-12-04T13:05:47.065" v="963" actId="1076"/>
          <ac:picMkLst>
            <pc:docMk/>
            <pc:sldMk cId="0" sldId="263"/>
            <ac:picMk id="23" creationId="{CC6FB699-F60B-4748-8974-F14C49ACE1EE}"/>
          </ac:picMkLst>
        </pc:picChg>
        <pc:picChg chg="add mod">
          <ac:chgData name="منى الثبيتي" userId="cb151b56e55a1c37" providerId="LiveId" clId="{9C2BC415-B65C-4978-BC00-EE8097616984}" dt="2021-12-04T13:06:22.940" v="988" actId="1036"/>
          <ac:picMkLst>
            <pc:docMk/>
            <pc:sldMk cId="0" sldId="263"/>
            <ac:picMk id="25" creationId="{93DF8804-3655-487C-8DB0-CD1A184FFE65}"/>
          </ac:picMkLst>
        </pc:picChg>
        <pc:picChg chg="add mod">
          <ac:chgData name="منى الثبيتي" userId="cb151b56e55a1c37" providerId="LiveId" clId="{9C2BC415-B65C-4978-BC00-EE8097616984}" dt="2021-12-08T11:13:38.842" v="2324" actId="1076"/>
          <ac:picMkLst>
            <pc:docMk/>
            <pc:sldMk cId="0" sldId="263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3:00:13.746" v="886" actId="1076"/>
          <ac:picMkLst>
            <pc:docMk/>
            <pc:sldMk cId="0" sldId="263"/>
            <ac:picMk id="35" creationId="{E908E9C7-E8B2-4098-9DFF-06E6CE70FFD6}"/>
          </ac:picMkLst>
        </pc:picChg>
        <pc:picChg chg="add mod">
          <ac:chgData name="منى الثبيتي" userId="cb151b56e55a1c37" providerId="LiveId" clId="{9C2BC415-B65C-4978-BC00-EE8097616984}" dt="2021-12-08T11:13:09.206" v="2317" actId="1035"/>
          <ac:picMkLst>
            <pc:docMk/>
            <pc:sldMk cId="0" sldId="263"/>
            <ac:picMk id="38" creationId="{8AA2BA2B-2E5D-41C1-8887-24BF7953B084}"/>
          </ac:picMkLst>
        </pc:picChg>
        <pc:picChg chg="mod">
          <ac:chgData name="منى الثبيتي" userId="cb151b56e55a1c37" providerId="LiveId" clId="{9C2BC415-B65C-4978-BC00-EE8097616984}" dt="2021-12-04T16:35:21.758" v="2009"/>
          <ac:picMkLst>
            <pc:docMk/>
            <pc:sldMk cId="0" sldId="263"/>
            <ac:picMk id="58" creationId="{C70E4E96-9055-4100-9CCA-4D480A10C7F9}"/>
          </ac:picMkLst>
        </pc:picChg>
        <pc:picChg chg="add mod">
          <ac:chgData name="منى الثبيتي" userId="cb151b56e55a1c37" providerId="LiveId" clId="{9C2BC415-B65C-4978-BC00-EE8097616984}" dt="2021-12-08T11:13:57.910" v="2329" actId="1076"/>
          <ac:picMkLst>
            <pc:docMk/>
            <pc:sldMk cId="0" sldId="263"/>
            <ac:picMk id="59" creationId="{4A20B4E9-4C6F-4A6A-ABBC-53D4BBEA3143}"/>
          </ac:picMkLst>
        </pc:picChg>
      </pc:sldChg>
      <pc:sldChg chg="addSp delSp modSp mod">
        <pc:chgData name="منى الثبيتي" userId="cb151b56e55a1c37" providerId="LiveId" clId="{9C2BC415-B65C-4978-BC00-EE8097616984}" dt="2021-12-04T16:36:07.813" v="2019" actId="1037"/>
        <pc:sldMkLst>
          <pc:docMk/>
          <pc:sldMk cId="0" sldId="264"/>
        </pc:sldMkLst>
        <pc:spChg chg="add mod">
          <ac:chgData name="منى الثبيتي" userId="cb151b56e55a1c37" providerId="LiveId" clId="{9C2BC415-B65C-4978-BC00-EE8097616984}" dt="2021-12-04T16:36:02.644" v="2014" actId="2085"/>
          <ac:spMkLst>
            <pc:docMk/>
            <pc:sldMk cId="0" sldId="264"/>
            <ac:spMk id="2" creationId="{480C45F7-DA25-4840-B493-11C9D208B708}"/>
          </ac:spMkLst>
        </pc:spChg>
        <pc:spChg chg="add del mod">
          <ac:chgData name="منى الثبيتي" userId="cb151b56e55a1c37" providerId="LiveId" clId="{9C2BC415-B65C-4978-BC00-EE8097616984}" dt="2021-12-04T13:18:16.464" v="995" actId="478"/>
          <ac:spMkLst>
            <pc:docMk/>
            <pc:sldMk cId="0" sldId="264"/>
            <ac:spMk id="3" creationId="{515F221B-E5F7-4033-907C-AAC7E4991A63}"/>
          </ac:spMkLst>
        </pc:spChg>
        <pc:spChg chg="add mod">
          <ac:chgData name="منى الثبيتي" userId="cb151b56e55a1c37" providerId="LiveId" clId="{9C2BC415-B65C-4978-BC00-EE8097616984}" dt="2021-12-04T13:20:36.615" v="1029" actId="1076"/>
          <ac:spMkLst>
            <pc:docMk/>
            <pc:sldMk cId="0" sldId="264"/>
            <ac:spMk id="4" creationId="{C3396F0C-7703-4BED-A247-FD523C8AD42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1" creationId="{731451F6-09A5-4284-9952-A2E9001256A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3" creationId="{58D5C42E-28D7-4181-952E-C4E70160875E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4" creationId="{EBB06FAF-2E3E-461B-82E3-F1CCF4754107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5" creationId="{B167A6BB-ED0F-416D-866D-3A3F2FD72AA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6" creationId="{E175FD42-1591-4DF8-8D60-940F9FA523D6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7" creationId="{28619EB2-AABF-45AB-AFAD-AD9DB73AE6E0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8" creationId="{B7F8BFE1-D768-4FA2-BE19-0F328314AC4D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49" creationId="{F74CB76D-EF66-4E89-8E04-4DB16BFABF44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0" creationId="{4BB2D636-631C-4AF0-8805-F7D8B1247CCB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1" creationId="{56EF81AB-B18A-4AD4-A5EF-1E5204D22185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2" creationId="{6B15EFFB-12D7-46D5-8E8F-776B7DDA0EA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3" creationId="{8A8A4B14-75D3-496C-9FA2-DCE17D7EA0DC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4" creationId="{853374DF-2C10-4068-B245-4EC239A229BF}"/>
          </ac:spMkLst>
        </pc:spChg>
        <pc:spChg chg="mod">
          <ac:chgData name="منى الثبيتي" userId="cb151b56e55a1c37" providerId="LiveId" clId="{9C2BC415-B65C-4978-BC00-EE8097616984}" dt="2021-12-04T13:18:54.575" v="998"/>
          <ac:spMkLst>
            <pc:docMk/>
            <pc:sldMk cId="0" sldId="264"/>
            <ac:spMk id="55" creationId="{BE5ED0AD-AA0A-411C-AB18-5CCD230AC481}"/>
          </ac:spMkLst>
        </pc:spChg>
        <pc:spChg chg="mod">
          <ac:chgData name="منى الثبيتي" userId="cb151b56e55a1c37" providerId="LiveId" clId="{9C2BC415-B65C-4978-BC00-EE8097616984}" dt="2021-12-04T13:19:51.836" v="1010"/>
          <ac:spMkLst>
            <pc:docMk/>
            <pc:sldMk cId="0" sldId="264"/>
            <ac:spMk id="57" creationId="{9791A577-2086-4E22-BC56-840FCF6DF421}"/>
          </ac:spMkLst>
        </pc:spChg>
        <pc:spChg chg="add mod">
          <ac:chgData name="منى الثبيتي" userId="cb151b56e55a1c37" providerId="LiveId" clId="{9C2BC415-B65C-4978-BC00-EE8097616984}" dt="2021-12-04T13:22:33.143" v="1149" actId="1038"/>
          <ac:spMkLst>
            <pc:docMk/>
            <pc:sldMk cId="0" sldId="264"/>
            <ac:spMk id="61" creationId="{324556B0-508A-4C36-A325-78AB9A8FBCB9}"/>
          </ac:spMkLst>
        </pc:spChg>
        <pc:spChg chg="mod">
          <ac:chgData name="منى الثبيتي" userId="cb151b56e55a1c37" providerId="LiveId" clId="{9C2BC415-B65C-4978-BC00-EE8097616984}" dt="2021-12-04T16:36:05.573" v="2015"/>
          <ac:spMkLst>
            <pc:docMk/>
            <pc:sldMk cId="0" sldId="264"/>
            <ac:spMk id="63" creationId="{FBF2B921-D27F-45EB-BEC9-7DBCCED1C5C2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3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18:12.037" v="994" actId="478"/>
          <ac:spMkLst>
            <pc:docMk/>
            <pc:sldMk cId="0" sldId="264"/>
            <ac:spMk id="458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21:51.906" v="1140" actId="1036"/>
          <ac:spMkLst>
            <pc:docMk/>
            <pc:sldMk cId="0" sldId="264"/>
            <ac:spMk id="466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3:19:02.597" v="999" actId="1076"/>
          <ac:grpSpMkLst>
            <pc:docMk/>
            <pc:sldMk cId="0" sldId="264"/>
            <ac:grpSpMk id="40" creationId="{916312E8-5549-49F8-B3CB-B7549F5CBE30}"/>
          </ac:grpSpMkLst>
        </pc:grpChg>
        <pc:grpChg chg="mod">
          <ac:chgData name="منى الثبيتي" userId="cb151b56e55a1c37" providerId="LiveId" clId="{9C2BC415-B65C-4978-BC00-EE8097616984}" dt="2021-12-04T13:18:54.575" v="998"/>
          <ac:grpSpMkLst>
            <pc:docMk/>
            <pc:sldMk cId="0" sldId="264"/>
            <ac:grpSpMk id="42" creationId="{5485DB80-2AC5-4125-A6BD-6D13AB902AD5}"/>
          </ac:grpSpMkLst>
        </pc:grpChg>
        <pc:grpChg chg="add mod">
          <ac:chgData name="منى الثبيتي" userId="cb151b56e55a1c37" providerId="LiveId" clId="{9C2BC415-B65C-4978-BC00-EE8097616984}" dt="2021-12-04T13:19:56.804" v="1011" actId="1076"/>
          <ac:grpSpMkLst>
            <pc:docMk/>
            <pc:sldMk cId="0" sldId="264"/>
            <ac:grpSpMk id="56" creationId="{3AF8E7BA-692D-4D08-9DF0-9B4B0A8E261B}"/>
          </ac:grpSpMkLst>
        </pc:grpChg>
        <pc:grpChg chg="add mod">
          <ac:chgData name="منى الثبيتي" userId="cb151b56e55a1c37" providerId="LiveId" clId="{9C2BC415-B65C-4978-BC00-EE8097616984}" dt="2021-12-04T16:36:07.813" v="2019" actId="1037"/>
          <ac:grpSpMkLst>
            <pc:docMk/>
            <pc:sldMk cId="0" sldId="264"/>
            <ac:grpSpMk id="62" creationId="{3995DDF0-5832-4BF0-B001-ED7580BBE4F2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3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45" creationId="{00000000-0000-0000-0000-000000000000}"/>
          </ac:grpSpMkLst>
        </pc:grpChg>
        <pc:grpChg chg="del mod ord">
          <ac:chgData name="منى الثبيتي" userId="cb151b56e55a1c37" providerId="LiveId" clId="{9C2BC415-B65C-4978-BC00-EE8097616984}" dt="2021-12-04T13:19:40.910" v="1009" actId="478"/>
          <ac:grpSpMkLst>
            <pc:docMk/>
            <pc:sldMk cId="0" sldId="264"/>
            <ac:grpSpMk id="460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21:51.906" v="1140" actId="1036"/>
          <ac:grpSpMkLst>
            <pc:docMk/>
            <pc:sldMk cId="0" sldId="264"/>
            <ac:grpSpMk id="463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23:54.935" v="1157"/>
          <ac:picMkLst>
            <pc:docMk/>
            <pc:sldMk cId="0" sldId="264"/>
            <ac:picMk id="6" creationId="{38E25880-9360-430B-8720-59168D40F748}"/>
          </ac:picMkLst>
        </pc:picChg>
        <pc:picChg chg="add mod">
          <ac:chgData name="منى الثبيتي" userId="cb151b56e55a1c37" providerId="LiveId" clId="{9C2BC415-B65C-4978-BC00-EE8097616984}" dt="2021-12-04T13:24:17.837" v="1160" actId="1076"/>
          <ac:picMkLst>
            <pc:docMk/>
            <pc:sldMk cId="0" sldId="264"/>
            <ac:picMk id="8" creationId="{1E48CEFF-5D11-42D7-8F14-AF33F77370EF}"/>
          </ac:picMkLst>
        </pc:picChg>
        <pc:picChg chg="add mod">
          <ac:chgData name="منى الثبيتي" userId="cb151b56e55a1c37" providerId="LiveId" clId="{9C2BC415-B65C-4978-BC00-EE8097616984}" dt="2021-12-04T13:24:47.612" v="1164" actId="1076"/>
          <ac:picMkLst>
            <pc:docMk/>
            <pc:sldMk cId="0" sldId="264"/>
            <ac:picMk id="10" creationId="{FDDF2F86-8FFD-4692-8F3D-D79256153B80}"/>
          </ac:picMkLst>
        </pc:picChg>
        <pc:picChg chg="mod ord">
          <ac:chgData name="منى الثبيتي" userId="cb151b56e55a1c37" providerId="LiveId" clId="{9C2BC415-B65C-4978-BC00-EE8097616984}" dt="2021-12-04T13:20:11.177" v="1020" actId="1037"/>
          <ac:picMkLst>
            <pc:docMk/>
            <pc:sldMk cId="0" sldId="264"/>
            <ac:picMk id="38" creationId="{5C15FA59-DF23-412F-887E-78B24CBCB080}"/>
          </ac:picMkLst>
        </pc:picChg>
        <pc:picChg chg="mod">
          <ac:chgData name="منى الثبيتي" userId="cb151b56e55a1c37" providerId="LiveId" clId="{9C2BC415-B65C-4978-BC00-EE8097616984}" dt="2021-12-04T13:19:51.836" v="1010"/>
          <ac:picMkLst>
            <pc:docMk/>
            <pc:sldMk cId="0" sldId="264"/>
            <ac:picMk id="58" creationId="{7BF0D92A-B9A1-46F2-8407-42A00C8B01BD}"/>
          </ac:picMkLst>
        </pc:picChg>
        <pc:picChg chg="add mod ord">
          <ac:chgData name="منى الثبيتي" userId="cb151b56e55a1c37" providerId="LiveId" clId="{9C2BC415-B65C-4978-BC00-EE8097616984}" dt="2021-12-04T13:22:26.095" v="1145" actId="1076"/>
          <ac:picMkLst>
            <pc:docMk/>
            <pc:sldMk cId="0" sldId="264"/>
            <ac:picMk id="60" creationId="{D3969817-3469-4E5C-A332-86051D43D46F}"/>
          </ac:picMkLst>
        </pc:picChg>
        <pc:picChg chg="mod">
          <ac:chgData name="منى الثبيتي" userId="cb151b56e55a1c37" providerId="LiveId" clId="{9C2BC415-B65C-4978-BC00-EE8097616984}" dt="2021-12-04T16:36:05.573" v="2015"/>
          <ac:picMkLst>
            <pc:docMk/>
            <pc:sldMk cId="0" sldId="264"/>
            <ac:picMk id="64" creationId="{F3C0EE51-3B03-46EF-BAA3-BF7CBAEC119D}"/>
          </ac:picMkLst>
        </pc:picChg>
      </pc:sldChg>
      <pc:sldChg chg="addSp delSp modSp mod">
        <pc:chgData name="منى الثبيتي" userId="cb151b56e55a1c37" providerId="LiveId" clId="{9C2BC415-B65C-4978-BC00-EE8097616984}" dt="2021-12-04T16:37:08.539" v="2027" actId="120"/>
        <pc:sldMkLst>
          <pc:docMk/>
          <pc:sldMk cId="0" sldId="265"/>
        </pc:sldMkLst>
        <pc:spChg chg="add del mod">
          <ac:chgData name="منى الثبيتي" userId="cb151b56e55a1c37" providerId="LiveId" clId="{9C2BC415-B65C-4978-BC00-EE8097616984}" dt="2021-12-04T13:31:19.581" v="1178" actId="478"/>
          <ac:spMkLst>
            <pc:docMk/>
            <pc:sldMk cId="0" sldId="265"/>
            <ac:spMk id="3" creationId="{0D185009-A4B6-4C5A-B554-992D0856AC95}"/>
          </ac:spMkLst>
        </pc:spChg>
        <pc:spChg chg="add mod">
          <ac:chgData name="منى الثبيتي" userId="cb151b56e55a1c37" providerId="LiveId" clId="{9C2BC415-B65C-4978-BC00-EE8097616984}" dt="2021-12-04T16:37:08.539" v="2027" actId="120"/>
          <ac:spMkLst>
            <pc:docMk/>
            <pc:sldMk cId="0" sldId="265"/>
            <ac:spMk id="5" creationId="{6C7E0C41-4AF2-4170-9A3F-16CA9D3C52FF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6" creationId="{8349F2C8-B374-4754-B0B3-4BA9993A9FB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8" creationId="{FB0AD921-6006-4A2A-A5D9-C059D9582F85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29" creationId="{6FF35B0D-AD8E-4CEE-805B-2D6F6FBB63A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0" creationId="{3257C518-7706-4763-90BC-75E2400E570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1" creationId="{8B3FBCFE-2596-4A69-BF00-D04D0DAECAF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2" creationId="{CDBA35EC-0AC3-48A4-885D-4A6920025B08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3" creationId="{A798D686-EAAB-4E3B-8928-973C05796467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4" creationId="{61ECCDF2-7093-403A-AD9E-2D4FBBC20B34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5" creationId="{91A17DD7-3A99-421F-BE58-8745AA130D7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6" creationId="{A81622C6-6F0C-4152-9B37-B9D4B4CBFCD1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7" creationId="{C0783160-24C3-453C-B8C7-A96E781315F0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8" creationId="{544E4DC1-020B-4AE4-918F-7E4C93940103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39" creationId="{DA6142CD-FC3F-49EC-AF89-88CFD9670D1B}"/>
          </ac:spMkLst>
        </pc:spChg>
        <pc:spChg chg="mod">
          <ac:chgData name="منى الثبيتي" userId="cb151b56e55a1c37" providerId="LiveId" clId="{9C2BC415-B65C-4978-BC00-EE8097616984}" dt="2021-12-04T13:29:54.310" v="1165"/>
          <ac:spMkLst>
            <pc:docMk/>
            <pc:sldMk cId="0" sldId="265"/>
            <ac:spMk id="40" creationId="{8C41F652-2D41-4571-8DC6-C0FE543F2272}"/>
          </ac:spMkLst>
        </pc:spChg>
        <pc:spChg chg="add mod">
          <ac:chgData name="منى الثبيتي" userId="cb151b56e55a1c37" providerId="LiveId" clId="{9C2BC415-B65C-4978-BC00-EE8097616984}" dt="2021-12-04T13:30:37.061" v="1172" actId="1076"/>
          <ac:spMkLst>
            <pc:docMk/>
            <pc:sldMk cId="0" sldId="265"/>
            <ac:spMk id="42" creationId="{604D49A2-87C8-44BF-BAB9-EA2620566EDF}"/>
          </ac:spMkLst>
        </pc:spChg>
        <pc:spChg chg="mod">
          <ac:chgData name="منى الثبيتي" userId="cb151b56e55a1c37" providerId="LiveId" clId="{9C2BC415-B65C-4978-BC00-EE8097616984}" dt="2021-12-04T16:36:17.348" v="2020"/>
          <ac:spMkLst>
            <pc:docMk/>
            <pc:sldMk cId="0" sldId="265"/>
            <ac:spMk id="44" creationId="{35F41033-FC65-40F1-ADBE-F0D1EFA6D820}"/>
          </ac:spMkLst>
        </pc:spChg>
        <pc:spChg chg="mod">
          <ac:chgData name="منى الثبيتي" userId="cb151b56e55a1c37" providerId="LiveId" clId="{9C2BC415-B65C-4978-BC00-EE8097616984}" dt="2021-12-04T16:36:35.850" v="2022" actId="14100"/>
          <ac:spMkLst>
            <pc:docMk/>
            <pc:sldMk cId="0" sldId="265"/>
            <ac:spMk id="4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16.823" v="1177" actId="478"/>
          <ac:spMkLst>
            <pc:docMk/>
            <pc:sldMk cId="0" sldId="265"/>
            <ac:spMk id="47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31:35.453" v="1180" actId="478"/>
          <ac:spMkLst>
            <pc:docMk/>
            <pc:sldMk cId="0" sldId="265"/>
            <ac:spMk id="476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7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2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37:25.720" v="1303" actId="1036"/>
          <ac:spMkLst>
            <pc:docMk/>
            <pc:sldMk cId="0" sldId="265"/>
            <ac:spMk id="483" creationId="{00000000-0000-0000-0000-000000000000}"/>
          </ac:spMkLst>
        </pc:spChg>
        <pc:grpChg chg="add mod ord">
          <ac:chgData name="منى الثبيتي" userId="cb151b56e55a1c37" providerId="LiveId" clId="{9C2BC415-B65C-4978-BC00-EE8097616984}" dt="2021-12-04T13:30:15.554" v="1170" actId="170"/>
          <ac:grpSpMkLst>
            <pc:docMk/>
            <pc:sldMk cId="0" sldId="265"/>
            <ac:grpSpMk id="25" creationId="{2D7EC2F8-15C4-483B-BFE0-84A2509452C1}"/>
          </ac:grpSpMkLst>
        </pc:grpChg>
        <pc:grpChg chg="mod">
          <ac:chgData name="منى الثبيتي" userId="cb151b56e55a1c37" providerId="LiveId" clId="{9C2BC415-B65C-4978-BC00-EE8097616984}" dt="2021-12-04T13:29:54.310" v="1165"/>
          <ac:grpSpMkLst>
            <pc:docMk/>
            <pc:sldMk cId="0" sldId="265"/>
            <ac:grpSpMk id="27" creationId="{FBB9A32B-3D6B-47C9-B7D6-4E433ECC690C}"/>
          </ac:grpSpMkLst>
        </pc:grpChg>
        <pc:grpChg chg="add mod">
          <ac:chgData name="منى الثبيتي" userId="cb151b56e55a1c37" providerId="LiveId" clId="{9C2BC415-B65C-4978-BC00-EE8097616984}" dt="2021-12-04T16:36:29.908" v="2021" actId="1076"/>
          <ac:grpSpMkLst>
            <pc:docMk/>
            <pc:sldMk cId="0" sldId="265"/>
            <ac:grpSpMk id="43" creationId="{4A9051AD-CA29-448D-A326-C27FD8079F45}"/>
          </ac:grpSpMkLst>
        </pc:grpChg>
        <pc:grpChg chg="mod">
          <ac:chgData name="منى الثبيتي" userId="cb151b56e55a1c37" providerId="LiveId" clId="{9C2BC415-B65C-4978-BC00-EE8097616984}" dt="2021-12-04T16:36:41.164" v="2023" actId="1076"/>
          <ac:grpSpMkLst>
            <pc:docMk/>
            <pc:sldMk cId="0" sldId="265"/>
            <ac:grpSpMk id="472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78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37:25.720" v="1303" actId="1036"/>
          <ac:grpSpMkLst>
            <pc:docMk/>
            <pc:sldMk cId="0" sldId="265"/>
            <ac:grpSpMk id="487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37:25.720" v="1303" actId="1036"/>
          <ac:picMkLst>
            <pc:docMk/>
            <pc:sldMk cId="0" sldId="265"/>
            <ac:picMk id="7" creationId="{8D19BF9B-8628-48BD-86D1-C12727A867B7}"/>
          </ac:picMkLst>
        </pc:picChg>
        <pc:picChg chg="add mod">
          <ac:chgData name="منى الثبيتي" userId="cb151b56e55a1c37" providerId="LiveId" clId="{9C2BC415-B65C-4978-BC00-EE8097616984}" dt="2021-12-04T13:37:50.341" v="1336"/>
          <ac:picMkLst>
            <pc:docMk/>
            <pc:sldMk cId="0" sldId="265"/>
            <ac:picMk id="9" creationId="{E770B7CD-9CD1-455F-B247-B921BD357F28}"/>
          </ac:picMkLst>
        </pc:picChg>
        <pc:picChg chg="add mod ord">
          <ac:chgData name="منى الثبيتي" userId="cb151b56e55a1c37" providerId="LiveId" clId="{9C2BC415-B65C-4978-BC00-EE8097616984}" dt="2021-12-04T13:30:53.587" v="1175" actId="166"/>
          <ac:picMkLst>
            <pc:docMk/>
            <pc:sldMk cId="0" sldId="265"/>
            <ac:picMk id="41" creationId="{1B387D4A-1472-4879-89C9-550EB7EA9F14}"/>
          </ac:picMkLst>
        </pc:picChg>
        <pc:picChg chg="mod">
          <ac:chgData name="منى الثبيتي" userId="cb151b56e55a1c37" providerId="LiveId" clId="{9C2BC415-B65C-4978-BC00-EE8097616984}" dt="2021-12-04T16:36:17.348" v="2020"/>
          <ac:picMkLst>
            <pc:docMk/>
            <pc:sldMk cId="0" sldId="265"/>
            <ac:picMk id="45" creationId="{CCFF2BF0-9B1A-4B0A-B079-FD4C16DBFF48}"/>
          </ac:picMkLst>
        </pc:picChg>
      </pc:sldChg>
      <pc:sldChg chg="addSp delSp modSp mod">
        <pc:chgData name="منى الثبيتي" userId="cb151b56e55a1c37" providerId="LiveId" clId="{9C2BC415-B65C-4978-BC00-EE8097616984}" dt="2021-12-04T16:39:31.626" v="2044" actId="1037"/>
        <pc:sldMkLst>
          <pc:docMk/>
          <pc:sldMk cId="0" sldId="266"/>
        </pc:sldMkLst>
        <pc:spChg chg="add mod">
          <ac:chgData name="منى الثبيتي" userId="cb151b56e55a1c37" providerId="LiveId" clId="{9C2BC415-B65C-4978-BC00-EE8097616984}" dt="2021-12-04T16:39:26.405" v="2037" actId="2085"/>
          <ac:spMkLst>
            <pc:docMk/>
            <pc:sldMk cId="0" sldId="266"/>
            <ac:spMk id="2" creationId="{3B53F314-6883-4A7A-B342-AAF8AE2D272F}"/>
          </ac:spMkLst>
        </pc:spChg>
        <pc:spChg chg="add del mod">
          <ac:chgData name="منى الثبيتي" userId="cb151b56e55a1c37" providerId="LiveId" clId="{9C2BC415-B65C-4978-BC00-EE8097616984}" dt="2021-12-04T13:41:21.199" v="1378" actId="478"/>
          <ac:spMkLst>
            <pc:docMk/>
            <pc:sldMk cId="0" sldId="266"/>
            <ac:spMk id="3" creationId="{96A91CE7-90D6-48C4-88E6-B33FDF4D75B4}"/>
          </ac:spMkLst>
        </pc:spChg>
        <pc:spChg chg="add del mod">
          <ac:chgData name="منى الثبيتي" userId="cb151b56e55a1c37" providerId="LiveId" clId="{9C2BC415-B65C-4978-BC00-EE8097616984}" dt="2021-12-04T13:41:34.750" v="1380" actId="478"/>
          <ac:spMkLst>
            <pc:docMk/>
            <pc:sldMk cId="0" sldId="266"/>
            <ac:spMk id="5" creationId="{DF582D37-2BBA-41E2-A46C-103D93FF6AE9}"/>
          </ac:spMkLst>
        </pc:spChg>
        <pc:spChg chg="add del mod">
          <ac:chgData name="منى الثبيتي" userId="cb151b56e55a1c37" providerId="LiveId" clId="{9C2BC415-B65C-4978-BC00-EE8097616984}" dt="2021-12-04T13:41:51.187" v="1383" actId="478"/>
          <ac:spMkLst>
            <pc:docMk/>
            <pc:sldMk cId="0" sldId="266"/>
            <ac:spMk id="7" creationId="{96B042A2-D21B-445E-8D15-57772F5A50C3}"/>
          </ac:spMkLst>
        </pc:spChg>
        <pc:spChg chg="add del mod">
          <ac:chgData name="منى الثبيتي" userId="cb151b56e55a1c37" providerId="LiveId" clId="{9C2BC415-B65C-4978-BC00-EE8097616984}" dt="2021-12-04T13:42:00.756" v="1387" actId="478"/>
          <ac:spMkLst>
            <pc:docMk/>
            <pc:sldMk cId="0" sldId="266"/>
            <ac:spMk id="9" creationId="{168F00B1-0407-44E1-A697-ED214F03A9A0}"/>
          </ac:spMkLst>
        </pc:spChg>
        <pc:spChg chg="add del mod">
          <ac:chgData name="منى الثبيتي" userId="cb151b56e55a1c37" providerId="LiveId" clId="{9C2BC415-B65C-4978-BC00-EE8097616984}" dt="2021-12-04T13:44:40.296" v="1395" actId="478"/>
          <ac:spMkLst>
            <pc:docMk/>
            <pc:sldMk cId="0" sldId="266"/>
            <ac:spMk id="11" creationId="{C3694CDC-38AF-4486-9460-EBCD13826502}"/>
          </ac:spMkLst>
        </pc:spChg>
        <pc:spChg chg="add del mod">
          <ac:chgData name="منى الثبيتي" userId="cb151b56e55a1c37" providerId="LiveId" clId="{9C2BC415-B65C-4978-BC00-EE8097616984}" dt="2021-12-04T13:44:45.946" v="1398" actId="478"/>
          <ac:spMkLst>
            <pc:docMk/>
            <pc:sldMk cId="0" sldId="266"/>
            <ac:spMk id="13" creationId="{7FEB02A5-D754-450A-A4E5-215E6AE83961}"/>
          </ac:spMkLst>
        </pc:spChg>
        <pc:spChg chg="add mod">
          <ac:chgData name="منى الثبيتي" userId="cb151b56e55a1c37" providerId="LiveId" clId="{9C2BC415-B65C-4978-BC00-EE8097616984}" dt="2021-12-04T13:45:33.625" v="1411" actId="1076"/>
          <ac:spMkLst>
            <pc:docMk/>
            <pc:sldMk cId="0" sldId="266"/>
            <ac:spMk id="14" creationId="{34288AEF-B2BC-44FE-9DC7-A124FC92B74F}"/>
          </ac:spMkLst>
        </pc:spChg>
        <pc:spChg chg="mod">
          <ac:chgData name="منى الثبيتي" userId="cb151b56e55a1c37" providerId="LiveId" clId="{9C2BC415-B65C-4978-BC00-EE8097616984}" dt="2021-12-04T16:39:28.669" v="2038"/>
          <ac:spMkLst>
            <pc:docMk/>
            <pc:sldMk cId="0" sldId="266"/>
            <ac:spMk id="39" creationId="{A4177AB2-39F5-49E8-8CA5-9902B7658FBE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2" creationId="{94061569-A488-4FCE-BA47-F4D616633D9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4" creationId="{26C734BB-601A-436B-8EE3-DD3C5DB35429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5" creationId="{2F0790B7-BD82-421A-BF43-3CED84AACEFF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6" creationId="{551DAF8E-CD82-49E5-8DC1-D4BD6F8CF7D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7" creationId="{77DE29AB-76CF-4F38-99DB-5F5C6EAD184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8" creationId="{2ADEAB55-DA71-4B7B-A25F-A3EBCE30DD28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59" creationId="{94621D1D-C9CC-4EE2-A6FC-6A84A456D81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0" creationId="{498BA92F-9121-4532-82B9-85FC7C5098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1" creationId="{5F7E9D22-8595-4866-BECC-0179DDF822F1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2" creationId="{5002AE15-EBC9-49B2-9859-C048C147A485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3" creationId="{46D24DA3-A055-4C50-B94D-974C858DCA47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4" creationId="{5E0CDCEF-38B6-4FE7-8C7F-A856C23231CA}"/>
          </ac:spMkLst>
        </pc:spChg>
        <pc:spChg chg="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5" creationId="{DC4BB086-5432-4D2F-B07E-A62D928926E7}"/>
          </ac:spMkLst>
        </pc:spChg>
        <pc:spChg chg="add mod">
          <ac:chgData name="منى الثبيتي" userId="cb151b56e55a1c37" providerId="LiveId" clId="{9C2BC415-B65C-4978-BC00-EE8097616984}" dt="2021-12-04T13:51:03.138" v="1418"/>
          <ac:spMkLst>
            <pc:docMk/>
            <pc:sldMk cId="0" sldId="266"/>
            <ac:spMk id="66" creationId="{A4E9C3C0-EEA1-4590-8DC9-13035B8B360E}"/>
          </ac:spMkLst>
        </pc:spChg>
        <pc:spChg chg="add mod">
          <ac:chgData name="منى الثبيتي" userId="cb151b56e55a1c37" providerId="LiveId" clId="{9C2BC415-B65C-4978-BC00-EE8097616984}" dt="2021-12-04T13:52:10.291" v="1427" actId="1076"/>
          <ac:spMkLst>
            <pc:docMk/>
            <pc:sldMk cId="0" sldId="266"/>
            <ac:spMk id="67" creationId="{B858169F-25AB-4684-A7C8-81DD6FEF2DB9}"/>
          </ac:spMkLst>
        </pc:spChg>
        <pc:spChg chg="mod">
          <ac:chgData name="منى الثبيتي" userId="cb151b56e55a1c37" providerId="LiveId" clId="{9C2BC415-B65C-4978-BC00-EE8097616984}" dt="2021-12-04T13:45:18.906" v="1408" actId="1076"/>
          <ac:spMkLst>
            <pc:docMk/>
            <pc:sldMk cId="0" sldId="266"/>
            <ac:spMk id="49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2:07.859" v="1388" actId="478"/>
          <ac:spMkLst>
            <pc:docMk/>
            <pc:sldMk cId="0" sldId="266"/>
            <ac:spMk id="501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29.731" v="1394" actId="478"/>
          <ac:spMkLst>
            <pc:docMk/>
            <pc:sldMk cId="0" sldId="266"/>
            <ac:spMk id="50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4:43.870" v="1397" actId="478"/>
          <ac:spMkLst>
            <pc:docMk/>
            <pc:sldMk cId="0" sldId="266"/>
            <ac:spMk id="50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16.785" v="1377" actId="478"/>
          <ac:spMkLst>
            <pc:docMk/>
            <pc:sldMk cId="0" sldId="266"/>
            <ac:spMk id="510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25.680" v="1379" actId="478"/>
          <ac:spMkLst>
            <pc:docMk/>
            <pc:sldMk cId="0" sldId="266"/>
            <ac:spMk id="51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41:42.718" v="1381" actId="478"/>
          <ac:spMkLst>
            <pc:docMk/>
            <pc:sldMk cId="0" sldId="266"/>
            <ac:spMk id="512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41:57.076" v="1385" actId="478"/>
          <ac:spMkLst>
            <pc:docMk/>
            <pc:sldMk cId="0" sldId="266"/>
            <ac:spMk id="513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45:44.950" v="1412" actId="1076"/>
          <ac:spMkLst>
            <pc:docMk/>
            <pc:sldMk cId="0" sldId="266"/>
            <ac:spMk id="518" creationId="{00000000-0000-0000-0000-000000000000}"/>
          </ac:spMkLst>
        </pc:s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29" creationId="{CCA6D5F4-4D2A-4EE4-A816-7325AEFA863A}"/>
          </ac:grpSpMkLst>
        </pc:grpChg>
        <pc:grpChg chg="add mod">
          <ac:chgData name="منى الثبيتي" userId="cb151b56e55a1c37" providerId="LiveId" clId="{9C2BC415-B65C-4978-BC00-EE8097616984}" dt="2021-12-04T16:39:31.626" v="2044" actId="1037"/>
          <ac:grpSpMkLst>
            <pc:docMk/>
            <pc:sldMk cId="0" sldId="266"/>
            <ac:grpSpMk id="38" creationId="{F3CC64ED-D928-48F2-BFFC-1A7238303144}"/>
          </ac:grpSpMkLst>
        </pc:grpChg>
        <pc:grpChg chg="add mod">
          <ac:chgData name="منى الثبيتي" userId="cb151b56e55a1c37" providerId="LiveId" clId="{9C2BC415-B65C-4978-BC00-EE8097616984}" dt="2021-12-04T13:52:05.307" v="1426" actId="1076"/>
          <ac:grpSpMkLst>
            <pc:docMk/>
            <pc:sldMk cId="0" sldId="266"/>
            <ac:grpSpMk id="51" creationId="{3F2146A7-E91A-4C03-B77F-27C2F2CB85A7}"/>
          </ac:grpSpMkLst>
        </pc:grpChg>
        <pc:grpChg chg="mod">
          <ac:chgData name="منى الثبيتي" userId="cb151b56e55a1c37" providerId="LiveId" clId="{9C2BC415-B65C-4978-BC00-EE8097616984}" dt="2021-12-04T13:51:03.138" v="1418"/>
          <ac:grpSpMkLst>
            <pc:docMk/>
            <pc:sldMk cId="0" sldId="266"/>
            <ac:grpSpMk id="53" creationId="{C5AE8309-9597-46F5-A1B8-77AC768AFF40}"/>
          </ac:grpSpMkLst>
        </pc:grpChg>
        <pc:grpChg chg="del">
          <ac:chgData name="منى الثبيتي" userId="cb151b56e55a1c37" providerId="LiveId" clId="{9C2BC415-B65C-4978-BC00-EE8097616984}" dt="2021-12-04T13:44:26.474" v="1392" actId="478"/>
          <ac:grpSpMkLst>
            <pc:docMk/>
            <pc:sldMk cId="0" sldId="266"/>
            <ac:grpSpMk id="498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44:24.573" v="1391" actId="478"/>
          <ac:grpSpMkLst>
            <pc:docMk/>
            <pc:sldMk cId="0" sldId="266"/>
            <ac:grpSpMk id="502" creationId="{00000000-0000-0000-0000-000000000000}"/>
          </ac:grpSpMkLst>
        </pc:grpChg>
        <pc:grpChg chg="mod ord">
          <ac:chgData name="منى الثبيتي" userId="cb151b56e55a1c37" providerId="LiveId" clId="{9C2BC415-B65C-4978-BC00-EE8097616984}" dt="2021-12-04T13:44:53.692" v="1400" actId="166"/>
          <ac:grpSpMkLst>
            <pc:docMk/>
            <pc:sldMk cId="0" sldId="266"/>
            <ac:grpSpMk id="506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45:44.950" v="1412" actId="1076"/>
          <ac:grpSpMkLst>
            <pc:docMk/>
            <pc:sldMk cId="0" sldId="266"/>
            <ac:grpSpMk id="515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3:51:37.311" v="1421" actId="478"/>
          <ac:grpSpMkLst>
            <pc:docMk/>
            <pc:sldMk cId="0" sldId="266"/>
            <ac:grpSpMk id="521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46:20.999" v="1415" actId="1076"/>
          <ac:picMkLst>
            <pc:docMk/>
            <pc:sldMk cId="0" sldId="266"/>
            <ac:picMk id="16" creationId="{1485894C-94B4-43FD-90B4-98F5F1CC55AD}"/>
          </ac:picMkLst>
        </pc:picChg>
        <pc:picChg chg="add mod">
          <ac:chgData name="منى الثبيتي" userId="cb151b56e55a1c37" providerId="LiveId" clId="{9C2BC415-B65C-4978-BC00-EE8097616984}" dt="2021-12-04T13:50:46.283" v="1417" actId="1076"/>
          <ac:picMkLst>
            <pc:docMk/>
            <pc:sldMk cId="0" sldId="266"/>
            <ac:picMk id="18" creationId="{164AB3B3-B53E-40DA-AAD3-9F12F7E7E48A}"/>
          </ac:picMkLst>
        </pc:picChg>
        <pc:picChg chg="add mod">
          <ac:chgData name="منى الثبيتي" userId="cb151b56e55a1c37" providerId="LiveId" clId="{9C2BC415-B65C-4978-BC00-EE8097616984}" dt="2021-12-04T13:52:33.078" v="1429" actId="1076"/>
          <ac:picMkLst>
            <pc:docMk/>
            <pc:sldMk cId="0" sldId="266"/>
            <ac:picMk id="20" creationId="{46A5747A-98C4-4BCE-A643-E9268C0DE5D8}"/>
          </ac:picMkLst>
        </pc:picChg>
        <pc:picChg chg="add mod">
          <ac:chgData name="منى الثبيتي" userId="cb151b56e55a1c37" providerId="LiveId" clId="{9C2BC415-B65C-4978-BC00-EE8097616984}" dt="2021-12-04T13:53:09.553" v="1432" actId="1076"/>
          <ac:picMkLst>
            <pc:docMk/>
            <pc:sldMk cId="0" sldId="266"/>
            <ac:picMk id="22" creationId="{EF296616-FC07-4E37-A6ED-5219C324BE70}"/>
          </ac:picMkLst>
        </pc:picChg>
        <pc:picChg chg="mod ord">
          <ac:chgData name="منى الثبيتي" userId="cb151b56e55a1c37" providerId="LiveId" clId="{9C2BC415-B65C-4978-BC00-EE8097616984}" dt="2021-12-04T13:51:51.088" v="1424" actId="166"/>
          <ac:picMkLst>
            <pc:docMk/>
            <pc:sldMk cId="0" sldId="266"/>
            <ac:picMk id="32" creationId="{CD6A454C-60CB-49A5-9EB9-A74014D4901B}"/>
          </ac:picMkLst>
        </pc:picChg>
        <pc:picChg chg="mod">
          <ac:chgData name="منى الثبيتي" userId="cb151b56e55a1c37" providerId="LiveId" clId="{9C2BC415-B65C-4978-BC00-EE8097616984}" dt="2021-12-04T16:39:28.669" v="2038"/>
          <ac:picMkLst>
            <pc:docMk/>
            <pc:sldMk cId="0" sldId="266"/>
            <ac:picMk id="40" creationId="{F8464A99-8AB7-4A4B-87F5-FDCC3ED486A5}"/>
          </ac:picMkLst>
        </pc:picChg>
        <pc:picChg chg="add mod">
          <ac:chgData name="منى الثبيتي" userId="cb151b56e55a1c37" providerId="LiveId" clId="{9C2BC415-B65C-4978-BC00-EE8097616984}" dt="2021-12-04T13:51:55.449" v="1425" actId="1076"/>
          <ac:picMkLst>
            <pc:docMk/>
            <pc:sldMk cId="0" sldId="266"/>
            <ac:picMk id="50" creationId="{DA6A40E0-AD74-4587-B614-CC2869C80B54}"/>
          </ac:picMkLst>
        </pc:picChg>
      </pc:sldChg>
      <pc:sldChg chg="del">
        <pc:chgData name="منى الثبيتي" userId="cb151b56e55a1c37" providerId="LiveId" clId="{9C2BC415-B65C-4978-BC00-EE8097616984}" dt="2021-12-04T13:53:18.105" v="1433" actId="47"/>
        <pc:sldMkLst>
          <pc:docMk/>
          <pc:sldMk cId="0" sldId="267"/>
        </pc:sldMkLst>
      </pc:sldChg>
      <pc:sldChg chg="addSp delSp modSp mod">
        <pc:chgData name="منى الثبيتي" userId="cb151b56e55a1c37" providerId="LiveId" clId="{9C2BC415-B65C-4978-BC00-EE8097616984}" dt="2021-12-04T16:40:04.352" v="2048"/>
        <pc:sldMkLst>
          <pc:docMk/>
          <pc:sldMk cId="0" sldId="268"/>
        </pc:sldMkLst>
        <pc:spChg chg="add mod">
          <ac:chgData name="منى الثبيتي" userId="cb151b56e55a1c37" providerId="LiveId" clId="{9C2BC415-B65C-4978-BC00-EE8097616984}" dt="2021-12-04T16:40:01.642" v="2047" actId="2085"/>
          <ac:spMkLst>
            <pc:docMk/>
            <pc:sldMk cId="0" sldId="268"/>
            <ac:spMk id="2" creationId="{BD1967C5-FDDF-4AAF-BC29-F6F8454B2FE8}"/>
          </ac:spMkLst>
        </pc:spChg>
        <pc:spChg chg="add del mod">
          <ac:chgData name="منى الثبيتي" userId="cb151b56e55a1c37" providerId="LiveId" clId="{9C2BC415-B65C-4978-BC00-EE8097616984}" dt="2021-12-04T13:55:47.733" v="1435" actId="478"/>
          <ac:spMkLst>
            <pc:docMk/>
            <pc:sldMk cId="0" sldId="268"/>
            <ac:spMk id="3" creationId="{2D86F842-D0BF-455C-8858-E379AD829029}"/>
          </ac:spMkLst>
        </pc:spChg>
        <pc:spChg chg="add del mod">
          <ac:chgData name="منى الثبيتي" userId="cb151b56e55a1c37" providerId="LiveId" clId="{9C2BC415-B65C-4978-BC00-EE8097616984}" dt="2021-12-04T13:56:58.390" v="1444" actId="478"/>
          <ac:spMkLst>
            <pc:docMk/>
            <pc:sldMk cId="0" sldId="268"/>
            <ac:spMk id="5" creationId="{D50B4C10-3E5D-4907-8FBD-3E440EA51EFB}"/>
          </ac:spMkLst>
        </pc:spChg>
        <pc:spChg chg="add del mod">
          <ac:chgData name="منى الثبيتي" userId="cb151b56e55a1c37" providerId="LiveId" clId="{9C2BC415-B65C-4978-BC00-EE8097616984}" dt="2021-12-04T13:57:17.493" v="1447" actId="478"/>
          <ac:spMkLst>
            <pc:docMk/>
            <pc:sldMk cId="0" sldId="268"/>
            <ac:spMk id="7" creationId="{7D4282B3-3E47-4179-A524-44830B87CFE8}"/>
          </ac:spMkLst>
        </pc:spChg>
        <pc:spChg chg="add del mod">
          <ac:chgData name="منى الثبيتي" userId="cb151b56e55a1c37" providerId="LiveId" clId="{9C2BC415-B65C-4978-BC00-EE8097616984}" dt="2021-12-04T13:57:52.707" v="1453" actId="478"/>
          <ac:spMkLst>
            <pc:docMk/>
            <pc:sldMk cId="0" sldId="268"/>
            <ac:spMk id="9" creationId="{3B7AA998-6228-4811-8B3A-4F8F9DC61A52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1" creationId="{9073D88C-7657-4E5B-86EE-D2529E06ACDD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3" creationId="{26590EA1-F857-4BFC-84D7-FF58BBC044F0}"/>
          </ac:spMkLst>
        </pc:spChg>
        <pc:spChg chg="add del mod">
          <ac:chgData name="منى الثبيتي" userId="cb151b56e55a1c37" providerId="LiveId" clId="{9C2BC415-B65C-4978-BC00-EE8097616984}" dt="2021-12-04T13:58:12.724" v="1455" actId="478"/>
          <ac:spMkLst>
            <pc:docMk/>
            <pc:sldMk cId="0" sldId="268"/>
            <ac:spMk id="15" creationId="{9556556E-B60F-4629-8CD6-C4985EF6D617}"/>
          </ac:spMkLst>
        </pc:spChg>
        <pc:spChg chg="add mod">
          <ac:chgData name="منى الثبيتي" userId="cb151b56e55a1c37" providerId="LiveId" clId="{9C2BC415-B65C-4978-BC00-EE8097616984}" dt="2021-12-04T14:21:19.788" v="1825" actId="1076"/>
          <ac:spMkLst>
            <pc:docMk/>
            <pc:sldMk cId="0" sldId="268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04.352" v="2048"/>
          <ac:spMkLst>
            <pc:docMk/>
            <pc:sldMk cId="0" sldId="268"/>
            <ac:spMk id="44" creationId="{2219039B-4C99-48CA-86BD-C02861DDC7D5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0" creationId="{EAF92197-4F0A-4DDD-88C8-61CEB64F83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2" creationId="{5ECEB7D9-BA63-40F4-B96D-700DE8C01CB3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3" creationId="{6D8E7ECB-0882-48E4-BE7F-7C8B6A29295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4" creationId="{5FC7C5BA-B05C-4FF9-A39A-B4EEACB650C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5" creationId="{27BA40E2-E6A0-4BFF-9032-7FEB76AE9BDB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6" creationId="{EAFF9779-C336-46C7-AD48-16CA80DE4627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7" creationId="{7918C924-7AC4-4992-BDD1-E8A635B0FEE9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8" creationId="{CCF70A98-A7C4-49EC-A7CA-206DCDB0A94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59" creationId="{BB21CB9F-70AC-4862-B4CD-E40CC39F008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0" creationId="{CECD3891-320F-41DC-8EED-0EAF45249212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1" creationId="{56638CB2-5C31-4FD2-805A-361E0E7283FD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2" creationId="{9AE9DD4F-052B-4CFF-B4F6-776692505FD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3" creationId="{F588B864-3AB6-4FC5-99D6-E48ACE515CCC}"/>
          </ac:spMkLst>
        </pc:spChg>
        <pc:spChg chg="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4" creationId="{1FC1AC10-99D2-486E-ABC1-3829CDF0A4AB}"/>
          </ac:spMkLst>
        </pc:spChg>
        <pc:spChg chg="add mod">
          <ac:chgData name="منى الثبيتي" userId="cb151b56e55a1c37" providerId="LiveId" clId="{9C2BC415-B65C-4978-BC00-EE8097616984}" dt="2021-12-04T13:58:34.452" v="1457"/>
          <ac:spMkLst>
            <pc:docMk/>
            <pc:sldMk cId="0" sldId="268"/>
            <ac:spMk id="65" creationId="{060A1F5E-7A8C-4E06-92E0-7D6A732995BC}"/>
          </ac:spMkLst>
        </pc:spChg>
        <pc:spChg chg="mod">
          <ac:chgData name="منى الثبيتي" userId="cb151b56e55a1c37" providerId="LiveId" clId="{9C2BC415-B65C-4978-BC00-EE8097616984}" dt="2021-12-04T13:56:18.625" v="1440" actId="1076"/>
          <ac:spMkLst>
            <pc:docMk/>
            <pc:sldMk cId="0" sldId="268"/>
            <ac:spMk id="57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5:39.232" v="1434" actId="478"/>
          <ac:spMkLst>
            <pc:docMk/>
            <pc:sldMk cId="0" sldId="268"/>
            <ac:spMk id="581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6:55.696" v="1443" actId="478"/>
          <ac:spMkLst>
            <pc:docMk/>
            <pc:sldMk cId="0" sldId="268"/>
            <ac:spMk id="58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85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43.466" v="1451" actId="478"/>
          <ac:spMkLst>
            <pc:docMk/>
            <pc:sldMk cId="0" sldId="268"/>
            <ac:spMk id="586" creationId="{00000000-0000-0000-0000-000000000000}"/>
          </ac:spMkLst>
        </pc:spChg>
        <pc:spChg chg="del mod">
          <ac:chgData name="منى الثبيتي" userId="cb151b56e55a1c37" providerId="LiveId" clId="{9C2BC415-B65C-4978-BC00-EE8097616984}" dt="2021-12-04T13:57:09.607" v="1446" actId="478"/>
          <ac:spMkLst>
            <pc:docMk/>
            <pc:sldMk cId="0" sldId="268"/>
            <ac:spMk id="58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1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3:59:07.716" v="1478" actId="1036"/>
          <ac:spMkLst>
            <pc:docMk/>
            <pc:sldMk cId="0" sldId="268"/>
            <ac:spMk id="59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3:58:03.327" v="1454" actId="478"/>
          <ac:spMkLst>
            <pc:docMk/>
            <pc:sldMk cId="0" sldId="268"/>
            <ac:spMk id="593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04.352" v="2048"/>
          <ac:grpSpMkLst>
            <pc:docMk/>
            <pc:sldMk cId="0" sldId="268"/>
            <ac:grpSpMk id="43" creationId="{5EF05AA4-44EE-4D24-948B-7E83C18E6E05}"/>
          </ac:grpSpMkLst>
        </pc:grpChg>
        <pc:grpChg chg="add 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49" creationId="{9A94948D-B356-4E0C-B18B-157DAE1438B7}"/>
          </ac:grpSpMkLst>
        </pc:grpChg>
        <pc:grpChg chg="mod">
          <ac:chgData name="منى الثبيتي" userId="cb151b56e55a1c37" providerId="LiveId" clId="{9C2BC415-B65C-4978-BC00-EE8097616984}" dt="2021-12-04T13:58:34.452" v="1457"/>
          <ac:grpSpMkLst>
            <pc:docMk/>
            <pc:sldMk cId="0" sldId="268"/>
            <ac:grpSpMk id="51" creationId="{4F69888C-8A55-4E80-9004-EC5CE46DC744}"/>
          </ac:grpSpMkLst>
        </pc:grpChg>
        <pc:grpChg chg="mod">
          <ac:chgData name="منى الثبيتي" userId="cb151b56e55a1c37" providerId="LiveId" clId="{9C2BC415-B65C-4978-BC00-EE8097616984}" dt="2021-12-04T13:59:34.710" v="1481" actId="14100"/>
          <ac:grpSpMkLst>
            <pc:docMk/>
            <pc:sldMk cId="0" sldId="268"/>
            <ac:grpSpMk id="572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7:20.899" v="1448" actId="478"/>
          <ac:grpSpMkLst>
            <pc:docMk/>
            <pc:sldMk cId="0" sldId="268"/>
            <ac:grpSpMk id="575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3:58:03.327" v="1454" actId="478"/>
          <ac:grpSpMkLst>
            <pc:docMk/>
            <pc:sldMk cId="0" sldId="268"/>
            <ac:grpSpMk id="578" creationId="{00000000-0000-0000-0000-000000000000}"/>
          </ac:grpSpMkLst>
        </pc:grpChg>
        <pc:grpChg chg="mod">
          <ac:chgData name="منى الثبيتي" userId="cb151b56e55a1c37" providerId="LiveId" clId="{9C2BC415-B65C-4978-BC00-EE8097616984}" dt="2021-12-04T13:58:53.891" v="1460" actId="1076"/>
          <ac:grpSpMkLst>
            <pc:docMk/>
            <pc:sldMk cId="0" sldId="268"/>
            <ac:grpSpMk id="594" creationId="{00000000-0000-0000-0000-000000000000}"/>
          </ac:grpSpMkLst>
        </pc:grpChg>
        <pc:picChg chg="add mod">
          <ac:chgData name="منى الثبيتي" userId="cb151b56e55a1c37" providerId="LiveId" clId="{9C2BC415-B65C-4978-BC00-EE8097616984}" dt="2021-12-04T13:59:44.916" v="1483"/>
          <ac:picMkLst>
            <pc:docMk/>
            <pc:sldMk cId="0" sldId="268"/>
            <ac:picMk id="17" creationId="{B700C0B6-75A3-43F4-BC0F-E5CFF14C58DD}"/>
          </ac:picMkLst>
        </pc:picChg>
        <pc:picChg chg="add mod">
          <ac:chgData name="منى الثبيتي" userId="cb151b56e55a1c37" providerId="LiveId" clId="{9C2BC415-B65C-4978-BC00-EE8097616984}" dt="2021-12-04T14:00:58.856" v="1521" actId="14100"/>
          <ac:picMkLst>
            <pc:docMk/>
            <pc:sldMk cId="0" sldId="268"/>
            <ac:picMk id="19" creationId="{B0EFAA37-A42A-4F07-A28F-0D2E9CE43659}"/>
          </ac:picMkLst>
        </pc:picChg>
        <pc:picChg chg="add mod modCrop">
          <ac:chgData name="منى الثبيتي" userId="cb151b56e55a1c37" providerId="LiveId" clId="{9C2BC415-B65C-4978-BC00-EE8097616984}" dt="2021-12-04T14:01:03.165" v="1532" actId="1037"/>
          <ac:picMkLst>
            <pc:docMk/>
            <pc:sldMk cId="0" sldId="268"/>
            <ac:picMk id="21" creationId="{1A0EC9D1-72D1-4095-87DD-6F68BE646A5E}"/>
          </ac:picMkLst>
        </pc:picChg>
        <pc:picChg chg="add mod">
          <ac:chgData name="منى الثبيتي" userId="cb151b56e55a1c37" providerId="LiveId" clId="{9C2BC415-B65C-4978-BC00-EE8097616984}" dt="2021-12-04T14:41:48.076" v="1832"/>
          <ac:picMkLst>
            <pc:docMk/>
            <pc:sldMk cId="0" sldId="268"/>
            <ac:picMk id="24" creationId="{B22183D4-C538-4511-A602-8BB7C98A0557}"/>
          </ac:picMkLst>
        </pc:picChg>
        <pc:picChg chg="add mod">
          <ac:chgData name="منى الثبيتي" userId="cb151b56e55a1c37" providerId="LiveId" clId="{9C2BC415-B65C-4978-BC00-EE8097616984}" dt="2021-12-04T14:41:59.773" v="1833"/>
          <ac:picMkLst>
            <pc:docMk/>
            <pc:sldMk cId="0" sldId="268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04.352" v="2048"/>
          <ac:picMkLst>
            <pc:docMk/>
            <pc:sldMk cId="0" sldId="268"/>
            <ac:picMk id="45" creationId="{9835D83C-7E37-4358-B15E-175A47A7B4A5}"/>
          </ac:picMkLst>
        </pc:picChg>
        <pc:picChg chg="add mod ord">
          <ac:chgData name="منى الثبيتي" userId="cb151b56e55a1c37" providerId="LiveId" clId="{9C2BC415-B65C-4978-BC00-EE8097616984}" dt="2021-12-04T13:58:48.701" v="1459" actId="170"/>
          <ac:picMkLst>
            <pc:docMk/>
            <pc:sldMk cId="0" sldId="268"/>
            <ac:picMk id="66" creationId="{8F8EF8A1-50B9-4A89-AB55-9730DCE606D1}"/>
          </ac:picMkLst>
        </pc:picChg>
        <pc:picChg chg="del">
          <ac:chgData name="منى الثبيتي" userId="cb151b56e55a1c37" providerId="LiveId" clId="{9C2BC415-B65C-4978-BC00-EE8097616984}" dt="2021-12-04T13:55:49.698" v="1436" actId="478"/>
          <ac:picMkLst>
            <pc:docMk/>
            <pc:sldMk cId="0" sldId="268"/>
            <ac:picMk id="588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8:14.999" v="1456" actId="478"/>
          <ac:picMkLst>
            <pc:docMk/>
            <pc:sldMk cId="0" sldId="268"/>
            <ac:picMk id="589" creationId="{00000000-0000-0000-0000-000000000000}"/>
          </ac:picMkLst>
        </pc:picChg>
        <pc:picChg chg="del">
          <ac:chgData name="منى الثبيتي" userId="cb151b56e55a1c37" providerId="LiveId" clId="{9C2BC415-B65C-4978-BC00-EE8097616984}" dt="2021-12-04T13:56:00.627" v="1437" actId="478"/>
          <ac:picMkLst>
            <pc:docMk/>
            <pc:sldMk cId="0" sldId="268"/>
            <ac:picMk id="590" creationId="{00000000-0000-0000-0000-000000000000}"/>
          </ac:picMkLst>
        </pc:picChg>
      </pc:sldChg>
      <pc:sldChg chg="addSp delSp modSp mod">
        <pc:chgData name="منى الثبيتي" userId="cb151b56e55a1c37" providerId="LiveId" clId="{9C2BC415-B65C-4978-BC00-EE8097616984}" dt="2021-12-04T16:40:52.789" v="2056"/>
        <pc:sldMkLst>
          <pc:docMk/>
          <pc:sldMk cId="0" sldId="269"/>
        </pc:sldMkLst>
        <pc:spChg chg="add mod">
          <ac:chgData name="منى الثبيتي" userId="cb151b56e55a1c37" providerId="LiveId" clId="{9C2BC415-B65C-4978-BC00-EE8097616984}" dt="2021-12-04T16:40:49.233" v="2055" actId="2085"/>
          <ac:spMkLst>
            <pc:docMk/>
            <pc:sldMk cId="0" sldId="269"/>
            <ac:spMk id="2" creationId="{0C787E0C-BFDF-451D-B79C-B1CCF6EA1BF6}"/>
          </ac:spMkLst>
        </pc:spChg>
        <pc:spChg chg="add del mod">
          <ac:chgData name="منى الثبيتي" userId="cb151b56e55a1c37" providerId="LiveId" clId="{9C2BC415-B65C-4978-BC00-EE8097616984}" dt="2021-12-04T14:01:29.502" v="1535" actId="478"/>
          <ac:spMkLst>
            <pc:docMk/>
            <pc:sldMk cId="0" sldId="269"/>
            <ac:spMk id="3" creationId="{3CCCDAA3-C9E9-404B-9E8B-8879BACB1DBE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5" creationId="{F33CFFC6-1766-4051-A271-49526D619197}"/>
          </ac:spMkLst>
        </pc:spChg>
        <pc:spChg chg="add del mod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7" creationId="{1C1D5591-4584-4F66-BA1A-BC68053700D7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9" creationId="{E13FF685-CE32-4F3D-9C65-2D1796FB4172}"/>
          </ac:spMkLst>
        </pc:spChg>
        <pc:spChg chg="add del mod">
          <ac:chgData name="منى الثبيتي" userId="cb151b56e55a1c37" providerId="LiveId" clId="{9C2BC415-B65C-4978-BC00-EE8097616984}" dt="2021-12-04T14:01:47.640" v="1538" actId="478"/>
          <ac:spMkLst>
            <pc:docMk/>
            <pc:sldMk cId="0" sldId="269"/>
            <ac:spMk id="11" creationId="{CFABF6A3-FC87-478D-8920-B9588ED16D0A}"/>
          </ac:spMkLst>
        </pc:spChg>
        <pc:spChg chg="add mod">
          <ac:chgData name="منى الثبيتي" userId="cb151b56e55a1c37" providerId="LiveId" clId="{9C2BC415-B65C-4978-BC00-EE8097616984}" dt="2021-12-04T14:07:03.052" v="1593" actId="2085"/>
          <ac:spMkLst>
            <pc:docMk/>
            <pc:sldMk cId="0" sldId="269"/>
            <ac:spMk id="24" creationId="{526E7249-C86A-4774-AB66-01E96C582AA5}"/>
          </ac:spMkLst>
        </pc:spChg>
        <pc:spChg chg="add mod">
          <ac:chgData name="منى الثبيتي" userId="cb151b56e55a1c37" providerId="LiveId" clId="{9C2BC415-B65C-4978-BC00-EE8097616984}" dt="2021-12-04T14:07:53.972" v="1611" actId="1076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9C2BC415-B65C-4978-BC00-EE8097616984}" dt="2021-12-04T16:40:52.789" v="2056"/>
          <ac:spMkLst>
            <pc:docMk/>
            <pc:sldMk cId="0" sldId="269"/>
            <ac:spMk id="38" creationId="{FFBC6998-F695-4C85-A54D-D1DDA172C2F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6" creationId="{47BB50F2-7474-455A-8764-2FD98FE0FB5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8" creationId="{FDED2097-5541-4AEC-9824-E39E98DEE4C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49" creationId="{9469DA0D-42D1-4054-953F-D1885E94304A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0" creationId="{3AB3373E-A04F-4970-A740-A61222021F57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1" creationId="{61653164-6D10-464C-B737-5181BDBBC53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2" creationId="{F8732AEA-1483-4BEF-B01E-A440611AF548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3" creationId="{3CF4F283-2EF2-442A-B7C1-BD7CF042E7C4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4" creationId="{9BA07999-987D-470F-92AD-8470B1B6232D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5" creationId="{A82D9086-9866-475E-B4D9-901DA6803C71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6" creationId="{B19D7A5F-EFDF-4C57-A588-88F966CA289E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7" creationId="{E65E0EDC-B6C3-45FB-A977-09E6FB17DD7C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8" creationId="{8162C3D2-7B3F-4D23-96A2-55434EADFAEF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59" creationId="{099A058E-B5D0-4CC3-868F-A9679E82A139}"/>
          </ac:spMkLst>
        </pc:spChg>
        <pc:spChg chg="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0" creationId="{0FE49A3A-E1A0-47D4-893D-37E364A643B0}"/>
          </ac:spMkLst>
        </pc:spChg>
        <pc:spChg chg="add mod">
          <ac:chgData name="منى الثبيتي" userId="cb151b56e55a1c37" providerId="LiveId" clId="{9C2BC415-B65C-4978-BC00-EE8097616984}" dt="2021-12-04T14:02:03.953" v="1539"/>
          <ac:spMkLst>
            <pc:docMk/>
            <pc:sldMk cId="0" sldId="269"/>
            <ac:spMk id="261" creationId="{A0CBBBFD-2680-4488-B4D2-FD6D5317B408}"/>
          </ac:spMkLst>
        </pc:spChg>
        <pc:spChg chg="mod">
          <ac:chgData name="منى الثبيتي" userId="cb151b56e55a1c37" providerId="LiveId" clId="{9C2BC415-B65C-4978-BC00-EE8097616984}" dt="2021-12-04T14:04:43.983" v="1548" actId="14100"/>
          <ac:spMkLst>
            <pc:docMk/>
            <pc:sldMk cId="0" sldId="269"/>
            <ac:spMk id="60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2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43.383" v="1537" actId="478"/>
          <ac:spMkLst>
            <pc:docMk/>
            <pc:sldMk cId="0" sldId="269"/>
            <ac:spMk id="613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4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37.220" v="1536" actId="478"/>
          <ac:spMkLst>
            <pc:docMk/>
            <pc:sldMk cId="0" sldId="269"/>
            <ac:spMk id="615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01:23.163" v="1534" actId="478"/>
          <ac:spMkLst>
            <pc:docMk/>
            <pc:sldMk cId="0" sldId="269"/>
            <ac:spMk id="617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0:52.789" v="2056"/>
          <ac:grpSpMkLst>
            <pc:docMk/>
            <pc:sldMk cId="0" sldId="269"/>
            <ac:grpSpMk id="37" creationId="{A2BB9220-00DB-404E-BA0C-98619927C995}"/>
          </ac:grpSpMkLst>
        </pc:grpChg>
        <pc:grpChg chg="add 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5" creationId="{794DAD75-7D81-4010-804A-8E6BAFAC90F4}"/>
          </ac:grpSpMkLst>
        </pc:grpChg>
        <pc:grpChg chg="mod">
          <ac:chgData name="منى الثبيتي" userId="cb151b56e55a1c37" providerId="LiveId" clId="{9C2BC415-B65C-4978-BC00-EE8097616984}" dt="2021-12-04T14:02:03.953" v="1539"/>
          <ac:grpSpMkLst>
            <pc:docMk/>
            <pc:sldMk cId="0" sldId="269"/>
            <ac:grpSpMk id="247" creationId="{5BECC96B-FDA2-4079-B394-108534A066A3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6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37.220" v="1536" actId="478"/>
          <ac:grpSpMkLst>
            <pc:docMk/>
            <pc:sldMk cId="0" sldId="269"/>
            <ac:grpSpMk id="609" creationId="{00000000-0000-0000-0000-000000000000}"/>
          </ac:grpSpMkLst>
        </pc:grpChg>
        <pc:grpChg chg="del">
          <ac:chgData name="منى الثبيتي" userId="cb151b56e55a1c37" providerId="LiveId" clId="{9C2BC415-B65C-4978-BC00-EE8097616984}" dt="2021-12-04T14:01:19.354" v="1533" actId="478"/>
          <ac:grpSpMkLst>
            <pc:docMk/>
            <pc:sldMk cId="0" sldId="269"/>
            <ac:grpSpMk id="618" creationId="{00000000-0000-0000-0000-000000000000}"/>
          </ac:grpSpMkLst>
        </pc:grpChg>
        <pc:picChg chg="add del mod">
          <ac:chgData name="منى الثبيتي" userId="cb151b56e55a1c37" providerId="LiveId" clId="{9C2BC415-B65C-4978-BC00-EE8097616984}" dt="2021-12-04T14:04:16.130" v="1543" actId="478"/>
          <ac:picMkLst>
            <pc:docMk/>
            <pc:sldMk cId="0" sldId="269"/>
            <ac:picMk id="13" creationId="{956C0D85-77B3-4BBB-8369-46D1F38E0CC9}"/>
          </ac:picMkLst>
        </pc:picChg>
        <pc:picChg chg="add mod">
          <ac:chgData name="منى الثبيتي" userId="cb151b56e55a1c37" providerId="LiveId" clId="{9C2BC415-B65C-4978-BC00-EE8097616984}" dt="2021-12-04T14:04:51.147" v="1575" actId="1037"/>
          <ac:picMkLst>
            <pc:docMk/>
            <pc:sldMk cId="0" sldId="269"/>
            <ac:picMk id="15" creationId="{1B22D9E6-8D04-4C82-9910-25489BA0E80B}"/>
          </ac:picMkLst>
        </pc:picChg>
        <pc:picChg chg="add mod">
          <ac:chgData name="منى الثبيتي" userId="cb151b56e55a1c37" providerId="LiveId" clId="{9C2BC415-B65C-4978-BC00-EE8097616984}" dt="2021-12-04T14:05:42.885" v="1580" actId="1076"/>
          <ac:picMkLst>
            <pc:docMk/>
            <pc:sldMk cId="0" sldId="269"/>
            <ac:picMk id="17" creationId="{41DCC78D-1744-4909-ABD6-421DD437A975}"/>
          </ac:picMkLst>
        </pc:picChg>
        <pc:picChg chg="add mod">
          <ac:chgData name="منى الثبيتي" userId="cb151b56e55a1c37" providerId="LiveId" clId="{9C2BC415-B65C-4978-BC00-EE8097616984}" dt="2021-12-04T14:05:45.570" v="1581" actId="1076"/>
          <ac:picMkLst>
            <pc:docMk/>
            <pc:sldMk cId="0" sldId="269"/>
            <ac:picMk id="19" creationId="{E3D02213-BC66-49E4-B58E-467559DCB482}"/>
          </ac:picMkLst>
        </pc:picChg>
        <pc:picChg chg="add mod">
          <ac:chgData name="منى الثبيتي" userId="cb151b56e55a1c37" providerId="LiveId" clId="{9C2BC415-B65C-4978-BC00-EE8097616984}" dt="2021-12-04T14:06:03.577" v="1583" actId="1076"/>
          <ac:picMkLst>
            <pc:docMk/>
            <pc:sldMk cId="0" sldId="269"/>
            <ac:picMk id="21" creationId="{A38A1D73-8715-42AF-82AA-E99074B2586E}"/>
          </ac:picMkLst>
        </pc:picChg>
        <pc:picChg chg="add mod">
          <ac:chgData name="منى الثبيتي" userId="cb151b56e55a1c37" providerId="LiveId" clId="{9C2BC415-B65C-4978-BC00-EE8097616984}" dt="2021-12-04T14:06:41.927" v="1590" actId="14100"/>
          <ac:picMkLst>
            <pc:docMk/>
            <pc:sldMk cId="0" sldId="269"/>
            <ac:picMk id="23" creationId="{EC6FB575-D017-4955-8D91-9115DDC672AF}"/>
          </ac:picMkLst>
        </pc:picChg>
        <pc:picChg chg="mod">
          <ac:chgData name="منى الثبيتي" userId="cb151b56e55a1c37" providerId="LiveId" clId="{9C2BC415-B65C-4978-BC00-EE8097616984}" dt="2021-12-04T16:40:52.789" v="2056"/>
          <ac:picMkLst>
            <pc:docMk/>
            <pc:sldMk cId="0" sldId="269"/>
            <ac:picMk id="39" creationId="{7C69BAF0-604A-409C-871B-D6C1A8F49697}"/>
          </ac:picMkLst>
        </pc:picChg>
        <pc:picChg chg="add mod">
          <ac:chgData name="منى الثبيتي" userId="cb151b56e55a1c37" providerId="LiveId" clId="{9C2BC415-B65C-4978-BC00-EE8097616984}" dt="2021-12-04T14:02:03.953" v="1539"/>
          <ac:picMkLst>
            <pc:docMk/>
            <pc:sldMk cId="0" sldId="269"/>
            <ac:picMk id="244" creationId="{3B11EE58-3C78-459C-8241-28AFE6B2DCBB}"/>
          </ac:picMkLst>
        </pc:picChg>
      </pc:sldChg>
      <pc:sldChg chg="del">
        <pc:chgData name="منى الثبيتي" userId="cb151b56e55a1c37" providerId="LiveId" clId="{9C2BC415-B65C-4978-BC00-EE8097616984}" dt="2021-12-04T14:11:26.277" v="1612" actId="47"/>
        <pc:sldMkLst>
          <pc:docMk/>
          <pc:sldMk cId="0" sldId="270"/>
        </pc:sldMkLst>
      </pc:sldChg>
      <pc:sldChg chg="del">
        <pc:chgData name="منى الثبيتي" userId="cb151b56e55a1c37" providerId="LiveId" clId="{9C2BC415-B65C-4978-BC00-EE8097616984}" dt="2021-12-04T14:11:29.934" v="1613" actId="47"/>
        <pc:sldMkLst>
          <pc:docMk/>
          <pc:sldMk cId="0" sldId="271"/>
        </pc:sldMkLst>
      </pc:sldChg>
      <pc:sldChg chg="addSp delSp modSp mod">
        <pc:chgData name="منى الثبيتي" userId="cb151b56e55a1c37" providerId="LiveId" clId="{9C2BC415-B65C-4978-BC00-EE8097616984}" dt="2021-12-04T16:41:29.104" v="2079"/>
        <pc:sldMkLst>
          <pc:docMk/>
          <pc:sldMk cId="0" sldId="272"/>
        </pc:sldMkLst>
        <pc:spChg chg="add mod">
          <ac:chgData name="منى الثبيتي" userId="cb151b56e55a1c37" providerId="LiveId" clId="{9C2BC415-B65C-4978-BC00-EE8097616984}" dt="2021-12-04T16:41:26.372" v="2078" actId="207"/>
          <ac:spMkLst>
            <pc:docMk/>
            <pc:sldMk cId="0" sldId="272"/>
            <ac:spMk id="2" creationId="{EE2E1BB1-7EDF-4D62-85F7-68D59C74A899}"/>
          </ac:spMkLst>
        </pc:spChg>
        <pc:spChg chg="add del mod">
          <ac:chgData name="منى الثبيتي" userId="cb151b56e55a1c37" providerId="LiveId" clId="{9C2BC415-B65C-4978-BC00-EE8097616984}" dt="2021-12-04T14:13:11.486" v="1630" actId="478"/>
          <ac:spMkLst>
            <pc:docMk/>
            <pc:sldMk cId="0" sldId="272"/>
            <ac:spMk id="4" creationId="{33D018A1-EE5F-42B2-B345-14025B7B56B2}"/>
          </ac:spMkLst>
        </pc:spChg>
        <pc:spChg chg="add mod ord">
          <ac:chgData name="منى الثبيتي" userId="cb151b56e55a1c37" providerId="LiveId" clId="{9C2BC415-B65C-4978-BC00-EE8097616984}" dt="2021-12-04T14:19:06.920" v="1764" actId="1038"/>
          <ac:spMkLst>
            <pc:docMk/>
            <pc:sldMk cId="0" sldId="272"/>
            <ac:spMk id="7" creationId="{49E70ED8-23AA-4E1B-B316-55B9678A8BC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2" creationId="{1D327171-EB48-4FA1-BB34-5ACECE3E9E60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4" creationId="{A8B524DF-9988-48CF-A41C-C0882C83AFC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5" creationId="{E0FBC965-F956-4458-B94B-C846114FB746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6" creationId="{A53B7F54-EBB3-4A13-8C70-49FEB817A48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7" creationId="{F8CD5D4E-F8E1-42EB-9767-16F5C6FA728B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8" creationId="{DFCC4A32-AAEC-45D8-9FB8-4F8D827FCFD1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29" creationId="{5D30EF90-F2AB-47C0-A14D-6E28AF0A5AB7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0" creationId="{9BF4BDEB-F8E5-4931-B766-FFF77DAD81A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1" creationId="{62258FC2-E4E9-4F83-88AE-C693C98976BA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2" creationId="{3219E0F6-D50D-45A6-9F9F-D8DEB68026E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3" creationId="{D1E8A5E5-9EE7-4401-AFDA-E01D36BE278D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4" creationId="{78AA2F49-1F8B-417B-B774-85268A6CE8D5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5" creationId="{C147EF42-D16A-4844-B1AC-745A6FAB7E99}"/>
          </ac:spMkLst>
        </pc:spChg>
        <pc:spChg chg="mod">
          <ac:chgData name="منى الثبيتي" userId="cb151b56e55a1c37" providerId="LiveId" clId="{9C2BC415-B65C-4978-BC00-EE8097616984}" dt="2021-12-04T14:19:24.013" v="1765"/>
          <ac:spMkLst>
            <pc:docMk/>
            <pc:sldMk cId="0" sldId="272"/>
            <ac:spMk id="36" creationId="{0EF8716C-BCA6-4D41-A021-B5D53C3A0DBB}"/>
          </ac:spMkLst>
        </pc:spChg>
        <pc:spChg chg="mod">
          <ac:chgData name="منى الثبيتي" userId="cb151b56e55a1c37" providerId="LiveId" clId="{9C2BC415-B65C-4978-BC00-EE8097616984}" dt="2021-12-04T16:41:29.104" v="2079"/>
          <ac:spMkLst>
            <pc:docMk/>
            <pc:sldMk cId="0" sldId="272"/>
            <ac:spMk id="39" creationId="{1DEDB8C5-4296-49A2-8F04-7DFBD01C8322}"/>
          </ac:spMkLst>
        </pc:spChg>
        <pc:spChg chg="mod">
          <ac:chgData name="منى الثبيتي" userId="cb151b56e55a1c37" providerId="LiveId" clId="{9C2BC415-B65C-4978-BC00-EE8097616984}" dt="2021-12-04T14:16:03.174" v="1636" actId="14100"/>
          <ac:spMkLst>
            <pc:docMk/>
            <pc:sldMk cId="0" sldId="272"/>
            <ac:spMk id="890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4T14:20:09.313" v="1809" actId="1076"/>
          <ac:spMkLst>
            <pc:docMk/>
            <pc:sldMk cId="0" sldId="272"/>
            <ac:spMk id="897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4T14:17:39.930" v="1719" actId="1076"/>
          <ac:spMkLst>
            <pc:docMk/>
            <pc:sldMk cId="0" sldId="272"/>
            <ac:spMk id="89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4:13:07.235" v="1629" actId="478"/>
          <ac:spMkLst>
            <pc:docMk/>
            <pc:sldMk cId="0" sldId="272"/>
            <ac:spMk id="899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4:19:30.600" v="1790" actId="1037"/>
          <ac:grpSpMkLst>
            <pc:docMk/>
            <pc:sldMk cId="0" sldId="272"/>
            <ac:grpSpMk id="21" creationId="{E1344AAD-52F7-4AD5-AD54-A9182BCF3F6A}"/>
          </ac:grpSpMkLst>
        </pc:grpChg>
        <pc:grpChg chg="mod">
          <ac:chgData name="منى الثبيتي" userId="cb151b56e55a1c37" providerId="LiveId" clId="{9C2BC415-B65C-4978-BC00-EE8097616984}" dt="2021-12-04T14:19:24.013" v="1765"/>
          <ac:grpSpMkLst>
            <pc:docMk/>
            <pc:sldMk cId="0" sldId="272"/>
            <ac:grpSpMk id="23" creationId="{2D9D74A1-0B52-4C54-811F-46AEE9903482}"/>
          </ac:grpSpMkLst>
        </pc:grpChg>
        <pc:grpChg chg="add mod">
          <ac:chgData name="منى الثبيتي" userId="cb151b56e55a1c37" providerId="LiveId" clId="{9C2BC415-B65C-4978-BC00-EE8097616984}" dt="2021-12-04T16:41:29.104" v="2079"/>
          <ac:grpSpMkLst>
            <pc:docMk/>
            <pc:sldMk cId="0" sldId="272"/>
            <ac:grpSpMk id="38" creationId="{97052073-5594-4879-B9A6-569D7BAD18A0}"/>
          </ac:grpSpMkLst>
        </pc:grpChg>
        <pc:grpChg chg="del mod">
          <ac:chgData name="منى الثبيتي" userId="cb151b56e55a1c37" providerId="LiveId" clId="{9C2BC415-B65C-4978-BC00-EE8097616984}" dt="2021-12-04T14:16:58.673" v="1695" actId="478"/>
          <ac:grpSpMkLst>
            <pc:docMk/>
            <pc:sldMk cId="0" sldId="272"/>
            <ac:grpSpMk id="891" creationId="{00000000-0000-0000-0000-000000000000}"/>
          </ac:grpSpMkLst>
        </pc:grpChg>
        <pc:grpChg chg="del mod">
          <ac:chgData name="منى الثبيتي" userId="cb151b56e55a1c37" providerId="LiveId" clId="{9C2BC415-B65C-4978-BC00-EE8097616984}" dt="2021-12-04T14:16:54.199" v="1694" actId="478"/>
          <ac:grpSpMkLst>
            <pc:docMk/>
            <pc:sldMk cId="0" sldId="272"/>
            <ac:grpSpMk id="894" creationId="{00000000-0000-0000-0000-000000000000}"/>
          </ac:grpSpMkLst>
        </pc:grpChg>
        <pc:picChg chg="mod">
          <ac:chgData name="منى الثبيتي" userId="cb151b56e55a1c37" providerId="LiveId" clId="{9C2BC415-B65C-4978-BC00-EE8097616984}" dt="2021-12-04T14:20:15.215" v="1811" actId="1076"/>
          <ac:picMkLst>
            <pc:docMk/>
            <pc:sldMk cId="0" sldId="272"/>
            <ac:picMk id="3" creationId="{72D08C8B-A1FF-4EDD-9147-B7217C01BA0A}"/>
          </ac:picMkLst>
        </pc:picChg>
        <pc:picChg chg="add mod">
          <ac:chgData name="منى الثبيتي" userId="cb151b56e55a1c37" providerId="LiveId" clId="{9C2BC415-B65C-4978-BC00-EE8097616984}" dt="2021-12-04T14:17:06.269" v="1713" actId="1036"/>
          <ac:picMkLst>
            <pc:docMk/>
            <pc:sldMk cId="0" sldId="272"/>
            <ac:picMk id="6" creationId="{369090C6-0C66-4A2A-ACD7-FD3B606D3925}"/>
          </ac:picMkLst>
        </pc:picChg>
        <pc:picChg chg="add mod">
          <ac:chgData name="منى الثبيتي" userId="cb151b56e55a1c37" providerId="LiveId" clId="{9C2BC415-B65C-4978-BC00-EE8097616984}" dt="2021-12-04T14:20:01.019" v="1808" actId="1036"/>
          <ac:picMkLst>
            <pc:docMk/>
            <pc:sldMk cId="0" sldId="272"/>
            <ac:picMk id="37" creationId="{9CDA1CBE-AC78-49D0-9A50-F3FEA27D12A8}"/>
          </ac:picMkLst>
        </pc:picChg>
        <pc:picChg chg="mod">
          <ac:chgData name="منى الثبيتي" userId="cb151b56e55a1c37" providerId="LiveId" clId="{9C2BC415-B65C-4978-BC00-EE8097616984}" dt="2021-12-04T16:41:29.104" v="2079"/>
          <ac:picMkLst>
            <pc:docMk/>
            <pc:sldMk cId="0" sldId="272"/>
            <ac:picMk id="40" creationId="{BDCD90F2-A536-4B97-80DD-B74B71FA40D2}"/>
          </ac:picMkLst>
        </pc:picChg>
      </pc:sldChg>
      <pc:sldChg chg="del">
        <pc:chgData name="منى الثبيتي" userId="cb151b56e55a1c37" providerId="LiveId" clId="{9C2BC415-B65C-4978-BC00-EE8097616984}" dt="2021-12-04T16:37:56.882" v="2028" actId="47"/>
        <pc:sldMkLst>
          <pc:docMk/>
          <pc:sldMk cId="0" sldId="273"/>
        </pc:sldMkLst>
      </pc:sldChg>
      <pc:sldChg chg="del">
        <pc:chgData name="منى الثبيتي" userId="cb151b56e55a1c37" providerId="LiveId" clId="{9C2BC415-B65C-4978-BC00-EE8097616984}" dt="2021-12-04T16:38:01.144" v="2029" actId="47"/>
        <pc:sldMkLst>
          <pc:docMk/>
          <pc:sldMk cId="0" sldId="274"/>
        </pc:sldMkLst>
      </pc:sldChg>
      <pc:sldChg chg="addSp delSp modSp mod">
        <pc:chgData name="منى الثبيتي" userId="cb151b56e55a1c37" providerId="LiveId" clId="{9C2BC415-B65C-4978-BC00-EE8097616984}" dt="2021-12-07T22:43:04.994" v="2289"/>
        <pc:sldMkLst>
          <pc:docMk/>
          <pc:sldMk cId="0" sldId="275"/>
        </pc:sldMkLst>
        <pc:spChg chg="add mod">
          <ac:chgData name="منى الثبيتي" userId="cb151b56e55a1c37" providerId="LiveId" clId="{9C2BC415-B65C-4978-BC00-EE8097616984}" dt="2021-12-07T22:41:03.314" v="2283" actId="20577"/>
          <ac:spMkLst>
            <pc:docMk/>
            <pc:sldMk cId="0" sldId="275"/>
            <ac:spMk id="2" creationId="{5CF9BAC4-F18A-4C73-94C8-15FB12B207AB}"/>
          </ac:spMkLst>
        </pc:spChg>
        <pc:spChg chg="add del mod">
          <ac:chgData name="منى الثبيتي" userId="cb151b56e55a1c37" providerId="LiveId" clId="{9C2BC415-B65C-4978-BC00-EE8097616984}" dt="2021-12-04T16:42:00.625" v="2083" actId="478"/>
          <ac:spMkLst>
            <pc:docMk/>
            <pc:sldMk cId="0" sldId="275"/>
            <ac:spMk id="3" creationId="{0A877A1B-C6C7-4E41-9767-CEA2E0D07DB4}"/>
          </ac:spMkLst>
        </pc:spChg>
        <pc:spChg chg="add del mod">
          <ac:chgData name="منى الثبيتي" userId="cb151b56e55a1c37" providerId="LiveId" clId="{9C2BC415-B65C-4978-BC00-EE8097616984}" dt="2021-12-04T16:42:08.630" v="2085" actId="478"/>
          <ac:spMkLst>
            <pc:docMk/>
            <pc:sldMk cId="0" sldId="275"/>
            <ac:spMk id="5" creationId="{6BEE4379-E6CE-4F09-A77E-D554AEEBBF81}"/>
          </ac:spMkLst>
        </pc:spChg>
        <pc:spChg chg="add del mod">
          <ac:chgData name="منى الثبيتي" userId="cb151b56e55a1c37" providerId="LiveId" clId="{9C2BC415-B65C-4978-BC00-EE8097616984}" dt="2021-12-04T16:42:16.090" v="2087" actId="478"/>
          <ac:spMkLst>
            <pc:docMk/>
            <pc:sldMk cId="0" sldId="275"/>
            <ac:spMk id="7" creationId="{EDE85A7C-E23C-49F3-8AA6-27EDFBDD4FA4}"/>
          </ac:spMkLst>
        </pc:spChg>
        <pc:spChg chg="add mod">
          <ac:chgData name="منى الثبيتي" userId="cb151b56e55a1c37" providerId="LiveId" clId="{9C2BC415-B65C-4978-BC00-EE8097616984}" dt="2021-12-04T16:42:38.464" v="2090" actId="2085"/>
          <ac:spMkLst>
            <pc:docMk/>
            <pc:sldMk cId="0" sldId="275"/>
            <ac:spMk id="8" creationId="{FD7980F6-BF61-4C27-AAAC-E2F1B26E624D}"/>
          </ac:spMkLst>
        </pc:spChg>
        <pc:spChg chg="add mod">
          <ac:chgData name="منى الثبيتي" userId="cb151b56e55a1c37" providerId="LiveId" clId="{9C2BC415-B65C-4978-BC00-EE8097616984}" dt="2021-12-04T16:43:31.190" v="2123" actId="1076"/>
          <ac:spMkLst>
            <pc:docMk/>
            <pc:sldMk cId="0" sldId="275"/>
            <ac:spMk id="9" creationId="{BE8FCAB0-6EA8-440A-9048-9BB232B2264D}"/>
          </ac:spMkLst>
        </pc:spChg>
        <pc:spChg chg="mod">
          <ac:chgData name="منى الثبيتي" userId="cb151b56e55a1c37" providerId="LiveId" clId="{9C2BC415-B65C-4978-BC00-EE8097616984}" dt="2021-12-04T16:42:41.356" v="2091"/>
          <ac:spMkLst>
            <pc:docMk/>
            <pc:sldMk cId="0" sldId="275"/>
            <ac:spMk id="39" creationId="{35D5BD30-895A-44CF-BEBA-203CF7A87667}"/>
          </ac:spMkLst>
        </pc:spChg>
        <pc:spChg chg="add mod">
          <ac:chgData name="منى الثبيتي" userId="cb151b56e55a1c37" providerId="LiveId" clId="{9C2BC415-B65C-4978-BC00-EE8097616984}" dt="2021-12-04T16:44:12.879" v="2136" actId="207"/>
          <ac:spMkLst>
            <pc:docMk/>
            <pc:sldMk cId="0" sldId="275"/>
            <ac:spMk id="42" creationId="{B9BD5043-33C6-4193-910A-9B586CD5A512}"/>
          </ac:spMkLst>
        </pc:spChg>
        <pc:spChg chg="mod">
          <ac:chgData name="منى الثبيتي" userId="cb151b56e55a1c37" providerId="LiveId" clId="{9C2BC415-B65C-4978-BC00-EE8097616984}" dt="2021-12-07T22:39:48.239" v="2228" actId="1076"/>
          <ac:spMkLst>
            <pc:docMk/>
            <pc:sldMk cId="0" sldId="275"/>
            <ac:spMk id="944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9:34.177" v="2226" actId="108"/>
          <ac:spMkLst>
            <pc:docMk/>
            <pc:sldMk cId="0" sldId="275"/>
            <ac:spMk id="946" creationId="{00000000-0000-0000-0000-000000000000}"/>
          </ac:spMkLst>
        </pc:spChg>
        <pc:spChg chg="mod">
          <ac:chgData name="منى الثبيتي" userId="cb151b56e55a1c37" providerId="LiveId" clId="{9C2BC415-B65C-4978-BC00-EE8097616984}" dt="2021-12-07T22:39:34.177" v="2226" actId="108"/>
          <ac:spMkLst>
            <pc:docMk/>
            <pc:sldMk cId="0" sldId="275"/>
            <ac:spMk id="94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56.567" v="2082" actId="478"/>
          <ac:spMkLst>
            <pc:docMk/>
            <pc:sldMk cId="0" sldId="275"/>
            <ac:spMk id="966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06.422" v="2084" actId="478"/>
          <ac:spMkLst>
            <pc:docMk/>
            <pc:sldMk cId="0" sldId="275"/>
            <ac:spMk id="967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45.051" v="2081" actId="478"/>
          <ac:spMkLst>
            <pc:docMk/>
            <pc:sldMk cId="0" sldId="275"/>
            <ac:spMk id="968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2:13.119" v="2086" actId="478"/>
          <ac:spMkLst>
            <pc:docMk/>
            <pc:sldMk cId="0" sldId="275"/>
            <ac:spMk id="969" creationId="{00000000-0000-0000-0000-000000000000}"/>
          </ac:spMkLst>
        </pc:spChg>
        <pc:spChg chg="del">
          <ac:chgData name="منى الثبيتي" userId="cb151b56e55a1c37" providerId="LiveId" clId="{9C2BC415-B65C-4978-BC00-EE8097616984}" dt="2021-12-04T16:41:37.739" v="2080" actId="478"/>
          <ac:spMkLst>
            <pc:docMk/>
            <pc:sldMk cId="0" sldId="275"/>
            <ac:spMk id="970" creationId="{00000000-0000-0000-0000-000000000000}"/>
          </ac:spMkLst>
        </pc:spChg>
        <pc:spChg chg="mod ord">
          <ac:chgData name="منى الثبيتي" userId="cb151b56e55a1c37" providerId="LiveId" clId="{9C2BC415-B65C-4978-BC00-EE8097616984}" dt="2021-12-07T22:39:54.205" v="2230" actId="166"/>
          <ac:spMkLst>
            <pc:docMk/>
            <pc:sldMk cId="0" sldId="275"/>
            <ac:spMk id="971" creationId="{00000000-0000-0000-0000-000000000000}"/>
          </ac:spMkLst>
        </pc:spChg>
        <pc:grpChg chg="add mod">
          <ac:chgData name="منى الثبيتي" userId="cb151b56e55a1c37" providerId="LiveId" clId="{9C2BC415-B65C-4978-BC00-EE8097616984}" dt="2021-12-04T16:42:41.356" v="2091"/>
          <ac:grpSpMkLst>
            <pc:docMk/>
            <pc:sldMk cId="0" sldId="275"/>
            <ac:grpSpMk id="38" creationId="{5099D6A3-11B5-49DB-A531-353A7E3F0B52}"/>
          </ac:grpSpMkLst>
        </pc:grpChg>
        <pc:picChg chg="add mod">
          <ac:chgData name="منى الثبيتي" userId="cb151b56e55a1c37" providerId="LiveId" clId="{9C2BC415-B65C-4978-BC00-EE8097616984}" dt="2021-12-07T22:43:04.994" v="2289"/>
          <ac:picMkLst>
            <pc:docMk/>
            <pc:sldMk cId="0" sldId="275"/>
            <ac:picMk id="4" creationId="{31CDE3B9-FC64-4497-BAD8-8B1FB8C509B5}"/>
          </ac:picMkLst>
        </pc:picChg>
        <pc:picChg chg="mod">
          <ac:chgData name="منى الثبيتي" userId="cb151b56e55a1c37" providerId="LiveId" clId="{9C2BC415-B65C-4978-BC00-EE8097616984}" dt="2021-12-04T16:42:41.356" v="2091"/>
          <ac:picMkLst>
            <pc:docMk/>
            <pc:sldMk cId="0" sldId="275"/>
            <ac:picMk id="40" creationId="{DA31D125-47B8-40F1-B31F-ED96E13F2812}"/>
          </ac:picMkLst>
        </pc:picChg>
      </pc:sldChg>
      <pc:sldChg chg="del">
        <pc:chgData name="منى الثبيتي" userId="cb151b56e55a1c37" providerId="LiveId" clId="{9C2BC415-B65C-4978-BC00-EE8097616984}" dt="2021-12-04T16:42:47.711" v="2092" actId="47"/>
        <pc:sldMkLst>
          <pc:docMk/>
          <pc:sldMk cId="0" sldId="276"/>
        </pc:sldMkLst>
      </pc:sldChg>
      <pc:sldChg chg="del">
        <pc:chgData name="منى الثبيتي" userId="cb151b56e55a1c37" providerId="LiveId" clId="{9C2BC415-B65C-4978-BC00-EE8097616984}" dt="2021-12-04T16:42:51.749" v="2093" actId="47"/>
        <pc:sldMkLst>
          <pc:docMk/>
          <pc:sldMk cId="0" sldId="277"/>
        </pc:sldMkLst>
      </pc:sldChg>
      <pc:sldChg chg="del">
        <pc:chgData name="منى الثبيتي" userId="cb151b56e55a1c37" providerId="LiveId" clId="{9C2BC415-B65C-4978-BC00-EE8097616984}" dt="2021-12-04T16:42:55.985" v="2094" actId="47"/>
        <pc:sldMkLst>
          <pc:docMk/>
          <pc:sldMk cId="0" sldId="278"/>
        </pc:sldMkLst>
      </pc:sldChg>
      <pc:sldChg chg="del">
        <pc:chgData name="منى الثبيتي" userId="cb151b56e55a1c37" providerId="LiveId" clId="{9C2BC415-B65C-4978-BC00-EE8097616984}" dt="2021-12-04T16:42:57.336" v="2095" actId="47"/>
        <pc:sldMkLst>
          <pc:docMk/>
          <pc:sldMk cId="0" sldId="279"/>
        </pc:sldMkLst>
      </pc:sldChg>
      <pc:sldChg chg="del">
        <pc:chgData name="منى الثبيتي" userId="cb151b56e55a1c37" providerId="LiveId" clId="{9C2BC415-B65C-4978-BC00-EE8097616984}" dt="2021-12-04T16:42:59.172" v="2096" actId="47"/>
        <pc:sldMkLst>
          <pc:docMk/>
          <pc:sldMk cId="0" sldId="280"/>
        </pc:sldMkLst>
      </pc:sldChg>
      <pc:sldChg chg="addSp delSp modSp add mod ord modAnim">
        <pc:chgData name="منى الثبيتي" userId="cb151b56e55a1c37" providerId="LiveId" clId="{9C2BC415-B65C-4978-BC00-EE8097616984}" dt="2021-12-08T11:14:50.160" v="2336" actId="1076"/>
        <pc:sldMkLst>
          <pc:docMk/>
          <pc:sldMk cId="2925845508" sldId="281"/>
        </pc:sldMkLst>
        <pc:spChg chg="add mod">
          <ac:chgData name="منى الثبيتي" userId="cb151b56e55a1c37" providerId="LiveId" clId="{9C2BC415-B65C-4978-BC00-EE8097616984}" dt="2021-12-04T16:38:50.601" v="2033" actId="2085"/>
          <ac:spMkLst>
            <pc:docMk/>
            <pc:sldMk cId="2925845508" sldId="281"/>
            <ac:spMk id="2" creationId="{4A65ACBD-8B3F-4A3C-81A2-5FFE78DF8BD9}"/>
          </ac:spMkLst>
        </pc:spChg>
        <pc:spChg chg="mod">
          <ac:chgData name="منى الثبيتي" userId="cb151b56e55a1c37" providerId="LiveId" clId="{9C2BC415-B65C-4978-BC00-EE8097616984}" dt="2021-12-04T16:38:53.990" v="2034"/>
          <ac:spMkLst>
            <pc:docMk/>
            <pc:sldMk cId="2925845508" sldId="281"/>
            <ac:spMk id="57" creationId="{7BB40289-B180-4273-8844-A0B69423273A}"/>
          </ac:spMkLst>
        </pc:spChg>
        <pc:grpChg chg="add mod">
          <ac:chgData name="منى الثبيتي" userId="cb151b56e55a1c37" providerId="LiveId" clId="{9C2BC415-B65C-4978-BC00-EE8097616984}" dt="2021-12-04T16:38:53.990" v="2034"/>
          <ac:grpSpMkLst>
            <pc:docMk/>
            <pc:sldMk cId="2925845508" sldId="281"/>
            <ac:grpSpMk id="56" creationId="{E21AA770-A7D8-4744-B518-4BB9006708B1}"/>
          </ac:grpSpMkLst>
        </pc:grpChg>
        <pc:picChg chg="add mod">
          <ac:chgData name="منى الثبيتي" userId="cb151b56e55a1c37" providerId="LiveId" clId="{9C2BC415-B65C-4978-BC00-EE8097616984}" dt="2021-12-04T13:40:41.837" v="1359"/>
          <ac:picMkLst>
            <pc:docMk/>
            <pc:sldMk cId="2925845508" sldId="281"/>
            <ac:picMk id="3" creationId="{FCED5562-BBB2-4730-A3F2-490A3DC8CC58}"/>
          </ac:picMkLst>
        </pc:picChg>
        <pc:picChg chg="add mod">
          <ac:chgData name="منى الثبيتي" userId="cb151b56e55a1c37" providerId="LiveId" clId="{9C2BC415-B65C-4978-BC00-EE8097616984}" dt="2021-12-04T13:40:58.354" v="1364" actId="1076"/>
          <ac:picMkLst>
            <pc:docMk/>
            <pc:sldMk cId="2925845508" sldId="281"/>
            <ac:picMk id="6" creationId="{40D49607-5F03-4EB9-B387-BE7AB9546CD7}"/>
          </ac:picMkLst>
        </pc:picChg>
        <pc:picChg chg="add mod">
          <ac:chgData name="منى الثبيتي" userId="cb151b56e55a1c37" providerId="LiveId" clId="{9C2BC415-B65C-4978-BC00-EE8097616984}" dt="2021-12-04T13:40:23.364" v="1351"/>
          <ac:picMkLst>
            <pc:docMk/>
            <pc:sldMk cId="2925845508" sldId="281"/>
            <ac:picMk id="8" creationId="{72DB2145-773A-4CFD-B38D-1C2B78650F5B}"/>
          </ac:picMkLst>
        </pc:picChg>
        <pc:picChg chg="del">
          <ac:chgData name="منى الثبيتي" userId="cb151b56e55a1c37" providerId="LiveId" clId="{9C2BC415-B65C-4978-BC00-EE8097616984}" dt="2021-12-04T13:38:52.383" v="1342" actId="478"/>
          <ac:picMkLst>
            <pc:docMk/>
            <pc:sldMk cId="2925845508" sldId="281"/>
            <ac:picMk id="23" creationId="{CC6FB699-F60B-4748-8974-F14C49ACE1EE}"/>
          </ac:picMkLst>
        </pc:picChg>
        <pc:picChg chg="del">
          <ac:chgData name="منى الثبيتي" userId="cb151b56e55a1c37" providerId="LiveId" clId="{9C2BC415-B65C-4978-BC00-EE8097616984}" dt="2021-12-04T13:38:54.674" v="1343" actId="478"/>
          <ac:picMkLst>
            <pc:docMk/>
            <pc:sldMk cId="2925845508" sldId="281"/>
            <ac:picMk id="25" creationId="{93DF8804-3655-487C-8DB0-CD1A184FFE65}"/>
          </ac:picMkLst>
        </pc:picChg>
        <pc:picChg chg="del">
          <ac:chgData name="منى الثبيتي" userId="cb151b56e55a1c37" providerId="LiveId" clId="{9C2BC415-B65C-4978-BC00-EE8097616984}" dt="2021-12-04T13:38:56.612" v="1344" actId="478"/>
          <ac:picMkLst>
            <pc:docMk/>
            <pc:sldMk cId="2925845508" sldId="281"/>
            <ac:picMk id="27" creationId="{09C0B75A-3A8C-4922-B57F-8B5DB48467E3}"/>
          </ac:picMkLst>
        </pc:picChg>
        <pc:picChg chg="mod">
          <ac:chgData name="منى الثبيتي" userId="cb151b56e55a1c37" providerId="LiveId" clId="{9C2BC415-B65C-4978-BC00-EE8097616984}" dt="2021-12-04T16:38:53.990" v="2034"/>
          <ac:picMkLst>
            <pc:docMk/>
            <pc:sldMk cId="2925845508" sldId="281"/>
            <ac:picMk id="58" creationId="{E5AE5141-E8C5-4D8E-B999-D9BE252749BF}"/>
          </ac:picMkLst>
        </pc:picChg>
        <pc:picChg chg="add mod">
          <ac:chgData name="منى الثبيتي" userId="cb151b56e55a1c37" providerId="LiveId" clId="{9C2BC415-B65C-4978-BC00-EE8097616984}" dt="2021-12-08T11:14:50.160" v="2336" actId="1076"/>
          <ac:picMkLst>
            <pc:docMk/>
            <pc:sldMk cId="2925845508" sldId="281"/>
            <ac:picMk id="59" creationId="{325B5080-978F-46A6-B0C8-F283C7B96419}"/>
          </ac:picMkLst>
        </pc:picChg>
      </pc:sldChg>
      <pc:sldChg chg="addSp delSp modSp add mod modAnim">
        <pc:chgData name="منى الثبيتي" userId="cb151b56e55a1c37" providerId="LiveId" clId="{9C2BC415-B65C-4978-BC00-EE8097616984}" dt="2021-12-08T11:15:04.327" v="2338" actId="1076"/>
        <pc:sldMkLst>
          <pc:docMk/>
          <pc:sldMk cId="1292665644" sldId="282"/>
        </pc:sldMkLst>
        <pc:spChg chg="add mod">
          <ac:chgData name="منى الثبيتي" userId="cb151b56e55a1c37" providerId="LiveId" clId="{9C2BC415-B65C-4978-BC00-EE8097616984}" dt="2021-12-04T16:40:28.438" v="2051" actId="2085"/>
          <ac:spMkLst>
            <pc:docMk/>
            <pc:sldMk cId="1292665644" sldId="282"/>
            <ac:spMk id="2" creationId="{7AB9BEF0-563D-4237-8979-1B379DB9FECF}"/>
          </ac:spMkLst>
        </pc:spChg>
        <pc:spChg chg="add mod">
          <ac:chgData name="منى الثبيتي" userId="cb151b56e55a1c37" providerId="LiveId" clId="{9C2BC415-B65C-4978-BC00-EE8097616984}" dt="2021-12-04T14:53:09.654" v="1887" actId="1076"/>
          <ac:spMkLst>
            <pc:docMk/>
            <pc:sldMk cId="1292665644" sldId="282"/>
            <ac:spMk id="6" creationId="{9BDE505C-5B85-420E-844A-6C372F583CC4}"/>
          </ac:spMkLst>
        </pc:spChg>
        <pc:spChg chg="add del mod">
          <ac:chgData name="منى الثبيتي" userId="cb151b56e55a1c37" providerId="LiveId" clId="{9C2BC415-B65C-4978-BC00-EE8097616984}" dt="2021-12-04T14:55:32.682" v="1908"/>
          <ac:spMkLst>
            <pc:docMk/>
            <pc:sldMk cId="1292665644" sldId="282"/>
            <ac:spMk id="11" creationId="{1202731A-BBF0-4A6B-91FD-BA4FC0FE8170}"/>
          </ac:spMkLst>
        </pc:spChg>
        <pc:spChg chg="del">
          <ac:chgData name="منى الثبيتي" userId="cb151b56e55a1c37" providerId="LiveId" clId="{9C2BC415-B65C-4978-BC00-EE8097616984}" dt="2021-12-04T14:48:48.159" v="1838" actId="478"/>
          <ac:spMkLst>
            <pc:docMk/>
            <pc:sldMk cId="1292665644" sldId="282"/>
            <ac:spMk id="22" creationId="{6A1092B1-13CC-4B16-B888-CC0FB8596B52}"/>
          </ac:spMkLst>
        </pc:spChg>
        <pc:spChg chg="mod">
          <ac:chgData name="منى الثبيتي" userId="cb151b56e55a1c37" providerId="LiveId" clId="{9C2BC415-B65C-4978-BC00-EE8097616984}" dt="2021-12-04T16:40:31.525" v="2052"/>
          <ac:spMkLst>
            <pc:docMk/>
            <pc:sldMk cId="1292665644" sldId="282"/>
            <ac:spMk id="43" creationId="{4A47D0F2-31B8-4C8E-974B-DB5766707815}"/>
          </ac:spMkLst>
        </pc:spChg>
        <pc:grpChg chg="add mod">
          <ac:chgData name="منى الثبيتي" userId="cb151b56e55a1c37" providerId="LiveId" clId="{9C2BC415-B65C-4978-BC00-EE8097616984}" dt="2021-12-04T16:40:31.525" v="2052"/>
          <ac:grpSpMkLst>
            <pc:docMk/>
            <pc:sldMk cId="1292665644" sldId="282"/>
            <ac:grpSpMk id="42" creationId="{26F53DC5-ADDF-4978-9C72-8497E6DACB48}"/>
          </ac:grpSpMkLst>
        </pc:grpChg>
        <pc:picChg chg="add mod">
          <ac:chgData name="منى الثبيتي" userId="cb151b56e55a1c37" providerId="LiveId" clId="{9C2BC415-B65C-4978-BC00-EE8097616984}" dt="2021-12-04T14:53:00.893" v="1886" actId="1076"/>
          <ac:picMkLst>
            <pc:docMk/>
            <pc:sldMk cId="1292665644" sldId="282"/>
            <ac:picMk id="3" creationId="{D2ED248D-263A-4E52-9F22-13E7897C286F}"/>
          </ac:picMkLst>
        </pc:picChg>
        <pc:picChg chg="add mod">
          <ac:chgData name="منى الثبيتي" userId="cb151b56e55a1c37" providerId="LiveId" clId="{9C2BC415-B65C-4978-BC00-EE8097616984}" dt="2021-12-04T14:50:03.478" v="1860" actId="1036"/>
          <ac:picMkLst>
            <pc:docMk/>
            <pc:sldMk cId="1292665644" sldId="282"/>
            <ac:picMk id="5" creationId="{9C6BD4C2-AF32-49A9-937B-5FBC6965367D}"/>
          </ac:picMkLst>
        </pc:picChg>
        <pc:picChg chg="add mod">
          <ac:chgData name="منى الثبيتي" userId="cb151b56e55a1c37" providerId="LiveId" clId="{9C2BC415-B65C-4978-BC00-EE8097616984}" dt="2021-12-04T14:54:11.310" v="1893" actId="1076"/>
          <ac:picMkLst>
            <pc:docMk/>
            <pc:sldMk cId="1292665644" sldId="282"/>
            <ac:picMk id="8" creationId="{0108E601-91C3-4B72-87F3-34F38A3745A3}"/>
          </ac:picMkLst>
        </pc:picChg>
        <pc:picChg chg="add mod">
          <ac:chgData name="منى الثبيتي" userId="cb151b56e55a1c37" providerId="LiveId" clId="{9C2BC415-B65C-4978-BC00-EE8097616984}" dt="2021-12-04T14:55:37.812" v="1909" actId="1076"/>
          <ac:picMkLst>
            <pc:docMk/>
            <pc:sldMk cId="1292665644" sldId="282"/>
            <ac:picMk id="10" creationId="{A146B08C-6E41-4C91-A704-08E84F44BD23}"/>
          </ac:picMkLst>
        </pc:picChg>
        <pc:picChg chg="del">
          <ac:chgData name="منى الثبيتي" userId="cb151b56e55a1c37" providerId="LiveId" clId="{9C2BC415-B65C-4978-BC00-EE8097616984}" dt="2021-12-04T14:48:41.683" v="1837" actId="478"/>
          <ac:picMkLst>
            <pc:docMk/>
            <pc:sldMk cId="1292665644" sldId="282"/>
            <ac:picMk id="17" creationId="{B700C0B6-75A3-43F4-BC0F-E5CFF14C58DD}"/>
          </ac:picMkLst>
        </pc:picChg>
        <pc:picChg chg="del">
          <ac:chgData name="منى الثبيتي" userId="cb151b56e55a1c37" providerId="LiveId" clId="{9C2BC415-B65C-4978-BC00-EE8097616984}" dt="2021-12-04T14:48:39.126" v="1836" actId="478"/>
          <ac:picMkLst>
            <pc:docMk/>
            <pc:sldMk cId="1292665644" sldId="282"/>
            <ac:picMk id="19" creationId="{B0EFAA37-A42A-4F07-A28F-0D2E9CE43659}"/>
          </ac:picMkLst>
        </pc:picChg>
        <pc:picChg chg="del">
          <ac:chgData name="منى الثبيتي" userId="cb151b56e55a1c37" providerId="LiveId" clId="{9C2BC415-B65C-4978-BC00-EE8097616984}" dt="2021-12-04T14:48:37.550" v="1835" actId="478"/>
          <ac:picMkLst>
            <pc:docMk/>
            <pc:sldMk cId="1292665644" sldId="282"/>
            <ac:picMk id="21" creationId="{1A0EC9D1-72D1-4095-87DD-6F68BE646A5E}"/>
          </ac:picMkLst>
        </pc:picChg>
        <pc:picChg chg="del">
          <ac:chgData name="منى الثبيتي" userId="cb151b56e55a1c37" providerId="LiveId" clId="{9C2BC415-B65C-4978-BC00-EE8097616984}" dt="2021-12-04T14:48:51.984" v="1840" actId="478"/>
          <ac:picMkLst>
            <pc:docMk/>
            <pc:sldMk cId="1292665644" sldId="282"/>
            <ac:picMk id="24" creationId="{B22183D4-C538-4511-A602-8BB7C98A0557}"/>
          </ac:picMkLst>
        </pc:picChg>
        <pc:picChg chg="del">
          <ac:chgData name="منى الثبيتي" userId="cb151b56e55a1c37" providerId="LiveId" clId="{9C2BC415-B65C-4978-BC00-EE8097616984}" dt="2021-12-04T14:48:49.939" v="1839" actId="478"/>
          <ac:picMkLst>
            <pc:docMk/>
            <pc:sldMk cId="1292665644" sldId="282"/>
            <ac:picMk id="26" creationId="{168A0EF8-D9EA-4FC3-92AC-A72A9814BA70}"/>
          </ac:picMkLst>
        </pc:picChg>
        <pc:picChg chg="mod">
          <ac:chgData name="منى الثبيتي" userId="cb151b56e55a1c37" providerId="LiveId" clId="{9C2BC415-B65C-4978-BC00-EE8097616984}" dt="2021-12-04T16:40:31.525" v="2052"/>
          <ac:picMkLst>
            <pc:docMk/>
            <pc:sldMk cId="1292665644" sldId="282"/>
            <ac:picMk id="44" creationId="{B72D1C92-DF1F-4E50-8CB4-FBE90C727BC2}"/>
          </ac:picMkLst>
        </pc:picChg>
        <pc:picChg chg="add mod">
          <ac:chgData name="منى الثبيتي" userId="cb151b56e55a1c37" providerId="LiveId" clId="{9C2BC415-B65C-4978-BC00-EE8097616984}" dt="2021-12-08T11:15:04.327" v="2338" actId="1076"/>
          <ac:picMkLst>
            <pc:docMk/>
            <pc:sldMk cId="1292665644" sldId="282"/>
            <ac:picMk id="45" creationId="{52F5D6A8-DDE1-4644-9818-5C4C647E7AAC}"/>
          </ac:picMkLst>
        </pc:picChg>
      </pc:sldChg>
      <pc:sldMasterChg chg="delSldLayout">
        <pc:chgData name="منى الثبيتي" userId="cb151b56e55a1c37" providerId="LiveId" clId="{9C2BC415-B65C-4978-BC00-EE8097616984}" dt="2021-12-04T16:42:59.172" v="2096" actId="47"/>
        <pc:sldMasterMkLst>
          <pc:docMk/>
          <pc:sldMasterMk cId="0" sldId="2147483670"/>
        </pc:sldMasterMkLst>
        <pc:sldLayoutChg chg="del">
          <pc:chgData name="منى الثبيتي" userId="cb151b56e55a1c37" providerId="LiveId" clId="{9C2BC415-B65C-4978-BC00-EE8097616984}" dt="2021-12-04T16:42:57.336" v="2095" actId="47"/>
          <pc:sldLayoutMkLst>
            <pc:docMk/>
            <pc:sldMasterMk cId="0" sldId="2147483670"/>
            <pc:sldLayoutMk cId="0" sldId="2147483649"/>
          </pc:sldLayoutMkLst>
        </pc:sldLayoutChg>
        <pc:sldLayoutChg chg="del">
          <pc:chgData name="منى الثبيتي" userId="cb151b56e55a1c37" providerId="LiveId" clId="{9C2BC415-B65C-4978-BC00-EE8097616984}" dt="2021-12-04T13:53:18.105" v="1433" actId="47"/>
          <pc:sldLayoutMkLst>
            <pc:docMk/>
            <pc:sldMasterMk cId="0" sldId="2147483670"/>
            <pc:sldLayoutMk cId="0" sldId="2147483660"/>
          </pc:sldLayoutMkLst>
        </pc:sldLayoutChg>
        <pc:sldLayoutChg chg="del">
          <pc:chgData name="منى الثبيتي" userId="cb151b56e55a1c37" providerId="LiveId" clId="{9C2BC415-B65C-4978-BC00-EE8097616984}" dt="2021-12-04T14:11:26.277" v="1612" actId="47"/>
          <pc:sldLayoutMkLst>
            <pc:docMk/>
            <pc:sldMasterMk cId="0" sldId="2147483670"/>
            <pc:sldLayoutMk cId="0" sldId="2147483662"/>
          </pc:sldLayoutMkLst>
        </pc:sldLayoutChg>
        <pc:sldLayoutChg chg="del">
          <pc:chgData name="منى الثبيتي" userId="cb151b56e55a1c37" providerId="LiveId" clId="{9C2BC415-B65C-4978-BC00-EE8097616984}" dt="2021-12-04T16:37:56.882" v="2028" actId="47"/>
          <pc:sldLayoutMkLst>
            <pc:docMk/>
            <pc:sldMasterMk cId="0" sldId="2147483670"/>
            <pc:sldLayoutMk cId="0" sldId="2147483663"/>
          </pc:sldLayoutMkLst>
        </pc:sldLayoutChg>
        <pc:sldLayoutChg chg="del">
          <pc:chgData name="منى الثبيتي" userId="cb151b56e55a1c37" providerId="LiveId" clId="{9C2BC415-B65C-4978-BC00-EE8097616984}" dt="2021-12-04T16:42:51.749" v="2093" actId="47"/>
          <pc:sldLayoutMkLst>
            <pc:docMk/>
            <pc:sldMasterMk cId="0" sldId="2147483670"/>
            <pc:sldLayoutMk cId="0" sldId="2147483666"/>
          </pc:sldLayoutMkLst>
        </pc:sldLayoutChg>
        <pc:sldLayoutChg chg="del">
          <pc:chgData name="منى الثبيتي" userId="cb151b56e55a1c37" providerId="LiveId" clId="{9C2BC415-B65C-4978-BC00-EE8097616984}" dt="2021-12-04T16:42:55.985" v="2094" actId="47"/>
          <pc:sldLayoutMkLst>
            <pc:docMk/>
            <pc:sldMasterMk cId="0" sldId="2147483670"/>
            <pc:sldLayoutMk cId="0" sldId="2147483667"/>
          </pc:sldLayoutMkLst>
        </pc:sldLayoutChg>
        <pc:sldLayoutChg chg="del">
          <pc:chgData name="منى الثبيتي" userId="cb151b56e55a1c37" providerId="LiveId" clId="{9C2BC415-B65C-4978-BC00-EE8097616984}" dt="2021-12-04T16:42:59.172" v="2096" actId="47"/>
          <pc:sldLayoutMkLst>
            <pc:docMk/>
            <pc:sldMasterMk cId="0" sldId="2147483670"/>
            <pc:sldLayoutMk cId="0" sldId="2147483669"/>
          </pc:sldLayoutMkLst>
        </pc:sldLayoutChg>
      </pc:sldMasterChg>
    </pc:docChg>
  </pc:docChgLst>
  <pc:docChgLst>
    <pc:chgData name="منى الثبيتي" userId="cb151b56e55a1c37" providerId="LiveId" clId="{4CACC2FF-7E00-4009-9DE2-13E50D331E7A}"/>
    <pc:docChg chg="undo custSel addSld modSld sldOrd">
      <pc:chgData name="منى الثبيتي" userId="cb151b56e55a1c37" providerId="LiveId" clId="{4CACC2FF-7E00-4009-9DE2-13E50D331E7A}" dt="2021-12-12T23:36:25.575" v="1346"/>
      <pc:docMkLst>
        <pc:docMk/>
      </pc:docMkLst>
      <pc:sldChg chg="addSp delSp modSp mod">
        <pc:chgData name="منى الثبيتي" userId="cb151b56e55a1c37" providerId="LiveId" clId="{4CACC2FF-7E00-4009-9DE2-13E50D331E7A}" dt="2021-12-11T09:30:46.598" v="105" actId="113"/>
        <pc:sldMkLst>
          <pc:docMk/>
          <pc:sldMk cId="0" sldId="256"/>
        </pc:sldMkLst>
        <pc:spChg chg="add del mod">
          <ac:chgData name="منى الثبيتي" userId="cb151b56e55a1c37" providerId="LiveId" clId="{4CACC2FF-7E00-4009-9DE2-13E50D331E7A}" dt="2021-12-11T09:29:08.296" v="82" actId="478"/>
          <ac:spMkLst>
            <pc:docMk/>
            <pc:sldMk cId="0" sldId="256"/>
            <ac:spMk id="7" creationId="{0F3F779E-3CA2-4C96-A814-7711BA6816A4}"/>
          </ac:spMkLst>
        </pc:spChg>
        <pc:spChg chg="del">
          <ac:chgData name="منى الثبيتي" userId="cb151b56e55a1c37" providerId="LiveId" clId="{4CACC2FF-7E00-4009-9DE2-13E50D331E7A}" dt="2021-12-11T09:21:22.670" v="4" actId="478"/>
          <ac:spMkLst>
            <pc:docMk/>
            <pc:sldMk cId="0" sldId="256"/>
            <ac:spMk id="9" creationId="{21CD08E3-893C-4E74-86DC-63719F832034}"/>
          </ac:spMkLst>
        </pc:spChg>
        <pc:spChg chg="del">
          <ac:chgData name="منى الثبيتي" userId="cb151b56e55a1c37" providerId="LiveId" clId="{4CACC2FF-7E00-4009-9DE2-13E50D331E7A}" dt="2021-12-11T09:21:18.399" v="3" actId="478"/>
          <ac:spMkLst>
            <pc:docMk/>
            <pc:sldMk cId="0" sldId="256"/>
            <ac:spMk id="10" creationId="{D00C2817-9FF6-41B2-BC29-965CD7D485B0}"/>
          </ac:spMkLst>
        </pc:spChg>
        <pc:spChg chg="add mod">
          <ac:chgData name="منى الثبيتي" userId="cb151b56e55a1c37" providerId="LiveId" clId="{4CACC2FF-7E00-4009-9DE2-13E50D331E7A}" dt="2021-12-11T09:30:46.598" v="105" actId="113"/>
          <ac:spMkLst>
            <pc:docMk/>
            <pc:sldMk cId="0" sldId="256"/>
            <ac:spMk id="13" creationId="{498E61FB-86FE-40C0-8934-8A5F4BB1FEB9}"/>
          </ac:spMkLst>
        </pc:spChg>
        <pc:spChg chg="del">
          <ac:chgData name="منى الثبيتي" userId="cb151b56e55a1c37" providerId="LiveId" clId="{4CACC2FF-7E00-4009-9DE2-13E50D331E7A}" dt="2021-12-11T09:21:22.670" v="4" actId="478"/>
          <ac:spMkLst>
            <pc:docMk/>
            <pc:sldMk cId="0" sldId="256"/>
            <ac:spMk id="56" creationId="{7AA83C7A-9243-40AA-9995-64B2F82258AD}"/>
          </ac:spMkLst>
        </pc:spChg>
        <pc:spChg chg="del">
          <ac:chgData name="منى الثبيتي" userId="cb151b56e55a1c37" providerId="LiveId" clId="{4CACC2FF-7E00-4009-9DE2-13E50D331E7A}" dt="2021-12-11T09:21:22.670" v="4" actId="478"/>
          <ac:spMkLst>
            <pc:docMk/>
            <pc:sldMk cId="0" sldId="256"/>
            <ac:spMk id="57" creationId="{A5B74B5B-B712-4C1B-BE4B-F51634FFD167}"/>
          </ac:spMkLst>
        </pc:spChg>
        <pc:spChg chg="del">
          <ac:chgData name="منى الثبيتي" userId="cb151b56e55a1c37" providerId="LiveId" clId="{4CACC2FF-7E00-4009-9DE2-13E50D331E7A}" dt="2021-12-11T09:21:18.399" v="3" actId="478"/>
          <ac:spMkLst>
            <pc:docMk/>
            <pc:sldMk cId="0" sldId="256"/>
            <ac:spMk id="58" creationId="{5913B518-3E12-435F-8935-0BA05C9B39B2}"/>
          </ac:spMkLst>
        </pc:spChg>
        <pc:spChg chg="del">
          <ac:chgData name="منى الثبيتي" userId="cb151b56e55a1c37" providerId="LiveId" clId="{4CACC2FF-7E00-4009-9DE2-13E50D331E7A}" dt="2021-12-11T09:21:18.399" v="3" actId="478"/>
          <ac:spMkLst>
            <pc:docMk/>
            <pc:sldMk cId="0" sldId="256"/>
            <ac:spMk id="59" creationId="{AE082134-D2DB-4518-AC56-4C009E5DB2F8}"/>
          </ac:spMkLst>
        </pc:spChg>
        <pc:picChg chg="add mod">
          <ac:chgData name="منى الثبيتي" userId="cb151b56e55a1c37" providerId="LiveId" clId="{4CACC2FF-7E00-4009-9DE2-13E50D331E7A}" dt="2021-12-11T09:29:20.726" v="86" actId="1076"/>
          <ac:picMkLst>
            <pc:docMk/>
            <pc:sldMk cId="0" sldId="256"/>
            <ac:picMk id="5" creationId="{5D9CE9E1-5C07-41A4-A878-4E185C7AAB09}"/>
          </ac:picMkLst>
        </pc:picChg>
        <pc:picChg chg="del">
          <ac:chgData name="منى الثبيتي" userId="cb151b56e55a1c37" providerId="LiveId" clId="{4CACC2FF-7E00-4009-9DE2-13E50D331E7A}" dt="2021-12-11T09:21:07.770" v="2" actId="478"/>
          <ac:picMkLst>
            <pc:docMk/>
            <pc:sldMk cId="0" sldId="256"/>
            <ac:picMk id="6" creationId="{395B1638-99DF-4750-9FA9-660DF14F5A47}"/>
          </ac:picMkLst>
        </pc:picChg>
        <pc:picChg chg="add mod">
          <ac:chgData name="منى الثبيتي" userId="cb151b56e55a1c37" providerId="LiveId" clId="{4CACC2FF-7E00-4009-9DE2-13E50D331E7A}" dt="2021-12-11T09:30:09.564" v="91" actId="207"/>
          <ac:picMkLst>
            <pc:docMk/>
            <pc:sldMk cId="0" sldId="256"/>
            <ac:picMk id="11" creationId="{2FB1B8AC-8775-4E6D-BA23-7443B977ADF8}"/>
          </ac:picMkLst>
        </pc:picChg>
        <pc:picChg chg="del">
          <ac:chgData name="منى الثبيتي" userId="cb151b56e55a1c37" providerId="LiveId" clId="{4CACC2FF-7E00-4009-9DE2-13E50D331E7A}" dt="2021-12-11T09:21:02.683" v="0" actId="478"/>
          <ac:picMkLst>
            <pc:docMk/>
            <pc:sldMk cId="0" sldId="256"/>
            <ac:picMk id="12" creationId="{19F6BDE9-B28F-4D39-ACE3-F058E5C62B81}"/>
          </ac:picMkLst>
        </pc:picChg>
        <pc:picChg chg="del">
          <ac:chgData name="منى الثبيتي" userId="cb151b56e55a1c37" providerId="LiveId" clId="{4CACC2FF-7E00-4009-9DE2-13E50D331E7A}" dt="2021-12-11T09:21:05.274" v="1" actId="478"/>
          <ac:picMkLst>
            <pc:docMk/>
            <pc:sldMk cId="0" sldId="256"/>
            <ac:picMk id="14" creationId="{6F308D3B-BF7E-4ABC-BA95-B527768139A9}"/>
          </ac:picMkLst>
        </pc:picChg>
      </pc:sldChg>
      <pc:sldChg chg="addSp delSp modSp mod ord">
        <pc:chgData name="منى الثبيتي" userId="cb151b56e55a1c37" providerId="LiveId" clId="{4CACC2FF-7E00-4009-9DE2-13E50D331E7A}" dt="2021-12-11T18:55:23.325" v="629" actId="1076"/>
        <pc:sldMkLst>
          <pc:docMk/>
          <pc:sldMk cId="0" sldId="257"/>
        </pc:sldMkLst>
        <pc:spChg chg="mod">
          <ac:chgData name="منى الثبيتي" userId="cb151b56e55a1c37" providerId="LiveId" clId="{4CACC2FF-7E00-4009-9DE2-13E50D331E7A}" dt="2021-12-11T18:52:08.063" v="591" actId="20577"/>
          <ac:spMkLst>
            <pc:docMk/>
            <pc:sldMk cId="0" sldId="257"/>
            <ac:spMk id="8" creationId="{8ABCD9DF-C641-441F-9B9D-A68E7496A9C7}"/>
          </ac:spMkLst>
        </pc:spChg>
        <pc:spChg chg="mod">
          <ac:chgData name="منى الثبيتي" userId="cb151b56e55a1c37" providerId="LiveId" clId="{4CACC2FF-7E00-4009-9DE2-13E50D331E7A}" dt="2021-12-11T18:53:05.163" v="617" actId="20577"/>
          <ac:spMkLst>
            <pc:docMk/>
            <pc:sldMk cId="0" sldId="257"/>
            <ac:spMk id="48" creationId="{F0CEBE3B-201F-4231-93A8-0CAB43DFB304}"/>
          </ac:spMkLst>
        </pc:spChg>
        <pc:spChg chg="add mod">
          <ac:chgData name="منى الثبيتي" userId="cb151b56e55a1c37" providerId="LiveId" clId="{4CACC2FF-7E00-4009-9DE2-13E50D331E7A}" dt="2021-12-11T18:52:46.960" v="597" actId="1076"/>
          <ac:spMkLst>
            <pc:docMk/>
            <pc:sldMk cId="0" sldId="257"/>
            <ac:spMk id="69" creationId="{531AFE31-6CD1-4AE3-AB75-33B027A8B82B}"/>
          </ac:spMkLst>
        </pc:spChg>
        <pc:picChg chg="add mod">
          <ac:chgData name="منى الثبيتي" userId="cb151b56e55a1c37" providerId="LiveId" clId="{4CACC2FF-7E00-4009-9DE2-13E50D331E7A}" dt="2021-12-11T18:55:16.545" v="627" actId="14100"/>
          <ac:picMkLst>
            <pc:docMk/>
            <pc:sldMk cId="0" sldId="257"/>
            <ac:picMk id="4" creationId="{CD900950-BFEE-47E7-B2B6-11E0C834E045}"/>
          </ac:picMkLst>
        </pc:picChg>
        <pc:picChg chg="add mod modCrop">
          <ac:chgData name="منى الثبيتي" userId="cb151b56e55a1c37" providerId="LiveId" clId="{4CACC2FF-7E00-4009-9DE2-13E50D331E7A}" dt="2021-12-11T18:55:23.325" v="629" actId="1076"/>
          <ac:picMkLst>
            <pc:docMk/>
            <pc:sldMk cId="0" sldId="257"/>
            <ac:picMk id="6" creationId="{87E8016B-A0C6-48C4-920A-074AE8827FA4}"/>
          </ac:picMkLst>
        </pc:picChg>
        <pc:picChg chg="del">
          <ac:chgData name="منى الثبيتي" userId="cb151b56e55a1c37" providerId="LiveId" clId="{4CACC2FF-7E00-4009-9DE2-13E50D331E7A}" dt="2021-12-11T18:52:53.509" v="599" actId="478"/>
          <ac:picMkLst>
            <pc:docMk/>
            <pc:sldMk cId="0" sldId="257"/>
            <ac:picMk id="10" creationId="{5204BD19-C3B1-454F-B0DB-726988AB77C4}"/>
          </ac:picMkLst>
        </pc:picChg>
        <pc:picChg chg="del">
          <ac:chgData name="منى الثبيتي" userId="cb151b56e55a1c37" providerId="LiveId" clId="{4CACC2FF-7E00-4009-9DE2-13E50D331E7A}" dt="2021-12-11T18:52:51.655" v="598" actId="478"/>
          <ac:picMkLst>
            <pc:docMk/>
            <pc:sldMk cId="0" sldId="257"/>
            <ac:picMk id="12" creationId="{E2F72827-068C-4726-8770-72E2B5124A4A}"/>
          </ac:picMkLst>
        </pc:picChg>
        <pc:picChg chg="add mod">
          <ac:chgData name="منى الثبيتي" userId="cb151b56e55a1c37" providerId="LiveId" clId="{4CACC2FF-7E00-4009-9DE2-13E50D331E7A}" dt="2021-12-11T18:52:36.647" v="595" actId="1076"/>
          <ac:picMkLst>
            <pc:docMk/>
            <pc:sldMk cId="0" sldId="257"/>
            <ac:picMk id="68" creationId="{650D25D2-9FA3-432B-8E6E-43D1AB5871F7}"/>
          </ac:picMkLst>
        </pc:picChg>
        <pc:picChg chg="del">
          <ac:chgData name="منى الثبيتي" userId="cb151b56e55a1c37" providerId="LiveId" clId="{4CACC2FF-7E00-4009-9DE2-13E50D331E7A}" dt="2021-12-11T18:52:11.585" v="592" actId="478"/>
          <ac:picMkLst>
            <pc:docMk/>
            <pc:sldMk cId="0" sldId="257"/>
            <ac:picMk id="73" creationId="{5FC08D24-C95E-4F63-A54D-81E5A07E496A}"/>
          </ac:picMkLst>
        </pc:picChg>
      </pc:sldChg>
      <pc:sldChg chg="addSp delSp modSp mod">
        <pc:chgData name="منى الثبيتي" userId="cb151b56e55a1c37" providerId="LiveId" clId="{4CACC2FF-7E00-4009-9DE2-13E50D331E7A}" dt="2021-12-11T09:45:35.538" v="253" actId="1076"/>
        <pc:sldMkLst>
          <pc:docMk/>
          <pc:sldMk cId="0" sldId="258"/>
        </pc:sldMkLst>
        <pc:spChg chg="mod">
          <ac:chgData name="منى الثبيتي" userId="cb151b56e55a1c37" providerId="LiveId" clId="{4CACC2FF-7E00-4009-9DE2-13E50D331E7A}" dt="2021-12-11T09:41:42.799" v="227" actId="20577"/>
          <ac:spMkLst>
            <pc:docMk/>
            <pc:sldMk cId="0" sldId="258"/>
            <ac:spMk id="22" creationId="{A66EB30A-72D6-419B-99BF-0A4761F3E433}"/>
          </ac:spMkLst>
        </pc:spChg>
        <pc:spChg chg="mod">
          <ac:chgData name="منى الثبيتي" userId="cb151b56e55a1c37" providerId="LiveId" clId="{4CACC2FF-7E00-4009-9DE2-13E50D331E7A}" dt="2021-12-11T09:41:19.011" v="221" actId="20577"/>
          <ac:spMkLst>
            <pc:docMk/>
            <pc:sldMk cId="0" sldId="258"/>
            <ac:spMk id="35" creationId="{4ED8C92F-E856-4C8E-81AD-E1C7E6C89FE7}"/>
          </ac:spMkLst>
        </pc:spChg>
        <pc:spChg chg="mod ord">
          <ac:chgData name="منى الثبيتي" userId="cb151b56e55a1c37" providerId="LiveId" clId="{4CACC2FF-7E00-4009-9DE2-13E50D331E7A}" dt="2021-12-11T09:42:46.993" v="232" actId="1076"/>
          <ac:spMkLst>
            <pc:docMk/>
            <pc:sldMk cId="0" sldId="258"/>
            <ac:spMk id="51" creationId="{BEACD5EC-4BFD-4C70-8BAE-74A1510094CD}"/>
          </ac:spMkLst>
        </pc:spChg>
        <pc:picChg chg="add mod">
          <ac:chgData name="منى الثبيتي" userId="cb151b56e55a1c37" providerId="LiveId" clId="{4CACC2FF-7E00-4009-9DE2-13E50D331E7A}" dt="2021-12-11T09:42:38.419" v="230" actId="1076"/>
          <ac:picMkLst>
            <pc:docMk/>
            <pc:sldMk cId="0" sldId="258"/>
            <ac:picMk id="4" creationId="{C0E4174F-E25E-484A-8AEC-C7F74864D311}"/>
          </ac:picMkLst>
        </pc:picChg>
        <pc:picChg chg="add mod">
          <ac:chgData name="منى الثبيتي" userId="cb151b56e55a1c37" providerId="LiveId" clId="{4CACC2FF-7E00-4009-9DE2-13E50D331E7A}" dt="2021-12-11T09:43:10.785" v="234" actId="1076"/>
          <ac:picMkLst>
            <pc:docMk/>
            <pc:sldMk cId="0" sldId="258"/>
            <ac:picMk id="6" creationId="{718F3658-94FE-4E1E-9CEE-AACAB6FDD320}"/>
          </ac:picMkLst>
        </pc:picChg>
        <pc:picChg chg="del">
          <ac:chgData name="منى الثبيتي" userId="cb151b56e55a1c37" providerId="LiveId" clId="{4CACC2FF-7E00-4009-9DE2-13E50D331E7A}" dt="2021-12-11T09:41:46.663" v="228" actId="478"/>
          <ac:picMkLst>
            <pc:docMk/>
            <pc:sldMk cId="0" sldId="258"/>
            <ac:picMk id="7" creationId="{0D33534E-0DCE-49F7-8F60-314D46546B45}"/>
          </ac:picMkLst>
        </pc:picChg>
        <pc:picChg chg="add mod">
          <ac:chgData name="منى الثبيتي" userId="cb151b56e55a1c37" providerId="LiveId" clId="{4CACC2FF-7E00-4009-9DE2-13E50D331E7A}" dt="2021-12-11T09:43:28.562" v="236" actId="1076"/>
          <ac:picMkLst>
            <pc:docMk/>
            <pc:sldMk cId="0" sldId="258"/>
            <ac:picMk id="10" creationId="{BB475DC0-BBB3-4848-BB87-8AC9DCD0E9C0}"/>
          </ac:picMkLst>
        </pc:picChg>
        <pc:picChg chg="del">
          <ac:chgData name="منى الثبيتي" userId="cb151b56e55a1c37" providerId="LiveId" clId="{4CACC2FF-7E00-4009-9DE2-13E50D331E7A}" dt="2021-12-11T09:41:27.186" v="222" actId="478"/>
          <ac:picMkLst>
            <pc:docMk/>
            <pc:sldMk cId="0" sldId="258"/>
            <ac:picMk id="11" creationId="{CA5E62F6-488E-4326-9A3C-E23D34F04154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13" creationId="{CED56203-960F-4788-B397-1DEE21E910CC}"/>
          </ac:picMkLst>
        </pc:picChg>
        <pc:picChg chg="add mod">
          <ac:chgData name="منى الثبيتي" userId="cb151b56e55a1c37" providerId="LiveId" clId="{4CACC2FF-7E00-4009-9DE2-13E50D331E7A}" dt="2021-12-11T09:43:45.977" v="238" actId="1076"/>
          <ac:picMkLst>
            <pc:docMk/>
            <pc:sldMk cId="0" sldId="258"/>
            <ac:picMk id="14" creationId="{A68DE33A-E1BE-4A13-9338-CC3623541058}"/>
          </ac:picMkLst>
        </pc:picChg>
        <pc:picChg chg="del">
          <ac:chgData name="منى الثبيتي" userId="cb151b56e55a1c37" providerId="LiveId" clId="{4CACC2FF-7E00-4009-9DE2-13E50D331E7A}" dt="2021-12-11T09:41:30.060" v="223" actId="478"/>
          <ac:picMkLst>
            <pc:docMk/>
            <pc:sldMk cId="0" sldId="258"/>
            <ac:picMk id="15" creationId="{C5B8BBAB-8BA3-4B24-B7BE-CCB6042C5AA4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17" creationId="{91B0B7C2-C8A0-4D73-A9FA-B5ECC4285BC2}"/>
          </ac:picMkLst>
        </pc:picChg>
        <pc:picChg chg="add mod">
          <ac:chgData name="منى الثبيتي" userId="cb151b56e55a1c37" providerId="LiveId" clId="{4CACC2FF-7E00-4009-9DE2-13E50D331E7A}" dt="2021-12-11T09:44:15.935" v="245" actId="1036"/>
          <ac:picMkLst>
            <pc:docMk/>
            <pc:sldMk cId="0" sldId="258"/>
            <ac:picMk id="18" creationId="{BDC8F8A9-BF8F-4931-B57B-4C8145EF5F78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19" creationId="{3667C7D5-0E2C-432E-892C-54E3D6C02FF2}"/>
          </ac:picMkLst>
        </pc:picChg>
        <pc:picChg chg="del">
          <ac:chgData name="منى الثبيتي" userId="cb151b56e55a1c37" providerId="LiveId" clId="{4CACC2FF-7E00-4009-9DE2-13E50D331E7A}" dt="2021-12-11T09:41:36.679" v="224" actId="478"/>
          <ac:picMkLst>
            <pc:docMk/>
            <pc:sldMk cId="0" sldId="258"/>
            <ac:picMk id="21" creationId="{DDDABE40-3765-4084-A1BC-9B2304CABD55}"/>
          </ac:picMkLst>
        </pc:picChg>
        <pc:picChg chg="add mod">
          <ac:chgData name="منى الثبيتي" userId="cb151b56e55a1c37" providerId="LiveId" clId="{4CACC2FF-7E00-4009-9DE2-13E50D331E7A}" dt="2021-12-11T09:44:42.810" v="247" actId="1076"/>
          <ac:picMkLst>
            <pc:docMk/>
            <pc:sldMk cId="0" sldId="258"/>
            <ac:picMk id="23" creationId="{D7D4DE4E-65CB-48EC-A9A8-9AEDC56B790F}"/>
          </ac:picMkLst>
        </pc:picChg>
        <pc:picChg chg="add mod">
          <ac:chgData name="منى الثبيتي" userId="cb151b56e55a1c37" providerId="LiveId" clId="{4CACC2FF-7E00-4009-9DE2-13E50D331E7A}" dt="2021-12-11T09:45:03.150" v="249" actId="1076"/>
          <ac:picMkLst>
            <pc:docMk/>
            <pc:sldMk cId="0" sldId="258"/>
            <ac:picMk id="29" creationId="{885C799F-2720-4CED-BF06-721F42CE86D7}"/>
          </ac:picMkLst>
        </pc:picChg>
        <pc:picChg chg="add mod">
          <ac:chgData name="منى الثبيتي" userId="cb151b56e55a1c37" providerId="LiveId" clId="{4CACC2FF-7E00-4009-9DE2-13E50D331E7A}" dt="2021-12-11T09:45:35.538" v="253" actId="1076"/>
          <ac:picMkLst>
            <pc:docMk/>
            <pc:sldMk cId="0" sldId="258"/>
            <ac:picMk id="31" creationId="{00D73863-57D3-4D62-A497-AC371DFF8D75}"/>
          </ac:picMkLst>
        </pc:picChg>
      </pc:sldChg>
      <pc:sldChg chg="addSp delSp modSp mod">
        <pc:chgData name="منى الثبيتي" userId="cb151b56e55a1c37" providerId="LiveId" clId="{4CACC2FF-7E00-4009-9DE2-13E50D331E7A}" dt="2021-12-11T09:52:41.058" v="382" actId="20577"/>
        <pc:sldMkLst>
          <pc:docMk/>
          <pc:sldMk cId="0" sldId="259"/>
        </pc:sldMkLst>
        <pc:spChg chg="mod">
          <ac:chgData name="منى الثبيتي" userId="cb151b56e55a1c37" providerId="LiveId" clId="{4CACC2FF-7E00-4009-9DE2-13E50D331E7A}" dt="2021-12-11T09:46:09.221" v="273" actId="20577"/>
          <ac:spMkLst>
            <pc:docMk/>
            <pc:sldMk cId="0" sldId="259"/>
            <ac:spMk id="47" creationId="{65C6847B-3C12-44FD-9A0E-8ED30A916D11}"/>
          </ac:spMkLst>
        </pc:spChg>
        <pc:spChg chg="ord">
          <ac:chgData name="منى الثبيتي" userId="cb151b56e55a1c37" providerId="LiveId" clId="{4CACC2FF-7E00-4009-9DE2-13E50D331E7A}" dt="2021-12-11T09:46:54.674" v="306" actId="166"/>
          <ac:spMkLst>
            <pc:docMk/>
            <pc:sldMk cId="0" sldId="259"/>
            <ac:spMk id="66" creationId="{802A9167-6EDB-446D-A474-C2EF3675D688}"/>
          </ac:spMkLst>
        </pc:spChg>
        <pc:spChg chg="mod ord">
          <ac:chgData name="منى الثبيتي" userId="cb151b56e55a1c37" providerId="LiveId" clId="{4CACC2FF-7E00-4009-9DE2-13E50D331E7A}" dt="2021-12-11T09:47:01.184" v="307" actId="1076"/>
          <ac:spMkLst>
            <pc:docMk/>
            <pc:sldMk cId="0" sldId="259"/>
            <ac:spMk id="67" creationId="{8DB658A1-F875-4371-804B-76236FD53BEF}"/>
          </ac:spMkLst>
        </pc:spChg>
        <pc:spChg chg="mod">
          <ac:chgData name="منى الثبيتي" userId="cb151b56e55a1c37" providerId="LiveId" clId="{4CACC2FF-7E00-4009-9DE2-13E50D331E7A}" dt="2021-12-11T09:46:29.148" v="301" actId="1037"/>
          <ac:spMkLst>
            <pc:docMk/>
            <pc:sldMk cId="0" sldId="259"/>
            <ac:spMk id="252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52:41.058" v="382" actId="20577"/>
          <ac:spMkLst>
            <pc:docMk/>
            <pc:sldMk cId="0" sldId="259"/>
            <ac:spMk id="279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46:43.116" v="304" actId="1076"/>
          <ac:spMkLst>
            <pc:docMk/>
            <pc:sldMk cId="0" sldId="259"/>
            <ac:spMk id="282" creationId="{00000000-0000-0000-0000-000000000000}"/>
          </ac:spMkLst>
        </pc:spChg>
        <pc:grpChg chg="mod">
          <ac:chgData name="منى الثبيتي" userId="cb151b56e55a1c37" providerId="LiveId" clId="{4CACC2FF-7E00-4009-9DE2-13E50D331E7A}" dt="2021-12-11T09:46:34.138" v="302" actId="1076"/>
          <ac:grpSpMkLst>
            <pc:docMk/>
            <pc:sldMk cId="0" sldId="259"/>
            <ac:grpSpMk id="249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46:47.550" v="305" actId="1076"/>
          <ac:grpSpMkLst>
            <pc:docMk/>
            <pc:sldMk cId="0" sldId="259"/>
            <ac:grpSpMk id="266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46:29.148" v="301" actId="1037"/>
          <ac:grpSpMkLst>
            <pc:docMk/>
            <pc:sldMk cId="0" sldId="259"/>
            <ac:grpSpMk id="283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09:52:35.457" v="379"/>
          <ac:picMkLst>
            <pc:docMk/>
            <pc:sldMk cId="0" sldId="259"/>
            <ac:picMk id="4" creationId="{CE6664C2-5623-421D-B509-94841A8D64BA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9" creationId="{C92618A5-A93F-4A68-B3EA-BD2DFED001E7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1" creationId="{903911FA-C6CA-4003-8445-17D3454EBAF1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3" creationId="{70D9A996-06CB-4565-9B67-F35D5568B5FE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5" creationId="{DCDFE4C1-9E14-4540-B240-762864A60537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7" creationId="{690E40AC-6EE5-4CF0-93FD-3C51BCF8D37E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19" creationId="{72B10BDD-5F78-4541-8831-06C2A1A8CDF7}"/>
          </ac:picMkLst>
        </pc:picChg>
        <pc:picChg chg="del">
          <ac:chgData name="منى الثبيتي" userId="cb151b56e55a1c37" providerId="LiveId" clId="{4CACC2FF-7E00-4009-9DE2-13E50D331E7A}" dt="2021-12-11T09:45:52.607" v="254" actId="478"/>
          <ac:picMkLst>
            <pc:docMk/>
            <pc:sldMk cId="0" sldId="259"/>
            <ac:picMk id="21" creationId="{314680B2-6B00-412A-9FDC-7758F90E22B2}"/>
          </ac:picMkLst>
        </pc:picChg>
        <pc:picChg chg="del">
          <ac:chgData name="منى الثبيتي" userId="cb151b56e55a1c37" providerId="LiveId" clId="{4CACC2FF-7E00-4009-9DE2-13E50D331E7A}" dt="2021-12-11T09:46:11.638" v="274" actId="478"/>
          <ac:picMkLst>
            <pc:docMk/>
            <pc:sldMk cId="0" sldId="259"/>
            <ac:picMk id="65" creationId="{50931FF7-BADA-463D-A674-7466D1811968}"/>
          </ac:picMkLst>
        </pc:picChg>
        <pc:picChg chg="add mod">
          <ac:chgData name="منى الثبيتي" userId="cb151b56e55a1c37" providerId="LiveId" clId="{4CACC2FF-7E00-4009-9DE2-13E50D331E7A}" dt="2021-12-11T09:46:22.278" v="276" actId="1076"/>
          <ac:picMkLst>
            <pc:docMk/>
            <pc:sldMk cId="0" sldId="259"/>
            <ac:picMk id="73" creationId="{BF9C30CD-E235-457D-A9C4-84A849DDA243}"/>
          </ac:picMkLst>
        </pc:picChg>
      </pc:sldChg>
      <pc:sldChg chg="addSp delSp modSp mod">
        <pc:chgData name="منى الثبيتي" userId="cb151b56e55a1c37" providerId="LiveId" clId="{4CACC2FF-7E00-4009-9DE2-13E50D331E7A}" dt="2021-12-12T23:06:23.668" v="1276" actId="20577"/>
        <pc:sldMkLst>
          <pc:docMk/>
          <pc:sldMk cId="0" sldId="260"/>
        </pc:sldMkLst>
        <pc:spChg chg="add mod">
          <ac:chgData name="منى الثبيتي" userId="cb151b56e55a1c37" providerId="LiveId" clId="{4CACC2FF-7E00-4009-9DE2-13E50D331E7A}" dt="2021-12-12T23:06:23.668" v="1276" actId="20577"/>
          <ac:spMkLst>
            <pc:docMk/>
            <pc:sldMk cId="0" sldId="260"/>
            <ac:spMk id="7" creationId="{7773DDFD-0585-4DB1-A71A-DE6C2C596DA4}"/>
          </ac:spMkLst>
        </pc:spChg>
        <pc:spChg chg="mod">
          <ac:chgData name="منى الثبيتي" userId="cb151b56e55a1c37" providerId="LiveId" clId="{4CACC2FF-7E00-4009-9DE2-13E50D331E7A}" dt="2021-12-11T09:21:47.080" v="21" actId="20577"/>
          <ac:spMkLst>
            <pc:docMk/>
            <pc:sldMk cId="0" sldId="260"/>
            <ac:spMk id="11" creationId="{193E3530-E3A7-49BF-952F-8CB5637F33CF}"/>
          </ac:spMkLst>
        </pc:spChg>
        <pc:grpChg chg="mod">
          <ac:chgData name="منى الثبيتي" userId="cb151b56e55a1c37" providerId="LiveId" clId="{4CACC2FF-7E00-4009-9DE2-13E50D331E7A}" dt="2021-12-11T09:37:53.433" v="112" actId="1076"/>
          <ac:grpSpMkLst>
            <pc:docMk/>
            <pc:sldMk cId="0" sldId="260"/>
            <ac:grpSpMk id="54" creationId="{352284C4-7560-4C53-B952-5CFB6D29562D}"/>
          </ac:grpSpMkLst>
        </pc:grpChg>
        <pc:grpChg chg="mod">
          <ac:chgData name="منى الثبيتي" userId="cb151b56e55a1c37" providerId="LiveId" clId="{4CACC2FF-7E00-4009-9DE2-13E50D331E7A}" dt="2021-12-11T09:37:51.029" v="111" actId="1076"/>
          <ac:grpSpMkLst>
            <pc:docMk/>
            <pc:sldMk cId="0" sldId="260"/>
            <ac:grpSpMk id="57" creationId="{C17AC65D-3FE7-4BE0-8A25-36A4FE7899EC}"/>
          </ac:grpSpMkLst>
        </pc:grpChg>
        <pc:grpChg chg="mod">
          <ac:chgData name="منى الثبيتي" userId="cb151b56e55a1c37" providerId="LiveId" clId="{4CACC2FF-7E00-4009-9DE2-13E50D331E7A}" dt="2021-12-11T09:37:47.957" v="110" actId="1076"/>
          <ac:grpSpMkLst>
            <pc:docMk/>
            <pc:sldMk cId="0" sldId="260"/>
            <ac:grpSpMk id="291" creationId="{00000000-0000-0000-0000-000000000000}"/>
          </ac:grpSpMkLst>
        </pc:grpChg>
        <pc:graphicFrameChg chg="mod modGraphic">
          <ac:chgData name="منى الثبيتي" userId="cb151b56e55a1c37" providerId="LiveId" clId="{4CACC2FF-7E00-4009-9DE2-13E50D331E7A}" dt="2021-12-11T09:40:51.194" v="204" actId="20577"/>
          <ac:graphicFrameMkLst>
            <pc:docMk/>
            <pc:sldMk cId="0" sldId="260"/>
            <ac:graphicFrameMk id="10" creationId="{E5939988-D34C-4316-A36A-02C044BE3C50}"/>
          </ac:graphicFrameMkLst>
        </pc:graphicFrameChg>
        <pc:picChg chg="del">
          <ac:chgData name="منى الثبيتي" userId="cb151b56e55a1c37" providerId="LiveId" clId="{4CACC2FF-7E00-4009-9DE2-13E50D331E7A}" dt="2021-12-11T09:21:52.762" v="22" actId="478"/>
          <ac:picMkLst>
            <pc:docMk/>
            <pc:sldMk cId="0" sldId="260"/>
            <ac:picMk id="4" creationId="{56B548B5-D2E5-48A4-9990-D5E35D4E3F4C}"/>
          </ac:picMkLst>
        </pc:picChg>
        <pc:picChg chg="add del mod">
          <ac:chgData name="منى الثبيتي" userId="cb151b56e55a1c37" providerId="LiveId" clId="{4CACC2FF-7E00-4009-9DE2-13E50D331E7A}" dt="2021-12-11T09:40:00.905" v="194" actId="478"/>
          <ac:picMkLst>
            <pc:docMk/>
            <pc:sldMk cId="0" sldId="260"/>
            <ac:picMk id="5" creationId="{68B6D694-C423-4119-BA83-2F21B7234D22}"/>
          </ac:picMkLst>
        </pc:picChg>
        <pc:picChg chg="del">
          <ac:chgData name="منى الثبيتي" userId="cb151b56e55a1c37" providerId="LiveId" clId="{4CACC2FF-7E00-4009-9DE2-13E50D331E7A}" dt="2021-12-11T09:21:54.798" v="23" actId="478"/>
          <ac:picMkLst>
            <pc:docMk/>
            <pc:sldMk cId="0" sldId="260"/>
            <ac:picMk id="6" creationId="{74BDC35A-81E7-4A48-8DFD-697895911D21}"/>
          </ac:picMkLst>
        </pc:picChg>
        <pc:picChg chg="del">
          <ac:chgData name="منى الثبيتي" userId="cb151b56e55a1c37" providerId="LiveId" clId="{4CACC2FF-7E00-4009-9DE2-13E50D331E7A}" dt="2021-12-11T09:21:56.904" v="24" actId="478"/>
          <ac:picMkLst>
            <pc:docMk/>
            <pc:sldMk cId="0" sldId="260"/>
            <ac:picMk id="78" creationId="{BA492D65-F341-4258-85AA-6FA4807D360E}"/>
          </ac:picMkLst>
        </pc:picChg>
      </pc:sldChg>
      <pc:sldChg chg="addSp delSp modSp mod">
        <pc:chgData name="منى الثبيتي" userId="cb151b56e55a1c37" providerId="LiveId" clId="{4CACC2FF-7E00-4009-9DE2-13E50D331E7A}" dt="2021-12-11T10:01:36.938" v="530" actId="1076"/>
        <pc:sldMkLst>
          <pc:docMk/>
          <pc:sldMk cId="0" sldId="261"/>
        </pc:sldMkLst>
        <pc:spChg chg="add del mod">
          <ac:chgData name="منى الثبيتي" userId="cb151b56e55a1c37" providerId="LiveId" clId="{4CACC2FF-7E00-4009-9DE2-13E50D331E7A}" dt="2021-12-11T09:57:08.056" v="502" actId="478"/>
          <ac:spMkLst>
            <pc:docMk/>
            <pc:sldMk cId="0" sldId="261"/>
            <ac:spMk id="6" creationId="{B685C4A9-87A0-4346-B2F7-A13D9C178C00}"/>
          </ac:spMkLst>
        </pc:spChg>
        <pc:spChg chg="mod">
          <ac:chgData name="منى الثبيتي" userId="cb151b56e55a1c37" providerId="LiveId" clId="{4CACC2FF-7E00-4009-9DE2-13E50D331E7A}" dt="2021-12-11T09:54:49.558" v="443" actId="20577"/>
          <ac:spMkLst>
            <pc:docMk/>
            <pc:sldMk cId="0" sldId="261"/>
            <ac:spMk id="51" creationId="{193EE10F-94E5-406F-A1F3-B46F35434342}"/>
          </ac:spMkLst>
        </pc:spChg>
        <pc:spChg chg="del mod">
          <ac:chgData name="منى الثبيتي" userId="cb151b56e55a1c37" providerId="LiveId" clId="{4CACC2FF-7E00-4009-9DE2-13E50D331E7A}" dt="2021-12-11T09:54:07.258" v="407" actId="478"/>
          <ac:spMkLst>
            <pc:docMk/>
            <pc:sldMk cId="0" sldId="261"/>
            <ac:spMk id="53" creationId="{E7605D41-89CB-49A0-9BFE-92AB659C786C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59" creationId="{651C6556-2312-4D68-8F5C-F4191D3AE048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0" creationId="{C4C3C84B-699C-4776-B30C-57756A4339D1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1" creationId="{1FFF63B8-1391-42BA-872E-C29B79FC41F3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2" creationId="{9BEC0968-54F8-4C40-9D8A-A1C1339777D6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3" creationId="{4DCD06AC-28DF-4483-8E51-1000DAFE56A6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4" creationId="{4169075B-37C6-4A9F-A2A6-2C5EBB5928D4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5" creationId="{C46D309E-8125-4E69-B6CB-3EC9CFB320B3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6" creationId="{51D5997B-DCC9-4A59-925B-5CD95340131C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7" creationId="{B9CE8768-CE7A-417A-BE31-6A1B8B1D1C8E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8" creationId="{513E6A26-B1BF-4FA5-80D5-ED96C5984FBB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69" creationId="{5777D893-4C35-4858-87AE-B87425FF07B3}"/>
          </ac:spMkLst>
        </pc:spChg>
        <pc:spChg chg="mod">
          <ac:chgData name="منى الثبيتي" userId="cb151b56e55a1c37" providerId="LiveId" clId="{4CACC2FF-7E00-4009-9DE2-13E50D331E7A}" dt="2021-12-11T09:54:16.682" v="408"/>
          <ac:spMkLst>
            <pc:docMk/>
            <pc:sldMk cId="0" sldId="261"/>
            <ac:spMk id="70" creationId="{DFBF29E0-7C65-489F-B823-080A683DE34C}"/>
          </ac:spMkLst>
        </pc:spChg>
        <pc:spChg chg="add del mod">
          <ac:chgData name="منى الثبيتي" userId="cb151b56e55a1c37" providerId="LiveId" clId="{4CACC2FF-7E00-4009-9DE2-13E50D331E7A}" dt="2021-12-11T09:56:52.127" v="499" actId="478"/>
          <ac:spMkLst>
            <pc:docMk/>
            <pc:sldMk cId="0" sldId="261"/>
            <ac:spMk id="72" creationId="{757EA6D1-4B0D-469F-AE80-E99382826A32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6" creationId="{DBCB1C6F-96BF-43F3-901C-1F6C5C06A16E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7" creationId="{B1C864C0-0A55-42FC-A3E4-0C0511E994C9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8" creationId="{17A613A8-B5C1-405B-8F73-1DD7E4C92056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79" creationId="{96CF6D02-0950-47C6-B044-707BDBF4246E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0" creationId="{2ABC2676-5A7D-4077-8087-77F2015AD1E5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1" creationId="{488D90BF-1EA5-4F74-A126-0DD4CE4B6BAD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2" creationId="{10365BD0-6A67-4913-85F4-D5961880D7D4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3" creationId="{090D01DA-BC38-4ACB-AE6C-8BC4CB81F859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4" creationId="{7C112B6D-6520-4FC4-B273-CF1EE6ECD183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5" creationId="{E33CC074-23D6-4054-B095-1CEFBF69B421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6" creationId="{046D69E7-EAA2-4CBC-8E2C-0E9702BB4913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7" creationId="{09DEC98D-8C3B-4225-8196-2F794F077FFC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8" creationId="{AEDB841D-828B-4472-BBCC-35709FB9B6C8}"/>
          </ac:spMkLst>
        </pc:spChg>
        <pc:spChg chg="mod">
          <ac:chgData name="منى الثبيتي" userId="cb151b56e55a1c37" providerId="LiveId" clId="{4CACC2FF-7E00-4009-9DE2-13E50D331E7A}" dt="2021-12-11T10:01:32.802" v="529" actId="13822"/>
          <ac:spMkLst>
            <pc:docMk/>
            <pc:sldMk cId="0" sldId="261"/>
            <ac:spMk id="89" creationId="{C8291F9B-18A3-42C4-8C64-F3E0A0421660}"/>
          </ac:spMkLst>
        </pc:spChg>
        <pc:spChg chg="mod">
          <ac:chgData name="منى الثبيتي" userId="cb151b56e55a1c37" providerId="LiveId" clId="{4CACC2FF-7E00-4009-9DE2-13E50D331E7A}" dt="2021-12-11T09:55:59.054" v="494" actId="1076"/>
          <ac:spMkLst>
            <pc:docMk/>
            <pc:sldMk cId="0" sldId="261"/>
            <ac:spMk id="351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55:38.536" v="489" actId="1076"/>
          <ac:spMkLst>
            <pc:docMk/>
            <pc:sldMk cId="0" sldId="261"/>
            <ac:spMk id="359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09:55:35.533" v="488" actId="1076"/>
          <ac:spMkLst>
            <pc:docMk/>
            <pc:sldMk cId="0" sldId="261"/>
            <ac:spMk id="360" creationId="{00000000-0000-0000-0000-000000000000}"/>
          </ac:spMkLst>
        </pc:spChg>
        <pc:grpChg chg="add mod">
          <ac:chgData name="منى الثبيتي" userId="cb151b56e55a1c37" providerId="LiveId" clId="{4CACC2FF-7E00-4009-9DE2-13E50D331E7A}" dt="2021-12-11T09:54:37.262" v="437" actId="1037"/>
          <ac:grpSpMkLst>
            <pc:docMk/>
            <pc:sldMk cId="0" sldId="261"/>
            <ac:grpSpMk id="58" creationId="{9E5E8156-D2E9-481B-BC0F-6EE731AF5126}"/>
          </ac:grpSpMkLst>
        </pc:grpChg>
        <pc:grpChg chg="add mod ord">
          <ac:chgData name="منى الثبيتي" userId="cb151b56e55a1c37" providerId="LiveId" clId="{4CACC2FF-7E00-4009-9DE2-13E50D331E7A}" dt="2021-12-11T09:58:55.327" v="516" actId="167"/>
          <ac:grpSpMkLst>
            <pc:docMk/>
            <pc:sldMk cId="0" sldId="261"/>
            <ac:grpSpMk id="75" creationId="{6B400DF0-733D-4595-A90D-492CAEBAEEB6}"/>
          </ac:grpSpMkLst>
        </pc:grpChg>
        <pc:grpChg chg="mod">
          <ac:chgData name="منى الثبيتي" userId="cb151b56e55a1c37" providerId="LiveId" clId="{4CACC2FF-7E00-4009-9DE2-13E50D331E7A}" dt="2021-12-11T09:59:14.387" v="517" actId="1076"/>
          <ac:grpSpMkLst>
            <pc:docMk/>
            <pc:sldMk cId="0" sldId="261"/>
            <ac:grpSpMk id="330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55:29.613" v="487" actId="1035"/>
          <ac:grpSpMkLst>
            <pc:docMk/>
            <pc:sldMk cId="0" sldId="261"/>
            <ac:grpSpMk id="345" creationId="{00000000-0000-0000-0000-000000000000}"/>
          </ac:grpSpMkLst>
        </pc:grpChg>
        <pc:grpChg chg="mod">
          <ac:chgData name="منى الثبيتي" userId="cb151b56e55a1c37" providerId="LiveId" clId="{4CACC2FF-7E00-4009-9DE2-13E50D331E7A}" dt="2021-12-11T09:55:22.132" v="458" actId="1036"/>
          <ac:grpSpMkLst>
            <pc:docMk/>
            <pc:sldMk cId="0" sldId="261"/>
            <ac:grpSpMk id="348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0:01:36.938" v="530" actId="1076"/>
          <ac:picMkLst>
            <pc:docMk/>
            <pc:sldMk cId="0" sldId="261"/>
            <ac:picMk id="4" creationId="{7B408EAA-264C-4FCF-86D2-65CBCEBB4295}"/>
          </ac:picMkLst>
        </pc:picChg>
        <pc:picChg chg="add mod">
          <ac:chgData name="منى الثبيتي" userId="cb151b56e55a1c37" providerId="LiveId" clId="{4CACC2FF-7E00-4009-9DE2-13E50D331E7A}" dt="2021-12-11T09:59:41.987" v="521"/>
          <ac:picMkLst>
            <pc:docMk/>
            <pc:sldMk cId="0" sldId="261"/>
            <ac:picMk id="8" creationId="{CCF9D5B6-ED5A-4D1B-8268-F22287607170}"/>
          </ac:picMkLst>
        </pc:picChg>
        <pc:picChg chg="add mod">
          <ac:chgData name="منى الثبيتي" userId="cb151b56e55a1c37" providerId="LiveId" clId="{4CACC2FF-7E00-4009-9DE2-13E50D331E7A}" dt="2021-12-11T10:00:13.671" v="526"/>
          <ac:picMkLst>
            <pc:docMk/>
            <pc:sldMk cId="0" sldId="261"/>
            <ac:picMk id="10" creationId="{ACA1C1A2-F04B-494D-8BEC-65EE00872C8A}"/>
          </ac:picMkLst>
        </pc:picChg>
        <pc:picChg chg="del">
          <ac:chgData name="منى الثبيتي" userId="cb151b56e55a1c37" providerId="LiveId" clId="{4CACC2FF-7E00-4009-9DE2-13E50D331E7A}" dt="2021-12-11T09:54:41.851" v="438" actId="478"/>
          <ac:picMkLst>
            <pc:docMk/>
            <pc:sldMk cId="0" sldId="261"/>
            <ac:picMk id="11" creationId="{0F27D066-D4DD-4250-A68D-94F787977AEA}"/>
          </ac:picMkLst>
        </pc:picChg>
        <pc:picChg chg="del">
          <ac:chgData name="منى الثبيتي" userId="cb151b56e55a1c37" providerId="LiveId" clId="{4CACC2FF-7E00-4009-9DE2-13E50D331E7A}" dt="2021-12-11T09:54:44.354" v="439" actId="478"/>
          <ac:picMkLst>
            <pc:docMk/>
            <pc:sldMk cId="0" sldId="261"/>
            <ac:picMk id="13" creationId="{CABF085C-08EB-4FBA-A109-48977F979461}"/>
          </ac:picMkLst>
        </pc:picChg>
        <pc:picChg chg="del">
          <ac:chgData name="منى الثبيتي" userId="cb151b56e55a1c37" providerId="LiveId" clId="{4CACC2FF-7E00-4009-9DE2-13E50D331E7A}" dt="2021-12-11T09:54:46.218" v="440" actId="478"/>
          <ac:picMkLst>
            <pc:docMk/>
            <pc:sldMk cId="0" sldId="261"/>
            <ac:picMk id="15" creationId="{A6AFF4CD-A8C7-4838-AEE3-911FBB2ED528}"/>
          </ac:picMkLst>
        </pc:picChg>
        <pc:picChg chg="del">
          <ac:chgData name="منى الثبيتي" userId="cb151b56e55a1c37" providerId="LiveId" clId="{4CACC2FF-7E00-4009-9DE2-13E50D331E7A}" dt="2021-12-11T09:53:34.007" v="401" actId="478"/>
          <ac:picMkLst>
            <pc:docMk/>
            <pc:sldMk cId="0" sldId="261"/>
            <ac:picMk id="52" creationId="{A6F41723-BD9A-499B-9A8A-5066AF0FFCE9}"/>
          </ac:picMkLst>
        </pc:picChg>
        <pc:picChg chg="add mod">
          <ac:chgData name="منى الثبيتي" userId="cb151b56e55a1c37" providerId="LiveId" clId="{4CACC2FF-7E00-4009-9DE2-13E50D331E7A}" dt="2021-12-11T09:54:01.710" v="405" actId="1076"/>
          <ac:picMkLst>
            <pc:docMk/>
            <pc:sldMk cId="0" sldId="261"/>
            <ac:picMk id="57" creationId="{93FAAD6F-27CD-4EB2-88EB-FBCC40456FFC}"/>
          </ac:picMkLst>
        </pc:picChg>
      </pc:sldChg>
      <pc:sldChg chg="addSp delSp modSp mod ord">
        <pc:chgData name="منى الثبيتي" userId="cb151b56e55a1c37" providerId="LiveId" clId="{4CACC2FF-7E00-4009-9DE2-13E50D331E7A}" dt="2021-12-11T09:49:40.039" v="371" actId="14100"/>
        <pc:sldMkLst>
          <pc:docMk/>
          <pc:sldMk cId="0" sldId="262"/>
        </pc:sldMkLst>
        <pc:spChg chg="mod">
          <ac:chgData name="منى الثبيتي" userId="cb151b56e55a1c37" providerId="LiveId" clId="{4CACC2FF-7E00-4009-9DE2-13E50D331E7A}" dt="2021-12-11T09:47:32.706" v="326" actId="20577"/>
          <ac:spMkLst>
            <pc:docMk/>
            <pc:sldMk cId="0" sldId="262"/>
            <ac:spMk id="50" creationId="{AD1FDB36-EFBE-4231-A0BE-426BBF91B575}"/>
          </ac:spMkLst>
        </pc:spChg>
        <pc:spChg chg="mod">
          <ac:chgData name="منى الثبيتي" userId="cb151b56e55a1c37" providerId="LiveId" clId="{4CACC2FF-7E00-4009-9DE2-13E50D331E7A}" dt="2021-12-11T09:47:35.962" v="329" actId="20577"/>
          <ac:spMkLst>
            <pc:docMk/>
            <pc:sldMk cId="0" sldId="262"/>
            <ac:spMk id="63" creationId="{43AEE8CF-3E5A-4ED4-93E1-5C08A9539852}"/>
          </ac:spMkLst>
        </pc:spChg>
        <pc:spChg chg="add del mod">
          <ac:chgData name="منى الثبيتي" userId="cb151b56e55a1c37" providerId="LiveId" clId="{4CACC2FF-7E00-4009-9DE2-13E50D331E7A}" dt="2021-12-11T09:48:47.127" v="339" actId="478"/>
          <ac:spMkLst>
            <pc:docMk/>
            <pc:sldMk cId="0" sldId="262"/>
            <ac:spMk id="68" creationId="{78365385-9A72-48E0-8254-7173432CD330}"/>
          </ac:spMkLst>
        </pc:spChg>
        <pc:spChg chg="mod">
          <ac:chgData name="منى الثبيتي" userId="cb151b56e55a1c37" providerId="LiveId" clId="{4CACC2FF-7E00-4009-9DE2-13E50D331E7A}" dt="2021-12-11T09:49:16.467" v="346" actId="1076"/>
          <ac:spMkLst>
            <pc:docMk/>
            <pc:sldMk cId="0" sldId="262"/>
            <ac:spMk id="388" creationId="{00000000-0000-0000-0000-000000000000}"/>
          </ac:spMkLst>
        </pc:spChg>
        <pc:grpChg chg="mod ord">
          <ac:chgData name="منى الثبيتي" userId="cb151b56e55a1c37" providerId="LiveId" clId="{4CACC2FF-7E00-4009-9DE2-13E50D331E7A}" dt="2021-12-11T09:49:29.372" v="369" actId="166"/>
          <ac:grpSpMkLst>
            <pc:docMk/>
            <pc:sldMk cId="0" sldId="262"/>
            <ac:grpSpMk id="387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09:49:33.338" v="370" actId="1076"/>
          <ac:picMkLst>
            <pc:docMk/>
            <pc:sldMk cId="0" sldId="262"/>
            <ac:picMk id="4" creationId="{C475428C-5DF3-456F-ACC1-48D7F747012E}"/>
          </ac:picMkLst>
        </pc:picChg>
        <pc:picChg chg="del">
          <ac:chgData name="منى الثبيتي" userId="cb151b56e55a1c37" providerId="LiveId" clId="{4CACC2FF-7E00-4009-9DE2-13E50D331E7A}" dt="2021-12-11T09:47:38.254" v="330" actId="478"/>
          <ac:picMkLst>
            <pc:docMk/>
            <pc:sldMk cId="0" sldId="262"/>
            <ac:picMk id="5" creationId="{D4C001B0-8E22-4D03-A414-5CF1C4DB4557}"/>
          </ac:picMkLst>
        </pc:picChg>
        <pc:picChg chg="add mod">
          <ac:chgData name="منى الثبيتي" userId="cb151b56e55a1c37" providerId="LiveId" clId="{4CACC2FF-7E00-4009-9DE2-13E50D331E7A}" dt="2021-12-11T09:49:40.039" v="371" actId="14100"/>
          <ac:picMkLst>
            <pc:docMk/>
            <pc:sldMk cId="0" sldId="262"/>
            <ac:picMk id="67" creationId="{2785B7E2-F18F-4B3D-85FF-2B2F7AB28B4A}"/>
          </ac:picMkLst>
        </pc:picChg>
      </pc:sldChg>
      <pc:sldChg chg="addSp delSp modSp mod">
        <pc:chgData name="منى الثبيتي" userId="cb151b56e55a1c37" providerId="LiveId" clId="{4CACC2FF-7E00-4009-9DE2-13E50D331E7A}" dt="2021-12-11T19:34:02.435" v="923" actId="1076"/>
        <pc:sldMkLst>
          <pc:docMk/>
          <pc:sldMk cId="0" sldId="263"/>
        </pc:sldMkLst>
        <pc:spChg chg="add mod">
          <ac:chgData name="منى الثبيتي" userId="cb151b56e55a1c37" providerId="LiveId" clId="{4CACC2FF-7E00-4009-9DE2-13E50D331E7A}" dt="2021-12-11T19:32:49.504" v="914" actId="1076"/>
          <ac:spMkLst>
            <pc:docMk/>
            <pc:sldMk cId="0" sldId="263"/>
            <ac:spMk id="10" creationId="{6A5FE6B3-9FF2-43CB-842A-E73FBE5B52B5}"/>
          </ac:spMkLst>
        </pc:spChg>
        <pc:spChg chg="mod">
          <ac:chgData name="منى الثبيتي" userId="cb151b56e55a1c37" providerId="LiveId" clId="{4CACC2FF-7E00-4009-9DE2-13E50D331E7A}" dt="2021-12-11T19:29:07.358" v="876" actId="20577"/>
          <ac:spMkLst>
            <pc:docMk/>
            <pc:sldMk cId="0" sldId="263"/>
            <ac:spMk id="28" creationId="{21CE868B-AD90-44C5-AECB-FAA059DB030E}"/>
          </ac:spMkLst>
        </pc:spChg>
        <pc:spChg chg="mod">
          <ac:chgData name="منى الثبيتي" userId="cb151b56e55a1c37" providerId="LiveId" clId="{4CACC2FF-7E00-4009-9DE2-13E50D331E7A}" dt="2021-12-11T19:28:29.573" v="864" actId="122"/>
          <ac:spMkLst>
            <pc:docMk/>
            <pc:sldMk cId="0" sldId="263"/>
            <ac:spMk id="54" creationId="{1F20759C-C8F1-42BA-B68A-7834381BE7AA}"/>
          </ac:spMkLst>
        </pc:spChg>
        <pc:spChg chg="add mod">
          <ac:chgData name="منى الثبيتي" userId="cb151b56e55a1c37" providerId="LiveId" clId="{4CACC2FF-7E00-4009-9DE2-13E50D331E7A}" dt="2021-12-11T19:29:25.152" v="878" actId="1076"/>
          <ac:spMkLst>
            <pc:docMk/>
            <pc:sldMk cId="0" sldId="263"/>
            <ac:spMk id="61" creationId="{717FAD42-4777-4012-BE1D-08C4A13A86D6}"/>
          </ac:spMkLst>
        </pc:spChg>
        <pc:spChg chg="mod">
          <ac:chgData name="منى الثبيتي" userId="cb151b56e55a1c37" providerId="LiveId" clId="{4CACC2FF-7E00-4009-9DE2-13E50D331E7A}" dt="2021-12-11T19:28:47.850" v="867" actId="1076"/>
          <ac:spMkLst>
            <pc:docMk/>
            <pc:sldMk cId="0" sldId="263"/>
            <ac:spMk id="394" creationId="{00000000-0000-0000-0000-000000000000}"/>
          </ac:spMkLst>
        </pc:spChg>
        <pc:spChg chg="mod">
          <ac:chgData name="منى الثبيتي" userId="cb151b56e55a1c37" providerId="LiveId" clId="{4CACC2FF-7E00-4009-9DE2-13E50D331E7A}" dt="2021-12-11T19:28:53.802" v="869" actId="1076"/>
          <ac:spMkLst>
            <pc:docMk/>
            <pc:sldMk cId="0" sldId="263"/>
            <ac:spMk id="426" creationId="{00000000-0000-0000-0000-000000000000}"/>
          </ac:spMkLst>
        </pc:spChg>
        <pc:grpChg chg="mod">
          <ac:chgData name="منى الثبيتي" userId="cb151b56e55a1c37" providerId="LiveId" clId="{4CACC2FF-7E00-4009-9DE2-13E50D331E7A}" dt="2021-12-11T19:28:39.903" v="865" actId="14100"/>
          <ac:grpSpMkLst>
            <pc:docMk/>
            <pc:sldMk cId="0" sldId="263"/>
            <ac:grpSpMk id="39" creationId="{76D05C6F-9F2B-43B3-8F7F-BC60FBD0DACF}"/>
          </ac:grpSpMkLst>
        </pc:grpChg>
        <pc:grpChg chg="mod">
          <ac:chgData name="منى الثبيتي" userId="cb151b56e55a1c37" providerId="LiveId" clId="{4CACC2FF-7E00-4009-9DE2-13E50D331E7A}" dt="2021-12-11T19:32:26.953" v="907" actId="1076"/>
          <ac:grpSpMkLst>
            <pc:docMk/>
            <pc:sldMk cId="0" sldId="263"/>
            <ac:grpSpMk id="410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9:30:27.504" v="883"/>
          <ac:picMkLst>
            <pc:docMk/>
            <pc:sldMk cId="0" sldId="263"/>
            <ac:picMk id="4" creationId="{CCB5DE67-5E47-43CA-A7A9-7FFD3259DB53}"/>
          </ac:picMkLst>
        </pc:picChg>
        <pc:picChg chg="mod">
          <ac:chgData name="منى الثبيتي" userId="cb151b56e55a1c37" providerId="LiveId" clId="{4CACC2FF-7E00-4009-9DE2-13E50D331E7A}" dt="2021-12-11T19:28:50.998" v="868" actId="1076"/>
          <ac:picMkLst>
            <pc:docMk/>
            <pc:sldMk cId="0" sldId="263"/>
            <ac:picMk id="5" creationId="{F579C84B-C889-48FF-9CF2-DFCB9DFA5225}"/>
          </ac:picMkLst>
        </pc:picChg>
        <pc:picChg chg="add mod">
          <ac:chgData name="منى الثبيتي" userId="cb151b56e55a1c37" providerId="LiveId" clId="{4CACC2FF-7E00-4009-9DE2-13E50D331E7A}" dt="2021-12-11T19:31:39.002" v="891"/>
          <ac:picMkLst>
            <pc:docMk/>
            <pc:sldMk cId="0" sldId="263"/>
            <ac:picMk id="7" creationId="{4CEB6B26-32CC-40C8-B78C-B78984A0A0A3}"/>
          </ac:picMkLst>
        </pc:picChg>
        <pc:picChg chg="add mod modCrop">
          <ac:chgData name="منى الثبيتي" userId="cb151b56e55a1c37" providerId="LiveId" clId="{4CACC2FF-7E00-4009-9DE2-13E50D331E7A}" dt="2021-12-11T19:31:52.489" v="893" actId="1076"/>
          <ac:picMkLst>
            <pc:docMk/>
            <pc:sldMk cId="0" sldId="263"/>
            <ac:picMk id="9" creationId="{6968C354-0A24-41BE-A9F1-EE49ED575F81}"/>
          </ac:picMkLst>
        </pc:picChg>
        <pc:picChg chg="add mod">
          <ac:chgData name="منى الثبيتي" userId="cb151b56e55a1c37" providerId="LiveId" clId="{4CACC2FF-7E00-4009-9DE2-13E50D331E7A}" dt="2021-12-11T19:33:58.106" v="922"/>
          <ac:picMkLst>
            <pc:docMk/>
            <pc:sldMk cId="0" sldId="263"/>
            <ac:picMk id="12" creationId="{146F8DA6-1252-4533-A975-51596F00DE96}"/>
          </ac:picMkLst>
        </pc:picChg>
        <pc:picChg chg="add mod">
          <ac:chgData name="منى الثبيتي" userId="cb151b56e55a1c37" providerId="LiveId" clId="{4CACC2FF-7E00-4009-9DE2-13E50D331E7A}" dt="2021-12-11T19:34:02.435" v="923" actId="1076"/>
          <ac:picMkLst>
            <pc:docMk/>
            <pc:sldMk cId="0" sldId="263"/>
            <ac:picMk id="14" creationId="{D0566BE2-7CFD-48BE-BD36-76B26DCF5408}"/>
          </ac:picMkLst>
        </pc:picChg>
        <pc:picChg chg="del">
          <ac:chgData name="منى الثبيتي" userId="cb151b56e55a1c37" providerId="LiveId" clId="{4CACC2FF-7E00-4009-9DE2-13E50D331E7A}" dt="2021-12-11T19:28:57.422" v="870" actId="478"/>
          <ac:picMkLst>
            <pc:docMk/>
            <pc:sldMk cId="0" sldId="263"/>
            <ac:picMk id="21" creationId="{1D67CC9F-BD94-4724-98F9-C361BD53990E}"/>
          </ac:picMkLst>
        </pc:picChg>
        <pc:picChg chg="del">
          <ac:chgData name="منى الثبيتي" userId="cb151b56e55a1c37" providerId="LiveId" clId="{4CACC2FF-7E00-4009-9DE2-13E50D331E7A}" dt="2021-12-11T19:28:59.405" v="871" actId="478"/>
          <ac:picMkLst>
            <pc:docMk/>
            <pc:sldMk cId="0" sldId="263"/>
            <ac:picMk id="23" creationId="{CC6FB699-F60B-4748-8974-F14C49ACE1EE}"/>
          </ac:picMkLst>
        </pc:picChg>
        <pc:picChg chg="del">
          <ac:chgData name="منى الثبيتي" userId="cb151b56e55a1c37" providerId="LiveId" clId="{4CACC2FF-7E00-4009-9DE2-13E50D331E7A}" dt="2021-12-11T19:29:01.688" v="872" actId="478"/>
          <ac:picMkLst>
            <pc:docMk/>
            <pc:sldMk cId="0" sldId="263"/>
            <ac:picMk id="25" creationId="{93DF8804-3655-487C-8DB0-CD1A184FFE65}"/>
          </ac:picMkLst>
        </pc:picChg>
        <pc:picChg chg="del">
          <ac:chgData name="منى الثبيتي" userId="cb151b56e55a1c37" providerId="LiveId" clId="{4CACC2FF-7E00-4009-9DE2-13E50D331E7A}" dt="2021-12-11T19:29:03.819" v="873" actId="478"/>
          <ac:picMkLst>
            <pc:docMk/>
            <pc:sldMk cId="0" sldId="263"/>
            <ac:picMk id="27" creationId="{09C0B75A-3A8C-4922-B57F-8B5DB48467E3}"/>
          </ac:picMkLst>
        </pc:picChg>
        <pc:picChg chg="del">
          <ac:chgData name="منى الثبيتي" userId="cb151b56e55a1c37" providerId="LiveId" clId="{4CACC2FF-7E00-4009-9DE2-13E50D331E7A}" dt="2021-12-11T19:28:43.241" v="866" actId="478"/>
          <ac:picMkLst>
            <pc:docMk/>
            <pc:sldMk cId="0" sldId="263"/>
            <ac:picMk id="38" creationId="{8AA2BA2B-2E5D-41C1-8887-24BF7953B084}"/>
          </ac:picMkLst>
        </pc:picChg>
        <pc:picChg chg="add mod">
          <ac:chgData name="منى الثبيتي" userId="cb151b56e55a1c37" providerId="LiveId" clId="{4CACC2FF-7E00-4009-9DE2-13E50D331E7A}" dt="2021-12-11T19:29:25.152" v="878" actId="1076"/>
          <ac:picMkLst>
            <pc:docMk/>
            <pc:sldMk cId="0" sldId="263"/>
            <ac:picMk id="60" creationId="{8D09615D-DFF4-4F99-885D-C061193D58CD}"/>
          </ac:picMkLst>
        </pc:picChg>
      </pc:sldChg>
      <pc:sldChg chg="addSp delSp modSp mod ord modAnim">
        <pc:chgData name="منى الثبيتي" userId="cb151b56e55a1c37" providerId="LiveId" clId="{4CACC2FF-7E00-4009-9DE2-13E50D331E7A}" dt="2021-12-11T19:43:41.563" v="978" actId="1037"/>
        <pc:sldMkLst>
          <pc:docMk/>
          <pc:sldMk cId="0" sldId="264"/>
        </pc:sldMkLst>
        <pc:spChg chg="mod">
          <ac:chgData name="منى الثبيتي" userId="cb151b56e55a1c37" providerId="LiveId" clId="{4CACC2FF-7E00-4009-9DE2-13E50D331E7A}" dt="2021-12-11T19:25:06.542" v="801" actId="20577"/>
          <ac:spMkLst>
            <pc:docMk/>
            <pc:sldMk cId="0" sldId="264"/>
            <ac:spMk id="43" creationId="{58D5C42E-28D7-4181-952E-C4E70160875E}"/>
          </ac:spMkLst>
        </pc:spChg>
        <pc:spChg chg="del">
          <ac:chgData name="منى الثبيتي" userId="cb151b56e55a1c37" providerId="LiveId" clId="{4CACC2FF-7E00-4009-9DE2-13E50D331E7A}" dt="2021-12-11T19:40:15.107" v="932" actId="478"/>
          <ac:spMkLst>
            <pc:docMk/>
            <pc:sldMk cId="0" sldId="264"/>
            <ac:spMk id="61" creationId="{324556B0-508A-4C36-A325-78AB9A8FBCB9}"/>
          </ac:spMkLst>
        </pc:spChg>
        <pc:spChg chg="add mod">
          <ac:chgData name="منى الثبيتي" userId="cb151b56e55a1c37" providerId="LiveId" clId="{4CACC2FF-7E00-4009-9DE2-13E50D331E7A}" dt="2021-12-11T19:41:06.762" v="942" actId="1076"/>
          <ac:spMkLst>
            <pc:docMk/>
            <pc:sldMk cId="0" sldId="264"/>
            <ac:spMk id="66" creationId="{09242C81-221C-4357-ADA8-3EA851C4F51A}"/>
          </ac:spMkLst>
        </pc:spChg>
        <pc:spChg chg="mod">
          <ac:chgData name="منى الثبيتي" userId="cb151b56e55a1c37" providerId="LiveId" clId="{4CACC2FF-7E00-4009-9DE2-13E50D331E7A}" dt="2021-12-11T19:40:51.968" v="939" actId="1076"/>
          <ac:spMkLst>
            <pc:docMk/>
            <pc:sldMk cId="0" sldId="264"/>
            <ac:spMk id="68" creationId="{34D3FBA4-4EF9-4D9E-9CDC-88042175B14E}"/>
          </ac:spMkLst>
        </pc:spChg>
        <pc:spChg chg="mod">
          <ac:chgData name="منى الثبيتي" userId="cb151b56e55a1c37" providerId="LiveId" clId="{4CACC2FF-7E00-4009-9DE2-13E50D331E7A}" dt="2021-12-11T19:40:57.190" v="940" actId="1076"/>
          <ac:spMkLst>
            <pc:docMk/>
            <pc:sldMk cId="0" sldId="264"/>
            <ac:spMk id="69" creationId="{133516BC-A9F2-4597-B662-39DA6460FADC}"/>
          </ac:spMkLst>
        </pc:spChg>
        <pc:spChg chg="add mod">
          <ac:chgData name="منى الثبيتي" userId="cb151b56e55a1c37" providerId="LiveId" clId="{4CACC2FF-7E00-4009-9DE2-13E50D331E7A}" dt="2021-12-11T19:41:01.948" v="941" actId="1076"/>
          <ac:spMkLst>
            <pc:docMk/>
            <pc:sldMk cId="0" sldId="264"/>
            <ac:spMk id="70" creationId="{7036B79F-E264-42DA-9284-E63BF514FBD7}"/>
          </ac:spMkLst>
        </pc:spChg>
        <pc:spChg chg="mod">
          <ac:chgData name="منى الثبيتي" userId="cb151b56e55a1c37" providerId="LiveId" clId="{4CACC2FF-7E00-4009-9DE2-13E50D331E7A}" dt="2021-12-11T19:43:13.879" v="960" actId="207"/>
          <ac:spMkLst>
            <pc:docMk/>
            <pc:sldMk cId="0" sldId="264"/>
            <ac:spMk id="76" creationId="{83860FA2-E543-4D98-8CD6-C77E20FE9896}"/>
          </ac:spMkLst>
        </pc:spChg>
        <pc:spChg chg="mod">
          <ac:chgData name="منى الثبيتي" userId="cb151b56e55a1c37" providerId="LiveId" clId="{4CACC2FF-7E00-4009-9DE2-13E50D331E7A}" dt="2021-12-11T19:43:13.879" v="960" actId="207"/>
          <ac:spMkLst>
            <pc:docMk/>
            <pc:sldMk cId="0" sldId="264"/>
            <ac:spMk id="77" creationId="{1B0FBF3A-D625-450A-A082-10B429FF8B5A}"/>
          </ac:spMkLst>
        </pc:spChg>
        <pc:spChg chg="add mod">
          <ac:chgData name="منى الثبيتي" userId="cb151b56e55a1c37" providerId="LiveId" clId="{4CACC2FF-7E00-4009-9DE2-13E50D331E7A}" dt="2021-12-11T19:43:41.563" v="978" actId="1037"/>
          <ac:spMkLst>
            <pc:docMk/>
            <pc:sldMk cId="0" sldId="264"/>
            <ac:spMk id="78" creationId="{C6AF8282-7550-455D-B596-75B5E40C7D13}"/>
          </ac:spMkLst>
        </pc:spChg>
        <pc:spChg chg="del">
          <ac:chgData name="منى الثبيتي" userId="cb151b56e55a1c37" providerId="LiveId" clId="{4CACC2FF-7E00-4009-9DE2-13E50D331E7A}" dt="2021-12-11T19:25:34.759" v="808" actId="478"/>
          <ac:spMkLst>
            <pc:docMk/>
            <pc:sldMk cId="0" sldId="264"/>
            <ac:spMk id="466" creationId="{00000000-0000-0000-0000-000000000000}"/>
          </ac:spMkLst>
        </pc:spChg>
        <pc:grpChg chg="add mod">
          <ac:chgData name="منى الثبيتي" userId="cb151b56e55a1c37" providerId="LiveId" clId="{4CACC2FF-7E00-4009-9DE2-13E50D331E7A}" dt="2021-12-11T19:40:09.639" v="930" actId="1076"/>
          <ac:grpSpMkLst>
            <pc:docMk/>
            <pc:sldMk cId="0" sldId="264"/>
            <ac:grpSpMk id="67" creationId="{FDFD3400-AA47-4261-B078-4A6F793171B9}"/>
          </ac:grpSpMkLst>
        </pc:grpChg>
        <pc:grpChg chg="add mod">
          <ac:chgData name="منى الثبيتي" userId="cb151b56e55a1c37" providerId="LiveId" clId="{4CACC2FF-7E00-4009-9DE2-13E50D331E7A}" dt="2021-12-11T19:43:13.879" v="960" actId="207"/>
          <ac:grpSpMkLst>
            <pc:docMk/>
            <pc:sldMk cId="0" sldId="264"/>
            <ac:grpSpMk id="75" creationId="{1C0B8F50-FDA9-4B02-9487-37C98C1BD378}"/>
          </ac:grpSpMkLst>
        </pc:grpChg>
        <pc:grpChg chg="del mod">
          <ac:chgData name="منى الثبيتي" userId="cb151b56e55a1c37" providerId="LiveId" clId="{4CACC2FF-7E00-4009-9DE2-13E50D331E7A}" dt="2021-12-11T19:42:05.463" v="954" actId="478"/>
          <ac:grpSpMkLst>
            <pc:docMk/>
            <pc:sldMk cId="0" sldId="264"/>
            <ac:grpSpMk id="432" creationId="{00000000-0000-0000-0000-000000000000}"/>
          </ac:grpSpMkLst>
        </pc:grpChg>
        <pc:grpChg chg="del">
          <ac:chgData name="منى الثبيتي" userId="cb151b56e55a1c37" providerId="LiveId" clId="{4CACC2FF-7E00-4009-9DE2-13E50D331E7A}" dt="2021-12-11T19:25:36.746" v="809" actId="478"/>
          <ac:grpSpMkLst>
            <pc:docMk/>
            <pc:sldMk cId="0" sldId="264"/>
            <ac:grpSpMk id="463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9:41:29.853" v="950" actId="14100"/>
          <ac:picMkLst>
            <pc:docMk/>
            <pc:sldMk cId="0" sldId="264"/>
            <ac:picMk id="5" creationId="{CB308FAD-FCB4-4D55-B3F7-04B1A63A5A67}"/>
          </ac:picMkLst>
        </pc:picChg>
        <pc:picChg chg="del">
          <ac:chgData name="منى الثبيتي" userId="cb151b56e55a1c37" providerId="LiveId" clId="{4CACC2FF-7E00-4009-9DE2-13E50D331E7A}" dt="2021-12-11T19:25:28.564" v="805" actId="478"/>
          <ac:picMkLst>
            <pc:docMk/>
            <pc:sldMk cId="0" sldId="264"/>
            <ac:picMk id="6" creationId="{38E25880-9360-430B-8720-59168D40F748}"/>
          </ac:picMkLst>
        </pc:picChg>
        <pc:picChg chg="del">
          <ac:chgData name="منى الثبيتي" userId="cb151b56e55a1c37" providerId="LiveId" clId="{4CACC2FF-7E00-4009-9DE2-13E50D331E7A}" dt="2021-12-11T19:25:30.114" v="806" actId="478"/>
          <ac:picMkLst>
            <pc:docMk/>
            <pc:sldMk cId="0" sldId="264"/>
            <ac:picMk id="8" creationId="{1E48CEFF-5D11-42D7-8F14-AF33F77370EF}"/>
          </ac:picMkLst>
        </pc:picChg>
        <pc:picChg chg="del">
          <ac:chgData name="منى الثبيتي" userId="cb151b56e55a1c37" providerId="LiveId" clId="{4CACC2FF-7E00-4009-9DE2-13E50D331E7A}" dt="2021-12-11T19:25:31.869" v="807" actId="478"/>
          <ac:picMkLst>
            <pc:docMk/>
            <pc:sldMk cId="0" sldId="264"/>
            <ac:picMk id="10" creationId="{FDDF2F86-8FFD-4692-8F3D-D79256153B80}"/>
          </ac:picMkLst>
        </pc:picChg>
        <pc:picChg chg="del">
          <ac:chgData name="منى الثبيتي" userId="cb151b56e55a1c37" providerId="LiveId" clId="{4CACC2FF-7E00-4009-9DE2-13E50D331E7A}" dt="2021-12-11T19:25:09.283" v="802" actId="478"/>
          <ac:picMkLst>
            <pc:docMk/>
            <pc:sldMk cId="0" sldId="264"/>
            <ac:picMk id="60" creationId="{D3969817-3469-4E5C-A332-86051D43D46F}"/>
          </ac:picMkLst>
        </pc:picChg>
        <pc:picChg chg="add del mod">
          <ac:chgData name="منى الثبيتي" userId="cb151b56e55a1c37" providerId="LiveId" clId="{4CACC2FF-7E00-4009-9DE2-13E50D331E7A}" dt="2021-12-11T19:40:03.373" v="928" actId="478"/>
          <ac:picMkLst>
            <pc:docMk/>
            <pc:sldMk cId="0" sldId="264"/>
            <ac:picMk id="65" creationId="{48FB054F-6565-400C-BE8C-86780FB94EBF}"/>
          </ac:picMkLst>
        </pc:picChg>
        <pc:picChg chg="add mod">
          <ac:chgData name="منى الثبيتي" userId="cb151b56e55a1c37" providerId="LiveId" clId="{4CACC2FF-7E00-4009-9DE2-13E50D331E7A}" dt="2021-12-11T19:40:19.832" v="933" actId="1076"/>
          <ac:picMkLst>
            <pc:docMk/>
            <pc:sldMk cId="0" sldId="264"/>
            <ac:picMk id="71" creationId="{9B10547B-4427-4F7C-A16C-42EA0C2DE1D6}"/>
          </ac:picMkLst>
        </pc:picChg>
        <pc:picChg chg="add mod">
          <ac:chgData name="منى الثبيتي" userId="cb151b56e55a1c37" providerId="LiveId" clId="{4CACC2FF-7E00-4009-9DE2-13E50D331E7A}" dt="2021-12-11T19:41:13.502" v="945" actId="1076"/>
          <ac:picMkLst>
            <pc:docMk/>
            <pc:sldMk cId="0" sldId="264"/>
            <ac:picMk id="72" creationId="{126947A6-3522-465D-8E0F-59835FE790B0}"/>
          </ac:picMkLst>
        </pc:picChg>
        <pc:picChg chg="add mod">
          <ac:chgData name="منى الثبيتي" userId="cb151b56e55a1c37" providerId="LiveId" clId="{4CACC2FF-7E00-4009-9DE2-13E50D331E7A}" dt="2021-12-11T19:41:23.098" v="948" actId="1076"/>
          <ac:picMkLst>
            <pc:docMk/>
            <pc:sldMk cId="0" sldId="264"/>
            <ac:picMk id="73" creationId="{A6C4CB8A-5C74-4652-A6BD-1EB6AE72EF39}"/>
          </ac:picMkLst>
        </pc:picChg>
        <pc:picChg chg="add mod">
          <ac:chgData name="منى الثبيتي" userId="cb151b56e55a1c37" providerId="LiveId" clId="{4CACC2FF-7E00-4009-9DE2-13E50D331E7A}" dt="2021-12-11T19:42:12.272" v="955" actId="1076"/>
          <ac:picMkLst>
            <pc:docMk/>
            <pc:sldMk cId="0" sldId="264"/>
            <ac:picMk id="74" creationId="{1286EC6F-29A7-471A-B671-8DE42B1E6223}"/>
          </ac:picMkLst>
        </pc:picChg>
      </pc:sldChg>
      <pc:sldChg chg="addSp delSp modSp mod ord">
        <pc:chgData name="منى الثبيتي" userId="cb151b56e55a1c37" providerId="LiveId" clId="{4CACC2FF-7E00-4009-9DE2-13E50D331E7A}" dt="2021-12-11T19:28:06.961" v="845" actId="1076"/>
        <pc:sldMkLst>
          <pc:docMk/>
          <pc:sldMk cId="0" sldId="265"/>
        </pc:sldMkLst>
        <pc:spChg chg="mod">
          <ac:chgData name="منى الثبيتي" userId="cb151b56e55a1c37" providerId="LiveId" clId="{4CACC2FF-7E00-4009-9DE2-13E50D331E7A}" dt="2021-12-11T19:27:36.842" v="843" actId="20577"/>
          <ac:spMkLst>
            <pc:docMk/>
            <pc:sldMk cId="0" sldId="265"/>
            <ac:spMk id="5" creationId="{6C7E0C41-4AF2-4170-9A3F-16CA9D3C52FF}"/>
          </ac:spMkLst>
        </pc:spChg>
        <pc:spChg chg="mod">
          <ac:chgData name="منى الثبيتي" userId="cb151b56e55a1c37" providerId="LiveId" clId="{4CACC2FF-7E00-4009-9DE2-13E50D331E7A}" dt="2021-12-11T19:26:31.164" v="829" actId="20577"/>
          <ac:spMkLst>
            <pc:docMk/>
            <pc:sldMk cId="0" sldId="265"/>
            <ac:spMk id="28" creationId="{FB0AD921-6006-4A2A-A5D9-C059D9582F85}"/>
          </ac:spMkLst>
        </pc:spChg>
        <pc:spChg chg="mod ord">
          <ac:chgData name="منى الثبيتي" userId="cb151b56e55a1c37" providerId="LiveId" clId="{4CACC2FF-7E00-4009-9DE2-13E50D331E7A}" dt="2021-12-11T19:27:00.793" v="835" actId="166"/>
          <ac:spMkLst>
            <pc:docMk/>
            <pc:sldMk cId="0" sldId="265"/>
            <ac:spMk id="42" creationId="{604D49A2-87C8-44BF-BAB9-EA2620566EDF}"/>
          </ac:spMkLst>
        </pc:spChg>
        <pc:spChg chg="add mod">
          <ac:chgData name="منى الثبيتي" userId="cb151b56e55a1c37" providerId="LiveId" clId="{4CACC2FF-7E00-4009-9DE2-13E50D331E7A}" dt="2021-12-11T19:26:54.377" v="832" actId="1076"/>
          <ac:spMkLst>
            <pc:docMk/>
            <pc:sldMk cId="0" sldId="265"/>
            <ac:spMk id="47" creationId="{C45E6AA1-E53C-486F-94DF-1CB1D67C9891}"/>
          </ac:spMkLst>
        </pc:spChg>
        <pc:picChg chg="add mod">
          <ac:chgData name="منى الثبيتي" userId="cb151b56e55a1c37" providerId="LiveId" clId="{4CACC2FF-7E00-4009-9DE2-13E50D331E7A}" dt="2021-12-11T19:27:28.766" v="839"/>
          <ac:picMkLst>
            <pc:docMk/>
            <pc:sldMk cId="0" sldId="265"/>
            <ac:picMk id="3" creationId="{034079C9-A0FA-4017-8B41-511B237DAD5C}"/>
          </ac:picMkLst>
        </pc:picChg>
        <pc:picChg chg="add mod">
          <ac:chgData name="منى الثبيتي" userId="cb151b56e55a1c37" providerId="LiveId" clId="{4CACC2FF-7E00-4009-9DE2-13E50D331E7A}" dt="2021-12-11T19:28:06.961" v="845" actId="1076"/>
          <ac:picMkLst>
            <pc:docMk/>
            <pc:sldMk cId="0" sldId="265"/>
            <ac:picMk id="6" creationId="{66A9A192-C5AD-4D7F-AA1F-0C307BBB8397}"/>
          </ac:picMkLst>
        </pc:picChg>
        <pc:picChg chg="del">
          <ac:chgData name="منى الثبيتي" userId="cb151b56e55a1c37" providerId="LiveId" clId="{4CACC2FF-7E00-4009-9DE2-13E50D331E7A}" dt="2021-12-11T19:27:03.110" v="836" actId="478"/>
          <ac:picMkLst>
            <pc:docMk/>
            <pc:sldMk cId="0" sldId="265"/>
            <ac:picMk id="7" creationId="{8D19BF9B-8628-48BD-86D1-C12727A867B7}"/>
          </ac:picMkLst>
        </pc:picChg>
        <pc:picChg chg="del">
          <ac:chgData name="منى الثبيتي" userId="cb151b56e55a1c37" providerId="LiveId" clId="{4CACC2FF-7E00-4009-9DE2-13E50D331E7A}" dt="2021-12-11T19:27:31.657" v="840" actId="478"/>
          <ac:picMkLst>
            <pc:docMk/>
            <pc:sldMk cId="0" sldId="265"/>
            <ac:picMk id="9" creationId="{E770B7CD-9CD1-455F-B247-B921BD357F28}"/>
          </ac:picMkLst>
        </pc:picChg>
        <pc:picChg chg="del">
          <ac:chgData name="منى الثبيتي" userId="cb151b56e55a1c37" providerId="LiveId" clId="{4CACC2FF-7E00-4009-9DE2-13E50D331E7A}" dt="2021-12-11T19:26:34.507" v="830" actId="478"/>
          <ac:picMkLst>
            <pc:docMk/>
            <pc:sldMk cId="0" sldId="265"/>
            <ac:picMk id="41" creationId="{1B387D4A-1472-4879-89C9-550EB7EA9F14}"/>
          </ac:picMkLst>
        </pc:picChg>
        <pc:picChg chg="add mod">
          <ac:chgData name="منى الثبيتي" userId="cb151b56e55a1c37" providerId="LiveId" clId="{4CACC2FF-7E00-4009-9DE2-13E50D331E7A}" dt="2021-12-11T19:26:54.377" v="832" actId="1076"/>
          <ac:picMkLst>
            <pc:docMk/>
            <pc:sldMk cId="0" sldId="265"/>
            <ac:picMk id="46" creationId="{9BACBCF5-0AD7-418C-968A-F8056E900783}"/>
          </ac:picMkLst>
        </pc:picChg>
      </pc:sldChg>
      <pc:sldChg chg="addSp delSp modSp mod">
        <pc:chgData name="منى الثبيتي" userId="cb151b56e55a1c37" providerId="LiveId" clId="{4CACC2FF-7E00-4009-9DE2-13E50D331E7A}" dt="2021-12-11T19:47:52.559" v="1022" actId="1076"/>
        <pc:sldMkLst>
          <pc:docMk/>
          <pc:sldMk cId="0" sldId="266"/>
        </pc:sldMkLst>
        <pc:spChg chg="mod">
          <ac:chgData name="منى الثبيتي" userId="cb151b56e55a1c37" providerId="LiveId" clId="{4CACC2FF-7E00-4009-9DE2-13E50D331E7A}" dt="2021-12-11T19:46:57.531" v="1014" actId="20577"/>
          <ac:spMkLst>
            <pc:docMk/>
            <pc:sldMk cId="0" sldId="266"/>
            <ac:spMk id="14" creationId="{34288AEF-B2BC-44FE-9DC7-A124FC92B74F}"/>
          </ac:spMkLst>
        </pc:spChg>
        <pc:spChg chg="mod">
          <ac:chgData name="منى الثبيتي" userId="cb151b56e55a1c37" providerId="LiveId" clId="{4CACC2FF-7E00-4009-9DE2-13E50D331E7A}" dt="2021-12-11T19:46:48.723" v="1009" actId="1076"/>
          <ac:spMkLst>
            <pc:docMk/>
            <pc:sldMk cId="0" sldId="266"/>
            <ac:spMk id="66" creationId="{A4E9C3C0-EEA1-4590-8DC9-13035B8B360E}"/>
          </ac:spMkLst>
        </pc:spChg>
        <pc:spChg chg="mod">
          <ac:chgData name="منى الثبيتي" userId="cb151b56e55a1c37" providerId="LiveId" clId="{4CACC2FF-7E00-4009-9DE2-13E50D331E7A}" dt="2021-12-11T19:46:40.135" v="1006" actId="1076"/>
          <ac:spMkLst>
            <pc:docMk/>
            <pc:sldMk cId="0" sldId="266"/>
            <ac:spMk id="67" creationId="{B858169F-25AB-4684-A7C8-81DD6FEF2DB9}"/>
          </ac:spMkLst>
        </pc:spChg>
        <pc:grpChg chg="mod">
          <ac:chgData name="منى الثبيتي" userId="cb151b56e55a1c37" providerId="LiveId" clId="{4CACC2FF-7E00-4009-9DE2-13E50D331E7A}" dt="2021-12-11T19:46:33.957" v="1005" actId="1036"/>
          <ac:grpSpMkLst>
            <pc:docMk/>
            <pc:sldMk cId="0" sldId="266"/>
            <ac:grpSpMk id="51" creationId="{3F2146A7-E91A-4C03-B77F-27C2F2CB85A7}"/>
          </ac:grpSpMkLst>
        </pc:grpChg>
        <pc:picChg chg="add mod">
          <ac:chgData name="منى الثبيتي" userId="cb151b56e55a1c37" providerId="LiveId" clId="{4CACC2FF-7E00-4009-9DE2-13E50D331E7A}" dt="2021-12-11T19:47:39.572" v="1020" actId="1076"/>
          <ac:picMkLst>
            <pc:docMk/>
            <pc:sldMk cId="0" sldId="266"/>
            <ac:picMk id="4" creationId="{86261597-D4F7-4C7A-8510-8A086405CC3C}"/>
          </ac:picMkLst>
        </pc:picChg>
        <pc:picChg chg="del">
          <ac:chgData name="منى الثبيتي" userId="cb151b56e55a1c37" providerId="LiveId" clId="{4CACC2FF-7E00-4009-9DE2-13E50D331E7A}" dt="2021-12-11T19:46:44.615" v="1008" actId="478"/>
          <ac:picMkLst>
            <pc:docMk/>
            <pc:sldMk cId="0" sldId="266"/>
            <ac:picMk id="16" creationId="{1485894C-94B4-43FD-90B4-98F5F1CC55AD}"/>
          </ac:picMkLst>
        </pc:picChg>
        <pc:picChg chg="del">
          <ac:chgData name="منى الثبيتي" userId="cb151b56e55a1c37" providerId="LiveId" clId="{4CACC2FF-7E00-4009-9DE2-13E50D331E7A}" dt="2021-12-11T19:46:52.518" v="1011" actId="478"/>
          <ac:picMkLst>
            <pc:docMk/>
            <pc:sldMk cId="0" sldId="266"/>
            <ac:picMk id="18" creationId="{164AB3B3-B53E-40DA-AAD3-9F12F7E7E48A}"/>
          </ac:picMkLst>
        </pc:picChg>
        <pc:picChg chg="del">
          <ac:chgData name="منى الثبيتي" userId="cb151b56e55a1c37" providerId="LiveId" clId="{4CACC2FF-7E00-4009-9DE2-13E50D331E7A}" dt="2021-12-11T19:46:50.609" v="1010" actId="478"/>
          <ac:picMkLst>
            <pc:docMk/>
            <pc:sldMk cId="0" sldId="266"/>
            <ac:picMk id="20" creationId="{46A5747A-98C4-4BCE-A643-E9268C0DE5D8}"/>
          </ac:picMkLst>
        </pc:picChg>
        <pc:picChg chg="del">
          <ac:chgData name="منى الثبيتي" userId="cb151b56e55a1c37" providerId="LiveId" clId="{4CACC2FF-7E00-4009-9DE2-13E50D331E7A}" dt="2021-12-11T19:46:05.024" v="979" actId="478"/>
          <ac:picMkLst>
            <pc:docMk/>
            <pc:sldMk cId="0" sldId="266"/>
            <ac:picMk id="22" creationId="{EF296616-FC07-4E37-A6ED-5219C324BE70}"/>
          </ac:picMkLst>
        </pc:picChg>
        <pc:picChg chg="add mod">
          <ac:chgData name="منى الثبيتي" userId="cb151b56e55a1c37" providerId="LiveId" clId="{4CACC2FF-7E00-4009-9DE2-13E50D331E7A}" dt="2021-12-11T19:47:52.559" v="1022" actId="1076"/>
          <ac:picMkLst>
            <pc:docMk/>
            <pc:sldMk cId="0" sldId="266"/>
            <ac:picMk id="43" creationId="{86CCB31D-A591-4940-92C8-63EFE914566D}"/>
          </ac:picMkLst>
        </pc:picChg>
        <pc:picChg chg="del">
          <ac:chgData name="منى الثبيتي" userId="cb151b56e55a1c37" providerId="LiveId" clId="{4CACC2FF-7E00-4009-9DE2-13E50D331E7A}" dt="2021-12-11T19:46:42.159" v="1007" actId="478"/>
          <ac:picMkLst>
            <pc:docMk/>
            <pc:sldMk cId="0" sldId="266"/>
            <ac:picMk id="50" creationId="{DA6A40E0-AD74-4587-B614-CC2869C80B54}"/>
          </ac:picMkLst>
        </pc:picChg>
      </pc:sldChg>
      <pc:sldChg chg="addSp delSp modSp mod ord">
        <pc:chgData name="منى الثبيتي" userId="cb151b56e55a1c37" providerId="LiveId" clId="{4CACC2FF-7E00-4009-9DE2-13E50D331E7A}" dt="2021-12-11T19:16:10.249" v="738" actId="20577"/>
        <pc:sldMkLst>
          <pc:docMk/>
          <pc:sldMk cId="0" sldId="268"/>
        </pc:sldMkLst>
        <pc:spChg chg="add mod">
          <ac:chgData name="منى الثبيتي" userId="cb151b56e55a1c37" providerId="LiveId" clId="{4CACC2FF-7E00-4009-9DE2-13E50D331E7A}" dt="2021-12-11T19:16:10.249" v="738" actId="20577"/>
          <ac:spMkLst>
            <pc:docMk/>
            <pc:sldMk cId="0" sldId="268"/>
            <ac:spMk id="7" creationId="{56EBEC53-4FA5-4B74-9C67-9AD1F4C91E84}"/>
          </ac:spMkLst>
        </pc:spChg>
        <pc:spChg chg="del">
          <ac:chgData name="منى الثبيتي" userId="cb151b56e55a1c37" providerId="LiveId" clId="{4CACC2FF-7E00-4009-9DE2-13E50D331E7A}" dt="2021-12-11T18:58:51.264" v="687" actId="478"/>
          <ac:spMkLst>
            <pc:docMk/>
            <pc:sldMk cId="0" sldId="268"/>
            <ac:spMk id="22" creationId="{6A1092B1-13CC-4B16-B888-CC0FB8596B52}"/>
          </ac:spMkLst>
        </pc:spChg>
        <pc:spChg chg="mod">
          <ac:chgData name="منى الثبيتي" userId="cb151b56e55a1c37" providerId="LiveId" clId="{4CACC2FF-7E00-4009-9DE2-13E50D331E7A}" dt="2021-12-11T18:58:08.390" v="677" actId="20577"/>
          <ac:spMkLst>
            <pc:docMk/>
            <pc:sldMk cId="0" sldId="268"/>
            <ac:spMk id="52" creationId="{5ECEB7D9-BA63-40F4-B96D-700DE8C01CB3}"/>
          </ac:spMkLst>
        </pc:spChg>
        <pc:spChg chg="del">
          <ac:chgData name="منى الثبيتي" userId="cb151b56e55a1c37" providerId="LiveId" clId="{4CACC2FF-7E00-4009-9DE2-13E50D331E7A}" dt="2021-12-11T19:15:02.964" v="697" actId="478"/>
          <ac:spMkLst>
            <pc:docMk/>
            <pc:sldMk cId="0" sldId="268"/>
            <ac:spMk id="65" creationId="{060A1F5E-7A8C-4E06-92E0-7D6A732995BC}"/>
          </ac:spMkLst>
        </pc:spChg>
        <pc:spChg chg="add mod">
          <ac:chgData name="منى الثبيتي" userId="cb151b56e55a1c37" providerId="LiveId" clId="{4CACC2FF-7E00-4009-9DE2-13E50D331E7A}" dt="2021-12-11T19:15:14.147" v="725" actId="1037"/>
          <ac:spMkLst>
            <pc:docMk/>
            <pc:sldMk cId="0" sldId="268"/>
            <ac:spMk id="67" creationId="{292F9022-D093-43BC-BE14-FF6264697BFD}"/>
          </ac:spMkLst>
        </pc:spChg>
        <pc:spChg chg="add mod">
          <ac:chgData name="منى الثبيتي" userId="cb151b56e55a1c37" providerId="LiveId" clId="{4CACC2FF-7E00-4009-9DE2-13E50D331E7A}" dt="2021-12-11T19:15:14.147" v="725" actId="1037"/>
          <ac:spMkLst>
            <pc:docMk/>
            <pc:sldMk cId="0" sldId="268"/>
            <ac:spMk id="69" creationId="{354A2C7A-D792-4B9A-AE21-270B07347AB2}"/>
          </ac:spMkLst>
        </pc:spChg>
        <pc:spChg chg="add del">
          <ac:chgData name="منى الثبيتي" userId="cb151b56e55a1c37" providerId="LiveId" clId="{4CACC2FF-7E00-4009-9DE2-13E50D331E7A}" dt="2021-12-11T18:58:36.922" v="686" actId="478"/>
          <ac:spMkLst>
            <pc:docMk/>
            <pc:sldMk cId="0" sldId="268"/>
            <ac:spMk id="571" creationId="{00000000-0000-0000-0000-000000000000}"/>
          </ac:spMkLst>
        </pc:spChg>
        <pc:spChg chg="del">
          <ac:chgData name="منى الثبيتي" userId="cb151b56e55a1c37" providerId="LiveId" clId="{4CACC2FF-7E00-4009-9DE2-13E50D331E7A}" dt="2021-12-11T18:58:24.947" v="682" actId="478"/>
          <ac:spMkLst>
            <pc:docMk/>
            <pc:sldMk cId="0" sldId="268"/>
            <ac:spMk id="591" creationId="{00000000-0000-0000-0000-000000000000}"/>
          </ac:spMkLst>
        </pc:spChg>
        <pc:spChg chg="del">
          <ac:chgData name="منى الثبيتي" userId="cb151b56e55a1c37" providerId="LiveId" clId="{4CACC2FF-7E00-4009-9DE2-13E50D331E7A}" dt="2021-12-11T18:58:22.733" v="681" actId="478"/>
          <ac:spMkLst>
            <pc:docMk/>
            <pc:sldMk cId="0" sldId="268"/>
            <ac:spMk id="592" creationId="{00000000-0000-0000-0000-000000000000}"/>
          </ac:spMkLst>
        </pc:spChg>
        <pc:grpChg chg="del">
          <ac:chgData name="منى الثبيتي" userId="cb151b56e55a1c37" providerId="LiveId" clId="{4CACC2FF-7E00-4009-9DE2-13E50D331E7A}" dt="2021-12-11T18:58:17.964" v="679" actId="478"/>
          <ac:grpSpMkLst>
            <pc:docMk/>
            <pc:sldMk cId="0" sldId="268"/>
            <ac:grpSpMk id="572" creationId="{00000000-0000-0000-0000-000000000000}"/>
          </ac:grpSpMkLst>
        </pc:grpChg>
        <pc:picChg chg="add mod">
          <ac:chgData name="منى الثبيتي" userId="cb151b56e55a1c37" providerId="LiveId" clId="{4CACC2FF-7E00-4009-9DE2-13E50D331E7A}" dt="2021-12-11T19:13:57.481" v="691" actId="1076"/>
          <ac:picMkLst>
            <pc:docMk/>
            <pc:sldMk cId="0" sldId="268"/>
            <ac:picMk id="4" creationId="{7992C6A3-37A6-4C44-89AB-9130F7756D65}"/>
          </ac:picMkLst>
        </pc:picChg>
        <pc:picChg chg="add mod">
          <ac:chgData name="منى الثبيتي" userId="cb151b56e55a1c37" providerId="LiveId" clId="{4CACC2FF-7E00-4009-9DE2-13E50D331E7A}" dt="2021-12-11T19:14:37.337" v="695" actId="1076"/>
          <ac:picMkLst>
            <pc:docMk/>
            <pc:sldMk cId="0" sldId="268"/>
            <ac:picMk id="6" creationId="{265F4950-9A94-4E31-89CE-E625116AA327}"/>
          </ac:picMkLst>
        </pc:picChg>
        <pc:picChg chg="del">
          <ac:chgData name="منى الثبيتي" userId="cb151b56e55a1c37" providerId="LiveId" clId="{4CACC2FF-7E00-4009-9DE2-13E50D331E7A}" dt="2021-12-11T18:58:20.232" v="680" actId="478"/>
          <ac:picMkLst>
            <pc:docMk/>
            <pc:sldMk cId="0" sldId="268"/>
            <ac:picMk id="17" creationId="{B700C0B6-75A3-43F4-BC0F-E5CFF14C58DD}"/>
          </ac:picMkLst>
        </pc:picChg>
        <pc:picChg chg="del">
          <ac:chgData name="منى الثبيتي" userId="cb151b56e55a1c37" providerId="LiveId" clId="{4CACC2FF-7E00-4009-9DE2-13E50D331E7A}" dt="2021-12-11T18:58:29.503" v="684" actId="478"/>
          <ac:picMkLst>
            <pc:docMk/>
            <pc:sldMk cId="0" sldId="268"/>
            <ac:picMk id="19" creationId="{B0EFAA37-A42A-4F07-A28F-0D2E9CE43659}"/>
          </ac:picMkLst>
        </pc:picChg>
        <pc:picChg chg="del">
          <ac:chgData name="منى الثبيتي" userId="cb151b56e55a1c37" providerId="LiveId" clId="{4CACC2FF-7E00-4009-9DE2-13E50D331E7A}" dt="2021-12-11T18:58:27.752" v="683" actId="478"/>
          <ac:picMkLst>
            <pc:docMk/>
            <pc:sldMk cId="0" sldId="268"/>
            <ac:picMk id="21" creationId="{1A0EC9D1-72D1-4095-87DD-6F68BE646A5E}"/>
          </ac:picMkLst>
        </pc:picChg>
        <pc:picChg chg="del">
          <ac:chgData name="منى الثبيتي" userId="cb151b56e55a1c37" providerId="LiveId" clId="{4CACC2FF-7E00-4009-9DE2-13E50D331E7A}" dt="2021-12-11T18:58:51.264" v="687" actId="478"/>
          <ac:picMkLst>
            <pc:docMk/>
            <pc:sldMk cId="0" sldId="268"/>
            <ac:picMk id="24" creationId="{B22183D4-C538-4511-A602-8BB7C98A0557}"/>
          </ac:picMkLst>
        </pc:picChg>
        <pc:picChg chg="del">
          <ac:chgData name="منى الثبيتي" userId="cb151b56e55a1c37" providerId="LiveId" clId="{4CACC2FF-7E00-4009-9DE2-13E50D331E7A}" dt="2021-12-11T18:58:51.264" v="687" actId="478"/>
          <ac:picMkLst>
            <pc:docMk/>
            <pc:sldMk cId="0" sldId="268"/>
            <ac:picMk id="26" creationId="{168A0EF8-D9EA-4FC3-92AC-A72A9814BA70}"/>
          </ac:picMkLst>
        </pc:picChg>
        <pc:picChg chg="del">
          <ac:chgData name="منى الثبيتي" userId="cb151b56e55a1c37" providerId="LiveId" clId="{4CACC2FF-7E00-4009-9DE2-13E50D331E7A}" dt="2021-12-11T18:58:11.477" v="678" actId="478"/>
          <ac:picMkLst>
            <pc:docMk/>
            <pc:sldMk cId="0" sldId="268"/>
            <ac:picMk id="66" creationId="{8F8EF8A1-50B9-4A89-AB55-9730DCE606D1}"/>
          </ac:picMkLst>
        </pc:picChg>
        <pc:picChg chg="add mod">
          <ac:chgData name="منى الثبيتي" userId="cb151b56e55a1c37" providerId="LiveId" clId="{4CACC2FF-7E00-4009-9DE2-13E50D331E7A}" dt="2021-12-11T19:15:14.147" v="725" actId="1037"/>
          <ac:picMkLst>
            <pc:docMk/>
            <pc:sldMk cId="0" sldId="268"/>
            <ac:picMk id="68" creationId="{C90DE8F0-7080-43C0-A67E-9DD414FC6C28}"/>
          </ac:picMkLst>
        </pc:picChg>
      </pc:sldChg>
      <pc:sldChg chg="addSp delSp modSp mod">
        <pc:chgData name="منى الثبيتي" userId="cb151b56e55a1c37" providerId="LiveId" clId="{4CACC2FF-7E00-4009-9DE2-13E50D331E7A}" dt="2021-12-11T20:23:38.219" v="1204" actId="1076"/>
        <pc:sldMkLst>
          <pc:docMk/>
          <pc:sldMk cId="0" sldId="269"/>
        </pc:sldMkLst>
        <pc:spChg chg="mod">
          <ac:chgData name="منى الثبيتي" userId="cb151b56e55a1c37" providerId="LiveId" clId="{4CACC2FF-7E00-4009-9DE2-13E50D331E7A}" dt="2021-12-11T20:20:48.593" v="1182" actId="20577"/>
          <ac:spMkLst>
            <pc:docMk/>
            <pc:sldMk cId="0" sldId="269"/>
            <ac:spMk id="25" creationId="{B118C6DC-59A2-4A4F-B03F-B658722357CC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1" creationId="{B4B06DD8-E33C-4EA3-9509-F43E26A465A4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3" creationId="{52085BE9-C657-4053-8501-747A11C8CDA0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4" creationId="{8C07B8D9-777C-4751-AA41-66BF511C9AD7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5" creationId="{72C7EFF1-9E40-4A88-B143-F4A93C4EC238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6" creationId="{96619B0E-6687-4D9B-B926-71FAA76D573A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7" creationId="{EBE858F4-8DE5-4F73-B73A-31FAADC2BE2A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8" creationId="{AA4A666B-15BD-4960-81E6-F52893F35811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49" creationId="{6ABA3733-F9C4-451B-BD6F-0C3D974C5AFC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0" creationId="{3F8C28CD-C737-4A1F-BC2F-F5B66A0DD5AB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1" creationId="{FD2C3FE8-E4DA-434F-9CF1-106234CC05DF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2" creationId="{7E4F1478-D417-4D1A-AA64-0F7E6207C966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3" creationId="{0EE99580-19C0-42FF-BF98-FEB2698F423E}"/>
          </ac:spMkLst>
        </pc:spChg>
        <pc:spChg chg="mod">
          <ac:chgData name="منى الثبيتي" userId="cb151b56e55a1c37" providerId="LiveId" clId="{4CACC2FF-7E00-4009-9DE2-13E50D331E7A}" dt="2021-12-11T20:21:13.852" v="1186"/>
          <ac:spMkLst>
            <pc:docMk/>
            <pc:sldMk cId="0" sldId="269"/>
            <ac:spMk id="54" creationId="{60F8BB92-76F4-4FA2-A751-50BE607A0B68}"/>
          </ac:spMkLst>
        </pc:spChg>
        <pc:spChg chg="add mod">
          <ac:chgData name="منى الثبيتي" userId="cb151b56e55a1c37" providerId="LiveId" clId="{4CACC2FF-7E00-4009-9DE2-13E50D331E7A}" dt="2021-12-11T20:21:17.416" v="1187" actId="1076"/>
          <ac:spMkLst>
            <pc:docMk/>
            <pc:sldMk cId="0" sldId="269"/>
            <ac:spMk id="55" creationId="{02FE1009-EDF8-439E-A108-DD27BEFFFED8}"/>
          </ac:spMkLst>
        </pc:spChg>
        <pc:spChg chg="mod">
          <ac:chgData name="منى الثبيتي" userId="cb151b56e55a1c37" providerId="LiveId" clId="{4CACC2FF-7E00-4009-9DE2-13E50D331E7A}" dt="2021-12-11T20:23:01.566" v="1199" actId="207"/>
          <ac:spMkLst>
            <pc:docMk/>
            <pc:sldMk cId="0" sldId="269"/>
            <ac:spMk id="60" creationId="{498475B8-5DB5-483A-8E14-6D8B0DB3DE2D}"/>
          </ac:spMkLst>
        </pc:spChg>
        <pc:spChg chg="mod">
          <ac:chgData name="منى الثبيتي" userId="cb151b56e55a1c37" providerId="LiveId" clId="{4CACC2FF-7E00-4009-9DE2-13E50D331E7A}" dt="2021-12-11T20:23:01.566" v="1199" actId="207"/>
          <ac:spMkLst>
            <pc:docMk/>
            <pc:sldMk cId="0" sldId="269"/>
            <ac:spMk id="61" creationId="{A91A3D97-83A3-4C43-A4EF-A088DE30DF0F}"/>
          </ac:spMkLst>
        </pc:spChg>
        <pc:spChg chg="mod">
          <ac:chgData name="منى الثبيتي" userId="cb151b56e55a1c37" providerId="LiveId" clId="{4CACC2FF-7E00-4009-9DE2-13E50D331E7A}" dt="2021-12-11T20:23:28.697" v="1202"/>
          <ac:spMkLst>
            <pc:docMk/>
            <pc:sldMk cId="0" sldId="269"/>
            <ac:spMk id="65" creationId="{ECFF8A99-F960-444D-8AA2-1B4D6F76A87D}"/>
          </ac:spMkLst>
        </pc:spChg>
        <pc:spChg chg="mod">
          <ac:chgData name="منى الثبيتي" userId="cb151b56e55a1c37" providerId="LiveId" clId="{4CACC2FF-7E00-4009-9DE2-13E50D331E7A}" dt="2021-12-11T20:23:28.697" v="1202"/>
          <ac:spMkLst>
            <pc:docMk/>
            <pc:sldMk cId="0" sldId="269"/>
            <ac:spMk id="66" creationId="{59CE7887-CB97-4160-9AB0-AE39EB23E99F}"/>
          </ac:spMkLst>
        </pc:spChg>
        <pc:spChg chg="mod">
          <ac:chgData name="منى الثبيتي" userId="cb151b56e55a1c37" providerId="LiveId" clId="{4CACC2FF-7E00-4009-9DE2-13E50D331E7A}" dt="2021-12-11T20:21:30.025" v="1190" actId="1076"/>
          <ac:spMkLst>
            <pc:docMk/>
            <pc:sldMk cId="0" sldId="269"/>
            <ac:spMk id="261" creationId="{A0CBBBFD-2680-4488-B4D2-FD6D5317B408}"/>
          </ac:spMkLst>
        </pc:spChg>
        <pc:spChg chg="del">
          <ac:chgData name="منى الثبيتي" userId="cb151b56e55a1c37" providerId="LiveId" clId="{4CACC2FF-7E00-4009-9DE2-13E50D331E7A}" dt="2021-12-11T20:20:36.313" v="1179" actId="478"/>
          <ac:spMkLst>
            <pc:docMk/>
            <pc:sldMk cId="0" sldId="269"/>
            <ac:spMk id="605" creationId="{00000000-0000-0000-0000-000000000000}"/>
          </ac:spMkLst>
        </pc:spChg>
        <pc:spChg chg="del">
          <ac:chgData name="منى الثبيتي" userId="cb151b56e55a1c37" providerId="LiveId" clId="{4CACC2FF-7E00-4009-9DE2-13E50D331E7A}" dt="2021-12-11T20:20:57.030" v="1184" actId="478"/>
          <ac:spMkLst>
            <pc:docMk/>
            <pc:sldMk cId="0" sldId="269"/>
            <ac:spMk id="616" creationId="{00000000-0000-0000-0000-000000000000}"/>
          </ac:spMkLst>
        </pc:spChg>
        <pc:grpChg chg="add mod">
          <ac:chgData name="منى الثبيتي" userId="cb151b56e55a1c37" providerId="LiveId" clId="{4CACC2FF-7E00-4009-9DE2-13E50D331E7A}" dt="2021-12-11T20:22:41.756" v="1195" actId="1076"/>
          <ac:grpSpMkLst>
            <pc:docMk/>
            <pc:sldMk cId="0" sldId="269"/>
            <ac:grpSpMk id="40" creationId="{0C60B26F-2ED6-44E2-8808-E077157A0DE5}"/>
          </ac:grpSpMkLst>
        </pc:grpChg>
        <pc:grpChg chg="mod">
          <ac:chgData name="منى الثبيتي" userId="cb151b56e55a1c37" providerId="LiveId" clId="{4CACC2FF-7E00-4009-9DE2-13E50D331E7A}" dt="2021-12-11T20:21:13.852" v="1186"/>
          <ac:grpSpMkLst>
            <pc:docMk/>
            <pc:sldMk cId="0" sldId="269"/>
            <ac:grpSpMk id="42" creationId="{9BCCA47F-ED74-4DC9-9ACE-22D97DA37007}"/>
          </ac:grpSpMkLst>
        </pc:grpChg>
        <pc:grpChg chg="add del mod">
          <ac:chgData name="منى الثبيتي" userId="cb151b56e55a1c37" providerId="LiveId" clId="{4CACC2FF-7E00-4009-9DE2-13E50D331E7A}" dt="2021-12-11T20:23:01.566" v="1199" actId="207"/>
          <ac:grpSpMkLst>
            <pc:docMk/>
            <pc:sldMk cId="0" sldId="269"/>
            <ac:grpSpMk id="59" creationId="{C32A9506-12D0-4EEC-B795-3F3745E5AFBD}"/>
          </ac:grpSpMkLst>
        </pc:grpChg>
        <pc:grpChg chg="add mod">
          <ac:chgData name="منى الثبيتي" userId="cb151b56e55a1c37" providerId="LiveId" clId="{4CACC2FF-7E00-4009-9DE2-13E50D331E7A}" dt="2021-12-11T20:23:38.219" v="1204" actId="1076"/>
          <ac:grpSpMkLst>
            <pc:docMk/>
            <pc:sldMk cId="0" sldId="269"/>
            <ac:grpSpMk id="64" creationId="{9A36D9B7-74C2-46B5-839F-904396C3CC46}"/>
          </ac:grpSpMkLst>
        </pc:grpChg>
        <pc:grpChg chg="del">
          <ac:chgData name="منى الثبيتي" userId="cb151b56e55a1c37" providerId="LiveId" clId="{4CACC2FF-7E00-4009-9DE2-13E50D331E7A}" dt="2021-12-11T20:21:00.399" v="1185" actId="478"/>
          <ac:grpSpMkLst>
            <pc:docMk/>
            <pc:sldMk cId="0" sldId="269"/>
            <ac:grpSpMk id="245" creationId="{794DAD75-7D81-4010-804A-8E6BAFAC90F4}"/>
          </ac:grpSpMkLst>
        </pc:grpChg>
        <pc:picChg chg="add mod">
          <ac:chgData name="منى الثبيتي" userId="cb151b56e55a1c37" providerId="LiveId" clId="{4CACC2FF-7E00-4009-9DE2-13E50D331E7A}" dt="2021-12-11T20:23:32.818" v="1203" actId="1076"/>
          <ac:picMkLst>
            <pc:docMk/>
            <pc:sldMk cId="0" sldId="269"/>
            <ac:picMk id="4" creationId="{E496C19D-1203-49DB-B28D-B876E4027C7A}"/>
          </ac:picMkLst>
        </pc:picChg>
        <pc:picChg chg="add mod">
          <ac:chgData name="منى الثبيتي" userId="cb151b56e55a1c37" providerId="LiveId" clId="{4CACC2FF-7E00-4009-9DE2-13E50D331E7A}" dt="2021-12-11T20:23:23.058" v="1201" actId="1076"/>
          <ac:picMkLst>
            <pc:docMk/>
            <pc:sldMk cId="0" sldId="269"/>
            <ac:picMk id="6" creationId="{B4164BB1-AD6C-468E-AE0E-E4F50F362ED8}"/>
          </ac:picMkLst>
        </pc:picChg>
        <pc:picChg chg="del">
          <ac:chgData name="منى الثبيتي" userId="cb151b56e55a1c37" providerId="LiveId" clId="{4CACC2FF-7E00-4009-9DE2-13E50D331E7A}" dt="2021-12-11T20:20:28.773" v="1176" actId="478"/>
          <ac:picMkLst>
            <pc:docMk/>
            <pc:sldMk cId="0" sldId="269"/>
            <ac:picMk id="15" creationId="{1B22D9E6-8D04-4C82-9910-25489BA0E80B}"/>
          </ac:picMkLst>
        </pc:picChg>
        <pc:picChg chg="del">
          <ac:chgData name="منى الثبيتي" userId="cb151b56e55a1c37" providerId="LiveId" clId="{4CACC2FF-7E00-4009-9DE2-13E50D331E7A}" dt="2021-12-11T20:20:26.726" v="1175" actId="478"/>
          <ac:picMkLst>
            <pc:docMk/>
            <pc:sldMk cId="0" sldId="269"/>
            <ac:picMk id="17" creationId="{41DCC78D-1744-4909-ABD6-421DD437A975}"/>
          </ac:picMkLst>
        </pc:picChg>
        <pc:picChg chg="del">
          <ac:chgData name="منى الثبيتي" userId="cb151b56e55a1c37" providerId="LiveId" clId="{4CACC2FF-7E00-4009-9DE2-13E50D331E7A}" dt="2021-12-11T20:20:30.529" v="1177" actId="478"/>
          <ac:picMkLst>
            <pc:docMk/>
            <pc:sldMk cId="0" sldId="269"/>
            <ac:picMk id="19" creationId="{E3D02213-BC66-49E4-B58E-467559DCB482}"/>
          </ac:picMkLst>
        </pc:picChg>
        <pc:picChg chg="del">
          <ac:chgData name="منى الثبيتي" userId="cb151b56e55a1c37" providerId="LiveId" clId="{4CACC2FF-7E00-4009-9DE2-13E50D331E7A}" dt="2021-12-11T20:20:32.312" v="1178" actId="478"/>
          <ac:picMkLst>
            <pc:docMk/>
            <pc:sldMk cId="0" sldId="269"/>
            <ac:picMk id="21" creationId="{A38A1D73-8715-42AF-82AA-E99074B2586E}"/>
          </ac:picMkLst>
        </pc:picChg>
        <pc:picChg chg="del">
          <ac:chgData name="منى الثبيتي" userId="cb151b56e55a1c37" providerId="LiveId" clId="{4CACC2FF-7E00-4009-9DE2-13E50D331E7A}" dt="2021-12-11T20:20:24.390" v="1174" actId="478"/>
          <ac:picMkLst>
            <pc:docMk/>
            <pc:sldMk cId="0" sldId="269"/>
            <ac:picMk id="23" creationId="{EC6FB575-D017-4955-8D91-9115DDC672AF}"/>
          </ac:picMkLst>
        </pc:picChg>
        <pc:picChg chg="add mod">
          <ac:chgData name="منى الثبيتي" userId="cb151b56e55a1c37" providerId="LiveId" clId="{4CACC2FF-7E00-4009-9DE2-13E50D331E7A}" dt="2021-12-11T20:21:27.416" v="1189" actId="1076"/>
          <ac:picMkLst>
            <pc:docMk/>
            <pc:sldMk cId="0" sldId="269"/>
            <ac:picMk id="56" creationId="{0C09463C-F4D0-4B92-92FF-04C53737129E}"/>
          </ac:picMkLst>
        </pc:picChg>
        <pc:picChg chg="del">
          <ac:chgData name="منى الثبيتي" userId="cb151b56e55a1c37" providerId="LiveId" clId="{4CACC2FF-7E00-4009-9DE2-13E50D331E7A}" dt="2021-12-11T20:20:54.987" v="1183" actId="478"/>
          <ac:picMkLst>
            <pc:docMk/>
            <pc:sldMk cId="0" sldId="269"/>
            <ac:picMk id="244" creationId="{3B11EE58-3C78-459C-8241-28AFE6B2DCBB}"/>
          </ac:picMkLst>
        </pc:picChg>
      </pc:sldChg>
      <pc:sldChg chg="addSp delSp modSp mod ord">
        <pc:chgData name="منى الثبيتي" userId="cb151b56e55a1c37" providerId="LiveId" clId="{4CACC2FF-7E00-4009-9DE2-13E50D331E7A}" dt="2021-12-11T20:19:37.254" v="1173" actId="20577"/>
        <pc:sldMkLst>
          <pc:docMk/>
          <pc:sldMk cId="0" sldId="272"/>
        </pc:sldMkLst>
        <pc:spChg chg="mod">
          <ac:chgData name="منى الثبيتي" userId="cb151b56e55a1c37" providerId="LiveId" clId="{4CACC2FF-7E00-4009-9DE2-13E50D331E7A}" dt="2021-12-11T20:19:37.254" v="1173" actId="20577"/>
          <ac:spMkLst>
            <pc:docMk/>
            <pc:sldMk cId="0" sldId="272"/>
            <ac:spMk id="7" creationId="{49E70ED8-23AA-4E1B-B316-55B9678A8BCB}"/>
          </ac:spMkLst>
        </pc:spChg>
        <pc:spChg chg="del">
          <ac:chgData name="منى الثبيتي" userId="cb151b56e55a1c37" providerId="LiveId" clId="{4CACC2FF-7E00-4009-9DE2-13E50D331E7A}" dt="2021-12-11T20:01:47.799" v="1124" actId="478"/>
          <ac:spMkLst>
            <pc:docMk/>
            <pc:sldMk cId="0" sldId="272"/>
            <ac:spMk id="22" creationId="{1D327171-EB48-4FA1-BB34-5ACECE3E9E60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2" creationId="{171EC07A-088C-44A9-90B4-0501137F1E65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4" creationId="{7BF5AD22-103F-480A-BF6F-C3E1EDD2ADD9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5" creationId="{EC932246-1F05-4F62-A60A-4A62FBF1E058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6" creationId="{0C153FF9-6E16-44B9-AB1E-2D5DB2D903B6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7" creationId="{0F87295F-63C4-47E5-AED3-F6DCC74EF513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8" creationId="{8A11473F-CF73-410E-9221-EC75E28120A3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49" creationId="{9BC3DF7C-AC17-4BB3-B575-DC0A8192097D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0" creationId="{F52961C6-D3A6-4B2A-95B3-18C074A28779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1" creationId="{19685224-C9E1-4049-BB0E-A65B484F4431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2" creationId="{F7E2C5CB-31F9-483F-928D-2B9EA5D2F6AD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3" creationId="{0FED2008-998A-4058-B197-52CE2F796ACC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4" creationId="{EB1AADCA-CD73-4A2A-9C5C-89803E588206}"/>
          </ac:spMkLst>
        </pc:spChg>
        <pc:spChg chg="mod">
          <ac:chgData name="منى الثبيتي" userId="cb151b56e55a1c37" providerId="LiveId" clId="{4CACC2FF-7E00-4009-9DE2-13E50D331E7A}" dt="2021-12-11T20:02:00.693" v="1126"/>
          <ac:spMkLst>
            <pc:docMk/>
            <pc:sldMk cId="0" sldId="272"/>
            <ac:spMk id="55" creationId="{2B193D79-B765-4E98-852D-EDC41B9FF2F3}"/>
          </ac:spMkLst>
        </pc:spChg>
        <pc:spChg chg="add mod">
          <ac:chgData name="منى الثبيتي" userId="cb151b56e55a1c37" providerId="LiveId" clId="{4CACC2FF-7E00-4009-9DE2-13E50D331E7A}" dt="2021-12-11T20:02:19.230" v="1129" actId="1076"/>
          <ac:spMkLst>
            <pc:docMk/>
            <pc:sldMk cId="0" sldId="272"/>
            <ac:spMk id="56" creationId="{AB9137EF-73D7-4C7D-85C1-C17F7617375B}"/>
          </ac:spMkLst>
        </pc:spChg>
        <pc:spChg chg="mod">
          <ac:chgData name="منى الثبيتي" userId="cb151b56e55a1c37" providerId="LiveId" clId="{4CACC2FF-7E00-4009-9DE2-13E50D331E7A}" dt="2021-12-11T20:19:13.091" v="1150" actId="20577"/>
          <ac:spMkLst>
            <pc:docMk/>
            <pc:sldMk cId="0" sldId="272"/>
            <ac:spMk id="898" creationId="{00000000-0000-0000-0000-000000000000}"/>
          </ac:spMkLst>
        </pc:spChg>
        <pc:grpChg chg="del">
          <ac:chgData name="منى الثبيتي" userId="cb151b56e55a1c37" providerId="LiveId" clId="{4CACC2FF-7E00-4009-9DE2-13E50D331E7A}" dt="2021-12-11T20:01:50.132" v="1125" actId="478"/>
          <ac:grpSpMkLst>
            <pc:docMk/>
            <pc:sldMk cId="0" sldId="272"/>
            <ac:grpSpMk id="21" creationId="{E1344AAD-52F7-4AD5-AD54-A9182BCF3F6A}"/>
          </ac:grpSpMkLst>
        </pc:grpChg>
        <pc:grpChg chg="add mod">
          <ac:chgData name="منى الثبيتي" userId="cb151b56e55a1c37" providerId="LiveId" clId="{4CACC2FF-7E00-4009-9DE2-13E50D331E7A}" dt="2021-12-11T20:02:03.588" v="1127" actId="1076"/>
          <ac:grpSpMkLst>
            <pc:docMk/>
            <pc:sldMk cId="0" sldId="272"/>
            <ac:grpSpMk id="41" creationId="{4A189DD4-10C2-4EE4-AE37-EB893712D5B7}"/>
          </ac:grpSpMkLst>
        </pc:grpChg>
        <pc:grpChg chg="mod">
          <ac:chgData name="منى الثبيتي" userId="cb151b56e55a1c37" providerId="LiveId" clId="{4CACC2FF-7E00-4009-9DE2-13E50D331E7A}" dt="2021-12-11T20:02:00.693" v="1126"/>
          <ac:grpSpMkLst>
            <pc:docMk/>
            <pc:sldMk cId="0" sldId="272"/>
            <ac:grpSpMk id="43" creationId="{E63D9E6E-70E4-4F61-8C6A-C1D23216A399}"/>
          </ac:grpSpMkLst>
        </pc:grpChg>
        <pc:picChg chg="add del mod">
          <ac:chgData name="منى الثبيتي" userId="cb151b56e55a1c37" providerId="LiveId" clId="{4CACC2FF-7E00-4009-9DE2-13E50D331E7A}" dt="2021-12-11T20:15:02.287" v="1142" actId="478"/>
          <ac:picMkLst>
            <pc:docMk/>
            <pc:sldMk cId="0" sldId="272"/>
            <ac:picMk id="5" creationId="{83ED1CB0-63C8-4E04-93D1-CC54D5E109E2}"/>
          </ac:picMkLst>
        </pc:picChg>
        <pc:picChg chg="del">
          <ac:chgData name="منى الثبيتي" userId="cb151b56e55a1c37" providerId="LiveId" clId="{4CACC2FF-7E00-4009-9DE2-13E50D331E7A}" dt="2021-12-11T20:01:39.706" v="1123" actId="478"/>
          <ac:picMkLst>
            <pc:docMk/>
            <pc:sldMk cId="0" sldId="272"/>
            <ac:picMk id="6" creationId="{369090C6-0C66-4A2A-ACD7-FD3B606D3925}"/>
          </ac:picMkLst>
        </pc:picChg>
        <pc:picChg chg="add del mod">
          <ac:chgData name="منى الثبيتي" userId="cb151b56e55a1c37" providerId="LiveId" clId="{4CACC2FF-7E00-4009-9DE2-13E50D331E7A}" dt="2021-12-11T20:15:04.470" v="1143" actId="478"/>
          <ac:picMkLst>
            <pc:docMk/>
            <pc:sldMk cId="0" sldId="272"/>
            <ac:picMk id="9" creationId="{99B0AD52-5FD0-44EC-8EDF-FE121EC5C024}"/>
          </ac:picMkLst>
        </pc:picChg>
        <pc:picChg chg="add mod">
          <ac:chgData name="منى الثبيتي" userId="cb151b56e55a1c37" providerId="LiveId" clId="{4CACC2FF-7E00-4009-9DE2-13E50D331E7A}" dt="2021-12-11T20:19:02.327" v="1147"/>
          <ac:picMkLst>
            <pc:docMk/>
            <pc:sldMk cId="0" sldId="272"/>
            <ac:picMk id="11" creationId="{7CCF771D-3BEE-47B0-BE94-64AAFABB59DB}"/>
          </ac:picMkLst>
        </pc:picChg>
        <pc:picChg chg="del">
          <ac:chgData name="منى الثبيتي" userId="cb151b56e55a1c37" providerId="LiveId" clId="{4CACC2FF-7E00-4009-9DE2-13E50D331E7A}" dt="2021-12-11T20:02:21.735" v="1130" actId="478"/>
          <ac:picMkLst>
            <pc:docMk/>
            <pc:sldMk cId="0" sldId="272"/>
            <ac:picMk id="37" creationId="{9CDA1CBE-AC78-49D0-9A50-F3FEA27D12A8}"/>
          </ac:picMkLst>
        </pc:picChg>
        <pc:picChg chg="add mod">
          <ac:chgData name="منى الثبيتي" userId="cb151b56e55a1c37" providerId="LiveId" clId="{4CACC2FF-7E00-4009-9DE2-13E50D331E7A}" dt="2021-12-11T20:02:46.815" v="1134" actId="1076"/>
          <ac:picMkLst>
            <pc:docMk/>
            <pc:sldMk cId="0" sldId="272"/>
            <ac:picMk id="57" creationId="{BF5C5CAD-DD33-4568-A81B-C52C62954475}"/>
          </ac:picMkLst>
        </pc:picChg>
      </pc:sldChg>
      <pc:sldChg chg="addSp delSp modSp mod">
        <pc:chgData name="منى الثبيتي" userId="cb151b56e55a1c37" providerId="LiveId" clId="{4CACC2FF-7E00-4009-9DE2-13E50D331E7A}" dt="2021-12-12T23:36:25.575" v="1346"/>
        <pc:sldMkLst>
          <pc:docMk/>
          <pc:sldMk cId="0" sldId="275"/>
        </pc:sldMkLst>
        <pc:spChg chg="del mod">
          <ac:chgData name="منى الثبيتي" userId="cb151b56e55a1c37" providerId="LiveId" clId="{4CACC2FF-7E00-4009-9DE2-13E50D331E7A}" dt="2021-12-11T20:23:59.786" v="1206" actId="478"/>
          <ac:spMkLst>
            <pc:docMk/>
            <pc:sldMk cId="0" sldId="275"/>
            <ac:spMk id="2" creationId="{5CF9BAC4-F18A-4C73-94C8-15FB12B207AB}"/>
          </ac:spMkLst>
        </pc:spChg>
        <pc:spChg chg="add mod">
          <ac:chgData name="منى الثبيتي" userId="cb151b56e55a1c37" providerId="LiveId" clId="{4CACC2FF-7E00-4009-9DE2-13E50D331E7A}" dt="2021-12-12T23:17:06.617" v="1344" actId="20577"/>
          <ac:spMkLst>
            <pc:docMk/>
            <pc:sldMk cId="0" sldId="275"/>
            <ac:spMk id="32" creationId="{FCDB3A4C-FEAE-47FD-B23B-1D5253BF12F6}"/>
          </ac:spMkLst>
        </pc:spChg>
        <pc:picChg chg="add mod">
          <ac:chgData name="منى الثبيتي" userId="cb151b56e55a1c37" providerId="LiveId" clId="{4CACC2FF-7E00-4009-9DE2-13E50D331E7A}" dt="2021-12-12T23:36:25.575" v="1346"/>
          <ac:picMkLst>
            <pc:docMk/>
            <pc:sldMk cId="0" sldId="275"/>
            <ac:picMk id="3" creationId="{CE15F197-917B-4E35-8E5E-6E2D7CBE1669}"/>
          </ac:picMkLst>
        </pc:picChg>
        <pc:picChg chg="del">
          <ac:chgData name="منى الثبيتي" userId="cb151b56e55a1c37" providerId="LiveId" clId="{4CACC2FF-7E00-4009-9DE2-13E50D331E7A}" dt="2021-12-11T20:24:01.653" v="1207" actId="478"/>
          <ac:picMkLst>
            <pc:docMk/>
            <pc:sldMk cId="0" sldId="275"/>
            <ac:picMk id="4" creationId="{31CDE3B9-FC64-4497-BAD8-8B1FB8C509B5}"/>
          </ac:picMkLst>
        </pc:picChg>
      </pc:sldChg>
      <pc:sldChg chg="addSp delSp modSp mod ord">
        <pc:chgData name="منى الثبيتي" userId="cb151b56e55a1c37" providerId="LiveId" clId="{4CACC2FF-7E00-4009-9DE2-13E50D331E7A}" dt="2021-12-11T19:52:52.213" v="1093" actId="1076"/>
        <pc:sldMkLst>
          <pc:docMk/>
          <pc:sldMk cId="2925845508" sldId="281"/>
        </pc:sldMkLst>
        <pc:spChg chg="add del mod">
          <ac:chgData name="منى الثبيتي" userId="cb151b56e55a1c37" providerId="LiveId" clId="{4CACC2FF-7E00-4009-9DE2-13E50D331E7A}" dt="2021-12-11T19:48:15.097" v="1042" actId="478"/>
          <ac:spMkLst>
            <pc:docMk/>
            <pc:sldMk cId="2925845508" sldId="281"/>
            <ac:spMk id="7" creationId="{6626756D-9C1B-4479-A907-507596432C1B}"/>
          </ac:spMkLst>
        </pc:spChg>
        <pc:spChg chg="add mod">
          <ac:chgData name="منى الثبيتي" userId="cb151b56e55a1c37" providerId="LiveId" clId="{4CACC2FF-7E00-4009-9DE2-13E50D331E7A}" dt="2021-12-11T19:52:52.213" v="1093" actId="1076"/>
          <ac:spMkLst>
            <pc:docMk/>
            <pc:sldMk cId="2925845508" sldId="281"/>
            <ac:spMk id="22" creationId="{0DCEF4DA-6EBF-4255-A556-5EE4560B8155}"/>
          </ac:spMkLst>
        </pc:spChg>
        <pc:spChg chg="mod">
          <ac:chgData name="منى الثبيتي" userId="cb151b56e55a1c37" providerId="LiveId" clId="{4CACC2FF-7E00-4009-9DE2-13E50D331E7A}" dt="2021-12-11T19:48:56.697" v="1054" actId="20577"/>
          <ac:spMkLst>
            <pc:docMk/>
            <pc:sldMk cId="2925845508" sldId="281"/>
            <ac:spMk id="28" creationId="{21CE868B-AD90-44C5-AECB-FAA059DB030E}"/>
          </ac:spMkLst>
        </pc:spChg>
        <pc:spChg chg="del mod">
          <ac:chgData name="منى الثبيتي" userId="cb151b56e55a1c37" providerId="LiveId" clId="{4CACC2FF-7E00-4009-9DE2-13E50D331E7A}" dt="2021-12-11T19:48:11.465" v="1041" actId="478"/>
          <ac:spMkLst>
            <pc:docMk/>
            <pc:sldMk cId="2925845508" sldId="281"/>
            <ac:spMk id="54" creationId="{1F20759C-C8F1-42BA-B68A-7834381BE7AA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1" creationId="{83C308C9-82AE-415E-9530-27FDA5253179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3" creationId="{28BFEC87-BBB9-4D48-A2C9-54F849D9A9CF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4" creationId="{B948CF0C-970F-4F70-9856-B38D58CB86D2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5" creationId="{DEF10AF2-9B5C-44B7-863E-C2C40566DA6A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6" creationId="{B9A5D328-1A9A-4573-AC3A-72AEF646E8E1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7" creationId="{5AEFA822-658A-4F99-8620-145806036BDF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8" creationId="{BCE92077-B2AD-4908-9E08-35072D71A67D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69" creationId="{C7B2E3E8-D7B8-413B-9B52-1D67BA583E8E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0" creationId="{8B254740-4762-4F9D-BE40-831D12828BCA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1" creationId="{86274EEB-428C-467B-BB6A-B6789BA40338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2" creationId="{E8758CE1-2287-440F-B43F-027BED13055F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3" creationId="{694F3133-3FFC-41B6-8C1E-9D95E2BCD02D}"/>
          </ac:spMkLst>
        </pc:spChg>
        <pc:spChg chg="mod">
          <ac:chgData name="منى الثبيتي" userId="cb151b56e55a1c37" providerId="LiveId" clId="{4CACC2FF-7E00-4009-9DE2-13E50D331E7A}" dt="2021-12-11T19:48:26.091" v="1043"/>
          <ac:spMkLst>
            <pc:docMk/>
            <pc:sldMk cId="2925845508" sldId="281"/>
            <ac:spMk id="74" creationId="{A0FC2E8F-BE7C-46D2-9246-1FE1FD71DA22}"/>
          </ac:spMkLst>
        </pc:spChg>
        <pc:spChg chg="add mod">
          <ac:chgData name="منى الثبيتي" userId="cb151b56e55a1c37" providerId="LiveId" clId="{4CACC2FF-7E00-4009-9DE2-13E50D331E7A}" dt="2021-12-11T19:48:29.680" v="1044" actId="1076"/>
          <ac:spMkLst>
            <pc:docMk/>
            <pc:sldMk cId="2925845508" sldId="281"/>
            <ac:spMk id="75" creationId="{825E3C96-D0B3-4CB2-8CD9-0C03F8F85D7C}"/>
          </ac:spMkLst>
        </pc:spChg>
        <pc:grpChg chg="del">
          <ac:chgData name="منى الثبيتي" userId="cb151b56e55a1c37" providerId="LiveId" clId="{4CACC2FF-7E00-4009-9DE2-13E50D331E7A}" dt="2021-12-11T19:48:08.055" v="1040" actId="478"/>
          <ac:grpSpMkLst>
            <pc:docMk/>
            <pc:sldMk cId="2925845508" sldId="281"/>
            <ac:grpSpMk id="39" creationId="{76D05C6F-9F2B-43B3-8F7F-BC60FBD0DACF}"/>
          </ac:grpSpMkLst>
        </pc:grpChg>
        <pc:grpChg chg="add mod">
          <ac:chgData name="منى الثبيتي" userId="cb151b56e55a1c37" providerId="LiveId" clId="{4CACC2FF-7E00-4009-9DE2-13E50D331E7A}" dt="2021-12-11T19:48:29.680" v="1044" actId="1076"/>
          <ac:grpSpMkLst>
            <pc:docMk/>
            <pc:sldMk cId="2925845508" sldId="281"/>
            <ac:grpSpMk id="60" creationId="{7E1C811D-F778-4762-B0EC-ECCB201665A0}"/>
          </ac:grpSpMkLst>
        </pc:grpChg>
        <pc:grpChg chg="mod">
          <ac:chgData name="منى الثبيتي" userId="cb151b56e55a1c37" providerId="LiveId" clId="{4CACC2FF-7E00-4009-9DE2-13E50D331E7A}" dt="2021-12-11T19:48:26.091" v="1043"/>
          <ac:grpSpMkLst>
            <pc:docMk/>
            <pc:sldMk cId="2925845508" sldId="281"/>
            <ac:grpSpMk id="62" creationId="{0B7D2CCC-7914-4C4A-835C-55F74B2E7354}"/>
          </ac:grpSpMkLst>
        </pc:grpChg>
        <pc:picChg chg="del">
          <ac:chgData name="منى الثبيتي" userId="cb151b56e55a1c37" providerId="LiveId" clId="{4CACC2FF-7E00-4009-9DE2-13E50D331E7A}" dt="2021-12-11T19:48:47.342" v="1049" actId="478"/>
          <ac:picMkLst>
            <pc:docMk/>
            <pc:sldMk cId="2925845508" sldId="281"/>
            <ac:picMk id="3" creationId="{FCED5562-BBB2-4730-A3F2-490A3DC8CC58}"/>
          </ac:picMkLst>
        </pc:picChg>
        <pc:picChg chg="del">
          <ac:chgData name="منى الثبيتي" userId="cb151b56e55a1c37" providerId="LiveId" clId="{4CACC2FF-7E00-4009-9DE2-13E50D331E7A}" dt="2021-12-11T19:48:49.149" v="1050" actId="478"/>
          <ac:picMkLst>
            <pc:docMk/>
            <pc:sldMk cId="2925845508" sldId="281"/>
            <ac:picMk id="6" creationId="{40D49607-5F03-4EB9-B387-BE7AB9546CD7}"/>
          </ac:picMkLst>
        </pc:picChg>
        <pc:picChg chg="del">
          <ac:chgData name="منى الثبيتي" userId="cb151b56e55a1c37" providerId="LiveId" clId="{4CACC2FF-7E00-4009-9DE2-13E50D331E7A}" dt="2021-12-11T19:48:50.885" v="1051" actId="478"/>
          <ac:picMkLst>
            <pc:docMk/>
            <pc:sldMk cId="2925845508" sldId="281"/>
            <ac:picMk id="8" creationId="{72DB2145-773A-4CFD-B38D-1C2B78650F5B}"/>
          </ac:picMkLst>
        </pc:picChg>
        <pc:picChg chg="add mod">
          <ac:chgData name="منى الثبيتي" userId="cb151b56e55a1c37" providerId="LiveId" clId="{4CACC2FF-7E00-4009-9DE2-13E50D331E7A}" dt="2021-12-11T19:49:19.358" v="1057"/>
          <ac:picMkLst>
            <pc:docMk/>
            <pc:sldMk cId="2925845508" sldId="281"/>
            <ac:picMk id="10" creationId="{FDE1EEFD-4DD4-4F11-B564-BF1A43F51AB3}"/>
          </ac:picMkLst>
        </pc:picChg>
        <pc:picChg chg="add mod">
          <ac:chgData name="منى الثبيتي" userId="cb151b56e55a1c37" providerId="LiveId" clId="{4CACC2FF-7E00-4009-9DE2-13E50D331E7A}" dt="2021-12-11T19:49:42.143" v="1060"/>
          <ac:picMkLst>
            <pc:docMk/>
            <pc:sldMk cId="2925845508" sldId="281"/>
            <ac:picMk id="12" creationId="{9D3ABE63-1CA2-436B-B451-78CC216F988F}"/>
          </ac:picMkLst>
        </pc:picChg>
        <pc:picChg chg="add mod">
          <ac:chgData name="منى الثبيتي" userId="cb151b56e55a1c37" providerId="LiveId" clId="{4CACC2FF-7E00-4009-9DE2-13E50D331E7A}" dt="2021-12-11T19:50:04.852" v="1063"/>
          <ac:picMkLst>
            <pc:docMk/>
            <pc:sldMk cId="2925845508" sldId="281"/>
            <ac:picMk id="14" creationId="{2FF9E285-359F-46E2-BB0B-48F999026536}"/>
          </ac:picMkLst>
        </pc:picChg>
        <pc:picChg chg="add mod">
          <ac:chgData name="منى الثبيتي" userId="cb151b56e55a1c37" providerId="LiveId" clId="{4CACC2FF-7E00-4009-9DE2-13E50D331E7A}" dt="2021-12-11T19:50:26.109" v="1066"/>
          <ac:picMkLst>
            <pc:docMk/>
            <pc:sldMk cId="2925845508" sldId="281"/>
            <ac:picMk id="16" creationId="{A54FCFCF-6EB4-4ADF-A028-0B61FB3F0C4B}"/>
          </ac:picMkLst>
        </pc:picChg>
        <pc:picChg chg="add mod">
          <ac:chgData name="منى الثبيتي" userId="cb151b56e55a1c37" providerId="LiveId" clId="{4CACC2FF-7E00-4009-9DE2-13E50D331E7A}" dt="2021-12-11T19:51:48.884" v="1069"/>
          <ac:picMkLst>
            <pc:docMk/>
            <pc:sldMk cId="2925845508" sldId="281"/>
            <ac:picMk id="18" creationId="{F5AA7378-A4EF-401F-A9FE-531FDCF3C161}"/>
          </ac:picMkLst>
        </pc:picChg>
        <pc:picChg chg="add mod">
          <ac:chgData name="منى الثبيتي" userId="cb151b56e55a1c37" providerId="LiveId" clId="{4CACC2FF-7E00-4009-9DE2-13E50D331E7A}" dt="2021-12-11T19:52:14.369" v="1072"/>
          <ac:picMkLst>
            <pc:docMk/>
            <pc:sldMk cId="2925845508" sldId="281"/>
            <ac:picMk id="20" creationId="{E12837F5-DFFA-4AEB-A97D-489E8A3C0490}"/>
          </ac:picMkLst>
        </pc:picChg>
        <pc:picChg chg="del">
          <ac:chgData name="منى الثبيتي" userId="cb151b56e55a1c37" providerId="LiveId" clId="{4CACC2FF-7E00-4009-9DE2-13E50D331E7A}" dt="2021-12-11T19:48:45.497" v="1048" actId="478"/>
          <ac:picMkLst>
            <pc:docMk/>
            <pc:sldMk cId="2925845508" sldId="281"/>
            <ac:picMk id="21" creationId="{1D67CC9F-BD94-4724-98F9-C361BD53990E}"/>
          </ac:picMkLst>
        </pc:picChg>
        <pc:picChg chg="del">
          <ac:chgData name="منى الثبيتي" userId="cb151b56e55a1c37" providerId="LiveId" clId="{4CACC2FF-7E00-4009-9DE2-13E50D331E7A}" dt="2021-12-11T19:48:31.765" v="1045" actId="478"/>
          <ac:picMkLst>
            <pc:docMk/>
            <pc:sldMk cId="2925845508" sldId="281"/>
            <ac:picMk id="38" creationId="{8AA2BA2B-2E5D-41C1-8887-24BF7953B084}"/>
          </ac:picMkLst>
        </pc:picChg>
        <pc:picChg chg="add mod">
          <ac:chgData name="منى الثبيتي" userId="cb151b56e55a1c37" providerId="LiveId" clId="{4CACC2FF-7E00-4009-9DE2-13E50D331E7A}" dt="2021-12-11T19:48:42.344" v="1047" actId="1076"/>
          <ac:picMkLst>
            <pc:docMk/>
            <pc:sldMk cId="2925845508" sldId="281"/>
            <ac:picMk id="76" creationId="{28A3E3D8-0B04-4EFA-A20F-34F2CF9CB18B}"/>
          </ac:picMkLst>
        </pc:picChg>
      </pc:sldChg>
      <pc:sldChg chg="addSp delSp modSp mod delAnim">
        <pc:chgData name="منى الثبيتي" userId="cb151b56e55a1c37" providerId="LiveId" clId="{4CACC2FF-7E00-4009-9DE2-13E50D331E7A}" dt="2021-12-11T19:55:16.990" v="1116" actId="1076"/>
        <pc:sldMkLst>
          <pc:docMk/>
          <pc:sldMk cId="1292665644" sldId="282"/>
        </pc:sldMkLst>
        <pc:spChg chg="del mod">
          <ac:chgData name="منى الثبيتي" userId="cb151b56e55a1c37" providerId="LiveId" clId="{4CACC2FF-7E00-4009-9DE2-13E50D331E7A}" dt="2021-12-11T19:54:06.180" v="1103" actId="478"/>
          <ac:spMkLst>
            <pc:docMk/>
            <pc:sldMk cId="1292665644" sldId="282"/>
            <ac:spMk id="6" creationId="{9BDE505C-5B85-420E-844A-6C372F583CC4}"/>
          </ac:spMkLst>
        </pc:spChg>
        <pc:spChg chg="add mod">
          <ac:chgData name="منى الثبيتي" userId="cb151b56e55a1c37" providerId="LiveId" clId="{4CACC2FF-7E00-4009-9DE2-13E50D331E7A}" dt="2021-12-11T19:55:16.990" v="1116" actId="1076"/>
          <ac:spMkLst>
            <pc:docMk/>
            <pc:sldMk cId="1292665644" sldId="282"/>
            <ac:spMk id="9" creationId="{8021FA53-4DB0-445E-B629-32934B1381A5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47" creationId="{53C8E85D-1584-4D45-8636-F054EE0826C1}"/>
          </ac:spMkLst>
        </pc:spChg>
        <pc:spChg chg="del">
          <ac:chgData name="منى الثبيتي" userId="cb151b56e55a1c37" providerId="LiveId" clId="{4CACC2FF-7E00-4009-9DE2-13E50D331E7A}" dt="2021-12-11T19:53:20.917" v="1094" actId="478"/>
          <ac:spMkLst>
            <pc:docMk/>
            <pc:sldMk cId="1292665644" sldId="282"/>
            <ac:spMk id="50" creationId="{EAF92197-4F0A-4DDD-88C8-61CEB64F8312}"/>
          </ac:spMkLst>
        </pc:spChg>
        <pc:spChg chg="ord">
          <ac:chgData name="منى الثبيتي" userId="cb151b56e55a1c37" providerId="LiveId" clId="{4CACC2FF-7E00-4009-9DE2-13E50D331E7A}" dt="2021-12-11T19:54:33.986" v="1109" actId="166"/>
          <ac:spMkLst>
            <pc:docMk/>
            <pc:sldMk cId="1292665644" sldId="282"/>
            <ac:spMk id="65" creationId="{060A1F5E-7A8C-4E06-92E0-7D6A732995BC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67" creationId="{B57DF700-B043-484A-B992-0E8D1429E519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68" creationId="{68BEB60D-F610-4511-AAD8-7174FEA3BA1C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69" creationId="{4D918029-BB44-474E-8468-19E392B464BB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0" creationId="{98BEDE10-FE3A-4C9F-9117-2AFB9A29727D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1" creationId="{01EC257F-1528-4D08-AED9-06EB395E5F17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2" creationId="{C9A825F4-6F4D-47ED-AFB4-C6F5A88069F6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3" creationId="{EA76B87F-BF3B-44B6-A7EC-A665415C44D5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4" creationId="{C70876E3-B0E8-49FC-B19B-140271A1EA00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5" creationId="{8E3DC43D-D0EC-41CC-87F7-02F71A1CDF8A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6" creationId="{5C1E6C94-8FEF-450F-B3DB-BAF45680EB19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7" creationId="{FDA9A8D0-CAA5-40AA-A1F6-82F441A74EED}"/>
          </ac:spMkLst>
        </pc:spChg>
        <pc:spChg chg="mod">
          <ac:chgData name="منى الثبيتي" userId="cb151b56e55a1c37" providerId="LiveId" clId="{4CACC2FF-7E00-4009-9DE2-13E50D331E7A}" dt="2021-12-11T19:53:40.206" v="1096"/>
          <ac:spMkLst>
            <pc:docMk/>
            <pc:sldMk cId="1292665644" sldId="282"/>
            <ac:spMk id="78" creationId="{CD8B14C8-1771-426D-803B-0FABFE8F8B58}"/>
          </ac:spMkLst>
        </pc:spChg>
        <pc:spChg chg="add mod">
          <ac:chgData name="منى الثبيتي" userId="cb151b56e55a1c37" providerId="LiveId" clId="{4CACC2FF-7E00-4009-9DE2-13E50D331E7A}" dt="2021-12-11T19:53:43.755" v="1097" actId="1076"/>
          <ac:spMkLst>
            <pc:docMk/>
            <pc:sldMk cId="1292665644" sldId="282"/>
            <ac:spMk id="79" creationId="{D6C90BA8-4322-4583-BF8D-D8146CD0FDEF}"/>
          </ac:spMkLst>
        </pc:spChg>
        <pc:grpChg chg="add mod">
          <ac:chgData name="منى الثبيتي" userId="cb151b56e55a1c37" providerId="LiveId" clId="{4CACC2FF-7E00-4009-9DE2-13E50D331E7A}" dt="2021-12-11T19:53:43.755" v="1097" actId="1076"/>
          <ac:grpSpMkLst>
            <pc:docMk/>
            <pc:sldMk cId="1292665644" sldId="282"/>
            <ac:grpSpMk id="46" creationId="{26EFB8DC-0931-4DF8-A6DA-551529F141C8}"/>
          </ac:grpSpMkLst>
        </pc:grpChg>
        <pc:grpChg chg="mod">
          <ac:chgData name="منى الثبيتي" userId="cb151b56e55a1c37" providerId="LiveId" clId="{4CACC2FF-7E00-4009-9DE2-13E50D331E7A}" dt="2021-12-11T19:53:40.206" v="1096"/>
          <ac:grpSpMkLst>
            <pc:docMk/>
            <pc:sldMk cId="1292665644" sldId="282"/>
            <ac:grpSpMk id="48" creationId="{85B88419-6811-4FC9-A01E-B0940754236C}"/>
          </ac:grpSpMkLst>
        </pc:grpChg>
        <pc:grpChg chg="del">
          <ac:chgData name="منى الثبيتي" userId="cb151b56e55a1c37" providerId="LiveId" clId="{4CACC2FF-7E00-4009-9DE2-13E50D331E7A}" dt="2021-12-11T19:53:27.855" v="1095" actId="478"/>
          <ac:grpSpMkLst>
            <pc:docMk/>
            <pc:sldMk cId="1292665644" sldId="282"/>
            <ac:grpSpMk id="49" creationId="{9A94948D-B356-4E0C-B18B-157DAE1438B7}"/>
          </ac:grpSpMkLst>
        </pc:grpChg>
        <pc:grpChg chg="del">
          <ac:chgData name="منى الثبيتي" userId="cb151b56e55a1c37" providerId="LiveId" clId="{4CACC2FF-7E00-4009-9DE2-13E50D331E7A}" dt="2021-12-11T19:54:02.439" v="1102" actId="478"/>
          <ac:grpSpMkLst>
            <pc:docMk/>
            <pc:sldMk cId="1292665644" sldId="282"/>
            <ac:grpSpMk id="572" creationId="{00000000-0000-0000-0000-000000000000}"/>
          </ac:grpSpMkLst>
        </pc:grpChg>
        <pc:grpChg chg="ord">
          <ac:chgData name="منى الثبيتي" userId="cb151b56e55a1c37" providerId="LiveId" clId="{4CACC2FF-7E00-4009-9DE2-13E50D331E7A}" dt="2021-12-11T19:54:29.397" v="1108" actId="166"/>
          <ac:grpSpMkLst>
            <pc:docMk/>
            <pc:sldMk cId="1292665644" sldId="282"/>
            <ac:grpSpMk id="594" creationId="{00000000-0000-0000-0000-000000000000}"/>
          </ac:grpSpMkLst>
        </pc:grpChg>
        <pc:picChg chg="del">
          <ac:chgData name="منى الثبيتي" userId="cb151b56e55a1c37" providerId="LiveId" clId="{4CACC2FF-7E00-4009-9DE2-13E50D331E7A}" dt="2021-12-11T19:53:46.338" v="1098" actId="478"/>
          <ac:picMkLst>
            <pc:docMk/>
            <pc:sldMk cId="1292665644" sldId="282"/>
            <ac:picMk id="3" creationId="{D2ED248D-263A-4E52-9F22-13E7897C286F}"/>
          </ac:picMkLst>
        </pc:picChg>
        <pc:picChg chg="del">
          <ac:chgData name="منى الثبيتي" userId="cb151b56e55a1c37" providerId="LiveId" clId="{4CACC2FF-7E00-4009-9DE2-13E50D331E7A}" dt="2021-12-11T19:53:50.451" v="1100" actId="478"/>
          <ac:picMkLst>
            <pc:docMk/>
            <pc:sldMk cId="1292665644" sldId="282"/>
            <ac:picMk id="5" creationId="{9C6BD4C2-AF32-49A9-937B-5FBC6965367D}"/>
          </ac:picMkLst>
        </pc:picChg>
        <pc:picChg chg="add mod">
          <ac:chgData name="منى الثبيتي" userId="cb151b56e55a1c37" providerId="LiveId" clId="{4CACC2FF-7E00-4009-9DE2-13E50D331E7A}" dt="2021-12-11T19:54:58.037" v="1111" actId="1076"/>
          <ac:picMkLst>
            <pc:docMk/>
            <pc:sldMk cId="1292665644" sldId="282"/>
            <ac:picMk id="7" creationId="{8C9CB594-3E13-4EF4-B73C-9C990CB2A8B1}"/>
          </ac:picMkLst>
        </pc:picChg>
        <pc:picChg chg="del">
          <ac:chgData name="منى الثبيتي" userId="cb151b56e55a1c37" providerId="LiveId" clId="{4CACC2FF-7E00-4009-9DE2-13E50D331E7A}" dt="2021-12-11T19:54:11.036" v="1105" actId="478"/>
          <ac:picMkLst>
            <pc:docMk/>
            <pc:sldMk cId="1292665644" sldId="282"/>
            <ac:picMk id="8" creationId="{0108E601-91C3-4B72-87F3-34F38A3745A3}"/>
          </ac:picMkLst>
        </pc:picChg>
        <pc:picChg chg="del">
          <ac:chgData name="منى الثبيتي" userId="cb151b56e55a1c37" providerId="LiveId" clId="{4CACC2FF-7E00-4009-9DE2-13E50D331E7A}" dt="2021-12-11T19:53:54.662" v="1101" actId="478"/>
          <ac:picMkLst>
            <pc:docMk/>
            <pc:sldMk cId="1292665644" sldId="282"/>
            <ac:picMk id="10" creationId="{A146B08C-6E41-4C91-A704-08E84F44BD23}"/>
          </ac:picMkLst>
        </pc:picChg>
        <pc:picChg chg="del">
          <ac:chgData name="منى الثبيتي" userId="cb151b56e55a1c37" providerId="LiveId" clId="{4CACC2FF-7E00-4009-9DE2-13E50D331E7A}" dt="2021-12-11T19:53:48.333" v="1099" actId="478"/>
          <ac:picMkLst>
            <pc:docMk/>
            <pc:sldMk cId="1292665644" sldId="282"/>
            <ac:picMk id="45" creationId="{52F5D6A8-DDE1-4644-9818-5C4C647E7AAC}"/>
          </ac:picMkLst>
        </pc:picChg>
        <pc:picChg chg="del">
          <ac:chgData name="منى الثبيتي" userId="cb151b56e55a1c37" providerId="LiveId" clId="{4CACC2FF-7E00-4009-9DE2-13E50D331E7A}" dt="2021-12-11T19:54:08.889" v="1104" actId="478"/>
          <ac:picMkLst>
            <pc:docMk/>
            <pc:sldMk cId="1292665644" sldId="282"/>
            <ac:picMk id="66" creationId="{8F8EF8A1-50B9-4A89-AB55-9730DCE606D1}"/>
          </ac:picMkLst>
        </pc:picChg>
        <pc:picChg chg="add mod">
          <ac:chgData name="منى الثبيتي" userId="cb151b56e55a1c37" providerId="LiveId" clId="{4CACC2FF-7E00-4009-9DE2-13E50D331E7A}" dt="2021-12-11T19:54:25.066" v="1107" actId="1076"/>
          <ac:picMkLst>
            <pc:docMk/>
            <pc:sldMk cId="1292665644" sldId="282"/>
            <ac:picMk id="80" creationId="{57A90AC8-F37E-4DEF-B590-0CCA6CE30962}"/>
          </ac:picMkLst>
        </pc:picChg>
      </pc:sldChg>
      <pc:sldChg chg="addSp delSp modSp add mod ord">
        <pc:chgData name="منى الثبيتي" userId="cb151b56e55a1c37" providerId="LiveId" clId="{4CACC2FF-7E00-4009-9DE2-13E50D331E7A}" dt="2021-12-11T19:20:54.946" v="780"/>
        <pc:sldMkLst>
          <pc:docMk/>
          <pc:sldMk cId="1082147928" sldId="283"/>
        </pc:sldMkLst>
        <pc:spChg chg="mod">
          <ac:chgData name="منى الثبيتي" userId="cb151b56e55a1c37" providerId="LiveId" clId="{4CACC2FF-7E00-4009-9DE2-13E50D331E7A}" dt="2021-12-11T19:17:41.153" v="753" actId="20577"/>
          <ac:spMkLst>
            <pc:docMk/>
            <pc:sldMk cId="1082147928" sldId="283"/>
            <ac:spMk id="51" creationId="{193EE10F-94E5-406F-A1F3-B46F35434342}"/>
          </ac:spMkLst>
        </pc:spChg>
        <pc:spChg chg="add mod">
          <ac:chgData name="منى الثبيتي" userId="cb151b56e55a1c37" providerId="LiveId" clId="{4CACC2FF-7E00-4009-9DE2-13E50D331E7A}" dt="2021-12-11T19:17:21.067" v="746" actId="1076"/>
          <ac:spMkLst>
            <pc:docMk/>
            <pc:sldMk cId="1082147928" sldId="283"/>
            <ac:spMk id="90" creationId="{0B47B3F6-BF83-41F2-A1C2-94AB315FF6A6}"/>
          </ac:spMkLst>
        </pc:spChg>
        <pc:spChg chg="add mod">
          <ac:chgData name="منى الثبيتي" userId="cb151b56e55a1c37" providerId="LiveId" clId="{4CACC2FF-7E00-4009-9DE2-13E50D331E7A}" dt="2021-12-11T19:17:33.638" v="748" actId="1076"/>
          <ac:spMkLst>
            <pc:docMk/>
            <pc:sldMk cId="1082147928" sldId="283"/>
            <ac:spMk id="91" creationId="{C7AA0BF1-A0CF-427F-8572-C0B650F1C667}"/>
          </ac:spMkLst>
        </pc:spChg>
        <pc:grpChg chg="del">
          <ac:chgData name="منى الثبيتي" userId="cb151b56e55a1c37" providerId="LiveId" clId="{4CACC2FF-7E00-4009-9DE2-13E50D331E7A}" dt="2021-12-11T19:16:53.948" v="743" actId="478"/>
          <ac:grpSpMkLst>
            <pc:docMk/>
            <pc:sldMk cId="1082147928" sldId="283"/>
            <ac:grpSpMk id="75" creationId="{6B400DF0-733D-4595-A90D-492CAEBAEEB6}"/>
          </ac:grpSpMkLst>
        </pc:grpChg>
        <pc:picChg chg="del">
          <ac:chgData name="منى الثبيتي" userId="cb151b56e55a1c37" providerId="LiveId" clId="{4CACC2FF-7E00-4009-9DE2-13E50D331E7A}" dt="2021-12-11T19:16:51.991" v="742" actId="478"/>
          <ac:picMkLst>
            <pc:docMk/>
            <pc:sldMk cId="1082147928" sldId="283"/>
            <ac:picMk id="4" creationId="{7B408EAA-264C-4FCF-86D2-65CBCEBB4295}"/>
          </ac:picMkLst>
        </pc:picChg>
        <pc:picChg chg="add mod">
          <ac:chgData name="منى الثبيتي" userId="cb151b56e55a1c37" providerId="LiveId" clId="{4CACC2FF-7E00-4009-9DE2-13E50D331E7A}" dt="2021-12-11T19:18:09.781" v="756" actId="1076"/>
          <ac:picMkLst>
            <pc:docMk/>
            <pc:sldMk cId="1082147928" sldId="283"/>
            <ac:picMk id="5" creationId="{DADDC08C-5145-4485-AF12-C421E47BC525}"/>
          </ac:picMkLst>
        </pc:picChg>
        <pc:picChg chg="add mod">
          <ac:chgData name="منى الثبيتي" userId="cb151b56e55a1c37" providerId="LiveId" clId="{4CACC2FF-7E00-4009-9DE2-13E50D331E7A}" dt="2021-12-11T19:18:42.814" v="763"/>
          <ac:picMkLst>
            <pc:docMk/>
            <pc:sldMk cId="1082147928" sldId="283"/>
            <ac:picMk id="7" creationId="{059830C3-C752-4CFA-9796-0C0C10147717}"/>
          </ac:picMkLst>
        </pc:picChg>
        <pc:picChg chg="del">
          <ac:chgData name="منى الثبيتي" userId="cb151b56e55a1c37" providerId="LiveId" clId="{4CACC2FF-7E00-4009-9DE2-13E50D331E7A}" dt="2021-12-11T19:18:12.367" v="757" actId="478"/>
          <ac:picMkLst>
            <pc:docMk/>
            <pc:sldMk cId="1082147928" sldId="283"/>
            <ac:picMk id="8" creationId="{CCF9D5B6-ED5A-4D1B-8268-F22287607170}"/>
          </ac:picMkLst>
        </pc:picChg>
        <pc:picChg chg="del">
          <ac:chgData name="منى الثبيتي" userId="cb151b56e55a1c37" providerId="LiveId" clId="{4CACC2FF-7E00-4009-9DE2-13E50D331E7A}" dt="2021-12-11T19:18:14.373" v="758" actId="478"/>
          <ac:picMkLst>
            <pc:docMk/>
            <pc:sldMk cId="1082147928" sldId="283"/>
            <ac:picMk id="10" creationId="{ACA1C1A2-F04B-494D-8BEC-65EE00872C8A}"/>
          </ac:picMkLst>
        </pc:picChg>
        <pc:picChg chg="add mod">
          <ac:chgData name="منى الثبيتي" userId="cb151b56e55a1c37" providerId="LiveId" clId="{4CACC2FF-7E00-4009-9DE2-13E50D331E7A}" dt="2021-12-11T19:19:09.719" v="767" actId="1076"/>
          <ac:picMkLst>
            <pc:docMk/>
            <pc:sldMk cId="1082147928" sldId="283"/>
            <ac:picMk id="11" creationId="{E5ADC3F1-3109-4C8B-BB7A-D3DC140AE52C}"/>
          </ac:picMkLst>
        </pc:picChg>
        <pc:picChg chg="add mod">
          <ac:chgData name="منى الثبيتي" userId="cb151b56e55a1c37" providerId="LiveId" clId="{4CACC2FF-7E00-4009-9DE2-13E50D331E7A}" dt="2021-12-11T19:19:32.586" v="770"/>
          <ac:picMkLst>
            <pc:docMk/>
            <pc:sldMk cId="1082147928" sldId="283"/>
            <ac:picMk id="13" creationId="{8EC44D14-7610-47A0-B279-5B82B011D1CF}"/>
          </ac:picMkLst>
        </pc:picChg>
        <pc:picChg chg="add mod">
          <ac:chgData name="منى الثبيتي" userId="cb151b56e55a1c37" providerId="LiveId" clId="{4CACC2FF-7E00-4009-9DE2-13E50D331E7A}" dt="2021-12-11T19:19:57.048" v="773"/>
          <ac:picMkLst>
            <pc:docMk/>
            <pc:sldMk cId="1082147928" sldId="283"/>
            <ac:picMk id="15" creationId="{1F0C5BAF-1EC5-4D56-8CF3-5856AE1762ED}"/>
          </ac:picMkLst>
        </pc:picChg>
        <pc:picChg chg="add mod">
          <ac:chgData name="منى الثبيتي" userId="cb151b56e55a1c37" providerId="LiveId" clId="{4CACC2FF-7E00-4009-9DE2-13E50D331E7A}" dt="2021-12-11T19:20:20.069" v="776"/>
          <ac:picMkLst>
            <pc:docMk/>
            <pc:sldMk cId="1082147928" sldId="283"/>
            <ac:picMk id="17" creationId="{BFF9AD95-FF36-4DBF-A018-5FC674FBAA91}"/>
          </ac:picMkLst>
        </pc:picChg>
        <pc:picChg chg="add mod">
          <ac:chgData name="منى الثبيتي" userId="cb151b56e55a1c37" providerId="LiveId" clId="{4CACC2FF-7E00-4009-9DE2-13E50D331E7A}" dt="2021-12-11T19:20:54.946" v="780"/>
          <ac:picMkLst>
            <pc:docMk/>
            <pc:sldMk cId="1082147928" sldId="283"/>
            <ac:picMk id="19" creationId="{3CCE764D-699F-42CB-A4B5-7A9B00090909}"/>
          </ac:picMkLst>
        </pc:picChg>
      </pc:sldChg>
      <pc:sldChg chg="addSp modSp add mod ord">
        <pc:chgData name="منى الثبيتي" userId="cb151b56e55a1c37" providerId="LiveId" clId="{4CACC2FF-7E00-4009-9DE2-13E50D331E7A}" dt="2021-12-12T01:50:55.980" v="1267" actId="1076"/>
        <pc:sldMkLst>
          <pc:docMk/>
          <pc:sldMk cId="2569106857" sldId="284"/>
        </pc:sldMkLst>
        <pc:spChg chg="add mod">
          <ac:chgData name="منى الثبيتي" userId="cb151b56e55a1c37" providerId="LiveId" clId="{4CACC2FF-7E00-4009-9DE2-13E50D331E7A}" dt="2021-12-12T01:49:10.325" v="1261" actId="20577"/>
          <ac:spMkLst>
            <pc:docMk/>
            <pc:sldMk cId="2569106857" sldId="284"/>
            <ac:spMk id="2" creationId="{1AA6DD21-472F-4A9B-8F86-8D6AC16B07C8}"/>
          </ac:spMkLst>
        </pc:spChg>
        <pc:picChg chg="add mod">
          <ac:chgData name="منى الثبيتي" userId="cb151b56e55a1c37" providerId="LiveId" clId="{4CACC2FF-7E00-4009-9DE2-13E50D331E7A}" dt="2021-12-12T01:50:55.980" v="1267" actId="1076"/>
          <ac:picMkLst>
            <pc:docMk/>
            <pc:sldMk cId="2569106857" sldId="284"/>
            <ac:picMk id="4" creationId="{F9C49AFA-BD6B-4D0D-9EBB-5C00718B45B7}"/>
          </ac:picMkLst>
        </pc:picChg>
      </pc:sldChg>
      <pc:sldChg chg="delSp modSp add mod ord">
        <pc:chgData name="منى الثبيتي" userId="cb151b56e55a1c37" providerId="LiveId" clId="{4CACC2FF-7E00-4009-9DE2-13E50D331E7A}" dt="2021-12-12T23:09:19.275" v="1310" actId="1076"/>
        <pc:sldMkLst>
          <pc:docMk/>
          <pc:sldMk cId="1206972315" sldId="285"/>
        </pc:sldMkLst>
        <pc:spChg chg="mod">
          <ac:chgData name="منى الثبيتي" userId="cb151b56e55a1c37" providerId="LiveId" clId="{4CACC2FF-7E00-4009-9DE2-13E50D331E7A}" dt="2021-12-12T23:07:17.745" v="1280" actId="20577"/>
          <ac:spMkLst>
            <pc:docMk/>
            <pc:sldMk cId="1206972315" sldId="285"/>
            <ac:spMk id="2" creationId="{1AA6DD21-472F-4A9B-8F86-8D6AC16B07C8}"/>
          </ac:spMkLst>
        </pc:spChg>
        <pc:spChg chg="mod">
          <ac:chgData name="منى الثبيتي" userId="cb151b56e55a1c37" providerId="LiveId" clId="{4CACC2FF-7E00-4009-9DE2-13E50D331E7A}" dt="2021-12-12T23:07:50.508" v="1291" actId="1076"/>
          <ac:spMkLst>
            <pc:docMk/>
            <pc:sldMk cId="1206972315" sldId="285"/>
            <ac:spMk id="9" creationId="{BE8FCAB0-6EA8-440A-9048-9BB232B2264D}"/>
          </ac:spMkLst>
        </pc:spChg>
        <pc:spChg chg="mod">
          <ac:chgData name="منى الثبيتي" userId="cb151b56e55a1c37" providerId="LiveId" clId="{4CACC2FF-7E00-4009-9DE2-13E50D331E7A}" dt="2021-12-12T23:09:19.275" v="1310" actId="1076"/>
          <ac:spMkLst>
            <pc:docMk/>
            <pc:sldMk cId="1206972315" sldId="285"/>
            <ac:spMk id="42" creationId="{B9BD5043-33C6-4193-910A-9B586CD5A512}"/>
          </ac:spMkLst>
        </pc:spChg>
        <pc:picChg chg="del">
          <ac:chgData name="منى الثبيتي" userId="cb151b56e55a1c37" providerId="LiveId" clId="{4CACC2FF-7E00-4009-9DE2-13E50D331E7A}" dt="2021-12-12T23:07:21.284" v="1281" actId="478"/>
          <ac:picMkLst>
            <pc:docMk/>
            <pc:sldMk cId="1206972315" sldId="285"/>
            <ac:picMk id="4" creationId="{F9C49AFA-BD6B-4D0D-9EBB-5C00718B45B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1629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8439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356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0685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337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4485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2357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5153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00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2" name="Google Shape;60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31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6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874550" y="1920550"/>
            <a:ext cx="51954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357100" y="3085775"/>
            <a:ext cx="287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ext and Image">
  <p:cSld name="CUSTOM_9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title"/>
          </p:nvPr>
        </p:nvSpPr>
        <p:spPr>
          <a:xfrm>
            <a:off x="411275" y="1727000"/>
            <a:ext cx="44583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ubTitle" idx="1"/>
          </p:nvPr>
        </p:nvSpPr>
        <p:spPr>
          <a:xfrm>
            <a:off x="411275" y="5029775"/>
            <a:ext cx="44583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703038" y="1918250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2"/>
          </p:nvPr>
        </p:nvSpPr>
        <p:spPr>
          <a:xfrm>
            <a:off x="774875" y="440975"/>
            <a:ext cx="110013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riffy"/>
              <a:buNone/>
              <a:defRPr sz="6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3"/>
          </p:nvPr>
        </p:nvSpPr>
        <p:spPr>
          <a:xfrm>
            <a:off x="2703038" y="3582888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4"/>
          </p:nvPr>
        </p:nvSpPr>
        <p:spPr>
          <a:xfrm>
            <a:off x="2703038" y="5247525"/>
            <a:ext cx="3510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body" idx="1"/>
          </p:nvPr>
        </p:nvSpPr>
        <p:spPr>
          <a:xfrm>
            <a:off x="6269900" y="53999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5"/>
          </p:nvPr>
        </p:nvSpPr>
        <p:spPr>
          <a:xfrm>
            <a:off x="6269900" y="36576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6"/>
          </p:nvPr>
        </p:nvSpPr>
        <p:spPr>
          <a:xfrm>
            <a:off x="6269900" y="1915325"/>
            <a:ext cx="5448600" cy="9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marL="457200" lvl="0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Map">
  <p:cSld name="CUSTOM_13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8225931" y="1882375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8225931" y="4102757"/>
            <a:ext cx="33978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3"/>
          </p:nvPr>
        </p:nvSpPr>
        <p:spPr>
          <a:xfrm>
            <a:off x="8225925" y="2318375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4"/>
          </p:nvPr>
        </p:nvSpPr>
        <p:spPr>
          <a:xfrm>
            <a:off x="8225925" y="4506700"/>
            <a:ext cx="3397800" cy="15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6130600" y="974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 1 1">
  <p:cSld name="CUSTOM_18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11" name="Google Shape;111;p22"/>
          <p:cNvSpPr/>
          <p:nvPr/>
        </p:nvSpPr>
        <p:spPr>
          <a:xfrm>
            <a:off x="0" y="6563875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/>
        </p:nvSpPr>
        <p:spPr>
          <a:xfrm rot="5400000">
            <a:off x="-328200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2"/>
          <p:cNvSpPr/>
          <p:nvPr/>
        </p:nvSpPr>
        <p:spPr>
          <a:xfrm rot="10800000">
            <a:off x="0" y="0"/>
            <a:ext cx="12192000" cy="294000"/>
          </a:xfrm>
          <a:prstGeom prst="trapezoid">
            <a:avLst>
              <a:gd name="adj" fmla="val 107636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2"/>
          <p:cNvSpPr/>
          <p:nvPr/>
        </p:nvSpPr>
        <p:spPr>
          <a:xfrm rot="-5400000" flipH="1">
            <a:off x="8615950" y="3282000"/>
            <a:ext cx="6858000" cy="294000"/>
          </a:xfrm>
          <a:prstGeom prst="trapezoid">
            <a:avLst>
              <a:gd name="adj" fmla="val 93614"/>
            </a:avLst>
          </a:prstGeom>
          <a:solidFill>
            <a:srgbClr val="3B3B3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6072725" y="1583975"/>
            <a:ext cx="53226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6072700" y="2988275"/>
            <a:ext cx="53226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3675" y="898175"/>
            <a:ext cx="104361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2657025" y="3153925"/>
            <a:ext cx="8955600" cy="28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481867" y="965000"/>
            <a:ext cx="3653700" cy="46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subTitle" idx="1"/>
          </p:nvPr>
        </p:nvSpPr>
        <p:spPr>
          <a:xfrm>
            <a:off x="4406700" y="2031800"/>
            <a:ext cx="6831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3600"/>
              <a:buNone/>
              <a:defRPr sz="36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3600"/>
              <a:buNone/>
              <a:defRPr sz="3600" b="1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386975" y="2965625"/>
            <a:ext cx="6820500" cy="20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3268277" y="2024175"/>
            <a:ext cx="47688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235000" y="593375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4048050" y="2684350"/>
            <a:ext cx="4907400" cy="34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4488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ubTitle" idx="2"/>
          </p:nvPr>
        </p:nvSpPr>
        <p:spPr>
          <a:xfrm>
            <a:off x="6096467" y="2024167"/>
            <a:ext cx="39897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3"/>
          </p:nvPr>
        </p:nvSpPr>
        <p:spPr>
          <a:xfrm>
            <a:off x="1327200" y="2961200"/>
            <a:ext cx="44103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4"/>
          </p:nvPr>
        </p:nvSpPr>
        <p:spPr>
          <a:xfrm>
            <a:off x="6770523" y="2949450"/>
            <a:ext cx="4410600" cy="31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55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1009450" y="5614675"/>
            <a:ext cx="106224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113405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2"/>
          </p:nvPr>
        </p:nvSpPr>
        <p:spPr>
          <a:xfrm>
            <a:off x="4609603" y="2237200"/>
            <a:ext cx="27672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ubTitle" idx="3"/>
          </p:nvPr>
        </p:nvSpPr>
        <p:spPr>
          <a:xfrm>
            <a:off x="8085153" y="2237200"/>
            <a:ext cx="2766900" cy="6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134050" y="593375"/>
            <a:ext cx="97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1134050" y="2979950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5"/>
          </p:nvPr>
        </p:nvSpPr>
        <p:spPr>
          <a:xfrm>
            <a:off x="4609600" y="2979926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6"/>
          </p:nvPr>
        </p:nvSpPr>
        <p:spPr>
          <a:xfrm>
            <a:off x="8085150" y="2979925"/>
            <a:ext cx="27672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548200" y="544275"/>
            <a:ext cx="11095500" cy="31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33475" y="4813250"/>
            <a:ext cx="10909200" cy="15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8E8E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7">
            <a:alphaModFix/>
          </a:blip>
          <a:srcRect r="5678"/>
          <a:stretch/>
        </p:blipFill>
        <p:spPr>
          <a:xfrm>
            <a:off x="0" y="0"/>
            <a:ext cx="12191999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 rotWithShape="1">
          <a:blip r:embed="rId18">
            <a:alphaModFix/>
          </a:blip>
          <a:srcRect t="289"/>
          <a:stretch/>
        </p:blipFill>
        <p:spPr>
          <a:xfrm rot="5400000">
            <a:off x="2697455" y="-2702130"/>
            <a:ext cx="6853373" cy="12257636"/>
          </a:xfrm>
          <a:custGeom>
            <a:avLst/>
            <a:gdLst/>
            <a:ahLst/>
            <a:cxnLst/>
            <a:rect l="l" t="t" r="r" b="b"/>
            <a:pathLst>
              <a:path w="6853373" h="12288357" extrusionOk="0">
                <a:moveTo>
                  <a:pt x="300866" y="11963891"/>
                </a:moveTo>
                <a:lnTo>
                  <a:pt x="6565981" y="11963891"/>
                </a:lnTo>
                <a:lnTo>
                  <a:pt x="6565981" y="324464"/>
                </a:lnTo>
                <a:lnTo>
                  <a:pt x="300866" y="324464"/>
                </a:lnTo>
                <a:close/>
                <a:moveTo>
                  <a:pt x="0" y="12288357"/>
                </a:moveTo>
                <a:lnTo>
                  <a:pt x="0" y="0"/>
                </a:lnTo>
                <a:lnTo>
                  <a:pt x="6853373" y="0"/>
                </a:lnTo>
                <a:lnTo>
                  <a:pt x="6853373" y="12288357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</p:pic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●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ming Soon"/>
              <a:buChar char="○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000"/>
              <a:buFont typeface="Coming Soon"/>
              <a:buChar char="■"/>
              <a:defRPr sz="2000" b="1" i="0" u="none" strike="noStrike" cap="none">
                <a:solidFill>
                  <a:schemeClr val="dk1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374550" y="58937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400" b="0" i="0" u="none" strike="noStrike" cap="non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  <p:sldLayoutId id="2147483665" r:id="rId14"/>
    <p:sldLayoutId id="214748366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jp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3.bin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3.bin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3.bin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3.bin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.bin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bin"/><Relationship Id="rId11" Type="http://schemas.openxmlformats.org/officeDocument/2006/relationships/hyperlink" Target="https://www.turkcewiki.org/wiki/Suudi_Arabistan_armas%C4%B1" TargetMode="External"/><Relationship Id="rId5" Type="http://schemas.openxmlformats.org/officeDocument/2006/relationships/image" Target="../media/image19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6.jp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liveworksheets.com/5-ok56344fl" TargetMode="Externa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ordwall.net/ar/resource/26487804" TargetMode="Externa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bin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jpg"/><Relationship Id="rId4" Type="http://schemas.openxmlformats.org/officeDocument/2006/relationships/image" Target="../media/image4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12.png"/><Relationship Id="rId7" Type="http://schemas.openxmlformats.org/officeDocument/2006/relationships/image" Target="../media/image5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video" Target="../media/media1.mp4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11" Type="http://schemas.openxmlformats.org/officeDocument/2006/relationships/image" Target="../media/image57.png"/><Relationship Id="rId5" Type="http://schemas.openxmlformats.org/officeDocument/2006/relationships/image" Target="../media/image3.bin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34.png"/><Relationship Id="rId1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bin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openxmlformats.org/officeDocument/2006/relationships/image" Target="../media/image7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70.png"/><Relationship Id="rId5" Type="http://schemas.openxmlformats.org/officeDocument/2006/relationships/image" Target="../media/image3.bin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2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9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mkhgirls-my.sharepoint.com/:b:/g/personal/t687543_mkhg_moe_gov_sa/EfJOF-tCn1FHthyVDjkWTfIBi8cezR6EuIbAFqXth2d5Kg?e=Wx0a8c" TargetMode="External"/><Relationship Id="rId3" Type="http://schemas.openxmlformats.org/officeDocument/2006/relationships/image" Target="../media/image3.bin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schools.madrasati.sa/Teacher/Exams/ViewDetails/FE7F0BEEB4C17793" TargetMode="External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5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3.bin"/><Relationship Id="rId7" Type="http://schemas.openxmlformats.org/officeDocument/2006/relationships/image" Target="../media/image22.png"/><Relationship Id="rId12" Type="http://schemas.openxmlformats.org/officeDocument/2006/relationships/hyperlink" Target="https://www.youtube.com/watch?v=ODzHgtPSFzk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microsoft.com/office/2007/relationships/hdphoto" Target="../media/hdphoto1.wdp"/><Relationship Id="rId15" Type="http://schemas.openxmlformats.org/officeDocument/2006/relationships/image" Target="../media/image29.sv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32.png"/><Relationship Id="rId5" Type="http://schemas.openxmlformats.org/officeDocument/2006/relationships/image" Target="../media/image3.bin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 rot="10800000">
            <a:off x="7486124" y="1500231"/>
            <a:ext cx="3846126" cy="4222018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4"/>
          <p:cNvSpPr/>
          <p:nvPr/>
        </p:nvSpPr>
        <p:spPr>
          <a:xfrm rot="-6799100">
            <a:off x="846535" y="-61645"/>
            <a:ext cx="5904720" cy="69542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24"/>
          <p:cNvGrpSpPr/>
          <p:nvPr/>
        </p:nvGrpSpPr>
        <p:grpSpPr>
          <a:xfrm rot="782656">
            <a:off x="6648527" y="944086"/>
            <a:ext cx="1879279" cy="1982505"/>
            <a:chOff x="2368762" y="841731"/>
            <a:chExt cx="3148926" cy="3321893"/>
          </a:xfrm>
        </p:grpSpPr>
        <p:sp>
          <p:nvSpPr>
            <p:cNvPr id="133" name="Google Shape;133;p2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4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24"/>
          <p:cNvSpPr/>
          <p:nvPr/>
        </p:nvSpPr>
        <p:spPr>
          <a:xfrm>
            <a:off x="5906328" y="3987354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4"/>
          <p:cNvGrpSpPr/>
          <p:nvPr/>
        </p:nvGrpSpPr>
        <p:grpSpPr>
          <a:xfrm rot="-2077558">
            <a:off x="9492837" y="4961799"/>
            <a:ext cx="2427999" cy="614271"/>
            <a:chOff x="3307259" y="2790873"/>
            <a:chExt cx="5585545" cy="1279581"/>
          </a:xfrm>
        </p:grpSpPr>
        <p:sp>
          <p:nvSpPr>
            <p:cNvPr id="137" name="Google Shape;137;p24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4"/>
          <p:cNvSpPr/>
          <p:nvPr/>
        </p:nvSpPr>
        <p:spPr>
          <a:xfrm rot="-7871156">
            <a:off x="7649608" y="1215887"/>
            <a:ext cx="1424856" cy="40930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52" name="Google Shape;152;p24"/>
          <p:cNvSpPr/>
          <p:nvPr/>
        </p:nvSpPr>
        <p:spPr>
          <a:xfrm rot="-4821980">
            <a:off x="5696649" y="4089992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 rot="-575">
            <a:off x="6195647" y="4584861"/>
            <a:ext cx="17940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000" b="1">
                <a:solidFill>
                  <a:srgbClr val="FF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الواجب</a:t>
            </a:r>
            <a:endParaRPr sz="5000" b="1">
              <a:solidFill>
                <a:srgbClr val="FF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157" name="Google Shape;157;p24"/>
          <p:cNvGrpSpPr/>
          <p:nvPr/>
        </p:nvGrpSpPr>
        <p:grpSpPr>
          <a:xfrm rot="2112144">
            <a:off x="242986" y="5028225"/>
            <a:ext cx="2529871" cy="579563"/>
            <a:chOff x="5438339" y="233749"/>
            <a:chExt cx="5585545" cy="1279581"/>
          </a:xfrm>
        </p:grpSpPr>
        <p:sp>
          <p:nvSpPr>
            <p:cNvPr id="158" name="Google Shape;158;p24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4"/>
          <p:cNvGrpSpPr/>
          <p:nvPr/>
        </p:nvGrpSpPr>
        <p:grpSpPr>
          <a:xfrm>
            <a:off x="3558425" y="1325722"/>
            <a:ext cx="437755" cy="434298"/>
            <a:chOff x="9479277" y="3818260"/>
            <a:chExt cx="437755" cy="434298"/>
          </a:xfrm>
        </p:grpSpPr>
        <p:sp>
          <p:nvSpPr>
            <p:cNvPr id="171" name="Google Shape;171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24"/>
          <p:cNvGrpSpPr/>
          <p:nvPr/>
        </p:nvGrpSpPr>
        <p:grpSpPr>
          <a:xfrm>
            <a:off x="9159200" y="1591197"/>
            <a:ext cx="437755" cy="434298"/>
            <a:chOff x="9479277" y="3818260"/>
            <a:chExt cx="437755" cy="434298"/>
          </a:xfrm>
        </p:grpSpPr>
        <p:sp>
          <p:nvSpPr>
            <p:cNvPr id="174" name="Google Shape;174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90FAD57-CFE7-42AE-81A8-B1F3C73E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647" y="1408043"/>
            <a:ext cx="998107" cy="99810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F08591-DDD2-4A40-BD1A-A8FCE7AE2516}"/>
              </a:ext>
            </a:extLst>
          </p:cNvPr>
          <p:cNvSpPr/>
          <p:nvPr/>
        </p:nvSpPr>
        <p:spPr>
          <a:xfrm>
            <a:off x="277213" y="5186244"/>
            <a:ext cx="384597" cy="13328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7F751154-A09D-41C6-A2A8-99E278839F9D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5A4BF67A-CBEA-4EF5-A50D-F36F5A6BE8E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A6130D2A-67E1-4011-A285-5C5E9509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11" name="رسم 10" descr="عودة مع تعبئة خالصة">
            <a:extLst>
              <a:ext uri="{FF2B5EF4-FFF2-40B4-BE49-F238E27FC236}">
                <a16:creationId xmlns:a16="http://schemas.microsoft.com/office/drawing/2014/main" id="{2FB1B8AC-8775-4E6D-BA23-7443B977A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6103" y="2870580"/>
            <a:ext cx="914400" cy="9144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98E61FB-86FE-40C0-8934-8A5F4BB1FEB9}"/>
              </a:ext>
            </a:extLst>
          </p:cNvPr>
          <p:cNvSpPr/>
          <p:nvPr/>
        </p:nvSpPr>
        <p:spPr>
          <a:xfrm>
            <a:off x="4583068" y="1745877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الحل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CB82D15-4283-42AE-9CBB-AD1E05F827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0097" y="3136757"/>
            <a:ext cx="3436445" cy="572741"/>
          </a:xfrm>
          <a:prstGeom prst="rect">
            <a:avLst/>
          </a:prstGeom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DB2709AD-D556-40D8-83C5-F8C64333B4F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6761" y="3630478"/>
            <a:ext cx="1786448" cy="178359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5806689" y="342601"/>
              <a:ext cx="242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7" name="Google Shape;229;p26">
            <a:extLst>
              <a:ext uri="{FF2B5EF4-FFF2-40B4-BE49-F238E27FC236}">
                <a16:creationId xmlns:a16="http://schemas.microsoft.com/office/drawing/2014/main" id="{292F9022-D093-43BC-BE14-FF6264697BFD}"/>
              </a:ext>
            </a:extLst>
          </p:cNvPr>
          <p:cNvSpPr/>
          <p:nvPr/>
        </p:nvSpPr>
        <p:spPr>
          <a:xfrm flipH="1">
            <a:off x="11018501" y="1204880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354A2C7A-D792-4B9A-AE21-270B07347AB2}"/>
              </a:ext>
            </a:extLst>
          </p:cNvPr>
          <p:cNvSpPr/>
          <p:nvPr/>
        </p:nvSpPr>
        <p:spPr>
          <a:xfrm rot="-4819795">
            <a:off x="10489530" y="297732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EBEC53-4FA5-4B74-9C67-9AD1F4C91E84}"/>
              </a:ext>
            </a:extLst>
          </p:cNvPr>
          <p:cNvSpPr/>
          <p:nvPr/>
        </p:nvSpPr>
        <p:spPr>
          <a:xfrm>
            <a:off x="657163" y="5719139"/>
            <a:ext cx="1245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166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4E9AD121-CC3B-48BF-922F-0602D7171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497" y="1265753"/>
            <a:ext cx="2392887" cy="602032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16359574-FB04-4B7B-AFA2-593AD60B0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905" y="665665"/>
            <a:ext cx="1963062" cy="210919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6FC73E05-4F02-49CD-A46E-CE24EF18A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6" t="58678" r="4048" b="4897"/>
          <a:stretch/>
        </p:blipFill>
        <p:spPr>
          <a:xfrm>
            <a:off x="7959382" y="2871945"/>
            <a:ext cx="3469329" cy="21091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5B782CA-4F71-4A46-811B-01CE59315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675" y="1914798"/>
            <a:ext cx="7812186" cy="9938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4FF7DC-6E20-4BE2-AC9E-DDA90544A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9018" y="2955654"/>
            <a:ext cx="4177823" cy="993843"/>
          </a:xfrm>
          <a:prstGeom prst="rect">
            <a:avLst/>
          </a:prstGeom>
        </p:spPr>
      </p:pic>
      <p:pic>
        <p:nvPicPr>
          <p:cNvPr id="6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B54020E9-13D1-4724-BC20-A53F750123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6015" b="6015"/>
          <a:stretch/>
        </p:blipFill>
        <p:spPr>
          <a:xfrm>
            <a:off x="7894715" y="4990522"/>
            <a:ext cx="1945722" cy="10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5806689" y="342601"/>
              <a:ext cx="242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7" name="Google Shape;229;p26">
            <a:extLst>
              <a:ext uri="{FF2B5EF4-FFF2-40B4-BE49-F238E27FC236}">
                <a16:creationId xmlns:a16="http://schemas.microsoft.com/office/drawing/2014/main" id="{292F9022-D093-43BC-BE14-FF6264697BFD}"/>
              </a:ext>
            </a:extLst>
          </p:cNvPr>
          <p:cNvSpPr/>
          <p:nvPr/>
        </p:nvSpPr>
        <p:spPr>
          <a:xfrm flipH="1">
            <a:off x="11018501" y="1204880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354A2C7A-D792-4B9A-AE21-270B07347AB2}"/>
              </a:ext>
            </a:extLst>
          </p:cNvPr>
          <p:cNvSpPr/>
          <p:nvPr/>
        </p:nvSpPr>
        <p:spPr>
          <a:xfrm rot="-4819795">
            <a:off x="10489530" y="297732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EBEC53-4FA5-4B74-9C67-9AD1F4C91E84}"/>
              </a:ext>
            </a:extLst>
          </p:cNvPr>
          <p:cNvSpPr/>
          <p:nvPr/>
        </p:nvSpPr>
        <p:spPr>
          <a:xfrm>
            <a:off x="657163" y="5719139"/>
            <a:ext cx="1245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166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4E9AD121-CC3B-48BF-922F-0602D7171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497" y="1265753"/>
            <a:ext cx="2392887" cy="602032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16359574-FB04-4B7B-AFA2-593AD60B0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905" y="665665"/>
            <a:ext cx="1963062" cy="210919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6FC73E05-4F02-49CD-A46E-CE24EF18A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6" t="58678" r="4048" b="4897"/>
          <a:stretch/>
        </p:blipFill>
        <p:spPr>
          <a:xfrm>
            <a:off x="7959382" y="2871945"/>
            <a:ext cx="3469329" cy="185245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5B782CA-4F71-4A46-811B-01CE59315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675" y="1914798"/>
            <a:ext cx="7812186" cy="9938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56618F-697D-412F-815E-729416CFF2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9219" y="3096877"/>
            <a:ext cx="3706011" cy="993843"/>
          </a:xfrm>
          <a:prstGeom prst="rect">
            <a:avLst/>
          </a:prstGeom>
        </p:spPr>
      </p:pic>
      <p:pic>
        <p:nvPicPr>
          <p:cNvPr id="6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10CC75F9-54EF-46FD-94A8-665B27EDC0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6015" b="6015"/>
          <a:stretch/>
        </p:blipFill>
        <p:spPr>
          <a:xfrm>
            <a:off x="8969754" y="4912636"/>
            <a:ext cx="1945722" cy="10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5806689" y="342601"/>
              <a:ext cx="242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7" name="Google Shape;229;p26">
            <a:extLst>
              <a:ext uri="{FF2B5EF4-FFF2-40B4-BE49-F238E27FC236}">
                <a16:creationId xmlns:a16="http://schemas.microsoft.com/office/drawing/2014/main" id="{292F9022-D093-43BC-BE14-FF6264697BFD}"/>
              </a:ext>
            </a:extLst>
          </p:cNvPr>
          <p:cNvSpPr/>
          <p:nvPr/>
        </p:nvSpPr>
        <p:spPr>
          <a:xfrm flipH="1">
            <a:off x="11018501" y="1204880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354A2C7A-D792-4B9A-AE21-270B07347AB2}"/>
              </a:ext>
            </a:extLst>
          </p:cNvPr>
          <p:cNvSpPr/>
          <p:nvPr/>
        </p:nvSpPr>
        <p:spPr>
          <a:xfrm rot="-4819795">
            <a:off x="10489530" y="297732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EBEC53-4FA5-4B74-9C67-9AD1F4C91E84}"/>
              </a:ext>
            </a:extLst>
          </p:cNvPr>
          <p:cNvSpPr/>
          <p:nvPr/>
        </p:nvSpPr>
        <p:spPr>
          <a:xfrm>
            <a:off x="657163" y="5719139"/>
            <a:ext cx="1245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166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4E9AD121-CC3B-48BF-922F-0602D7171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497" y="1265753"/>
            <a:ext cx="2392887" cy="602032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16359574-FB04-4B7B-AFA2-593AD60B0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905" y="665665"/>
            <a:ext cx="1963062" cy="210919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6FC73E05-4F02-49CD-A46E-CE24EF18A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6" t="58678" r="4048" b="4897"/>
          <a:stretch/>
        </p:blipFill>
        <p:spPr>
          <a:xfrm>
            <a:off x="7959382" y="2871945"/>
            <a:ext cx="3469329" cy="201574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5B782CA-4F71-4A46-811B-01CE59315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675" y="1914798"/>
            <a:ext cx="7812186" cy="99384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7F02FD-ED33-4646-B6C6-3F67BE8D8D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9553" y="3005727"/>
            <a:ext cx="3672894" cy="1207044"/>
          </a:xfrm>
          <a:prstGeom prst="rect">
            <a:avLst/>
          </a:prstGeom>
        </p:spPr>
      </p:pic>
      <p:pic>
        <p:nvPicPr>
          <p:cNvPr id="6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837A09A9-6BDD-43A3-8FDB-6B1D3D035E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6015" b="6015"/>
          <a:stretch/>
        </p:blipFill>
        <p:spPr>
          <a:xfrm>
            <a:off x="8405452" y="5031746"/>
            <a:ext cx="1945722" cy="10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/>
          <p:nvPr/>
        </p:nvSpPr>
        <p:spPr>
          <a:xfrm rot="-492561">
            <a:off x="1135375" y="962162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25"/>
          <p:cNvGrpSpPr/>
          <p:nvPr/>
        </p:nvGrpSpPr>
        <p:grpSpPr>
          <a:xfrm rot="918659">
            <a:off x="1196527" y="1322698"/>
            <a:ext cx="4164258" cy="4392996"/>
            <a:chOff x="2368761" y="841731"/>
            <a:chExt cx="3148926" cy="3321893"/>
          </a:xfrm>
        </p:grpSpPr>
        <p:sp>
          <p:nvSpPr>
            <p:cNvPr id="183" name="Google Shape;183;p25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5"/>
          <p:cNvSpPr/>
          <p:nvPr/>
        </p:nvSpPr>
        <p:spPr>
          <a:xfrm rot="8321483">
            <a:off x="516457" y="134785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193" name="Google Shape;193;p25"/>
          <p:cNvGrpSpPr/>
          <p:nvPr/>
        </p:nvGrpSpPr>
        <p:grpSpPr>
          <a:xfrm>
            <a:off x="6588959" y="752746"/>
            <a:ext cx="2493346" cy="2493145"/>
            <a:chOff x="4676775" y="1912858"/>
            <a:chExt cx="2945129" cy="2944891"/>
          </a:xfrm>
        </p:grpSpPr>
        <p:sp>
          <p:nvSpPr>
            <p:cNvPr id="194" name="Google Shape;194;p25"/>
            <p:cNvSpPr/>
            <p:nvPr/>
          </p:nvSpPr>
          <p:spPr>
            <a:xfrm>
              <a:off x="5696902" y="4416742"/>
              <a:ext cx="33337" cy="30479"/>
            </a:xfrm>
            <a:custGeom>
              <a:avLst/>
              <a:gdLst/>
              <a:ahLst/>
              <a:cxnLst/>
              <a:rect l="l" t="t" r="r" b="b"/>
              <a:pathLst>
                <a:path w="33337" h="30479" extrusionOk="0">
                  <a:moveTo>
                    <a:pt x="24765" y="30480"/>
                  </a:moveTo>
                  <a:cubicBezTo>
                    <a:pt x="22860" y="24765"/>
                    <a:pt x="20955" y="19050"/>
                    <a:pt x="19050" y="14288"/>
                  </a:cubicBezTo>
                  <a:cubicBezTo>
                    <a:pt x="14288" y="17145"/>
                    <a:pt x="8572" y="20002"/>
                    <a:pt x="3810" y="21907"/>
                  </a:cubicBezTo>
                  <a:lnTo>
                    <a:pt x="0" y="13335"/>
                  </a:lnTo>
                  <a:cubicBezTo>
                    <a:pt x="6667" y="9525"/>
                    <a:pt x="13335" y="6667"/>
                    <a:pt x="20002" y="2857"/>
                  </a:cubicBezTo>
                  <a:lnTo>
                    <a:pt x="24765" y="0"/>
                  </a:lnTo>
                  <a:lnTo>
                    <a:pt x="26670" y="4763"/>
                  </a:lnTo>
                  <a:cubicBezTo>
                    <a:pt x="28575" y="12382"/>
                    <a:pt x="31432" y="19050"/>
                    <a:pt x="33338" y="26670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5"/>
            <p:cNvSpPr/>
            <p:nvPr/>
          </p:nvSpPr>
          <p:spPr>
            <a:xfrm>
              <a:off x="5087302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7145" y="33338"/>
                  </a:moveTo>
                  <a:lnTo>
                    <a:pt x="8573" y="29528"/>
                  </a:lnTo>
                  <a:cubicBezTo>
                    <a:pt x="11430" y="24765"/>
                    <a:pt x="13335" y="19050"/>
                    <a:pt x="16193" y="14288"/>
                  </a:cubicBezTo>
                  <a:cubicBezTo>
                    <a:pt x="10477" y="12383"/>
                    <a:pt x="4763" y="10478"/>
                    <a:pt x="0" y="8572"/>
                  </a:cubicBezTo>
                  <a:lnTo>
                    <a:pt x="2858" y="0"/>
                  </a:lnTo>
                  <a:cubicBezTo>
                    <a:pt x="9525" y="2858"/>
                    <a:pt x="17145" y="4763"/>
                    <a:pt x="24765" y="6667"/>
                  </a:cubicBezTo>
                  <a:lnTo>
                    <a:pt x="29527" y="8572"/>
                  </a:lnTo>
                  <a:lnTo>
                    <a:pt x="26670" y="13335"/>
                  </a:lnTo>
                  <a:cubicBezTo>
                    <a:pt x="23813" y="19050"/>
                    <a:pt x="20002" y="25717"/>
                    <a:pt x="17145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5"/>
            <p:cNvSpPr/>
            <p:nvPr/>
          </p:nvSpPr>
          <p:spPr>
            <a:xfrm>
              <a:off x="4676775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366713" y="822960"/>
                  </a:moveTo>
                  <a:cubicBezTo>
                    <a:pt x="352425" y="817245"/>
                    <a:pt x="337185" y="811530"/>
                    <a:pt x="323850" y="804863"/>
                  </a:cubicBezTo>
                  <a:lnTo>
                    <a:pt x="327660" y="796290"/>
                  </a:lnTo>
                  <a:cubicBezTo>
                    <a:pt x="340995" y="802005"/>
                    <a:pt x="355283" y="808673"/>
                    <a:pt x="370523" y="814388"/>
                  </a:cubicBezTo>
                  <a:lnTo>
                    <a:pt x="366713" y="822960"/>
                  </a:lnTo>
                  <a:close/>
                  <a:moveTo>
                    <a:pt x="281940" y="784860"/>
                  </a:moveTo>
                  <a:cubicBezTo>
                    <a:pt x="267653" y="777240"/>
                    <a:pt x="254318" y="769620"/>
                    <a:pt x="240983" y="762000"/>
                  </a:cubicBezTo>
                  <a:lnTo>
                    <a:pt x="245745" y="754380"/>
                  </a:lnTo>
                  <a:cubicBezTo>
                    <a:pt x="259080" y="762000"/>
                    <a:pt x="272415" y="769620"/>
                    <a:pt x="285750" y="776288"/>
                  </a:cubicBezTo>
                  <a:lnTo>
                    <a:pt x="281940" y="784860"/>
                  </a:lnTo>
                  <a:close/>
                  <a:moveTo>
                    <a:pt x="200977" y="737235"/>
                  </a:moveTo>
                  <a:cubicBezTo>
                    <a:pt x="187643" y="728663"/>
                    <a:pt x="175260" y="719138"/>
                    <a:pt x="162877" y="709613"/>
                  </a:cubicBezTo>
                  <a:lnTo>
                    <a:pt x="168593" y="701993"/>
                  </a:lnTo>
                  <a:cubicBezTo>
                    <a:pt x="180023" y="711518"/>
                    <a:pt x="192405" y="720090"/>
                    <a:pt x="205740" y="729615"/>
                  </a:cubicBezTo>
                  <a:lnTo>
                    <a:pt x="200977" y="737235"/>
                  </a:lnTo>
                  <a:close/>
                  <a:moveTo>
                    <a:pt x="128588" y="679133"/>
                  </a:moveTo>
                  <a:cubicBezTo>
                    <a:pt x="117157" y="668655"/>
                    <a:pt x="105727" y="657225"/>
                    <a:pt x="96203" y="645795"/>
                  </a:cubicBezTo>
                  <a:lnTo>
                    <a:pt x="102870" y="640080"/>
                  </a:lnTo>
                  <a:cubicBezTo>
                    <a:pt x="112395" y="651510"/>
                    <a:pt x="123825" y="661988"/>
                    <a:pt x="135255" y="673418"/>
                  </a:cubicBezTo>
                  <a:lnTo>
                    <a:pt x="128588" y="679133"/>
                  </a:lnTo>
                  <a:close/>
                  <a:moveTo>
                    <a:pt x="66675" y="609600"/>
                  </a:moveTo>
                  <a:cubicBezTo>
                    <a:pt x="57150" y="596265"/>
                    <a:pt x="49530" y="582930"/>
                    <a:pt x="41910" y="569595"/>
                  </a:cubicBezTo>
                  <a:lnTo>
                    <a:pt x="49530" y="564833"/>
                  </a:lnTo>
                  <a:cubicBezTo>
                    <a:pt x="56197" y="578168"/>
                    <a:pt x="64770" y="590550"/>
                    <a:pt x="74295" y="603885"/>
                  </a:cubicBezTo>
                  <a:lnTo>
                    <a:pt x="66675" y="609600"/>
                  </a:lnTo>
                  <a:close/>
                  <a:moveTo>
                    <a:pt x="21907" y="526733"/>
                  </a:moveTo>
                  <a:cubicBezTo>
                    <a:pt x="16193" y="512445"/>
                    <a:pt x="11430" y="497205"/>
                    <a:pt x="8572" y="481965"/>
                  </a:cubicBezTo>
                  <a:lnTo>
                    <a:pt x="17145" y="480060"/>
                  </a:lnTo>
                  <a:cubicBezTo>
                    <a:pt x="20003" y="494348"/>
                    <a:pt x="24765" y="509588"/>
                    <a:pt x="30480" y="523875"/>
                  </a:cubicBezTo>
                  <a:lnTo>
                    <a:pt x="21907" y="526733"/>
                  </a:lnTo>
                  <a:close/>
                  <a:moveTo>
                    <a:pt x="953" y="435292"/>
                  </a:moveTo>
                  <a:cubicBezTo>
                    <a:pt x="0" y="427673"/>
                    <a:pt x="0" y="419100"/>
                    <a:pt x="0" y="411480"/>
                  </a:cubicBezTo>
                  <a:cubicBezTo>
                    <a:pt x="0" y="403860"/>
                    <a:pt x="0" y="396240"/>
                    <a:pt x="953" y="388620"/>
                  </a:cubicBezTo>
                  <a:lnTo>
                    <a:pt x="10478" y="389573"/>
                  </a:lnTo>
                  <a:cubicBezTo>
                    <a:pt x="9525" y="397192"/>
                    <a:pt x="9525" y="404813"/>
                    <a:pt x="9525" y="412433"/>
                  </a:cubicBezTo>
                  <a:cubicBezTo>
                    <a:pt x="9525" y="420053"/>
                    <a:pt x="9525" y="427673"/>
                    <a:pt x="10478" y="435292"/>
                  </a:cubicBezTo>
                  <a:lnTo>
                    <a:pt x="953" y="435292"/>
                  </a:lnTo>
                  <a:close/>
                  <a:moveTo>
                    <a:pt x="17145" y="343853"/>
                  </a:moveTo>
                  <a:lnTo>
                    <a:pt x="8572" y="341948"/>
                  </a:lnTo>
                  <a:cubicBezTo>
                    <a:pt x="12382" y="326708"/>
                    <a:pt x="16193" y="311467"/>
                    <a:pt x="21907" y="297180"/>
                  </a:cubicBezTo>
                  <a:lnTo>
                    <a:pt x="30480" y="300038"/>
                  </a:lnTo>
                  <a:cubicBezTo>
                    <a:pt x="24765" y="314325"/>
                    <a:pt x="20003" y="329565"/>
                    <a:pt x="17145" y="343853"/>
                  </a:cubicBezTo>
                  <a:close/>
                  <a:moveTo>
                    <a:pt x="49530" y="259080"/>
                  </a:moveTo>
                  <a:lnTo>
                    <a:pt x="41910" y="254317"/>
                  </a:lnTo>
                  <a:cubicBezTo>
                    <a:pt x="49530" y="240983"/>
                    <a:pt x="57150" y="227648"/>
                    <a:pt x="66675" y="214313"/>
                  </a:cubicBezTo>
                  <a:lnTo>
                    <a:pt x="74295" y="220028"/>
                  </a:lnTo>
                  <a:cubicBezTo>
                    <a:pt x="64770" y="232410"/>
                    <a:pt x="56197" y="245745"/>
                    <a:pt x="49530" y="259080"/>
                  </a:cubicBezTo>
                  <a:close/>
                  <a:moveTo>
                    <a:pt x="101918" y="183833"/>
                  </a:moveTo>
                  <a:lnTo>
                    <a:pt x="95250" y="178117"/>
                  </a:lnTo>
                  <a:cubicBezTo>
                    <a:pt x="105727" y="166688"/>
                    <a:pt x="116205" y="155258"/>
                    <a:pt x="127635" y="144780"/>
                  </a:cubicBezTo>
                  <a:lnTo>
                    <a:pt x="134302" y="151448"/>
                  </a:lnTo>
                  <a:cubicBezTo>
                    <a:pt x="122873" y="161925"/>
                    <a:pt x="112395" y="172403"/>
                    <a:pt x="101918" y="183833"/>
                  </a:cubicBezTo>
                  <a:close/>
                  <a:moveTo>
                    <a:pt x="168593" y="120967"/>
                  </a:moveTo>
                  <a:lnTo>
                    <a:pt x="162877" y="113348"/>
                  </a:lnTo>
                  <a:cubicBezTo>
                    <a:pt x="175260" y="103823"/>
                    <a:pt x="187643" y="94298"/>
                    <a:pt x="200025" y="85725"/>
                  </a:cubicBezTo>
                  <a:lnTo>
                    <a:pt x="204788" y="93345"/>
                  </a:lnTo>
                  <a:cubicBezTo>
                    <a:pt x="193358" y="101917"/>
                    <a:pt x="180975" y="111442"/>
                    <a:pt x="168593" y="120967"/>
                  </a:cubicBezTo>
                  <a:close/>
                  <a:moveTo>
                    <a:pt x="244793" y="68580"/>
                  </a:moveTo>
                  <a:lnTo>
                    <a:pt x="240030" y="60960"/>
                  </a:lnTo>
                  <a:cubicBezTo>
                    <a:pt x="253365" y="53340"/>
                    <a:pt x="266700" y="45720"/>
                    <a:pt x="280988" y="38100"/>
                  </a:cubicBezTo>
                  <a:lnTo>
                    <a:pt x="284798" y="46673"/>
                  </a:lnTo>
                  <a:cubicBezTo>
                    <a:pt x="271463" y="53340"/>
                    <a:pt x="258127" y="60960"/>
                    <a:pt x="244793" y="68580"/>
                  </a:cubicBezTo>
                  <a:close/>
                  <a:moveTo>
                    <a:pt x="326708" y="26670"/>
                  </a:moveTo>
                  <a:lnTo>
                    <a:pt x="322898" y="18098"/>
                  </a:lnTo>
                  <a:cubicBezTo>
                    <a:pt x="337185" y="11430"/>
                    <a:pt x="351473" y="5715"/>
                    <a:pt x="365760" y="0"/>
                  </a:cubicBezTo>
                  <a:lnTo>
                    <a:pt x="368618" y="8573"/>
                  </a:lnTo>
                  <a:cubicBezTo>
                    <a:pt x="355283" y="14288"/>
                    <a:pt x="340995" y="20003"/>
                    <a:pt x="326708" y="2667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5"/>
            <p:cNvSpPr/>
            <p:nvPr/>
          </p:nvSpPr>
          <p:spPr>
            <a:xfrm>
              <a:off x="5087302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858" y="33338"/>
                  </a:moveTo>
                  <a:lnTo>
                    <a:pt x="0" y="24765"/>
                  </a:lnTo>
                  <a:cubicBezTo>
                    <a:pt x="5715" y="22860"/>
                    <a:pt x="11430" y="20955"/>
                    <a:pt x="16193" y="19050"/>
                  </a:cubicBezTo>
                  <a:cubicBezTo>
                    <a:pt x="13335" y="14288"/>
                    <a:pt x="10477" y="8573"/>
                    <a:pt x="8573" y="3810"/>
                  </a:cubicBezTo>
                  <a:lnTo>
                    <a:pt x="17145" y="0"/>
                  </a:lnTo>
                  <a:cubicBezTo>
                    <a:pt x="20955" y="6667"/>
                    <a:pt x="23813" y="13335"/>
                    <a:pt x="27623" y="20002"/>
                  </a:cubicBezTo>
                  <a:lnTo>
                    <a:pt x="30480" y="24765"/>
                  </a:lnTo>
                  <a:lnTo>
                    <a:pt x="25718" y="26670"/>
                  </a:lnTo>
                  <a:cubicBezTo>
                    <a:pt x="17145" y="28575"/>
                    <a:pt x="10477" y="31432"/>
                    <a:pt x="2858" y="333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5"/>
            <p:cNvSpPr/>
            <p:nvPr/>
          </p:nvSpPr>
          <p:spPr>
            <a:xfrm>
              <a:off x="5009197" y="2244089"/>
              <a:ext cx="648652" cy="650557"/>
            </a:xfrm>
            <a:custGeom>
              <a:avLst/>
              <a:gdLst/>
              <a:ahLst/>
              <a:cxnLst/>
              <a:rect l="l" t="t" r="r" b="b"/>
              <a:pathLst>
                <a:path w="648652" h="650557" extrusionOk="0">
                  <a:moveTo>
                    <a:pt x="66675" y="650558"/>
                  </a:moveTo>
                  <a:cubicBezTo>
                    <a:pt x="60007" y="636270"/>
                    <a:pt x="54292" y="621983"/>
                    <a:pt x="48577" y="607695"/>
                  </a:cubicBezTo>
                  <a:lnTo>
                    <a:pt x="58102" y="603885"/>
                  </a:lnTo>
                  <a:cubicBezTo>
                    <a:pt x="63817" y="618173"/>
                    <a:pt x="69532" y="632460"/>
                    <a:pt x="76200" y="646748"/>
                  </a:cubicBezTo>
                  <a:lnTo>
                    <a:pt x="66675" y="650558"/>
                  </a:lnTo>
                  <a:close/>
                  <a:moveTo>
                    <a:pt x="33338" y="562928"/>
                  </a:moveTo>
                  <a:cubicBezTo>
                    <a:pt x="28575" y="547688"/>
                    <a:pt x="23813" y="532448"/>
                    <a:pt x="20002" y="518160"/>
                  </a:cubicBezTo>
                  <a:lnTo>
                    <a:pt x="28575" y="516255"/>
                  </a:lnTo>
                  <a:cubicBezTo>
                    <a:pt x="32385" y="530543"/>
                    <a:pt x="37147" y="545783"/>
                    <a:pt x="41910" y="561023"/>
                  </a:cubicBezTo>
                  <a:lnTo>
                    <a:pt x="33338" y="562928"/>
                  </a:lnTo>
                  <a:close/>
                  <a:moveTo>
                    <a:pt x="10477" y="472440"/>
                  </a:moveTo>
                  <a:cubicBezTo>
                    <a:pt x="7620" y="457200"/>
                    <a:pt x="4763" y="441008"/>
                    <a:pt x="3810" y="425768"/>
                  </a:cubicBezTo>
                  <a:lnTo>
                    <a:pt x="13335" y="424815"/>
                  </a:lnTo>
                  <a:cubicBezTo>
                    <a:pt x="15240" y="440055"/>
                    <a:pt x="17145" y="455295"/>
                    <a:pt x="20002" y="470535"/>
                  </a:cubicBezTo>
                  <a:lnTo>
                    <a:pt x="10477" y="472440"/>
                  </a:lnTo>
                  <a:close/>
                  <a:moveTo>
                    <a:pt x="0" y="380048"/>
                  </a:moveTo>
                  <a:cubicBezTo>
                    <a:pt x="0" y="375285"/>
                    <a:pt x="0" y="369570"/>
                    <a:pt x="0" y="364808"/>
                  </a:cubicBezTo>
                  <a:cubicBezTo>
                    <a:pt x="0" y="354330"/>
                    <a:pt x="0" y="343853"/>
                    <a:pt x="952" y="333375"/>
                  </a:cubicBezTo>
                  <a:lnTo>
                    <a:pt x="10477" y="334328"/>
                  </a:lnTo>
                  <a:cubicBezTo>
                    <a:pt x="9525" y="344805"/>
                    <a:pt x="9525" y="354330"/>
                    <a:pt x="9525" y="364808"/>
                  </a:cubicBezTo>
                  <a:cubicBezTo>
                    <a:pt x="9525" y="369570"/>
                    <a:pt x="9525" y="375285"/>
                    <a:pt x="9525" y="380048"/>
                  </a:cubicBezTo>
                  <a:lnTo>
                    <a:pt x="0" y="380048"/>
                  </a:lnTo>
                  <a:close/>
                  <a:moveTo>
                    <a:pt x="15240" y="287655"/>
                  </a:moveTo>
                  <a:lnTo>
                    <a:pt x="6667" y="285750"/>
                  </a:lnTo>
                  <a:cubicBezTo>
                    <a:pt x="9525" y="270510"/>
                    <a:pt x="13335" y="254318"/>
                    <a:pt x="17145" y="240030"/>
                  </a:cubicBezTo>
                  <a:lnTo>
                    <a:pt x="25717" y="242888"/>
                  </a:lnTo>
                  <a:cubicBezTo>
                    <a:pt x="20955" y="258127"/>
                    <a:pt x="17145" y="272415"/>
                    <a:pt x="15240" y="287655"/>
                  </a:cubicBezTo>
                  <a:close/>
                  <a:moveTo>
                    <a:pt x="40957" y="200977"/>
                  </a:moveTo>
                  <a:lnTo>
                    <a:pt x="32385" y="197168"/>
                  </a:lnTo>
                  <a:cubicBezTo>
                    <a:pt x="37147" y="186690"/>
                    <a:pt x="41910" y="177165"/>
                    <a:pt x="47625" y="167640"/>
                  </a:cubicBezTo>
                  <a:cubicBezTo>
                    <a:pt x="49530" y="163830"/>
                    <a:pt x="52388" y="160020"/>
                    <a:pt x="54292" y="156210"/>
                  </a:cubicBezTo>
                  <a:lnTo>
                    <a:pt x="61913" y="160973"/>
                  </a:lnTo>
                  <a:cubicBezTo>
                    <a:pt x="60007" y="164783"/>
                    <a:pt x="57150" y="168593"/>
                    <a:pt x="55245" y="172403"/>
                  </a:cubicBezTo>
                  <a:cubicBezTo>
                    <a:pt x="50482" y="180975"/>
                    <a:pt x="45720" y="190500"/>
                    <a:pt x="40957" y="200977"/>
                  </a:cubicBezTo>
                  <a:close/>
                  <a:moveTo>
                    <a:pt x="90488" y="123825"/>
                  </a:moveTo>
                  <a:lnTo>
                    <a:pt x="83820" y="118110"/>
                  </a:lnTo>
                  <a:cubicBezTo>
                    <a:pt x="94298" y="105728"/>
                    <a:pt x="104775" y="95250"/>
                    <a:pt x="117157" y="84773"/>
                  </a:cubicBezTo>
                  <a:lnTo>
                    <a:pt x="122873" y="91440"/>
                  </a:lnTo>
                  <a:cubicBezTo>
                    <a:pt x="110490" y="100965"/>
                    <a:pt x="100013" y="111443"/>
                    <a:pt x="90488" y="123825"/>
                  </a:cubicBezTo>
                  <a:close/>
                  <a:moveTo>
                    <a:pt x="645795" y="76200"/>
                  </a:moveTo>
                  <a:cubicBezTo>
                    <a:pt x="631507" y="69533"/>
                    <a:pt x="617220" y="63818"/>
                    <a:pt x="602932" y="58103"/>
                  </a:cubicBezTo>
                  <a:lnTo>
                    <a:pt x="605790" y="49530"/>
                  </a:lnTo>
                  <a:cubicBezTo>
                    <a:pt x="620078" y="55245"/>
                    <a:pt x="634365" y="60960"/>
                    <a:pt x="648653" y="67628"/>
                  </a:cubicBezTo>
                  <a:lnTo>
                    <a:pt x="645795" y="76200"/>
                  </a:lnTo>
                  <a:close/>
                  <a:moveTo>
                    <a:pt x="159067" y="63818"/>
                  </a:moveTo>
                  <a:lnTo>
                    <a:pt x="154305" y="56198"/>
                  </a:lnTo>
                  <a:cubicBezTo>
                    <a:pt x="167640" y="47625"/>
                    <a:pt x="180975" y="40958"/>
                    <a:pt x="196215" y="34290"/>
                  </a:cubicBezTo>
                  <a:lnTo>
                    <a:pt x="200025" y="42863"/>
                  </a:lnTo>
                  <a:cubicBezTo>
                    <a:pt x="185738" y="48578"/>
                    <a:pt x="171450" y="56198"/>
                    <a:pt x="159067" y="63818"/>
                  </a:cubicBezTo>
                  <a:close/>
                  <a:moveTo>
                    <a:pt x="559118" y="42863"/>
                  </a:moveTo>
                  <a:cubicBezTo>
                    <a:pt x="543878" y="38100"/>
                    <a:pt x="529590" y="33338"/>
                    <a:pt x="514350" y="29528"/>
                  </a:cubicBezTo>
                  <a:lnTo>
                    <a:pt x="516255" y="20955"/>
                  </a:lnTo>
                  <a:cubicBezTo>
                    <a:pt x="530543" y="24765"/>
                    <a:pt x="545782" y="29528"/>
                    <a:pt x="561023" y="34290"/>
                  </a:cubicBezTo>
                  <a:lnTo>
                    <a:pt x="559118" y="42863"/>
                  </a:lnTo>
                  <a:close/>
                  <a:moveTo>
                    <a:pt x="241935" y="26670"/>
                  </a:moveTo>
                  <a:lnTo>
                    <a:pt x="239077" y="18098"/>
                  </a:lnTo>
                  <a:cubicBezTo>
                    <a:pt x="253365" y="13335"/>
                    <a:pt x="269557" y="10478"/>
                    <a:pt x="284798" y="7620"/>
                  </a:cubicBezTo>
                  <a:lnTo>
                    <a:pt x="286703" y="16193"/>
                  </a:lnTo>
                  <a:cubicBezTo>
                    <a:pt x="271463" y="19050"/>
                    <a:pt x="256223" y="21908"/>
                    <a:pt x="241935" y="26670"/>
                  </a:cubicBezTo>
                  <a:close/>
                  <a:moveTo>
                    <a:pt x="469582" y="20003"/>
                  </a:moveTo>
                  <a:cubicBezTo>
                    <a:pt x="454342" y="17145"/>
                    <a:pt x="439103" y="14288"/>
                    <a:pt x="423863" y="13335"/>
                  </a:cubicBezTo>
                  <a:lnTo>
                    <a:pt x="424815" y="3810"/>
                  </a:lnTo>
                  <a:cubicBezTo>
                    <a:pt x="440055" y="5715"/>
                    <a:pt x="455295" y="7620"/>
                    <a:pt x="471488" y="10478"/>
                  </a:cubicBezTo>
                  <a:lnTo>
                    <a:pt x="469582" y="20003"/>
                  </a:lnTo>
                  <a:close/>
                  <a:moveTo>
                    <a:pt x="332423" y="10478"/>
                  </a:moveTo>
                  <a:lnTo>
                    <a:pt x="331470" y="953"/>
                  </a:lnTo>
                  <a:cubicBezTo>
                    <a:pt x="346710" y="0"/>
                    <a:pt x="361950" y="0"/>
                    <a:pt x="378142" y="0"/>
                  </a:cubicBezTo>
                  <a:lnTo>
                    <a:pt x="378142" y="9525"/>
                  </a:lnTo>
                  <a:cubicBezTo>
                    <a:pt x="362903" y="9525"/>
                    <a:pt x="347663" y="9525"/>
                    <a:pt x="332423" y="104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5"/>
            <p:cNvSpPr/>
            <p:nvPr/>
          </p:nvSpPr>
          <p:spPr>
            <a:xfrm>
              <a:off x="5696902" y="2322194"/>
              <a:ext cx="33337" cy="30480"/>
            </a:xfrm>
            <a:custGeom>
              <a:avLst/>
              <a:gdLst/>
              <a:ahLst/>
              <a:cxnLst/>
              <a:rect l="l" t="t" r="r" b="b"/>
              <a:pathLst>
                <a:path w="33337" h="30480" extrusionOk="0">
                  <a:moveTo>
                    <a:pt x="24765" y="30480"/>
                  </a:moveTo>
                  <a:lnTo>
                    <a:pt x="20002" y="27623"/>
                  </a:lnTo>
                  <a:cubicBezTo>
                    <a:pt x="13335" y="23813"/>
                    <a:pt x="6667" y="20955"/>
                    <a:pt x="0" y="17145"/>
                  </a:cubicBezTo>
                  <a:lnTo>
                    <a:pt x="3810" y="8573"/>
                  </a:lnTo>
                  <a:cubicBezTo>
                    <a:pt x="8572" y="11430"/>
                    <a:pt x="14288" y="13335"/>
                    <a:pt x="19050" y="16193"/>
                  </a:cubicBezTo>
                  <a:cubicBezTo>
                    <a:pt x="20955" y="10478"/>
                    <a:pt x="22860" y="4763"/>
                    <a:pt x="24765" y="0"/>
                  </a:cubicBezTo>
                  <a:lnTo>
                    <a:pt x="33338" y="2857"/>
                  </a:lnTo>
                  <a:cubicBezTo>
                    <a:pt x="30480" y="9525"/>
                    <a:pt x="28575" y="17145"/>
                    <a:pt x="26670" y="24765"/>
                  </a:cubicBezTo>
                  <a:lnTo>
                    <a:pt x="24765" y="304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5"/>
            <p:cNvSpPr/>
            <p:nvPr/>
          </p:nvSpPr>
          <p:spPr>
            <a:xfrm>
              <a:off x="5737859" y="1912858"/>
              <a:ext cx="822960" cy="370284"/>
            </a:xfrm>
            <a:custGeom>
              <a:avLst/>
              <a:gdLst/>
              <a:ahLst/>
              <a:cxnLst/>
              <a:rect l="l" t="t" r="r" b="b"/>
              <a:pathLst>
                <a:path w="822960" h="370284" extrusionOk="0">
                  <a:moveTo>
                    <a:pt x="8573" y="370284"/>
                  </a:moveTo>
                  <a:lnTo>
                    <a:pt x="0" y="367427"/>
                  </a:lnTo>
                  <a:cubicBezTo>
                    <a:pt x="5715" y="353139"/>
                    <a:pt x="11430" y="337899"/>
                    <a:pt x="18098" y="324564"/>
                  </a:cubicBezTo>
                  <a:lnTo>
                    <a:pt x="26670" y="328374"/>
                  </a:lnTo>
                  <a:cubicBezTo>
                    <a:pt x="20003" y="340757"/>
                    <a:pt x="14288" y="355044"/>
                    <a:pt x="8573" y="370284"/>
                  </a:cubicBezTo>
                  <a:close/>
                  <a:moveTo>
                    <a:pt x="814388" y="369332"/>
                  </a:moveTo>
                  <a:cubicBezTo>
                    <a:pt x="808673" y="355044"/>
                    <a:pt x="802958" y="340757"/>
                    <a:pt x="796290" y="326469"/>
                  </a:cubicBezTo>
                  <a:lnTo>
                    <a:pt x="804863" y="322659"/>
                  </a:lnTo>
                  <a:cubicBezTo>
                    <a:pt x="811530" y="336947"/>
                    <a:pt x="817245" y="351234"/>
                    <a:pt x="822960" y="365522"/>
                  </a:cubicBezTo>
                  <a:lnTo>
                    <a:pt x="814388" y="369332"/>
                  </a:lnTo>
                  <a:close/>
                  <a:moveTo>
                    <a:pt x="46673" y="285512"/>
                  </a:moveTo>
                  <a:lnTo>
                    <a:pt x="38100" y="281702"/>
                  </a:lnTo>
                  <a:cubicBezTo>
                    <a:pt x="45720" y="267414"/>
                    <a:pt x="52388" y="254079"/>
                    <a:pt x="60960" y="240744"/>
                  </a:cubicBezTo>
                  <a:lnTo>
                    <a:pt x="68580" y="245507"/>
                  </a:lnTo>
                  <a:cubicBezTo>
                    <a:pt x="60960" y="257889"/>
                    <a:pt x="53340" y="272177"/>
                    <a:pt x="46673" y="285512"/>
                  </a:cubicBezTo>
                  <a:close/>
                  <a:moveTo>
                    <a:pt x="776288" y="285512"/>
                  </a:moveTo>
                  <a:cubicBezTo>
                    <a:pt x="769620" y="271224"/>
                    <a:pt x="762000" y="257889"/>
                    <a:pt x="754380" y="245507"/>
                  </a:cubicBezTo>
                  <a:lnTo>
                    <a:pt x="762000" y="240744"/>
                  </a:lnTo>
                  <a:cubicBezTo>
                    <a:pt x="769620" y="254079"/>
                    <a:pt x="777240" y="267414"/>
                    <a:pt x="784860" y="281702"/>
                  </a:cubicBezTo>
                  <a:lnTo>
                    <a:pt x="776288" y="285512"/>
                  </a:lnTo>
                  <a:close/>
                  <a:moveTo>
                    <a:pt x="93345" y="206454"/>
                  </a:moveTo>
                  <a:lnTo>
                    <a:pt x="85725" y="201692"/>
                  </a:lnTo>
                  <a:cubicBezTo>
                    <a:pt x="94298" y="188357"/>
                    <a:pt x="103823" y="175974"/>
                    <a:pt x="113348" y="163592"/>
                  </a:cubicBezTo>
                  <a:lnTo>
                    <a:pt x="120968" y="169307"/>
                  </a:lnTo>
                  <a:cubicBezTo>
                    <a:pt x="111443" y="180737"/>
                    <a:pt x="101918" y="193119"/>
                    <a:pt x="93345" y="206454"/>
                  </a:cubicBezTo>
                  <a:close/>
                  <a:moveTo>
                    <a:pt x="729615" y="205502"/>
                  </a:moveTo>
                  <a:cubicBezTo>
                    <a:pt x="721043" y="193119"/>
                    <a:pt x="711518" y="179784"/>
                    <a:pt x="701993" y="168354"/>
                  </a:cubicBezTo>
                  <a:lnTo>
                    <a:pt x="709613" y="162639"/>
                  </a:lnTo>
                  <a:cubicBezTo>
                    <a:pt x="719138" y="175022"/>
                    <a:pt x="728663" y="187404"/>
                    <a:pt x="737235" y="199787"/>
                  </a:cubicBezTo>
                  <a:lnTo>
                    <a:pt x="729615" y="205502"/>
                  </a:lnTo>
                  <a:close/>
                  <a:moveTo>
                    <a:pt x="150495" y="134064"/>
                  </a:moveTo>
                  <a:lnTo>
                    <a:pt x="143828" y="127397"/>
                  </a:lnTo>
                  <a:cubicBezTo>
                    <a:pt x="154305" y="115967"/>
                    <a:pt x="165735" y="104537"/>
                    <a:pt x="177165" y="95012"/>
                  </a:cubicBezTo>
                  <a:lnTo>
                    <a:pt x="182880" y="101679"/>
                  </a:lnTo>
                  <a:cubicBezTo>
                    <a:pt x="172403" y="112157"/>
                    <a:pt x="160973" y="122634"/>
                    <a:pt x="150495" y="134064"/>
                  </a:cubicBezTo>
                  <a:close/>
                  <a:moveTo>
                    <a:pt x="672465" y="134064"/>
                  </a:moveTo>
                  <a:cubicBezTo>
                    <a:pt x="661988" y="122634"/>
                    <a:pt x="650558" y="112157"/>
                    <a:pt x="639128" y="101679"/>
                  </a:cubicBezTo>
                  <a:lnTo>
                    <a:pt x="644843" y="95012"/>
                  </a:lnTo>
                  <a:cubicBezTo>
                    <a:pt x="656273" y="105489"/>
                    <a:pt x="667703" y="115967"/>
                    <a:pt x="678180" y="127397"/>
                  </a:cubicBezTo>
                  <a:lnTo>
                    <a:pt x="672465" y="134064"/>
                  </a:lnTo>
                  <a:close/>
                  <a:moveTo>
                    <a:pt x="219075" y="74057"/>
                  </a:moveTo>
                  <a:lnTo>
                    <a:pt x="213360" y="66437"/>
                  </a:lnTo>
                  <a:cubicBezTo>
                    <a:pt x="226695" y="56912"/>
                    <a:pt x="240030" y="49292"/>
                    <a:pt x="253365" y="41672"/>
                  </a:cubicBezTo>
                  <a:lnTo>
                    <a:pt x="258128" y="49292"/>
                  </a:lnTo>
                  <a:cubicBezTo>
                    <a:pt x="244793" y="56912"/>
                    <a:pt x="232410" y="64532"/>
                    <a:pt x="219075" y="74057"/>
                  </a:cubicBezTo>
                  <a:close/>
                  <a:moveTo>
                    <a:pt x="602933" y="73104"/>
                  </a:moveTo>
                  <a:cubicBezTo>
                    <a:pt x="590550" y="64532"/>
                    <a:pt x="577215" y="55959"/>
                    <a:pt x="563880" y="49292"/>
                  </a:cubicBezTo>
                  <a:lnTo>
                    <a:pt x="568643" y="41672"/>
                  </a:lnTo>
                  <a:cubicBezTo>
                    <a:pt x="581978" y="49292"/>
                    <a:pt x="595313" y="56912"/>
                    <a:pt x="608648" y="66437"/>
                  </a:cubicBezTo>
                  <a:lnTo>
                    <a:pt x="602933" y="73104"/>
                  </a:lnTo>
                  <a:close/>
                  <a:moveTo>
                    <a:pt x="300038" y="30242"/>
                  </a:moveTo>
                  <a:lnTo>
                    <a:pt x="297180" y="21669"/>
                  </a:lnTo>
                  <a:cubicBezTo>
                    <a:pt x="311468" y="15954"/>
                    <a:pt x="326708" y="11192"/>
                    <a:pt x="341948" y="8334"/>
                  </a:cubicBezTo>
                  <a:lnTo>
                    <a:pt x="343853" y="16907"/>
                  </a:lnTo>
                  <a:cubicBezTo>
                    <a:pt x="328613" y="20717"/>
                    <a:pt x="314325" y="24527"/>
                    <a:pt x="300038" y="30242"/>
                  </a:cubicBezTo>
                  <a:close/>
                  <a:moveTo>
                    <a:pt x="522923" y="30242"/>
                  </a:moveTo>
                  <a:cubicBezTo>
                    <a:pt x="508635" y="24527"/>
                    <a:pt x="494348" y="20717"/>
                    <a:pt x="479108" y="16907"/>
                  </a:cubicBezTo>
                  <a:lnTo>
                    <a:pt x="481013" y="8334"/>
                  </a:lnTo>
                  <a:cubicBezTo>
                    <a:pt x="496253" y="12144"/>
                    <a:pt x="511493" y="15954"/>
                    <a:pt x="525780" y="21669"/>
                  </a:cubicBezTo>
                  <a:lnTo>
                    <a:pt x="522923" y="30242"/>
                  </a:lnTo>
                  <a:close/>
                  <a:moveTo>
                    <a:pt x="388620" y="10239"/>
                  </a:moveTo>
                  <a:lnTo>
                    <a:pt x="387668" y="714"/>
                  </a:lnTo>
                  <a:cubicBezTo>
                    <a:pt x="402908" y="-238"/>
                    <a:pt x="419100" y="-238"/>
                    <a:pt x="434340" y="714"/>
                  </a:cubicBezTo>
                  <a:lnTo>
                    <a:pt x="433388" y="10239"/>
                  </a:lnTo>
                  <a:cubicBezTo>
                    <a:pt x="419100" y="9287"/>
                    <a:pt x="403860" y="9287"/>
                    <a:pt x="388620" y="10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5"/>
            <p:cNvSpPr/>
            <p:nvPr/>
          </p:nvSpPr>
          <p:spPr>
            <a:xfrm>
              <a:off x="6568440" y="2323147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7"/>
                  </a:moveTo>
                  <a:lnTo>
                    <a:pt x="6667" y="24765"/>
                  </a:lnTo>
                  <a:cubicBezTo>
                    <a:pt x="4763" y="17145"/>
                    <a:pt x="1905" y="10477"/>
                    <a:pt x="0" y="2857"/>
                  </a:cubicBezTo>
                  <a:lnTo>
                    <a:pt x="8572" y="0"/>
                  </a:lnTo>
                  <a:cubicBezTo>
                    <a:pt x="10477" y="5715"/>
                    <a:pt x="12382" y="11430"/>
                    <a:pt x="14288" y="16192"/>
                  </a:cubicBezTo>
                  <a:cubicBezTo>
                    <a:pt x="19050" y="13335"/>
                    <a:pt x="24765" y="10477"/>
                    <a:pt x="29527" y="8572"/>
                  </a:cubicBezTo>
                  <a:lnTo>
                    <a:pt x="33338" y="17145"/>
                  </a:lnTo>
                  <a:cubicBezTo>
                    <a:pt x="26670" y="20955"/>
                    <a:pt x="20002" y="23813"/>
                    <a:pt x="13335" y="27622"/>
                  </a:cubicBezTo>
                  <a:lnTo>
                    <a:pt x="8572" y="2952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6639877" y="2244089"/>
              <a:ext cx="650557" cy="650557"/>
            </a:xfrm>
            <a:custGeom>
              <a:avLst/>
              <a:gdLst/>
              <a:ahLst/>
              <a:cxnLst/>
              <a:rect l="l" t="t" r="r" b="b"/>
              <a:pathLst>
                <a:path w="650557" h="650557" extrusionOk="0">
                  <a:moveTo>
                    <a:pt x="582930" y="650558"/>
                  </a:moveTo>
                  <a:lnTo>
                    <a:pt x="574357" y="646748"/>
                  </a:lnTo>
                  <a:cubicBezTo>
                    <a:pt x="581025" y="632460"/>
                    <a:pt x="586740" y="618173"/>
                    <a:pt x="592455" y="603885"/>
                  </a:cubicBezTo>
                  <a:lnTo>
                    <a:pt x="601028" y="606743"/>
                  </a:lnTo>
                  <a:cubicBezTo>
                    <a:pt x="595313" y="621030"/>
                    <a:pt x="589597" y="635318"/>
                    <a:pt x="582930" y="650558"/>
                  </a:cubicBezTo>
                  <a:close/>
                  <a:moveTo>
                    <a:pt x="616267" y="562928"/>
                  </a:moveTo>
                  <a:lnTo>
                    <a:pt x="607695" y="560070"/>
                  </a:lnTo>
                  <a:cubicBezTo>
                    <a:pt x="612457" y="544830"/>
                    <a:pt x="617220" y="530543"/>
                    <a:pt x="621030" y="515303"/>
                  </a:cubicBezTo>
                  <a:lnTo>
                    <a:pt x="629603" y="517208"/>
                  </a:lnTo>
                  <a:cubicBezTo>
                    <a:pt x="625792" y="532448"/>
                    <a:pt x="621030" y="547688"/>
                    <a:pt x="616267" y="562928"/>
                  </a:cubicBezTo>
                  <a:close/>
                  <a:moveTo>
                    <a:pt x="640080" y="472440"/>
                  </a:moveTo>
                  <a:lnTo>
                    <a:pt x="631507" y="470535"/>
                  </a:lnTo>
                  <a:cubicBezTo>
                    <a:pt x="634365" y="455295"/>
                    <a:pt x="637222" y="440055"/>
                    <a:pt x="638175" y="424815"/>
                  </a:cubicBezTo>
                  <a:lnTo>
                    <a:pt x="647700" y="425768"/>
                  </a:lnTo>
                  <a:cubicBezTo>
                    <a:pt x="644842" y="441008"/>
                    <a:pt x="642938" y="457200"/>
                    <a:pt x="640080" y="472440"/>
                  </a:cubicBezTo>
                  <a:close/>
                  <a:moveTo>
                    <a:pt x="650557" y="380048"/>
                  </a:moveTo>
                  <a:lnTo>
                    <a:pt x="641032" y="380048"/>
                  </a:lnTo>
                  <a:cubicBezTo>
                    <a:pt x="641032" y="375285"/>
                    <a:pt x="641032" y="370523"/>
                    <a:pt x="641032" y="364808"/>
                  </a:cubicBezTo>
                  <a:cubicBezTo>
                    <a:pt x="641032" y="354330"/>
                    <a:pt x="641032" y="343853"/>
                    <a:pt x="640080" y="333375"/>
                  </a:cubicBezTo>
                  <a:lnTo>
                    <a:pt x="649605" y="332423"/>
                  </a:lnTo>
                  <a:cubicBezTo>
                    <a:pt x="650557" y="342900"/>
                    <a:pt x="650557" y="353378"/>
                    <a:pt x="650557" y="363855"/>
                  </a:cubicBezTo>
                  <a:cubicBezTo>
                    <a:pt x="650557" y="369570"/>
                    <a:pt x="650557" y="374333"/>
                    <a:pt x="650557" y="380048"/>
                  </a:cubicBezTo>
                  <a:close/>
                  <a:moveTo>
                    <a:pt x="634365" y="287655"/>
                  </a:moveTo>
                  <a:cubicBezTo>
                    <a:pt x="631507" y="272415"/>
                    <a:pt x="627697" y="257175"/>
                    <a:pt x="623888" y="242888"/>
                  </a:cubicBezTo>
                  <a:lnTo>
                    <a:pt x="632460" y="240030"/>
                  </a:lnTo>
                  <a:cubicBezTo>
                    <a:pt x="637222" y="254318"/>
                    <a:pt x="640080" y="270510"/>
                    <a:pt x="642938" y="285750"/>
                  </a:cubicBezTo>
                  <a:lnTo>
                    <a:pt x="634365" y="287655"/>
                  </a:lnTo>
                  <a:close/>
                  <a:moveTo>
                    <a:pt x="608647" y="200025"/>
                  </a:moveTo>
                  <a:cubicBezTo>
                    <a:pt x="603885" y="190500"/>
                    <a:pt x="599122" y="180975"/>
                    <a:pt x="594360" y="171450"/>
                  </a:cubicBezTo>
                  <a:cubicBezTo>
                    <a:pt x="592455" y="167640"/>
                    <a:pt x="589597" y="163830"/>
                    <a:pt x="587692" y="160020"/>
                  </a:cubicBezTo>
                  <a:lnTo>
                    <a:pt x="595313" y="155258"/>
                  </a:lnTo>
                  <a:cubicBezTo>
                    <a:pt x="598170" y="159068"/>
                    <a:pt x="600075" y="162878"/>
                    <a:pt x="602932" y="167640"/>
                  </a:cubicBezTo>
                  <a:cubicBezTo>
                    <a:pt x="608647" y="177165"/>
                    <a:pt x="613410" y="186690"/>
                    <a:pt x="618172" y="197168"/>
                  </a:cubicBezTo>
                  <a:lnTo>
                    <a:pt x="608647" y="200025"/>
                  </a:lnTo>
                  <a:close/>
                  <a:moveTo>
                    <a:pt x="560070" y="122873"/>
                  </a:moveTo>
                  <a:cubicBezTo>
                    <a:pt x="550545" y="111443"/>
                    <a:pt x="539115" y="100013"/>
                    <a:pt x="527685" y="90488"/>
                  </a:cubicBezTo>
                  <a:lnTo>
                    <a:pt x="533400" y="83820"/>
                  </a:lnTo>
                  <a:cubicBezTo>
                    <a:pt x="544830" y="94298"/>
                    <a:pt x="556260" y="104775"/>
                    <a:pt x="566738" y="117158"/>
                  </a:cubicBezTo>
                  <a:lnTo>
                    <a:pt x="560070" y="122873"/>
                  </a:lnTo>
                  <a:close/>
                  <a:moveTo>
                    <a:pt x="3810" y="76200"/>
                  </a:moveTo>
                  <a:lnTo>
                    <a:pt x="0" y="67628"/>
                  </a:lnTo>
                  <a:cubicBezTo>
                    <a:pt x="14288" y="60960"/>
                    <a:pt x="28575" y="55245"/>
                    <a:pt x="42863" y="49530"/>
                  </a:cubicBezTo>
                  <a:lnTo>
                    <a:pt x="45720" y="58103"/>
                  </a:lnTo>
                  <a:cubicBezTo>
                    <a:pt x="32385" y="63818"/>
                    <a:pt x="18097" y="70485"/>
                    <a:pt x="3810" y="76200"/>
                  </a:cubicBezTo>
                  <a:close/>
                  <a:moveTo>
                    <a:pt x="490538" y="63818"/>
                  </a:moveTo>
                  <a:cubicBezTo>
                    <a:pt x="478155" y="56198"/>
                    <a:pt x="463867" y="48578"/>
                    <a:pt x="450532" y="41910"/>
                  </a:cubicBezTo>
                  <a:lnTo>
                    <a:pt x="454342" y="33338"/>
                  </a:lnTo>
                  <a:cubicBezTo>
                    <a:pt x="468630" y="40005"/>
                    <a:pt x="482917" y="47625"/>
                    <a:pt x="496253" y="55245"/>
                  </a:cubicBezTo>
                  <a:lnTo>
                    <a:pt x="490538" y="63818"/>
                  </a:lnTo>
                  <a:close/>
                  <a:moveTo>
                    <a:pt x="90488" y="42863"/>
                  </a:moveTo>
                  <a:lnTo>
                    <a:pt x="87630" y="34290"/>
                  </a:lnTo>
                  <a:cubicBezTo>
                    <a:pt x="102870" y="29528"/>
                    <a:pt x="118110" y="24765"/>
                    <a:pt x="132397" y="20955"/>
                  </a:cubicBezTo>
                  <a:lnTo>
                    <a:pt x="134302" y="29528"/>
                  </a:lnTo>
                  <a:cubicBezTo>
                    <a:pt x="120015" y="34290"/>
                    <a:pt x="104775" y="38100"/>
                    <a:pt x="90488" y="42863"/>
                  </a:cubicBezTo>
                  <a:close/>
                  <a:moveTo>
                    <a:pt x="407670" y="26670"/>
                  </a:moveTo>
                  <a:cubicBezTo>
                    <a:pt x="393382" y="22860"/>
                    <a:pt x="378142" y="19050"/>
                    <a:pt x="362903" y="16193"/>
                  </a:cubicBezTo>
                  <a:lnTo>
                    <a:pt x="364807" y="7620"/>
                  </a:lnTo>
                  <a:cubicBezTo>
                    <a:pt x="380047" y="10478"/>
                    <a:pt x="396240" y="14288"/>
                    <a:pt x="410528" y="18098"/>
                  </a:cubicBezTo>
                  <a:lnTo>
                    <a:pt x="407670" y="26670"/>
                  </a:lnTo>
                  <a:close/>
                  <a:moveTo>
                    <a:pt x="180022" y="20003"/>
                  </a:moveTo>
                  <a:lnTo>
                    <a:pt x="178117" y="11430"/>
                  </a:lnTo>
                  <a:cubicBezTo>
                    <a:pt x="193357" y="8573"/>
                    <a:pt x="209550" y="5715"/>
                    <a:pt x="224790" y="4763"/>
                  </a:cubicBezTo>
                  <a:lnTo>
                    <a:pt x="225742" y="14288"/>
                  </a:lnTo>
                  <a:cubicBezTo>
                    <a:pt x="210502" y="15240"/>
                    <a:pt x="195263" y="17145"/>
                    <a:pt x="180022" y="20003"/>
                  </a:cubicBezTo>
                  <a:close/>
                  <a:moveTo>
                    <a:pt x="317182" y="10478"/>
                  </a:moveTo>
                  <a:cubicBezTo>
                    <a:pt x="301942" y="9525"/>
                    <a:pt x="286703" y="9525"/>
                    <a:pt x="271463" y="9525"/>
                  </a:cubicBezTo>
                  <a:lnTo>
                    <a:pt x="271463" y="0"/>
                  </a:lnTo>
                  <a:cubicBezTo>
                    <a:pt x="287655" y="0"/>
                    <a:pt x="302895" y="0"/>
                    <a:pt x="318135" y="953"/>
                  </a:cubicBezTo>
                  <a:lnTo>
                    <a:pt x="317182" y="10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7181850" y="2932747"/>
              <a:ext cx="30480" cy="33337"/>
            </a:xfrm>
            <a:custGeom>
              <a:avLst/>
              <a:gdLst/>
              <a:ahLst/>
              <a:cxnLst/>
              <a:rect l="l" t="t" r="r" b="b"/>
              <a:pathLst>
                <a:path w="30480" h="33337" extrusionOk="0">
                  <a:moveTo>
                    <a:pt x="26670" y="33338"/>
                  </a:moveTo>
                  <a:cubicBezTo>
                    <a:pt x="20003" y="30480"/>
                    <a:pt x="12382" y="28575"/>
                    <a:pt x="4763" y="26670"/>
                  </a:cubicBezTo>
                  <a:lnTo>
                    <a:pt x="0" y="24765"/>
                  </a:lnTo>
                  <a:lnTo>
                    <a:pt x="2857" y="20002"/>
                  </a:lnTo>
                  <a:cubicBezTo>
                    <a:pt x="6668" y="13335"/>
                    <a:pt x="9525" y="6667"/>
                    <a:pt x="13335" y="0"/>
                  </a:cubicBezTo>
                  <a:lnTo>
                    <a:pt x="21907" y="3810"/>
                  </a:lnTo>
                  <a:cubicBezTo>
                    <a:pt x="19050" y="8573"/>
                    <a:pt x="17145" y="14288"/>
                    <a:pt x="14288" y="19050"/>
                  </a:cubicBezTo>
                  <a:cubicBezTo>
                    <a:pt x="20003" y="20955"/>
                    <a:pt x="25718" y="22860"/>
                    <a:pt x="30480" y="24765"/>
                  </a:cubicBezTo>
                  <a:lnTo>
                    <a:pt x="26670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5"/>
            <p:cNvSpPr/>
            <p:nvPr/>
          </p:nvSpPr>
          <p:spPr>
            <a:xfrm>
              <a:off x="7251382" y="2973704"/>
              <a:ext cx="370522" cy="822960"/>
            </a:xfrm>
            <a:custGeom>
              <a:avLst/>
              <a:gdLst/>
              <a:ahLst/>
              <a:cxnLst/>
              <a:rect l="l" t="t" r="r" b="b"/>
              <a:pathLst>
                <a:path w="370522" h="822960" extrusionOk="0">
                  <a:moveTo>
                    <a:pt x="4763" y="822960"/>
                  </a:moveTo>
                  <a:lnTo>
                    <a:pt x="1905" y="814388"/>
                  </a:lnTo>
                  <a:cubicBezTo>
                    <a:pt x="16193" y="808673"/>
                    <a:pt x="30480" y="802958"/>
                    <a:pt x="44768" y="796290"/>
                  </a:cubicBezTo>
                  <a:lnTo>
                    <a:pt x="48578" y="804863"/>
                  </a:lnTo>
                  <a:cubicBezTo>
                    <a:pt x="34290" y="811530"/>
                    <a:pt x="19050" y="817245"/>
                    <a:pt x="4763" y="822960"/>
                  </a:cubicBezTo>
                  <a:close/>
                  <a:moveTo>
                    <a:pt x="89535" y="784860"/>
                  </a:moveTo>
                  <a:lnTo>
                    <a:pt x="85725" y="776288"/>
                  </a:lnTo>
                  <a:cubicBezTo>
                    <a:pt x="100013" y="769620"/>
                    <a:pt x="113348" y="762000"/>
                    <a:pt x="125730" y="754380"/>
                  </a:cubicBezTo>
                  <a:lnTo>
                    <a:pt x="130493" y="762000"/>
                  </a:lnTo>
                  <a:cubicBezTo>
                    <a:pt x="117158" y="770573"/>
                    <a:pt x="103823" y="777240"/>
                    <a:pt x="89535" y="784860"/>
                  </a:cubicBezTo>
                  <a:close/>
                  <a:moveTo>
                    <a:pt x="169545" y="737235"/>
                  </a:moveTo>
                  <a:lnTo>
                    <a:pt x="164783" y="729615"/>
                  </a:lnTo>
                  <a:cubicBezTo>
                    <a:pt x="178118" y="721043"/>
                    <a:pt x="190500" y="711518"/>
                    <a:pt x="201930" y="701993"/>
                  </a:cubicBezTo>
                  <a:lnTo>
                    <a:pt x="207645" y="709613"/>
                  </a:lnTo>
                  <a:cubicBezTo>
                    <a:pt x="195263" y="719138"/>
                    <a:pt x="182880" y="728663"/>
                    <a:pt x="169545" y="737235"/>
                  </a:cubicBezTo>
                  <a:close/>
                  <a:moveTo>
                    <a:pt x="242888" y="679133"/>
                  </a:moveTo>
                  <a:lnTo>
                    <a:pt x="236220" y="672465"/>
                  </a:lnTo>
                  <a:cubicBezTo>
                    <a:pt x="247650" y="661988"/>
                    <a:pt x="258128" y="650558"/>
                    <a:pt x="268605" y="639128"/>
                  </a:cubicBezTo>
                  <a:lnTo>
                    <a:pt x="275273" y="644843"/>
                  </a:lnTo>
                  <a:cubicBezTo>
                    <a:pt x="265748" y="657225"/>
                    <a:pt x="254318" y="667703"/>
                    <a:pt x="242888" y="679133"/>
                  </a:cubicBezTo>
                  <a:close/>
                  <a:moveTo>
                    <a:pt x="304800" y="608648"/>
                  </a:moveTo>
                  <a:lnTo>
                    <a:pt x="297180" y="602933"/>
                  </a:lnTo>
                  <a:cubicBezTo>
                    <a:pt x="305753" y="590550"/>
                    <a:pt x="314325" y="577215"/>
                    <a:pt x="320993" y="563880"/>
                  </a:cubicBezTo>
                  <a:lnTo>
                    <a:pt x="328613" y="568643"/>
                  </a:lnTo>
                  <a:cubicBezTo>
                    <a:pt x="321945" y="581978"/>
                    <a:pt x="313373" y="595313"/>
                    <a:pt x="304800" y="608648"/>
                  </a:cubicBezTo>
                  <a:close/>
                  <a:moveTo>
                    <a:pt x="348615" y="526733"/>
                  </a:moveTo>
                  <a:lnTo>
                    <a:pt x="340043" y="523875"/>
                  </a:lnTo>
                  <a:cubicBezTo>
                    <a:pt x="345758" y="509588"/>
                    <a:pt x="349568" y="495300"/>
                    <a:pt x="353378" y="480060"/>
                  </a:cubicBezTo>
                  <a:lnTo>
                    <a:pt x="361950" y="481965"/>
                  </a:lnTo>
                  <a:cubicBezTo>
                    <a:pt x="359093" y="496253"/>
                    <a:pt x="354330" y="511492"/>
                    <a:pt x="348615" y="526733"/>
                  </a:cubicBezTo>
                  <a:close/>
                  <a:moveTo>
                    <a:pt x="369570" y="435292"/>
                  </a:moveTo>
                  <a:lnTo>
                    <a:pt x="360045" y="434340"/>
                  </a:lnTo>
                  <a:cubicBezTo>
                    <a:pt x="360998" y="426720"/>
                    <a:pt x="360998" y="419100"/>
                    <a:pt x="360998" y="411480"/>
                  </a:cubicBezTo>
                  <a:cubicBezTo>
                    <a:pt x="360998" y="403860"/>
                    <a:pt x="360998" y="396240"/>
                    <a:pt x="360045" y="388620"/>
                  </a:cubicBezTo>
                  <a:lnTo>
                    <a:pt x="369570" y="387667"/>
                  </a:lnTo>
                  <a:cubicBezTo>
                    <a:pt x="370523" y="395288"/>
                    <a:pt x="370523" y="403860"/>
                    <a:pt x="370523" y="411480"/>
                  </a:cubicBezTo>
                  <a:cubicBezTo>
                    <a:pt x="370523" y="419100"/>
                    <a:pt x="370523" y="426720"/>
                    <a:pt x="369570" y="435292"/>
                  </a:cubicBezTo>
                  <a:close/>
                  <a:moveTo>
                    <a:pt x="353378" y="343853"/>
                  </a:moveTo>
                  <a:cubicBezTo>
                    <a:pt x="350520" y="329565"/>
                    <a:pt x="345758" y="314325"/>
                    <a:pt x="340043" y="300038"/>
                  </a:cubicBezTo>
                  <a:lnTo>
                    <a:pt x="348615" y="297180"/>
                  </a:lnTo>
                  <a:cubicBezTo>
                    <a:pt x="354330" y="311467"/>
                    <a:pt x="359093" y="326708"/>
                    <a:pt x="361950" y="341948"/>
                  </a:cubicBezTo>
                  <a:lnTo>
                    <a:pt x="353378" y="343853"/>
                  </a:lnTo>
                  <a:close/>
                  <a:moveTo>
                    <a:pt x="320993" y="258128"/>
                  </a:moveTo>
                  <a:cubicBezTo>
                    <a:pt x="314325" y="244792"/>
                    <a:pt x="305753" y="232410"/>
                    <a:pt x="296228" y="219075"/>
                  </a:cubicBezTo>
                  <a:lnTo>
                    <a:pt x="303848" y="213360"/>
                  </a:lnTo>
                  <a:cubicBezTo>
                    <a:pt x="313373" y="226695"/>
                    <a:pt x="320993" y="240030"/>
                    <a:pt x="328613" y="253365"/>
                  </a:cubicBezTo>
                  <a:lnTo>
                    <a:pt x="320993" y="258128"/>
                  </a:lnTo>
                  <a:close/>
                  <a:moveTo>
                    <a:pt x="268605" y="183833"/>
                  </a:moveTo>
                  <a:cubicBezTo>
                    <a:pt x="259080" y="172403"/>
                    <a:pt x="247650" y="161925"/>
                    <a:pt x="236220" y="150495"/>
                  </a:cubicBezTo>
                  <a:lnTo>
                    <a:pt x="242888" y="143828"/>
                  </a:lnTo>
                  <a:cubicBezTo>
                    <a:pt x="254318" y="154305"/>
                    <a:pt x="265748" y="165735"/>
                    <a:pt x="275273" y="177165"/>
                  </a:cubicBezTo>
                  <a:lnTo>
                    <a:pt x="268605" y="183833"/>
                  </a:lnTo>
                  <a:close/>
                  <a:moveTo>
                    <a:pt x="200978" y="120015"/>
                  </a:moveTo>
                  <a:cubicBezTo>
                    <a:pt x="189548" y="110490"/>
                    <a:pt x="177165" y="101917"/>
                    <a:pt x="163830" y="92392"/>
                  </a:cubicBezTo>
                  <a:lnTo>
                    <a:pt x="168593" y="84773"/>
                  </a:lnTo>
                  <a:cubicBezTo>
                    <a:pt x="181928" y="93345"/>
                    <a:pt x="194310" y="102870"/>
                    <a:pt x="206693" y="112395"/>
                  </a:cubicBezTo>
                  <a:lnTo>
                    <a:pt x="200978" y="120015"/>
                  </a:lnTo>
                  <a:close/>
                  <a:moveTo>
                    <a:pt x="125730" y="68580"/>
                  </a:moveTo>
                  <a:cubicBezTo>
                    <a:pt x="112395" y="60960"/>
                    <a:pt x="99060" y="53340"/>
                    <a:pt x="85725" y="46673"/>
                  </a:cubicBezTo>
                  <a:lnTo>
                    <a:pt x="89535" y="38100"/>
                  </a:lnTo>
                  <a:cubicBezTo>
                    <a:pt x="103823" y="45720"/>
                    <a:pt x="117158" y="52388"/>
                    <a:pt x="130493" y="60960"/>
                  </a:cubicBezTo>
                  <a:lnTo>
                    <a:pt x="125730" y="68580"/>
                  </a:lnTo>
                  <a:close/>
                  <a:moveTo>
                    <a:pt x="42863" y="26670"/>
                  </a:moveTo>
                  <a:cubicBezTo>
                    <a:pt x="29528" y="20955"/>
                    <a:pt x="14288" y="14288"/>
                    <a:pt x="0" y="8573"/>
                  </a:cubicBezTo>
                  <a:lnTo>
                    <a:pt x="2858" y="0"/>
                  </a:lnTo>
                  <a:cubicBezTo>
                    <a:pt x="17145" y="5715"/>
                    <a:pt x="32385" y="11430"/>
                    <a:pt x="45720" y="18098"/>
                  </a:cubicBezTo>
                  <a:lnTo>
                    <a:pt x="42863" y="2667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7181850" y="3805237"/>
              <a:ext cx="29527" cy="33337"/>
            </a:xfrm>
            <a:custGeom>
              <a:avLst/>
              <a:gdLst/>
              <a:ahLst/>
              <a:cxnLst/>
              <a:rect l="l" t="t" r="r" b="b"/>
              <a:pathLst>
                <a:path w="29527" h="33337" extrusionOk="0">
                  <a:moveTo>
                    <a:pt x="13335" y="33338"/>
                  </a:moveTo>
                  <a:cubicBezTo>
                    <a:pt x="9525" y="26670"/>
                    <a:pt x="6668" y="20003"/>
                    <a:pt x="2857" y="13335"/>
                  </a:cubicBezTo>
                  <a:lnTo>
                    <a:pt x="0" y="8572"/>
                  </a:lnTo>
                  <a:lnTo>
                    <a:pt x="4763" y="6667"/>
                  </a:lnTo>
                  <a:cubicBezTo>
                    <a:pt x="12382" y="4763"/>
                    <a:pt x="19050" y="1905"/>
                    <a:pt x="26670" y="0"/>
                  </a:cubicBezTo>
                  <a:lnTo>
                    <a:pt x="29528" y="8572"/>
                  </a:lnTo>
                  <a:cubicBezTo>
                    <a:pt x="23813" y="10478"/>
                    <a:pt x="18097" y="12383"/>
                    <a:pt x="13335" y="14288"/>
                  </a:cubicBezTo>
                  <a:cubicBezTo>
                    <a:pt x="16193" y="19050"/>
                    <a:pt x="19050" y="24765"/>
                    <a:pt x="20955" y="29528"/>
                  </a:cubicBezTo>
                  <a:lnTo>
                    <a:pt x="13335" y="3333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6640829" y="3875722"/>
              <a:ext cx="649604" cy="650557"/>
            </a:xfrm>
            <a:custGeom>
              <a:avLst/>
              <a:gdLst/>
              <a:ahLst/>
              <a:cxnLst/>
              <a:rect l="l" t="t" r="r" b="b"/>
              <a:pathLst>
                <a:path w="649604" h="650557" extrusionOk="0">
                  <a:moveTo>
                    <a:pt x="284798" y="650558"/>
                  </a:moveTo>
                  <a:cubicBezTo>
                    <a:pt x="280035" y="650558"/>
                    <a:pt x="275273" y="650558"/>
                    <a:pt x="270510" y="650558"/>
                  </a:cubicBezTo>
                  <a:lnTo>
                    <a:pt x="270510" y="641033"/>
                  </a:lnTo>
                  <a:cubicBezTo>
                    <a:pt x="285750" y="641033"/>
                    <a:pt x="300990" y="641033"/>
                    <a:pt x="316230" y="640080"/>
                  </a:cubicBezTo>
                  <a:lnTo>
                    <a:pt x="317183" y="649605"/>
                  </a:lnTo>
                  <a:cubicBezTo>
                    <a:pt x="306705" y="649605"/>
                    <a:pt x="295275" y="650558"/>
                    <a:pt x="284798" y="650558"/>
                  </a:cubicBezTo>
                  <a:close/>
                  <a:moveTo>
                    <a:pt x="223838" y="646747"/>
                  </a:moveTo>
                  <a:cubicBezTo>
                    <a:pt x="208598" y="644843"/>
                    <a:pt x="193358" y="642938"/>
                    <a:pt x="177165" y="640080"/>
                  </a:cubicBezTo>
                  <a:lnTo>
                    <a:pt x="179070" y="631508"/>
                  </a:lnTo>
                  <a:cubicBezTo>
                    <a:pt x="194310" y="634365"/>
                    <a:pt x="209550" y="637222"/>
                    <a:pt x="224790" y="638175"/>
                  </a:cubicBezTo>
                  <a:lnTo>
                    <a:pt x="223838" y="646747"/>
                  </a:lnTo>
                  <a:close/>
                  <a:moveTo>
                    <a:pt x="363855" y="643890"/>
                  </a:moveTo>
                  <a:lnTo>
                    <a:pt x="361950" y="635318"/>
                  </a:lnTo>
                  <a:cubicBezTo>
                    <a:pt x="377190" y="632460"/>
                    <a:pt x="392430" y="629603"/>
                    <a:pt x="406717" y="624840"/>
                  </a:cubicBezTo>
                  <a:lnTo>
                    <a:pt x="409575" y="633413"/>
                  </a:lnTo>
                  <a:cubicBezTo>
                    <a:pt x="394335" y="637222"/>
                    <a:pt x="379095" y="641033"/>
                    <a:pt x="363855" y="643890"/>
                  </a:cubicBezTo>
                  <a:close/>
                  <a:moveTo>
                    <a:pt x="131445" y="629603"/>
                  </a:moveTo>
                  <a:cubicBezTo>
                    <a:pt x="116205" y="625793"/>
                    <a:pt x="101917" y="621030"/>
                    <a:pt x="86678" y="616268"/>
                  </a:cubicBezTo>
                  <a:lnTo>
                    <a:pt x="89535" y="607695"/>
                  </a:lnTo>
                  <a:cubicBezTo>
                    <a:pt x="104775" y="612458"/>
                    <a:pt x="119063" y="617220"/>
                    <a:pt x="134303" y="621030"/>
                  </a:cubicBezTo>
                  <a:lnTo>
                    <a:pt x="131445" y="629603"/>
                  </a:lnTo>
                  <a:close/>
                  <a:moveTo>
                    <a:pt x="453390" y="617220"/>
                  </a:moveTo>
                  <a:lnTo>
                    <a:pt x="449580" y="608647"/>
                  </a:lnTo>
                  <a:cubicBezTo>
                    <a:pt x="463867" y="601980"/>
                    <a:pt x="477202" y="595313"/>
                    <a:pt x="489585" y="586740"/>
                  </a:cubicBezTo>
                  <a:lnTo>
                    <a:pt x="494348" y="594360"/>
                  </a:lnTo>
                  <a:cubicBezTo>
                    <a:pt x="481965" y="602933"/>
                    <a:pt x="467677" y="610553"/>
                    <a:pt x="453390" y="617220"/>
                  </a:cubicBezTo>
                  <a:close/>
                  <a:moveTo>
                    <a:pt x="42863" y="601028"/>
                  </a:moveTo>
                  <a:cubicBezTo>
                    <a:pt x="28575" y="595313"/>
                    <a:pt x="14288" y="589597"/>
                    <a:pt x="0" y="582930"/>
                  </a:cubicBezTo>
                  <a:lnTo>
                    <a:pt x="3810" y="574358"/>
                  </a:lnTo>
                  <a:cubicBezTo>
                    <a:pt x="18098" y="581025"/>
                    <a:pt x="32385" y="586740"/>
                    <a:pt x="46673" y="592455"/>
                  </a:cubicBezTo>
                  <a:lnTo>
                    <a:pt x="42863" y="601028"/>
                  </a:lnTo>
                  <a:close/>
                  <a:moveTo>
                    <a:pt x="532448" y="566738"/>
                  </a:moveTo>
                  <a:lnTo>
                    <a:pt x="526733" y="560070"/>
                  </a:lnTo>
                  <a:cubicBezTo>
                    <a:pt x="538163" y="550545"/>
                    <a:pt x="548640" y="539115"/>
                    <a:pt x="559118" y="527685"/>
                  </a:cubicBezTo>
                  <a:lnTo>
                    <a:pt x="565785" y="533400"/>
                  </a:lnTo>
                  <a:cubicBezTo>
                    <a:pt x="555308" y="545783"/>
                    <a:pt x="544830" y="556260"/>
                    <a:pt x="532448" y="566738"/>
                  </a:cubicBezTo>
                  <a:close/>
                  <a:moveTo>
                    <a:pt x="593408" y="495300"/>
                  </a:moveTo>
                  <a:lnTo>
                    <a:pt x="585788" y="490538"/>
                  </a:lnTo>
                  <a:cubicBezTo>
                    <a:pt x="587693" y="486728"/>
                    <a:pt x="590550" y="482918"/>
                    <a:pt x="592455" y="479108"/>
                  </a:cubicBezTo>
                  <a:cubicBezTo>
                    <a:pt x="598170" y="469583"/>
                    <a:pt x="602933" y="460058"/>
                    <a:pt x="606743" y="450533"/>
                  </a:cubicBezTo>
                  <a:lnTo>
                    <a:pt x="615315" y="454343"/>
                  </a:lnTo>
                  <a:cubicBezTo>
                    <a:pt x="610552" y="464820"/>
                    <a:pt x="605790" y="474345"/>
                    <a:pt x="600075" y="483870"/>
                  </a:cubicBezTo>
                  <a:cubicBezTo>
                    <a:pt x="598170" y="487680"/>
                    <a:pt x="596265" y="491490"/>
                    <a:pt x="593408" y="495300"/>
                  </a:cubicBezTo>
                  <a:close/>
                  <a:moveTo>
                    <a:pt x="632460" y="410528"/>
                  </a:moveTo>
                  <a:lnTo>
                    <a:pt x="623888" y="407670"/>
                  </a:lnTo>
                  <a:cubicBezTo>
                    <a:pt x="628650" y="393383"/>
                    <a:pt x="631508" y="378143"/>
                    <a:pt x="634365" y="362903"/>
                  </a:cubicBezTo>
                  <a:lnTo>
                    <a:pt x="642938" y="364808"/>
                  </a:lnTo>
                  <a:cubicBezTo>
                    <a:pt x="640080" y="380048"/>
                    <a:pt x="636270" y="395288"/>
                    <a:pt x="632460" y="410528"/>
                  </a:cubicBezTo>
                  <a:close/>
                  <a:moveTo>
                    <a:pt x="648652" y="318135"/>
                  </a:moveTo>
                  <a:lnTo>
                    <a:pt x="639127" y="317183"/>
                  </a:lnTo>
                  <a:cubicBezTo>
                    <a:pt x="640080" y="306705"/>
                    <a:pt x="640080" y="297180"/>
                    <a:pt x="640080" y="286703"/>
                  </a:cubicBezTo>
                  <a:cubicBezTo>
                    <a:pt x="640080" y="281940"/>
                    <a:pt x="640080" y="276225"/>
                    <a:pt x="640080" y="271463"/>
                  </a:cubicBezTo>
                  <a:lnTo>
                    <a:pt x="649605" y="271463"/>
                  </a:lnTo>
                  <a:cubicBezTo>
                    <a:pt x="649605" y="276225"/>
                    <a:pt x="649605" y="281940"/>
                    <a:pt x="649605" y="286703"/>
                  </a:cubicBezTo>
                  <a:cubicBezTo>
                    <a:pt x="649605" y="297180"/>
                    <a:pt x="648652" y="307658"/>
                    <a:pt x="648652" y="318135"/>
                  </a:cubicBezTo>
                  <a:close/>
                  <a:moveTo>
                    <a:pt x="636270" y="225743"/>
                  </a:moveTo>
                  <a:cubicBezTo>
                    <a:pt x="634365" y="210503"/>
                    <a:pt x="632460" y="195263"/>
                    <a:pt x="629602" y="180023"/>
                  </a:cubicBezTo>
                  <a:lnTo>
                    <a:pt x="638175" y="178118"/>
                  </a:lnTo>
                  <a:cubicBezTo>
                    <a:pt x="641033" y="193358"/>
                    <a:pt x="643890" y="209550"/>
                    <a:pt x="644843" y="224790"/>
                  </a:cubicBezTo>
                  <a:lnTo>
                    <a:pt x="636270" y="225743"/>
                  </a:lnTo>
                  <a:close/>
                  <a:moveTo>
                    <a:pt x="619125" y="135255"/>
                  </a:moveTo>
                  <a:cubicBezTo>
                    <a:pt x="615315" y="120968"/>
                    <a:pt x="610552" y="105728"/>
                    <a:pt x="605790" y="91440"/>
                  </a:cubicBezTo>
                  <a:lnTo>
                    <a:pt x="614363" y="88583"/>
                  </a:lnTo>
                  <a:cubicBezTo>
                    <a:pt x="619125" y="103823"/>
                    <a:pt x="623888" y="119063"/>
                    <a:pt x="627698" y="133350"/>
                  </a:cubicBezTo>
                  <a:lnTo>
                    <a:pt x="619125" y="135255"/>
                  </a:lnTo>
                  <a:close/>
                  <a:moveTo>
                    <a:pt x="591502" y="46673"/>
                  </a:moveTo>
                  <a:cubicBezTo>
                    <a:pt x="585788" y="32385"/>
                    <a:pt x="580073" y="18098"/>
                    <a:pt x="573405" y="3810"/>
                  </a:cubicBezTo>
                  <a:lnTo>
                    <a:pt x="581977" y="0"/>
                  </a:lnTo>
                  <a:cubicBezTo>
                    <a:pt x="588645" y="14288"/>
                    <a:pt x="594360" y="28575"/>
                    <a:pt x="600075" y="42863"/>
                  </a:cubicBezTo>
                  <a:lnTo>
                    <a:pt x="591502" y="466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6568440" y="4417694"/>
              <a:ext cx="33337" cy="29527"/>
            </a:xfrm>
            <a:custGeom>
              <a:avLst/>
              <a:gdLst/>
              <a:ahLst/>
              <a:cxnLst/>
              <a:rect l="l" t="t" r="r" b="b"/>
              <a:pathLst>
                <a:path w="33337" h="29527" extrusionOk="0">
                  <a:moveTo>
                    <a:pt x="8572" y="29528"/>
                  </a:moveTo>
                  <a:lnTo>
                    <a:pt x="0" y="26670"/>
                  </a:lnTo>
                  <a:cubicBezTo>
                    <a:pt x="2857" y="20003"/>
                    <a:pt x="4763" y="12383"/>
                    <a:pt x="6667" y="4763"/>
                  </a:cubicBezTo>
                  <a:lnTo>
                    <a:pt x="8572" y="0"/>
                  </a:lnTo>
                  <a:lnTo>
                    <a:pt x="13335" y="2858"/>
                  </a:lnTo>
                  <a:cubicBezTo>
                    <a:pt x="20002" y="6668"/>
                    <a:pt x="26670" y="9525"/>
                    <a:pt x="33338" y="13335"/>
                  </a:cubicBezTo>
                  <a:lnTo>
                    <a:pt x="29527" y="21908"/>
                  </a:lnTo>
                  <a:cubicBezTo>
                    <a:pt x="24765" y="19050"/>
                    <a:pt x="19050" y="17145"/>
                    <a:pt x="14288" y="14288"/>
                  </a:cubicBezTo>
                  <a:cubicBezTo>
                    <a:pt x="12382" y="19050"/>
                    <a:pt x="10477" y="24765"/>
                    <a:pt x="8572" y="295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737859" y="4487227"/>
              <a:ext cx="822960" cy="370522"/>
            </a:xfrm>
            <a:custGeom>
              <a:avLst/>
              <a:gdLst/>
              <a:ahLst/>
              <a:cxnLst/>
              <a:rect l="l" t="t" r="r" b="b"/>
              <a:pathLst>
                <a:path w="822960" h="370522" extrusionOk="0">
                  <a:moveTo>
                    <a:pt x="411480" y="370522"/>
                  </a:moveTo>
                  <a:cubicBezTo>
                    <a:pt x="403860" y="370522"/>
                    <a:pt x="396240" y="370522"/>
                    <a:pt x="388620" y="369570"/>
                  </a:cubicBezTo>
                  <a:lnTo>
                    <a:pt x="389573" y="360045"/>
                  </a:lnTo>
                  <a:cubicBezTo>
                    <a:pt x="404813" y="360997"/>
                    <a:pt x="420053" y="360997"/>
                    <a:pt x="435293" y="360045"/>
                  </a:cubicBezTo>
                  <a:lnTo>
                    <a:pt x="436245" y="369570"/>
                  </a:lnTo>
                  <a:cubicBezTo>
                    <a:pt x="427673" y="370522"/>
                    <a:pt x="419100" y="370522"/>
                    <a:pt x="411480" y="370522"/>
                  </a:cubicBezTo>
                  <a:close/>
                  <a:moveTo>
                    <a:pt x="341948" y="362903"/>
                  </a:moveTo>
                  <a:cubicBezTo>
                    <a:pt x="326708" y="359092"/>
                    <a:pt x="311468" y="355282"/>
                    <a:pt x="297180" y="349567"/>
                  </a:cubicBezTo>
                  <a:lnTo>
                    <a:pt x="300038" y="340995"/>
                  </a:lnTo>
                  <a:cubicBezTo>
                    <a:pt x="314325" y="346710"/>
                    <a:pt x="329565" y="350520"/>
                    <a:pt x="343853" y="354330"/>
                  </a:cubicBezTo>
                  <a:lnTo>
                    <a:pt x="341948" y="362903"/>
                  </a:lnTo>
                  <a:close/>
                  <a:moveTo>
                    <a:pt x="481965" y="362903"/>
                  </a:moveTo>
                  <a:lnTo>
                    <a:pt x="480060" y="354330"/>
                  </a:lnTo>
                  <a:cubicBezTo>
                    <a:pt x="494348" y="351472"/>
                    <a:pt x="509588" y="346710"/>
                    <a:pt x="523875" y="340995"/>
                  </a:cubicBezTo>
                  <a:lnTo>
                    <a:pt x="526733" y="349567"/>
                  </a:lnTo>
                  <a:cubicBezTo>
                    <a:pt x="512445" y="354330"/>
                    <a:pt x="497205" y="359092"/>
                    <a:pt x="481965" y="362903"/>
                  </a:cubicBezTo>
                  <a:close/>
                  <a:moveTo>
                    <a:pt x="254318" y="329565"/>
                  </a:moveTo>
                  <a:cubicBezTo>
                    <a:pt x="240983" y="321945"/>
                    <a:pt x="227648" y="314325"/>
                    <a:pt x="214313" y="304800"/>
                  </a:cubicBezTo>
                  <a:lnTo>
                    <a:pt x="220028" y="297180"/>
                  </a:lnTo>
                  <a:cubicBezTo>
                    <a:pt x="232410" y="305753"/>
                    <a:pt x="245745" y="314325"/>
                    <a:pt x="259080" y="320992"/>
                  </a:cubicBezTo>
                  <a:lnTo>
                    <a:pt x="254318" y="329565"/>
                  </a:lnTo>
                  <a:close/>
                  <a:moveTo>
                    <a:pt x="569595" y="329565"/>
                  </a:moveTo>
                  <a:lnTo>
                    <a:pt x="564833" y="321945"/>
                  </a:lnTo>
                  <a:cubicBezTo>
                    <a:pt x="578168" y="314325"/>
                    <a:pt x="591503" y="306705"/>
                    <a:pt x="603885" y="297180"/>
                  </a:cubicBezTo>
                  <a:lnTo>
                    <a:pt x="609600" y="304800"/>
                  </a:lnTo>
                  <a:cubicBezTo>
                    <a:pt x="596265" y="313372"/>
                    <a:pt x="582930" y="321945"/>
                    <a:pt x="569595" y="329565"/>
                  </a:cubicBezTo>
                  <a:close/>
                  <a:moveTo>
                    <a:pt x="178118" y="275272"/>
                  </a:moveTo>
                  <a:cubicBezTo>
                    <a:pt x="166688" y="264795"/>
                    <a:pt x="155258" y="254317"/>
                    <a:pt x="144780" y="242888"/>
                  </a:cubicBezTo>
                  <a:lnTo>
                    <a:pt x="151448" y="236220"/>
                  </a:lnTo>
                  <a:cubicBezTo>
                    <a:pt x="161925" y="247650"/>
                    <a:pt x="173355" y="258128"/>
                    <a:pt x="184785" y="268605"/>
                  </a:cubicBezTo>
                  <a:lnTo>
                    <a:pt x="178118" y="275272"/>
                  </a:lnTo>
                  <a:close/>
                  <a:moveTo>
                    <a:pt x="645795" y="275272"/>
                  </a:moveTo>
                  <a:lnTo>
                    <a:pt x="640080" y="268605"/>
                  </a:lnTo>
                  <a:cubicBezTo>
                    <a:pt x="651510" y="259080"/>
                    <a:pt x="661988" y="247650"/>
                    <a:pt x="673418" y="236220"/>
                  </a:cubicBezTo>
                  <a:lnTo>
                    <a:pt x="680085" y="242888"/>
                  </a:lnTo>
                  <a:cubicBezTo>
                    <a:pt x="668655" y="254317"/>
                    <a:pt x="657225" y="264795"/>
                    <a:pt x="645795" y="275272"/>
                  </a:cubicBezTo>
                  <a:close/>
                  <a:moveTo>
                    <a:pt x="113348" y="207645"/>
                  </a:moveTo>
                  <a:cubicBezTo>
                    <a:pt x="103823" y="195263"/>
                    <a:pt x="94298" y="182880"/>
                    <a:pt x="85725" y="170497"/>
                  </a:cubicBezTo>
                  <a:lnTo>
                    <a:pt x="93345" y="165735"/>
                  </a:lnTo>
                  <a:cubicBezTo>
                    <a:pt x="101918" y="178117"/>
                    <a:pt x="111443" y="191453"/>
                    <a:pt x="120968" y="202882"/>
                  </a:cubicBezTo>
                  <a:lnTo>
                    <a:pt x="113348" y="207645"/>
                  </a:lnTo>
                  <a:close/>
                  <a:moveTo>
                    <a:pt x="709613" y="206692"/>
                  </a:moveTo>
                  <a:lnTo>
                    <a:pt x="701993" y="200978"/>
                  </a:lnTo>
                  <a:cubicBezTo>
                    <a:pt x="711518" y="189547"/>
                    <a:pt x="720090" y="177165"/>
                    <a:pt x="729615" y="163830"/>
                  </a:cubicBezTo>
                  <a:lnTo>
                    <a:pt x="737235" y="168592"/>
                  </a:lnTo>
                  <a:cubicBezTo>
                    <a:pt x="728663" y="182880"/>
                    <a:pt x="719138" y="195263"/>
                    <a:pt x="709613" y="206692"/>
                  </a:cubicBezTo>
                  <a:close/>
                  <a:moveTo>
                    <a:pt x="60960" y="130492"/>
                  </a:moveTo>
                  <a:cubicBezTo>
                    <a:pt x="53340" y="117157"/>
                    <a:pt x="45720" y="103822"/>
                    <a:pt x="38100" y="89535"/>
                  </a:cubicBezTo>
                  <a:lnTo>
                    <a:pt x="46673" y="85725"/>
                  </a:lnTo>
                  <a:cubicBezTo>
                    <a:pt x="53340" y="100013"/>
                    <a:pt x="60960" y="113347"/>
                    <a:pt x="68580" y="125730"/>
                  </a:cubicBezTo>
                  <a:lnTo>
                    <a:pt x="60960" y="130492"/>
                  </a:lnTo>
                  <a:close/>
                  <a:moveTo>
                    <a:pt x="762953" y="130492"/>
                  </a:moveTo>
                  <a:lnTo>
                    <a:pt x="755333" y="125730"/>
                  </a:lnTo>
                  <a:cubicBezTo>
                    <a:pt x="762953" y="112395"/>
                    <a:pt x="770573" y="99060"/>
                    <a:pt x="777240" y="85725"/>
                  </a:cubicBezTo>
                  <a:lnTo>
                    <a:pt x="785813" y="89535"/>
                  </a:lnTo>
                  <a:cubicBezTo>
                    <a:pt x="778193" y="102870"/>
                    <a:pt x="770573" y="117157"/>
                    <a:pt x="762953" y="130492"/>
                  </a:cubicBezTo>
                  <a:close/>
                  <a:moveTo>
                    <a:pt x="18098" y="47625"/>
                  </a:moveTo>
                  <a:cubicBezTo>
                    <a:pt x="11430" y="33338"/>
                    <a:pt x="5715" y="19050"/>
                    <a:pt x="0" y="4763"/>
                  </a:cubicBezTo>
                  <a:lnTo>
                    <a:pt x="8573" y="1905"/>
                  </a:lnTo>
                  <a:cubicBezTo>
                    <a:pt x="14288" y="16192"/>
                    <a:pt x="20003" y="30480"/>
                    <a:pt x="26670" y="44767"/>
                  </a:cubicBezTo>
                  <a:lnTo>
                    <a:pt x="18098" y="47625"/>
                  </a:lnTo>
                  <a:close/>
                  <a:moveTo>
                    <a:pt x="804863" y="46672"/>
                  </a:moveTo>
                  <a:lnTo>
                    <a:pt x="796290" y="42863"/>
                  </a:lnTo>
                  <a:cubicBezTo>
                    <a:pt x="802958" y="28575"/>
                    <a:pt x="808673" y="14288"/>
                    <a:pt x="814388" y="0"/>
                  </a:cubicBezTo>
                  <a:lnTo>
                    <a:pt x="822960" y="2857"/>
                  </a:lnTo>
                  <a:cubicBezTo>
                    <a:pt x="817245" y="19050"/>
                    <a:pt x="811530" y="33338"/>
                    <a:pt x="804863" y="466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009197" y="3877627"/>
              <a:ext cx="649604" cy="648652"/>
            </a:xfrm>
            <a:custGeom>
              <a:avLst/>
              <a:gdLst/>
              <a:ahLst/>
              <a:cxnLst/>
              <a:rect l="l" t="t" r="r" b="b"/>
              <a:pathLst>
                <a:path w="649604" h="648652" extrusionOk="0">
                  <a:moveTo>
                    <a:pt x="363855" y="648653"/>
                  </a:moveTo>
                  <a:cubicBezTo>
                    <a:pt x="353378" y="648653"/>
                    <a:pt x="341948" y="648653"/>
                    <a:pt x="331470" y="647700"/>
                  </a:cubicBezTo>
                  <a:lnTo>
                    <a:pt x="332423" y="638175"/>
                  </a:lnTo>
                  <a:cubicBezTo>
                    <a:pt x="347663" y="639128"/>
                    <a:pt x="362903" y="639128"/>
                    <a:pt x="378142" y="639128"/>
                  </a:cubicBezTo>
                  <a:lnTo>
                    <a:pt x="378142" y="648653"/>
                  </a:lnTo>
                  <a:cubicBezTo>
                    <a:pt x="374332" y="648653"/>
                    <a:pt x="368617" y="648653"/>
                    <a:pt x="363855" y="648653"/>
                  </a:cubicBezTo>
                  <a:close/>
                  <a:moveTo>
                    <a:pt x="425767" y="644842"/>
                  </a:moveTo>
                  <a:lnTo>
                    <a:pt x="424815" y="635317"/>
                  </a:lnTo>
                  <a:cubicBezTo>
                    <a:pt x="440055" y="633413"/>
                    <a:pt x="455295" y="631507"/>
                    <a:pt x="470535" y="628650"/>
                  </a:cubicBezTo>
                  <a:lnTo>
                    <a:pt x="472440" y="637222"/>
                  </a:lnTo>
                  <a:cubicBezTo>
                    <a:pt x="456248" y="641032"/>
                    <a:pt x="441007" y="642938"/>
                    <a:pt x="425767" y="644842"/>
                  </a:cubicBezTo>
                  <a:close/>
                  <a:moveTo>
                    <a:pt x="285750" y="641985"/>
                  </a:moveTo>
                  <a:cubicBezTo>
                    <a:pt x="270510" y="639128"/>
                    <a:pt x="254317" y="635317"/>
                    <a:pt x="240030" y="631507"/>
                  </a:cubicBezTo>
                  <a:lnTo>
                    <a:pt x="242888" y="622935"/>
                  </a:lnTo>
                  <a:cubicBezTo>
                    <a:pt x="257175" y="626745"/>
                    <a:pt x="272415" y="630555"/>
                    <a:pt x="287655" y="633413"/>
                  </a:cubicBezTo>
                  <a:lnTo>
                    <a:pt x="285750" y="641985"/>
                  </a:lnTo>
                  <a:close/>
                  <a:moveTo>
                    <a:pt x="517207" y="627697"/>
                  </a:moveTo>
                  <a:lnTo>
                    <a:pt x="515303" y="619125"/>
                  </a:lnTo>
                  <a:cubicBezTo>
                    <a:pt x="529590" y="615315"/>
                    <a:pt x="544830" y="610553"/>
                    <a:pt x="559118" y="605790"/>
                  </a:cubicBezTo>
                  <a:lnTo>
                    <a:pt x="561975" y="614363"/>
                  </a:lnTo>
                  <a:cubicBezTo>
                    <a:pt x="547688" y="619125"/>
                    <a:pt x="532448" y="623888"/>
                    <a:pt x="517207" y="627697"/>
                  </a:cubicBezTo>
                  <a:close/>
                  <a:moveTo>
                    <a:pt x="196215" y="615315"/>
                  </a:moveTo>
                  <a:cubicBezTo>
                    <a:pt x="181927" y="608647"/>
                    <a:pt x="167640" y="601028"/>
                    <a:pt x="154305" y="593407"/>
                  </a:cubicBezTo>
                  <a:lnTo>
                    <a:pt x="159067" y="585788"/>
                  </a:lnTo>
                  <a:cubicBezTo>
                    <a:pt x="171450" y="593407"/>
                    <a:pt x="185738" y="601028"/>
                    <a:pt x="199073" y="607695"/>
                  </a:cubicBezTo>
                  <a:lnTo>
                    <a:pt x="196215" y="615315"/>
                  </a:lnTo>
                  <a:close/>
                  <a:moveTo>
                    <a:pt x="605790" y="599122"/>
                  </a:moveTo>
                  <a:lnTo>
                    <a:pt x="602932" y="590550"/>
                  </a:lnTo>
                  <a:cubicBezTo>
                    <a:pt x="617220" y="584835"/>
                    <a:pt x="631507" y="579120"/>
                    <a:pt x="645795" y="572453"/>
                  </a:cubicBezTo>
                  <a:lnTo>
                    <a:pt x="649605" y="581025"/>
                  </a:lnTo>
                  <a:cubicBezTo>
                    <a:pt x="635318" y="587692"/>
                    <a:pt x="620078" y="593407"/>
                    <a:pt x="605790" y="599122"/>
                  </a:cubicBezTo>
                  <a:close/>
                  <a:moveTo>
                    <a:pt x="116205" y="564832"/>
                  </a:moveTo>
                  <a:cubicBezTo>
                    <a:pt x="104775" y="554355"/>
                    <a:pt x="93345" y="543878"/>
                    <a:pt x="82867" y="531495"/>
                  </a:cubicBezTo>
                  <a:lnTo>
                    <a:pt x="89535" y="525780"/>
                  </a:lnTo>
                  <a:cubicBezTo>
                    <a:pt x="99060" y="537210"/>
                    <a:pt x="110490" y="548640"/>
                    <a:pt x="121920" y="558165"/>
                  </a:cubicBezTo>
                  <a:lnTo>
                    <a:pt x="116205" y="564832"/>
                  </a:lnTo>
                  <a:close/>
                  <a:moveTo>
                    <a:pt x="55245" y="493395"/>
                  </a:moveTo>
                  <a:cubicBezTo>
                    <a:pt x="52388" y="489585"/>
                    <a:pt x="50482" y="485775"/>
                    <a:pt x="47625" y="481013"/>
                  </a:cubicBezTo>
                  <a:cubicBezTo>
                    <a:pt x="41910" y="471488"/>
                    <a:pt x="37147" y="461963"/>
                    <a:pt x="32385" y="451485"/>
                  </a:cubicBezTo>
                  <a:lnTo>
                    <a:pt x="40957" y="447675"/>
                  </a:lnTo>
                  <a:cubicBezTo>
                    <a:pt x="45720" y="457200"/>
                    <a:pt x="50482" y="466725"/>
                    <a:pt x="55245" y="476250"/>
                  </a:cubicBezTo>
                  <a:cubicBezTo>
                    <a:pt x="57150" y="480060"/>
                    <a:pt x="60007" y="483870"/>
                    <a:pt x="61913" y="487680"/>
                  </a:cubicBezTo>
                  <a:lnTo>
                    <a:pt x="55245" y="493395"/>
                  </a:lnTo>
                  <a:close/>
                  <a:moveTo>
                    <a:pt x="17145" y="408622"/>
                  </a:moveTo>
                  <a:cubicBezTo>
                    <a:pt x="12382" y="394335"/>
                    <a:pt x="9525" y="378142"/>
                    <a:pt x="6667" y="362902"/>
                  </a:cubicBezTo>
                  <a:lnTo>
                    <a:pt x="15240" y="360997"/>
                  </a:lnTo>
                  <a:cubicBezTo>
                    <a:pt x="18097" y="376238"/>
                    <a:pt x="21907" y="391478"/>
                    <a:pt x="25717" y="405765"/>
                  </a:cubicBezTo>
                  <a:lnTo>
                    <a:pt x="17145" y="408622"/>
                  </a:lnTo>
                  <a:close/>
                  <a:moveTo>
                    <a:pt x="952" y="316230"/>
                  </a:moveTo>
                  <a:cubicBezTo>
                    <a:pt x="0" y="305752"/>
                    <a:pt x="0" y="295275"/>
                    <a:pt x="0" y="284797"/>
                  </a:cubicBezTo>
                  <a:cubicBezTo>
                    <a:pt x="0" y="280035"/>
                    <a:pt x="0" y="274320"/>
                    <a:pt x="0" y="269557"/>
                  </a:cubicBezTo>
                  <a:lnTo>
                    <a:pt x="9525" y="269557"/>
                  </a:lnTo>
                  <a:cubicBezTo>
                    <a:pt x="9525" y="274320"/>
                    <a:pt x="9525" y="279082"/>
                    <a:pt x="9525" y="284797"/>
                  </a:cubicBezTo>
                  <a:cubicBezTo>
                    <a:pt x="9525" y="295275"/>
                    <a:pt x="9525" y="305752"/>
                    <a:pt x="10477" y="316230"/>
                  </a:cubicBezTo>
                  <a:lnTo>
                    <a:pt x="952" y="316230"/>
                  </a:lnTo>
                  <a:close/>
                  <a:moveTo>
                    <a:pt x="12382" y="223838"/>
                  </a:moveTo>
                  <a:lnTo>
                    <a:pt x="2857" y="222885"/>
                  </a:lnTo>
                  <a:cubicBezTo>
                    <a:pt x="4763" y="207645"/>
                    <a:pt x="6667" y="192405"/>
                    <a:pt x="9525" y="176213"/>
                  </a:cubicBezTo>
                  <a:lnTo>
                    <a:pt x="18097" y="178117"/>
                  </a:lnTo>
                  <a:cubicBezTo>
                    <a:pt x="16192" y="193357"/>
                    <a:pt x="14288" y="208597"/>
                    <a:pt x="12382" y="223838"/>
                  </a:cubicBezTo>
                  <a:close/>
                  <a:moveTo>
                    <a:pt x="29527" y="133350"/>
                  </a:moveTo>
                  <a:lnTo>
                    <a:pt x="20955" y="131445"/>
                  </a:lnTo>
                  <a:cubicBezTo>
                    <a:pt x="24765" y="117157"/>
                    <a:pt x="29527" y="101917"/>
                    <a:pt x="34290" y="86677"/>
                  </a:cubicBezTo>
                  <a:lnTo>
                    <a:pt x="42863" y="89535"/>
                  </a:lnTo>
                  <a:cubicBezTo>
                    <a:pt x="37147" y="103822"/>
                    <a:pt x="33338" y="118110"/>
                    <a:pt x="29527" y="133350"/>
                  </a:cubicBezTo>
                  <a:close/>
                  <a:moveTo>
                    <a:pt x="57150" y="45720"/>
                  </a:moveTo>
                  <a:lnTo>
                    <a:pt x="48577" y="42863"/>
                  </a:lnTo>
                  <a:cubicBezTo>
                    <a:pt x="54292" y="28575"/>
                    <a:pt x="60007" y="14288"/>
                    <a:pt x="66675" y="0"/>
                  </a:cubicBezTo>
                  <a:lnTo>
                    <a:pt x="75247" y="3810"/>
                  </a:lnTo>
                  <a:cubicBezTo>
                    <a:pt x="68580" y="17145"/>
                    <a:pt x="62865" y="31432"/>
                    <a:pt x="5715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2" name="Google Shape;212;p25"/>
          <p:cNvSpPr/>
          <p:nvPr/>
        </p:nvSpPr>
        <p:spPr>
          <a:xfrm rot="8321483">
            <a:off x="4588482" y="4818007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C5E6DE3-67BE-4770-B639-684C41AD1D06}"/>
              </a:ext>
            </a:extLst>
          </p:cNvPr>
          <p:cNvGrpSpPr/>
          <p:nvPr/>
        </p:nvGrpSpPr>
        <p:grpSpPr>
          <a:xfrm>
            <a:off x="224249" y="4910612"/>
            <a:ext cx="1581011" cy="1471578"/>
            <a:chOff x="965511" y="1981750"/>
            <a:chExt cx="2641302" cy="2642915"/>
          </a:xfrm>
        </p:grpSpPr>
        <p:sp>
          <p:nvSpPr>
            <p:cNvPr id="43" name="Google Shape;191;p25">
              <a:extLst>
                <a:ext uri="{FF2B5EF4-FFF2-40B4-BE49-F238E27FC236}">
                  <a16:creationId xmlns:a16="http://schemas.microsoft.com/office/drawing/2014/main" id="{FC3E9231-6CBC-48F8-8D5C-78B904A05D5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192;p25">
              <a:extLst>
                <a:ext uri="{FF2B5EF4-FFF2-40B4-BE49-F238E27FC236}">
                  <a16:creationId xmlns:a16="http://schemas.microsoft.com/office/drawing/2014/main" id="{7A2C9CA1-D2B1-4AE4-B40D-60C246683B80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صورة 40">
              <a:extLst>
                <a:ext uri="{FF2B5EF4-FFF2-40B4-BE49-F238E27FC236}">
                  <a16:creationId xmlns:a16="http://schemas.microsoft.com/office/drawing/2014/main" id="{F9A93190-8EEA-4E61-99A0-877D55E3E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13" name="Google Shape;213;p25"/>
          <p:cNvGrpSpPr/>
          <p:nvPr/>
        </p:nvGrpSpPr>
        <p:grpSpPr>
          <a:xfrm>
            <a:off x="2736025" y="1212622"/>
            <a:ext cx="437755" cy="371306"/>
            <a:chOff x="9479277" y="3818260"/>
            <a:chExt cx="437755" cy="434298"/>
          </a:xfrm>
        </p:grpSpPr>
        <p:sp>
          <p:nvSpPr>
            <p:cNvPr id="214" name="Google Shape;214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مجموعة 44">
            <a:extLst>
              <a:ext uri="{FF2B5EF4-FFF2-40B4-BE49-F238E27FC236}">
                <a16:creationId xmlns:a16="http://schemas.microsoft.com/office/drawing/2014/main" id="{FD0907D1-E9CE-4F4C-87A5-F346DD6980CB}"/>
              </a:ext>
            </a:extLst>
          </p:cNvPr>
          <p:cNvGrpSpPr/>
          <p:nvPr/>
        </p:nvGrpSpPr>
        <p:grpSpPr>
          <a:xfrm>
            <a:off x="3227748" y="266233"/>
            <a:ext cx="5643367" cy="956262"/>
            <a:chOff x="4227209" y="332478"/>
            <a:chExt cx="5643367" cy="956262"/>
          </a:xfrm>
        </p:grpSpPr>
        <p:sp>
          <p:nvSpPr>
            <p:cNvPr id="46" name="Google Shape;331;p29">
              <a:extLst>
                <a:ext uri="{FF2B5EF4-FFF2-40B4-BE49-F238E27FC236}">
                  <a16:creationId xmlns:a16="http://schemas.microsoft.com/office/drawing/2014/main" id="{5AD016D3-FDF9-43CB-AD3A-E1583F4DFB0A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" name="Google Shape;332;p29">
              <a:extLst>
                <a:ext uri="{FF2B5EF4-FFF2-40B4-BE49-F238E27FC236}">
                  <a16:creationId xmlns:a16="http://schemas.microsoft.com/office/drawing/2014/main" id="{5408D757-0A35-497A-9CEF-73E1699CD400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9" name="Google Shape;333;p29">
                <a:extLst>
                  <a:ext uri="{FF2B5EF4-FFF2-40B4-BE49-F238E27FC236}">
                    <a16:creationId xmlns:a16="http://schemas.microsoft.com/office/drawing/2014/main" id="{D9A92933-A15C-418E-9F36-C4E172F25EC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4;p29">
                <a:extLst>
                  <a:ext uri="{FF2B5EF4-FFF2-40B4-BE49-F238E27FC236}">
                    <a16:creationId xmlns:a16="http://schemas.microsoft.com/office/drawing/2014/main" id="{B57A882E-F7F5-4FE0-A557-B3EE6269894E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5;p29">
                <a:extLst>
                  <a:ext uri="{FF2B5EF4-FFF2-40B4-BE49-F238E27FC236}">
                    <a16:creationId xmlns:a16="http://schemas.microsoft.com/office/drawing/2014/main" id="{168B4F62-7465-4020-AD34-FF072C77C54C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6;p29">
                <a:extLst>
                  <a:ext uri="{FF2B5EF4-FFF2-40B4-BE49-F238E27FC236}">
                    <a16:creationId xmlns:a16="http://schemas.microsoft.com/office/drawing/2014/main" id="{634B14B5-CA8C-41BD-8660-1A68CDC67F8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7;p29">
                <a:extLst>
                  <a:ext uri="{FF2B5EF4-FFF2-40B4-BE49-F238E27FC236}">
                    <a16:creationId xmlns:a16="http://schemas.microsoft.com/office/drawing/2014/main" id="{4E6E2619-086C-4174-B880-9F26BA8E26B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8;p29">
                <a:extLst>
                  <a:ext uri="{FF2B5EF4-FFF2-40B4-BE49-F238E27FC236}">
                    <a16:creationId xmlns:a16="http://schemas.microsoft.com/office/drawing/2014/main" id="{29818587-A496-450F-B8DD-B99101740378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9;p29">
                <a:extLst>
                  <a:ext uri="{FF2B5EF4-FFF2-40B4-BE49-F238E27FC236}">
                    <a16:creationId xmlns:a16="http://schemas.microsoft.com/office/drawing/2014/main" id="{9A549A17-1D8A-4D3B-A55B-1EDE7CA2E49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0;p29">
                <a:extLst>
                  <a:ext uri="{FF2B5EF4-FFF2-40B4-BE49-F238E27FC236}">
                    <a16:creationId xmlns:a16="http://schemas.microsoft.com/office/drawing/2014/main" id="{EE79815B-A2F2-4414-937C-97352444D7E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1;p29">
                <a:extLst>
                  <a:ext uri="{FF2B5EF4-FFF2-40B4-BE49-F238E27FC236}">
                    <a16:creationId xmlns:a16="http://schemas.microsoft.com/office/drawing/2014/main" id="{068F9426-BEA5-4FE1-AA98-F8949D9AEFA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2;p29">
                <a:extLst>
                  <a:ext uri="{FF2B5EF4-FFF2-40B4-BE49-F238E27FC236}">
                    <a16:creationId xmlns:a16="http://schemas.microsoft.com/office/drawing/2014/main" id="{89C991A3-4684-4D07-B94F-40FFA234CE7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3;p29">
                <a:extLst>
                  <a:ext uri="{FF2B5EF4-FFF2-40B4-BE49-F238E27FC236}">
                    <a16:creationId xmlns:a16="http://schemas.microsoft.com/office/drawing/2014/main" id="{71A406DB-5D0C-4329-A190-0D58FCBF9B2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4;p29">
                <a:extLst>
                  <a:ext uri="{FF2B5EF4-FFF2-40B4-BE49-F238E27FC236}">
                    <a16:creationId xmlns:a16="http://schemas.microsoft.com/office/drawing/2014/main" id="{0E3C49E2-10FA-467C-ACC7-F087731B55D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" name="مستطيل 47">
              <a:extLst>
                <a:ext uri="{FF2B5EF4-FFF2-40B4-BE49-F238E27FC236}">
                  <a16:creationId xmlns:a16="http://schemas.microsoft.com/office/drawing/2014/main" id="{F0CEBE3B-201F-4231-93A8-0CAB43DFB304}"/>
                </a:ext>
              </a:extLst>
            </p:cNvPr>
            <p:cNvSpPr/>
            <p:nvPr/>
          </p:nvSpPr>
          <p:spPr>
            <a:xfrm>
              <a:off x="5796914" y="342601"/>
              <a:ext cx="24416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</a:p>
          </p:txBody>
        </p:sp>
      </p:grpSp>
      <p:sp>
        <p:nvSpPr>
          <p:cNvPr id="210" name="Google Shape;210;p25"/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394;p31">
            <a:extLst>
              <a:ext uri="{FF2B5EF4-FFF2-40B4-BE49-F238E27FC236}">
                <a16:creationId xmlns:a16="http://schemas.microsoft.com/office/drawing/2014/main" id="{D5829523-AABC-450A-97E9-133E9A005158}"/>
              </a:ext>
            </a:extLst>
          </p:cNvPr>
          <p:cNvSpPr/>
          <p:nvPr/>
        </p:nvSpPr>
        <p:spPr>
          <a:xfrm>
            <a:off x="6321516" y="2568133"/>
            <a:ext cx="3845562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6" name="Google Shape;216;p25"/>
          <p:cNvGrpSpPr/>
          <p:nvPr/>
        </p:nvGrpSpPr>
        <p:grpSpPr>
          <a:xfrm>
            <a:off x="9183579" y="3099419"/>
            <a:ext cx="437755" cy="434298"/>
            <a:chOff x="9479277" y="3818260"/>
            <a:chExt cx="437755" cy="434298"/>
          </a:xfrm>
        </p:grpSpPr>
        <p:sp>
          <p:nvSpPr>
            <p:cNvPr id="217" name="Google Shape;217;p25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5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138A971A-51EB-41A7-81B9-B3EE9D5B0FDB}"/>
              </a:ext>
            </a:extLst>
          </p:cNvPr>
          <p:cNvSpPr/>
          <p:nvPr/>
        </p:nvSpPr>
        <p:spPr>
          <a:xfrm>
            <a:off x="7214847" y="2910612"/>
            <a:ext cx="162416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7000" b="1">
                <a:ln w="0"/>
                <a:solidFill>
                  <a:schemeClr val="accent6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تأكد : </a:t>
            </a:r>
            <a:endParaRPr lang="ar-SA" sz="7000" b="1" cap="none" spc="0">
              <a:ln w="0"/>
              <a:solidFill>
                <a:schemeClr val="accent6">
                  <a:lumMod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66" name="Google Shape;948;p43">
            <a:extLst>
              <a:ext uri="{FF2B5EF4-FFF2-40B4-BE49-F238E27FC236}">
                <a16:creationId xmlns:a16="http://schemas.microsoft.com/office/drawing/2014/main" id="{BA2EFF19-6550-48B6-AC7A-7BD78BA4E415}"/>
              </a:ext>
            </a:extLst>
          </p:cNvPr>
          <p:cNvSpPr/>
          <p:nvPr/>
        </p:nvSpPr>
        <p:spPr>
          <a:xfrm>
            <a:off x="6510832" y="428613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965;p43">
            <a:extLst>
              <a:ext uri="{FF2B5EF4-FFF2-40B4-BE49-F238E27FC236}">
                <a16:creationId xmlns:a16="http://schemas.microsoft.com/office/drawing/2014/main" id="{764EFA2E-5F34-447E-A789-05097D4BA631}"/>
              </a:ext>
            </a:extLst>
          </p:cNvPr>
          <p:cNvSpPr/>
          <p:nvPr/>
        </p:nvSpPr>
        <p:spPr>
          <a:xfrm rot="-4819795">
            <a:off x="7377841" y="393394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ABCD9DF-C641-441F-9B9D-A68E7496A9C7}"/>
              </a:ext>
            </a:extLst>
          </p:cNvPr>
          <p:cNvSpPr/>
          <p:nvPr/>
        </p:nvSpPr>
        <p:spPr>
          <a:xfrm>
            <a:off x="6952403" y="4958892"/>
            <a:ext cx="1468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168</a:t>
            </a:r>
          </a:p>
        </p:txBody>
      </p:sp>
      <p:sp>
        <p:nvSpPr>
          <p:cNvPr id="74" name="Google Shape;229;p26">
            <a:extLst>
              <a:ext uri="{FF2B5EF4-FFF2-40B4-BE49-F238E27FC236}">
                <a16:creationId xmlns:a16="http://schemas.microsoft.com/office/drawing/2014/main" id="{08D2783F-FCC8-4581-ADA3-7494D89065D9}"/>
              </a:ext>
            </a:extLst>
          </p:cNvPr>
          <p:cNvSpPr/>
          <p:nvPr/>
        </p:nvSpPr>
        <p:spPr>
          <a:xfrm flipH="1">
            <a:off x="11160016" y="1836252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561395E3-BCF4-460C-9E2D-AA10D9DD8B95}"/>
              </a:ext>
            </a:extLst>
          </p:cNvPr>
          <p:cNvGrpSpPr/>
          <p:nvPr/>
        </p:nvGrpSpPr>
        <p:grpSpPr>
          <a:xfrm rot="16200000">
            <a:off x="-636984" y="3733911"/>
            <a:ext cx="2223731" cy="425003"/>
            <a:chOff x="127098" y="6235791"/>
            <a:chExt cx="1682038" cy="425003"/>
          </a:xfrm>
        </p:grpSpPr>
        <p:sp>
          <p:nvSpPr>
            <p:cNvPr id="62" name="مربع نص 61">
              <a:extLst>
                <a:ext uri="{FF2B5EF4-FFF2-40B4-BE49-F238E27FC236}">
                  <a16:creationId xmlns:a16="http://schemas.microsoft.com/office/drawing/2014/main" id="{10D2C497-65CA-4095-8692-AD0E23DBB06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3" name="صورة 62">
              <a:extLst>
                <a:ext uri="{FF2B5EF4-FFF2-40B4-BE49-F238E27FC236}">
                  <a16:creationId xmlns:a16="http://schemas.microsoft.com/office/drawing/2014/main" id="{95D110F8-DC1F-42EF-A737-F0E23A865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6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71EB6735-2692-4A59-B6F7-E74B5E3BB3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6015" b="6015"/>
          <a:stretch/>
        </p:blipFill>
        <p:spPr>
          <a:xfrm>
            <a:off x="9286058" y="4566289"/>
            <a:ext cx="1945722" cy="109446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6EED4E-2F6E-42C2-8C6D-868D9F986B2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95784" y="2025365"/>
            <a:ext cx="2972498" cy="1085952"/>
          </a:xfrm>
          <a:prstGeom prst="rect">
            <a:avLst/>
          </a:prstGeom>
        </p:spPr>
      </p:pic>
      <p:pic>
        <p:nvPicPr>
          <p:cNvPr id="70" name="صورة 69">
            <a:extLst>
              <a:ext uri="{FF2B5EF4-FFF2-40B4-BE49-F238E27FC236}">
                <a16:creationId xmlns:a16="http://schemas.microsoft.com/office/drawing/2014/main" id="{3DE25D10-C515-4E54-B5AA-00450B70D6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9359" y="642122"/>
            <a:ext cx="1963062" cy="2109194"/>
          </a:xfrm>
          <a:prstGeom prst="rect">
            <a:avLst/>
          </a:prstGeom>
        </p:spPr>
      </p:pic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531AFE31-6CD1-4AE3-AB75-33B027A8B82B}"/>
              </a:ext>
            </a:extLst>
          </p:cNvPr>
          <p:cNvSpPr/>
          <p:nvPr/>
        </p:nvSpPr>
        <p:spPr>
          <a:xfrm rot="-4819795">
            <a:off x="10288184" y="461096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29"/>
          <p:cNvGrpSpPr/>
          <p:nvPr/>
        </p:nvGrpSpPr>
        <p:grpSpPr>
          <a:xfrm>
            <a:off x="3280533" y="320114"/>
            <a:ext cx="5643367" cy="956262"/>
            <a:chOff x="3014662" y="2771551"/>
            <a:chExt cx="6158864" cy="1313907"/>
          </a:xfrm>
        </p:grpSpPr>
        <p:sp>
          <p:nvSpPr>
            <p:cNvPr id="331" name="Google Shape;331;p29"/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2" name="Google Shape;332;p29"/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333" name="Google Shape;333;p29"/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29"/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29"/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29"/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29"/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29"/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29"/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9"/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29"/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29"/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29"/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5" name="Google Shape;345;p29"/>
          <p:cNvGrpSpPr/>
          <p:nvPr/>
        </p:nvGrpSpPr>
        <p:grpSpPr>
          <a:xfrm>
            <a:off x="1387947" y="2302610"/>
            <a:ext cx="8719171" cy="3916200"/>
            <a:chOff x="1632025" y="2099075"/>
            <a:chExt cx="3922609" cy="3916200"/>
          </a:xfrm>
        </p:grpSpPr>
        <p:sp>
          <p:nvSpPr>
            <p:cNvPr id="346" name="Google Shape;346;p29"/>
            <p:cNvSpPr/>
            <p:nvPr/>
          </p:nvSpPr>
          <p:spPr>
            <a:xfrm>
              <a:off x="1638434" y="2099075"/>
              <a:ext cx="3916200" cy="39162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1632025" y="2104884"/>
              <a:ext cx="3916200" cy="7830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 txBox="1">
            <a:spLocks noGrp="1"/>
          </p:cNvSpPr>
          <p:nvPr>
            <p:ph type="title"/>
          </p:nvPr>
        </p:nvSpPr>
        <p:spPr>
          <a:xfrm>
            <a:off x="4886127" y="282537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r>
              <a:rPr lang="ar-SA" sz="5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التغير المئوي </a:t>
            </a:r>
            <a:endParaRPr sz="5000">
              <a:solidFill>
                <a:srgbClr val="FF0000"/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356" name="Google Shape;356;p29"/>
          <p:cNvGrpSpPr/>
          <p:nvPr/>
        </p:nvGrpSpPr>
        <p:grpSpPr>
          <a:xfrm>
            <a:off x="645483" y="571110"/>
            <a:ext cx="1320998" cy="1265866"/>
            <a:chOff x="1862977" y="593376"/>
            <a:chExt cx="1320998" cy="1265866"/>
          </a:xfrm>
        </p:grpSpPr>
        <p:sp>
          <p:nvSpPr>
            <p:cNvPr id="357" name="Google Shape;357;p29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0" name="Google Shape;360;p29"/>
          <p:cNvSpPr/>
          <p:nvPr/>
        </p:nvSpPr>
        <p:spPr>
          <a:xfrm rot="2672499">
            <a:off x="749484" y="2284473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CDA294E-04F0-432A-AA28-A6AFD2863EFB}"/>
              </a:ext>
            </a:extLst>
          </p:cNvPr>
          <p:cNvGrpSpPr/>
          <p:nvPr/>
        </p:nvGrpSpPr>
        <p:grpSpPr>
          <a:xfrm>
            <a:off x="10553566" y="5140032"/>
            <a:ext cx="1213438" cy="1251333"/>
            <a:chOff x="965511" y="1981750"/>
            <a:chExt cx="2641302" cy="2642915"/>
          </a:xfrm>
        </p:grpSpPr>
        <p:sp>
          <p:nvSpPr>
            <p:cNvPr id="35" name="Google Shape;191;p25">
              <a:extLst>
                <a:ext uri="{FF2B5EF4-FFF2-40B4-BE49-F238E27FC236}">
                  <a16:creationId xmlns:a16="http://schemas.microsoft.com/office/drawing/2014/main" id="{EEA2D63F-4F53-4E45-8621-187BBC2B499F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92;p25">
              <a:extLst>
                <a:ext uri="{FF2B5EF4-FFF2-40B4-BE49-F238E27FC236}">
                  <a16:creationId xmlns:a16="http://schemas.microsoft.com/office/drawing/2014/main" id="{6E03C716-87A0-4BBB-96B3-0E00CBED9B28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CFE16ABD-26F0-4F3A-BDFC-7846A1058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5186" y="2869577"/>
              <a:ext cx="1169130" cy="912917"/>
            </a:xfrm>
            <a:prstGeom prst="rect">
              <a:avLst/>
            </a:prstGeom>
          </p:spPr>
        </p:pic>
      </p:grpSp>
      <p:grpSp>
        <p:nvGrpSpPr>
          <p:cNvPr id="38" name="Google Shape;266;p27">
            <a:extLst>
              <a:ext uri="{FF2B5EF4-FFF2-40B4-BE49-F238E27FC236}">
                <a16:creationId xmlns:a16="http://schemas.microsoft.com/office/drawing/2014/main" id="{68D03591-E670-423C-A581-63A8E3A17513}"/>
              </a:ext>
            </a:extLst>
          </p:cNvPr>
          <p:cNvGrpSpPr/>
          <p:nvPr/>
        </p:nvGrpSpPr>
        <p:grpSpPr>
          <a:xfrm rot="2112144">
            <a:off x="10947089" y="5180461"/>
            <a:ext cx="1026228" cy="311879"/>
            <a:chOff x="5438339" y="233749"/>
            <a:chExt cx="5585545" cy="1279581"/>
          </a:xfrm>
        </p:grpSpPr>
        <p:sp>
          <p:nvSpPr>
            <p:cNvPr id="39" name="Google Shape;267;p27">
              <a:extLst>
                <a:ext uri="{FF2B5EF4-FFF2-40B4-BE49-F238E27FC236}">
                  <a16:creationId xmlns:a16="http://schemas.microsoft.com/office/drawing/2014/main" id="{D342BA7E-B803-4577-AB8E-23894B80FDCF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268;p27">
              <a:extLst>
                <a:ext uri="{FF2B5EF4-FFF2-40B4-BE49-F238E27FC236}">
                  <a16:creationId xmlns:a16="http://schemas.microsoft.com/office/drawing/2014/main" id="{717E612A-0CC3-4692-87D3-B95951CA2F65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269;p27">
              <a:extLst>
                <a:ext uri="{FF2B5EF4-FFF2-40B4-BE49-F238E27FC236}">
                  <a16:creationId xmlns:a16="http://schemas.microsoft.com/office/drawing/2014/main" id="{BCBD8826-C399-476F-A580-C394A4C480B0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270;p27">
              <a:extLst>
                <a:ext uri="{FF2B5EF4-FFF2-40B4-BE49-F238E27FC236}">
                  <a16:creationId xmlns:a16="http://schemas.microsoft.com/office/drawing/2014/main" id="{2056DECC-1363-498D-A8F4-56921B42814F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71;p27">
              <a:extLst>
                <a:ext uri="{FF2B5EF4-FFF2-40B4-BE49-F238E27FC236}">
                  <a16:creationId xmlns:a16="http://schemas.microsoft.com/office/drawing/2014/main" id="{767DBEC0-94FF-4D0D-870D-1D626982F11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272;p27">
              <a:extLst>
                <a:ext uri="{FF2B5EF4-FFF2-40B4-BE49-F238E27FC236}">
                  <a16:creationId xmlns:a16="http://schemas.microsoft.com/office/drawing/2014/main" id="{F8B33790-42DE-43B6-9E0D-16CB34225910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273;p27">
              <a:extLst>
                <a:ext uri="{FF2B5EF4-FFF2-40B4-BE49-F238E27FC236}">
                  <a16:creationId xmlns:a16="http://schemas.microsoft.com/office/drawing/2014/main" id="{6AF1FA20-B209-416D-A2F8-688342732E70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274;p27">
              <a:extLst>
                <a:ext uri="{FF2B5EF4-FFF2-40B4-BE49-F238E27FC236}">
                  <a16:creationId xmlns:a16="http://schemas.microsoft.com/office/drawing/2014/main" id="{BD26BB00-16F2-4C38-9833-1682A4F31116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275;p27">
              <a:extLst>
                <a:ext uri="{FF2B5EF4-FFF2-40B4-BE49-F238E27FC236}">
                  <a16:creationId xmlns:a16="http://schemas.microsoft.com/office/drawing/2014/main" id="{6B0AA762-845E-4DDF-B06D-1AEFB80ECFDD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276;p27">
              <a:extLst>
                <a:ext uri="{FF2B5EF4-FFF2-40B4-BE49-F238E27FC236}">
                  <a16:creationId xmlns:a16="http://schemas.microsoft.com/office/drawing/2014/main" id="{8A339C78-90A5-43D7-81BB-E547122E8634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277;p27">
              <a:extLst>
                <a:ext uri="{FF2B5EF4-FFF2-40B4-BE49-F238E27FC236}">
                  <a16:creationId xmlns:a16="http://schemas.microsoft.com/office/drawing/2014/main" id="{30B4CEB5-4564-42BF-8D00-2B2188E02BDD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278;p27">
              <a:extLst>
                <a:ext uri="{FF2B5EF4-FFF2-40B4-BE49-F238E27FC236}">
                  <a16:creationId xmlns:a16="http://schemas.microsoft.com/office/drawing/2014/main" id="{2E02B6F0-3CCA-42A6-B301-B06FD73ECC97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93EE10F-94E5-406F-A1F3-B46F35434342}"/>
              </a:ext>
            </a:extLst>
          </p:cNvPr>
          <p:cNvSpPr/>
          <p:nvPr/>
        </p:nvSpPr>
        <p:spPr>
          <a:xfrm>
            <a:off x="645483" y="765677"/>
            <a:ext cx="125226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169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8A1C84B-3782-44CB-B352-D35F46E0E3C2}"/>
              </a:ext>
            </a:extLst>
          </p:cNvPr>
          <p:cNvSpPr/>
          <p:nvPr/>
        </p:nvSpPr>
        <p:spPr>
          <a:xfrm>
            <a:off x="339876" y="5009502"/>
            <a:ext cx="160865" cy="152877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992AC4CA-BD80-467D-9440-0ECC42A3BFAE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88426A4C-27DE-4032-8A50-9FF05416738F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6" name="صورة 55">
              <a:extLst>
                <a:ext uri="{FF2B5EF4-FFF2-40B4-BE49-F238E27FC236}">
                  <a16:creationId xmlns:a16="http://schemas.microsoft.com/office/drawing/2014/main" id="{60A05C79-90FB-4ED9-A8C3-85C2DAC3B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0" name="Google Shape;394;p31">
            <a:extLst>
              <a:ext uri="{FF2B5EF4-FFF2-40B4-BE49-F238E27FC236}">
                <a16:creationId xmlns:a16="http://schemas.microsoft.com/office/drawing/2014/main" id="{0B47B3F6-BF83-41F2-A1C2-94AB315FF6A6}"/>
              </a:ext>
            </a:extLst>
          </p:cNvPr>
          <p:cNvSpPr/>
          <p:nvPr/>
        </p:nvSpPr>
        <p:spPr>
          <a:xfrm>
            <a:off x="7080634" y="1253405"/>
            <a:ext cx="2456745" cy="956262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426;p31">
            <a:extLst>
              <a:ext uri="{FF2B5EF4-FFF2-40B4-BE49-F238E27FC236}">
                <a16:creationId xmlns:a16="http://schemas.microsoft.com/office/drawing/2014/main" id="{C7AA0BF1-A0CF-427F-8572-C0B650F1C667}"/>
              </a:ext>
            </a:extLst>
          </p:cNvPr>
          <p:cNvSpPr/>
          <p:nvPr/>
        </p:nvSpPr>
        <p:spPr>
          <a:xfrm rot="-4821980">
            <a:off x="8790614" y="1180891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صورة 73">
            <a:extLst>
              <a:ext uri="{FF2B5EF4-FFF2-40B4-BE49-F238E27FC236}">
                <a16:creationId xmlns:a16="http://schemas.microsoft.com/office/drawing/2014/main" id="{DAA99D66-5AB4-4173-A7CF-B3A4923F6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381" y="705105"/>
            <a:ext cx="1963062" cy="2109194"/>
          </a:xfrm>
          <a:prstGeom prst="rect">
            <a:avLst/>
          </a:prstGeom>
        </p:spPr>
      </p:pic>
      <p:grpSp>
        <p:nvGrpSpPr>
          <p:cNvPr id="58" name="Google Shape;266;p27">
            <a:extLst>
              <a:ext uri="{FF2B5EF4-FFF2-40B4-BE49-F238E27FC236}">
                <a16:creationId xmlns:a16="http://schemas.microsoft.com/office/drawing/2014/main" id="{9E5E8156-D2E9-481B-BC0F-6EE731AF5126}"/>
              </a:ext>
            </a:extLst>
          </p:cNvPr>
          <p:cNvGrpSpPr/>
          <p:nvPr/>
        </p:nvGrpSpPr>
        <p:grpSpPr>
          <a:xfrm rot="19487856" flipV="1">
            <a:off x="9479807" y="685296"/>
            <a:ext cx="1026228" cy="311879"/>
            <a:chOff x="5438339" y="233749"/>
            <a:chExt cx="5585545" cy="1279581"/>
          </a:xfrm>
        </p:grpSpPr>
        <p:sp>
          <p:nvSpPr>
            <p:cNvPr id="59" name="Google Shape;267;p27">
              <a:extLst>
                <a:ext uri="{FF2B5EF4-FFF2-40B4-BE49-F238E27FC236}">
                  <a16:creationId xmlns:a16="http://schemas.microsoft.com/office/drawing/2014/main" id="{651C6556-2312-4D68-8F5C-F4191D3AE048}"/>
                </a:ext>
              </a:extLst>
            </p:cNvPr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268;p27">
              <a:extLst>
                <a:ext uri="{FF2B5EF4-FFF2-40B4-BE49-F238E27FC236}">
                  <a16:creationId xmlns:a16="http://schemas.microsoft.com/office/drawing/2014/main" id="{C4C3C84B-699C-4776-B30C-57756A4339D1}"/>
                </a:ext>
              </a:extLst>
            </p:cNvPr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269;p27">
              <a:extLst>
                <a:ext uri="{FF2B5EF4-FFF2-40B4-BE49-F238E27FC236}">
                  <a16:creationId xmlns:a16="http://schemas.microsoft.com/office/drawing/2014/main" id="{1FFF63B8-1391-42BA-872E-C29B79FC41F3}"/>
                </a:ext>
              </a:extLst>
            </p:cNvPr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270;p27">
              <a:extLst>
                <a:ext uri="{FF2B5EF4-FFF2-40B4-BE49-F238E27FC236}">
                  <a16:creationId xmlns:a16="http://schemas.microsoft.com/office/drawing/2014/main" id="{9BEC0968-54F8-4C40-9D8A-A1C1339777D6}"/>
                </a:ext>
              </a:extLst>
            </p:cNvPr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271;p27">
              <a:extLst>
                <a:ext uri="{FF2B5EF4-FFF2-40B4-BE49-F238E27FC236}">
                  <a16:creationId xmlns:a16="http://schemas.microsoft.com/office/drawing/2014/main" id="{4DCD06AC-28DF-4483-8E51-1000DAFE56A6}"/>
                </a:ext>
              </a:extLst>
            </p:cNvPr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272;p27">
              <a:extLst>
                <a:ext uri="{FF2B5EF4-FFF2-40B4-BE49-F238E27FC236}">
                  <a16:creationId xmlns:a16="http://schemas.microsoft.com/office/drawing/2014/main" id="{4169075B-37C6-4A9F-A2A6-2C5EBB5928D4}"/>
                </a:ext>
              </a:extLst>
            </p:cNvPr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273;p27">
              <a:extLst>
                <a:ext uri="{FF2B5EF4-FFF2-40B4-BE49-F238E27FC236}">
                  <a16:creationId xmlns:a16="http://schemas.microsoft.com/office/drawing/2014/main" id="{C46D309E-8125-4E69-B6CB-3EC9CFB320B3}"/>
                </a:ext>
              </a:extLst>
            </p:cNvPr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274;p27">
              <a:extLst>
                <a:ext uri="{FF2B5EF4-FFF2-40B4-BE49-F238E27FC236}">
                  <a16:creationId xmlns:a16="http://schemas.microsoft.com/office/drawing/2014/main" id="{51D5997B-DCC9-4A59-925B-5CD95340131C}"/>
                </a:ext>
              </a:extLst>
            </p:cNvPr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275;p27">
              <a:extLst>
                <a:ext uri="{FF2B5EF4-FFF2-40B4-BE49-F238E27FC236}">
                  <a16:creationId xmlns:a16="http://schemas.microsoft.com/office/drawing/2014/main" id="{B9CE8768-CE7A-417A-BE31-6A1B8B1D1C8E}"/>
                </a:ext>
              </a:extLst>
            </p:cNvPr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276;p27">
              <a:extLst>
                <a:ext uri="{FF2B5EF4-FFF2-40B4-BE49-F238E27FC236}">
                  <a16:creationId xmlns:a16="http://schemas.microsoft.com/office/drawing/2014/main" id="{513E6A26-B1BF-4FA5-80D5-ED96C5984FBB}"/>
                </a:ext>
              </a:extLst>
            </p:cNvPr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277;p27">
              <a:extLst>
                <a:ext uri="{FF2B5EF4-FFF2-40B4-BE49-F238E27FC236}">
                  <a16:creationId xmlns:a16="http://schemas.microsoft.com/office/drawing/2014/main" id="{5777D893-4C35-4858-87AE-B87425FF07B3}"/>
                </a:ext>
              </a:extLst>
            </p:cNvPr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278;p27">
              <a:extLst>
                <a:ext uri="{FF2B5EF4-FFF2-40B4-BE49-F238E27FC236}">
                  <a16:creationId xmlns:a16="http://schemas.microsoft.com/office/drawing/2014/main" id="{DFBF29E0-7C65-489F-B823-080A683DE34C}"/>
                </a:ext>
              </a:extLst>
            </p:cNvPr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765F85C-EB98-4634-9EC8-07CD99A71EF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009" y="1657675"/>
            <a:ext cx="2293819" cy="4953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F0588DD-C873-48D5-821F-02FD6F651D5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5828" y="2235007"/>
            <a:ext cx="2103302" cy="75444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8F6FE76-8FB9-4509-A480-573BF4FA393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911" y="2413477"/>
            <a:ext cx="5319221" cy="4343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ECE2EFF-0F17-4826-9CD3-377A980F983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5153" y="2964054"/>
            <a:ext cx="5890770" cy="388654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FD7A4C6-5DF2-4888-BF2B-C2A5FAD258B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0519" y="2964054"/>
            <a:ext cx="1737511" cy="49534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11E5DE7-AD88-4E63-9571-4DE6AB01160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0990" y="3428050"/>
            <a:ext cx="4922947" cy="45724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7D54521-2919-469A-AC2D-9825B6DF75C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6067" y="3899083"/>
            <a:ext cx="5651666" cy="20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7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2"/>
          <p:cNvSpPr/>
          <p:nvPr/>
        </p:nvSpPr>
        <p:spPr>
          <a:xfrm rot="-6800404">
            <a:off x="2370808" y="-164185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5" name="Google Shape;445;p32"/>
          <p:cNvGrpSpPr/>
          <p:nvPr/>
        </p:nvGrpSpPr>
        <p:grpSpPr>
          <a:xfrm rot="2112144">
            <a:off x="6703423" y="1177472"/>
            <a:ext cx="2529871" cy="579563"/>
            <a:chOff x="5438339" y="233749"/>
            <a:chExt cx="5585545" cy="1279581"/>
          </a:xfrm>
        </p:grpSpPr>
        <p:sp>
          <p:nvSpPr>
            <p:cNvPr id="446" name="Google Shape;446;p32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2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32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32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2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32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32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916312E8-5549-49F8-B3CB-B7549F5CBE30}"/>
              </a:ext>
            </a:extLst>
          </p:cNvPr>
          <p:cNvGrpSpPr/>
          <p:nvPr/>
        </p:nvGrpSpPr>
        <p:grpSpPr>
          <a:xfrm>
            <a:off x="570349" y="341583"/>
            <a:ext cx="5643367" cy="956262"/>
            <a:chOff x="4227209" y="332478"/>
            <a:chExt cx="5643367" cy="956262"/>
          </a:xfrm>
        </p:grpSpPr>
        <p:sp>
          <p:nvSpPr>
            <p:cNvPr id="41" name="Google Shape;331;p29">
              <a:extLst>
                <a:ext uri="{FF2B5EF4-FFF2-40B4-BE49-F238E27FC236}">
                  <a16:creationId xmlns:a16="http://schemas.microsoft.com/office/drawing/2014/main" id="{731451F6-09A5-4284-9952-A2E9001256A5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332;p29">
              <a:extLst>
                <a:ext uri="{FF2B5EF4-FFF2-40B4-BE49-F238E27FC236}">
                  <a16:creationId xmlns:a16="http://schemas.microsoft.com/office/drawing/2014/main" id="{5485DB80-2AC5-4125-A6BD-6D13AB902AD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4" name="Google Shape;333;p29">
                <a:extLst>
                  <a:ext uri="{FF2B5EF4-FFF2-40B4-BE49-F238E27FC236}">
                    <a16:creationId xmlns:a16="http://schemas.microsoft.com/office/drawing/2014/main" id="{EBB06FAF-2E3E-461B-82E3-F1CCF475410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4;p29">
                <a:extLst>
                  <a:ext uri="{FF2B5EF4-FFF2-40B4-BE49-F238E27FC236}">
                    <a16:creationId xmlns:a16="http://schemas.microsoft.com/office/drawing/2014/main" id="{B167A6BB-ED0F-416D-866D-3A3F2FD72AA6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5;p29">
                <a:extLst>
                  <a:ext uri="{FF2B5EF4-FFF2-40B4-BE49-F238E27FC236}">
                    <a16:creationId xmlns:a16="http://schemas.microsoft.com/office/drawing/2014/main" id="{E175FD42-1591-4DF8-8D60-940F9FA523D6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6;p29">
                <a:extLst>
                  <a:ext uri="{FF2B5EF4-FFF2-40B4-BE49-F238E27FC236}">
                    <a16:creationId xmlns:a16="http://schemas.microsoft.com/office/drawing/2014/main" id="{28619EB2-AABF-45AB-AFAD-AD9DB73AE6E0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7;p29">
                <a:extLst>
                  <a:ext uri="{FF2B5EF4-FFF2-40B4-BE49-F238E27FC236}">
                    <a16:creationId xmlns:a16="http://schemas.microsoft.com/office/drawing/2014/main" id="{B7F8BFE1-D768-4FA2-BE19-0F328314AC4D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8;p29">
                <a:extLst>
                  <a:ext uri="{FF2B5EF4-FFF2-40B4-BE49-F238E27FC236}">
                    <a16:creationId xmlns:a16="http://schemas.microsoft.com/office/drawing/2014/main" id="{F74CB76D-EF66-4E89-8E04-4DB16BFABF4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9;p29">
                <a:extLst>
                  <a:ext uri="{FF2B5EF4-FFF2-40B4-BE49-F238E27FC236}">
                    <a16:creationId xmlns:a16="http://schemas.microsoft.com/office/drawing/2014/main" id="{4BB2D636-631C-4AF0-8805-F7D8B1247CCB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;p29">
                <a:extLst>
                  <a:ext uri="{FF2B5EF4-FFF2-40B4-BE49-F238E27FC236}">
                    <a16:creationId xmlns:a16="http://schemas.microsoft.com/office/drawing/2014/main" id="{56EF81AB-B18A-4AD4-A5EF-1E5204D22185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1;p29">
                <a:extLst>
                  <a:ext uri="{FF2B5EF4-FFF2-40B4-BE49-F238E27FC236}">
                    <a16:creationId xmlns:a16="http://schemas.microsoft.com/office/drawing/2014/main" id="{6B15EFFB-12D7-46D5-8E8F-776B7DDA0EAC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2;p29">
                <a:extLst>
                  <a:ext uri="{FF2B5EF4-FFF2-40B4-BE49-F238E27FC236}">
                    <a16:creationId xmlns:a16="http://schemas.microsoft.com/office/drawing/2014/main" id="{8A8A4B14-75D3-496C-9FA2-DCE17D7EA0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3;p29">
                <a:extLst>
                  <a:ext uri="{FF2B5EF4-FFF2-40B4-BE49-F238E27FC236}">
                    <a16:creationId xmlns:a16="http://schemas.microsoft.com/office/drawing/2014/main" id="{853374DF-2C10-4068-B245-4EC239A229BF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4;p29">
                <a:extLst>
                  <a:ext uri="{FF2B5EF4-FFF2-40B4-BE49-F238E27FC236}">
                    <a16:creationId xmlns:a16="http://schemas.microsoft.com/office/drawing/2014/main" id="{BE5ED0AD-AA0A-411C-AB18-5CCD230AC481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مستطيل 42">
              <a:extLst>
                <a:ext uri="{FF2B5EF4-FFF2-40B4-BE49-F238E27FC236}">
                  <a16:creationId xmlns:a16="http://schemas.microsoft.com/office/drawing/2014/main" id="{58D5C42E-28D7-4181-952E-C4E70160875E}"/>
                </a:ext>
              </a:extLst>
            </p:cNvPr>
            <p:cNvSpPr/>
            <p:nvPr/>
          </p:nvSpPr>
          <p:spPr>
            <a:xfrm>
              <a:off x="5796914" y="342601"/>
              <a:ext cx="244169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</a:p>
          </p:txBody>
        </p:sp>
      </p:grpSp>
      <p:grpSp>
        <p:nvGrpSpPr>
          <p:cNvPr id="56" name="Google Shape;506;p34">
            <a:extLst>
              <a:ext uri="{FF2B5EF4-FFF2-40B4-BE49-F238E27FC236}">
                <a16:creationId xmlns:a16="http://schemas.microsoft.com/office/drawing/2014/main" id="{3AF8E7BA-692D-4D08-9DF0-9B4B0A8E261B}"/>
              </a:ext>
            </a:extLst>
          </p:cNvPr>
          <p:cNvGrpSpPr/>
          <p:nvPr/>
        </p:nvGrpSpPr>
        <p:grpSpPr>
          <a:xfrm>
            <a:off x="498444" y="4971771"/>
            <a:ext cx="1376539" cy="1376539"/>
            <a:chOff x="5662013" y="3836240"/>
            <a:chExt cx="1962000" cy="1962000"/>
          </a:xfrm>
        </p:grpSpPr>
        <p:sp>
          <p:nvSpPr>
            <p:cNvPr id="57" name="Google Shape;507;p34">
              <a:extLst>
                <a:ext uri="{FF2B5EF4-FFF2-40B4-BE49-F238E27FC236}">
                  <a16:creationId xmlns:a16="http://schemas.microsoft.com/office/drawing/2014/main" id="{9791A577-2086-4E22-BC56-840FCF6DF421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8" name="Google Shape;508;p3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BF0D92A-B9A1-46F2-8407-42A00C8B01B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38" name="صورة 37">
            <a:extLst>
              <a:ext uri="{FF2B5EF4-FFF2-40B4-BE49-F238E27FC236}">
                <a16:creationId xmlns:a16="http://schemas.microsoft.com/office/drawing/2014/main" id="{5C15FA59-DF23-412F-887E-78B24CBCB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59" y="5391640"/>
            <a:ext cx="699810" cy="50831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C3396F0C-7703-4BED-A247-FD523C8AD425}"/>
              </a:ext>
            </a:extLst>
          </p:cNvPr>
          <p:cNvSpPr/>
          <p:nvPr/>
        </p:nvSpPr>
        <p:spPr>
          <a:xfrm>
            <a:off x="1061038" y="5612937"/>
            <a:ext cx="3193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80C45F7-DA25-4840-B493-11C9D208B708}"/>
              </a:ext>
            </a:extLst>
          </p:cNvPr>
          <p:cNvSpPr/>
          <p:nvPr/>
        </p:nvSpPr>
        <p:spPr>
          <a:xfrm>
            <a:off x="324008" y="5301343"/>
            <a:ext cx="231802" cy="121510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3995DDF0-5832-4BF0-B001-ED7580BBE4F2}"/>
              </a:ext>
            </a:extLst>
          </p:cNvPr>
          <p:cNvGrpSpPr/>
          <p:nvPr/>
        </p:nvGrpSpPr>
        <p:grpSpPr>
          <a:xfrm rot="16200000">
            <a:off x="-670308" y="5221308"/>
            <a:ext cx="2223731" cy="425003"/>
            <a:chOff x="127098" y="6235791"/>
            <a:chExt cx="1682038" cy="425003"/>
          </a:xfrm>
        </p:grpSpPr>
        <p:sp>
          <p:nvSpPr>
            <p:cNvPr id="63" name="مربع نص 62">
              <a:extLst>
                <a:ext uri="{FF2B5EF4-FFF2-40B4-BE49-F238E27FC236}">
                  <a16:creationId xmlns:a16="http://schemas.microsoft.com/office/drawing/2014/main" id="{FBF2B921-D27F-45EB-BEC9-7DBCCED1C5C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4" name="صورة 63">
              <a:extLst>
                <a:ext uri="{FF2B5EF4-FFF2-40B4-BE49-F238E27FC236}">
                  <a16:creationId xmlns:a16="http://schemas.microsoft.com/office/drawing/2014/main" id="{F3C0EE51-3B03-46EF-BAA3-BF7CBAEC1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6" name="Google Shape;965;p43">
            <a:extLst>
              <a:ext uri="{FF2B5EF4-FFF2-40B4-BE49-F238E27FC236}">
                <a16:creationId xmlns:a16="http://schemas.microsoft.com/office/drawing/2014/main" id="{09242C81-221C-4357-ADA8-3EA851C4F51A}"/>
              </a:ext>
            </a:extLst>
          </p:cNvPr>
          <p:cNvSpPr/>
          <p:nvPr/>
        </p:nvSpPr>
        <p:spPr>
          <a:xfrm rot="-4819795">
            <a:off x="11109304" y="3163161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572;p36">
            <a:extLst>
              <a:ext uri="{FF2B5EF4-FFF2-40B4-BE49-F238E27FC236}">
                <a16:creationId xmlns:a16="http://schemas.microsoft.com/office/drawing/2014/main" id="{FDFD3400-AA47-4261-B078-4A6F793171B9}"/>
              </a:ext>
            </a:extLst>
          </p:cNvPr>
          <p:cNvGrpSpPr/>
          <p:nvPr/>
        </p:nvGrpSpPr>
        <p:grpSpPr>
          <a:xfrm>
            <a:off x="9474680" y="1841847"/>
            <a:ext cx="2247698" cy="1693501"/>
            <a:chOff x="2306637" y="-2128204"/>
            <a:chExt cx="3136815" cy="3321893"/>
          </a:xfrm>
        </p:grpSpPr>
        <p:sp>
          <p:nvSpPr>
            <p:cNvPr id="68" name="Google Shape;573;p36">
              <a:extLst>
                <a:ext uri="{FF2B5EF4-FFF2-40B4-BE49-F238E27FC236}">
                  <a16:creationId xmlns:a16="http://schemas.microsoft.com/office/drawing/2014/main" id="{34D3FBA4-4EF9-4D9E-9CDC-88042175B14E}"/>
                </a:ext>
              </a:extLst>
            </p:cNvPr>
            <p:cNvSpPr/>
            <p:nvPr/>
          </p:nvSpPr>
          <p:spPr>
            <a:xfrm rot="16200000">
              <a:off x="2214098" y="-2035665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574;p36">
              <a:extLst>
                <a:ext uri="{FF2B5EF4-FFF2-40B4-BE49-F238E27FC236}">
                  <a16:creationId xmlns:a16="http://schemas.microsoft.com/office/drawing/2014/main" id="{133516BC-A9F2-4597-B662-39DA6460FADC}"/>
                </a:ext>
              </a:extLst>
            </p:cNvPr>
            <p:cNvSpPr/>
            <p:nvPr/>
          </p:nvSpPr>
          <p:spPr>
            <a:xfrm rot="16200000">
              <a:off x="2465125" y="-1737534"/>
              <a:ext cx="2921176" cy="2811507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592;p36">
            <a:extLst>
              <a:ext uri="{FF2B5EF4-FFF2-40B4-BE49-F238E27FC236}">
                <a16:creationId xmlns:a16="http://schemas.microsoft.com/office/drawing/2014/main" id="{7036B79F-E264-42DA-9284-E63BF514FBD7}"/>
              </a:ext>
            </a:extLst>
          </p:cNvPr>
          <p:cNvSpPr/>
          <p:nvPr/>
        </p:nvSpPr>
        <p:spPr>
          <a:xfrm rot="-4145336">
            <a:off x="9299806" y="1528636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صورة 70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9B10547B-4427-4F7C-A16C-42EA0C2DE1D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31277" y="821519"/>
            <a:ext cx="1607947" cy="1653369"/>
          </a:xfrm>
          <a:prstGeom prst="rect">
            <a:avLst/>
          </a:prstGeom>
        </p:spPr>
      </p:pic>
      <p:pic>
        <p:nvPicPr>
          <p:cNvPr id="72" name="صورة 71">
            <a:extLst>
              <a:ext uri="{FF2B5EF4-FFF2-40B4-BE49-F238E27FC236}">
                <a16:creationId xmlns:a16="http://schemas.microsoft.com/office/drawing/2014/main" id="{126947A6-3522-465D-8E0F-59835FE790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314170" y="4515231"/>
            <a:ext cx="1320960" cy="1433242"/>
          </a:xfrm>
          <a:prstGeom prst="rect">
            <a:avLst/>
          </a:prstGeom>
        </p:spPr>
      </p:pic>
      <p:pic>
        <p:nvPicPr>
          <p:cNvPr id="73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A6C4CB8A-5C74-4652-A6BD-1EB6AE72EF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t="6015" b="6015"/>
          <a:stretch/>
        </p:blipFill>
        <p:spPr>
          <a:xfrm>
            <a:off x="9149555" y="604371"/>
            <a:ext cx="1618806" cy="910579"/>
          </a:xfrm>
          <a:prstGeom prst="rect">
            <a:avLst/>
          </a:prstGeom>
        </p:spPr>
      </p:pic>
      <p:pic>
        <p:nvPicPr>
          <p:cNvPr id="74" name="صورة 73">
            <a:extLst>
              <a:ext uri="{FF2B5EF4-FFF2-40B4-BE49-F238E27FC236}">
                <a16:creationId xmlns:a16="http://schemas.microsoft.com/office/drawing/2014/main" id="{1286EC6F-29A7-471A-B671-8DE42B1E62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6564" y="5105387"/>
            <a:ext cx="7750380" cy="803551"/>
          </a:xfrm>
          <a:prstGeom prst="rect">
            <a:avLst/>
          </a:prstGeom>
        </p:spPr>
      </p:pic>
      <p:grpSp>
        <p:nvGrpSpPr>
          <p:cNvPr id="75" name="Google Shape;490;p33">
            <a:extLst>
              <a:ext uri="{FF2B5EF4-FFF2-40B4-BE49-F238E27FC236}">
                <a16:creationId xmlns:a16="http://schemas.microsoft.com/office/drawing/2014/main" id="{1C0B8F50-FDA9-4B02-9487-37C98C1BD378}"/>
              </a:ext>
            </a:extLst>
          </p:cNvPr>
          <p:cNvGrpSpPr/>
          <p:nvPr/>
        </p:nvGrpSpPr>
        <p:grpSpPr>
          <a:xfrm>
            <a:off x="9521203" y="4847096"/>
            <a:ext cx="437755" cy="434298"/>
            <a:chOff x="9479277" y="3818260"/>
            <a:chExt cx="437755" cy="434298"/>
          </a:xfrm>
          <a:solidFill>
            <a:srgbClr val="00B050"/>
          </a:solidFill>
        </p:grpSpPr>
        <p:sp>
          <p:nvSpPr>
            <p:cNvPr id="76" name="Google Shape;491;p33">
              <a:extLst>
                <a:ext uri="{FF2B5EF4-FFF2-40B4-BE49-F238E27FC236}">
                  <a16:creationId xmlns:a16="http://schemas.microsoft.com/office/drawing/2014/main" id="{83860FA2-E543-4D98-8CD6-C77E20FE9896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492;p33">
              <a:extLst>
                <a:ext uri="{FF2B5EF4-FFF2-40B4-BE49-F238E27FC236}">
                  <a16:creationId xmlns:a16="http://schemas.microsoft.com/office/drawing/2014/main" id="{1B0FBF3A-D625-450A-A082-10B429FF8B5A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accent4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C6AF8282-7550-455D-B596-75B5E40C7D13}"/>
              </a:ext>
            </a:extLst>
          </p:cNvPr>
          <p:cNvSpPr/>
          <p:nvPr/>
        </p:nvSpPr>
        <p:spPr>
          <a:xfrm>
            <a:off x="9315062" y="2505670"/>
            <a:ext cx="27027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lawi Shafa Italic Fly" pitchFamily="2" charset="-78"/>
              </a:rPr>
              <a:t>TIMSS</a:t>
            </a:r>
            <a:endParaRPr lang="ar-SA" sz="5400" b="0" cap="none" spc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lawi Shafa Italic Fly" pitchFamily="2" charset="-78"/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77C17CF-AB7B-49ED-B6BB-12F48DEF2ACB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8816" y="1972777"/>
            <a:ext cx="5814564" cy="2962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0048" y="1254603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1" y="841730"/>
            <a:chExt cx="3148926" cy="3321894"/>
          </a:xfrm>
        </p:grpSpPr>
        <p:sp>
          <p:nvSpPr>
            <p:cNvPr id="946" name="Google Shape;946;p43"/>
            <p:cNvSpPr/>
            <p:nvPr/>
          </p:nvSpPr>
          <p:spPr>
            <a:xfrm rot="16200000">
              <a:off x="2281267" y="934269"/>
              <a:ext cx="3321894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16200000">
              <a:off x="2321638" y="901972"/>
              <a:ext cx="3243171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2" y="1377968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BB6D5854-FF58-4059-A9C4-58E74697E456}"/>
              </a:ext>
            </a:extLst>
          </p:cNvPr>
          <p:cNvSpPr/>
          <p:nvPr/>
        </p:nvSpPr>
        <p:spPr>
          <a:xfrm>
            <a:off x="5199141" y="2074401"/>
            <a:ext cx="307167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س/ 7صـ 169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نشاط ورقة عمل</a:t>
            </a:r>
          </a:p>
          <a:p>
            <a:pPr algn="ctr"/>
            <a:r>
              <a:rPr lang="ar-SA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</a:p>
        </p:txBody>
      </p:sp>
      <p:pic>
        <p:nvPicPr>
          <p:cNvPr id="37" name="صورة 36" descr="صورة تحتوي على نص, الأسلحة, سكين&#10;&#10;تم إنشاء الوصف تلقائياً">
            <a:hlinkClick r:id="rId6"/>
            <a:extLst>
              <a:ext uri="{FF2B5EF4-FFF2-40B4-BE49-F238E27FC236}">
                <a16:creationId xmlns:a16="http://schemas.microsoft.com/office/drawing/2014/main" id="{F1887E83-18F1-46B8-A28C-41C6DC8E7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545" y="3909746"/>
            <a:ext cx="115252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06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40"/>
          <p:cNvSpPr/>
          <p:nvPr/>
        </p:nvSpPr>
        <p:spPr>
          <a:xfrm rot="10800000">
            <a:off x="746394" y="1043543"/>
            <a:ext cx="10036440" cy="4938157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9E70ED8-23AA-4E1B-B316-55B9678A8BCB}"/>
              </a:ext>
            </a:extLst>
          </p:cNvPr>
          <p:cNvSpPr txBox="1"/>
          <p:nvPr/>
        </p:nvSpPr>
        <p:spPr>
          <a:xfrm>
            <a:off x="1175068" y="1573609"/>
            <a:ext cx="1485279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دليل التقويم </a:t>
            </a:r>
            <a:endParaRPr lang="en-US" sz="1600" b="1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SA" sz="1600" b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كتاب التمارين </a:t>
            </a:r>
          </a:p>
        </p:txBody>
      </p:sp>
      <p:sp>
        <p:nvSpPr>
          <p:cNvPr id="898" name="Google Shape;898;p40"/>
          <p:cNvSpPr txBox="1">
            <a:spLocks noGrp="1"/>
          </p:cNvSpPr>
          <p:nvPr>
            <p:ph type="title"/>
          </p:nvPr>
        </p:nvSpPr>
        <p:spPr>
          <a:xfrm>
            <a:off x="5518176" y="1545925"/>
            <a:ext cx="4872468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ماذا تعلمت ؟</a:t>
            </a:r>
            <a:b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</a:br>
            <a:r>
              <a:rPr lang="ar-SA" sz="8000">
                <a:solidFill>
                  <a:srgbClr val="FF0000"/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endParaRPr sz="8000">
              <a:solidFill>
                <a:srgbClr val="FF0000"/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903" name="Google Shape;903;p40"/>
          <p:cNvGrpSpPr/>
          <p:nvPr/>
        </p:nvGrpSpPr>
        <p:grpSpPr>
          <a:xfrm>
            <a:off x="982675" y="1448285"/>
            <a:ext cx="437755" cy="434298"/>
            <a:chOff x="9479277" y="3818260"/>
            <a:chExt cx="437755" cy="434298"/>
          </a:xfrm>
        </p:grpSpPr>
        <p:sp>
          <p:nvSpPr>
            <p:cNvPr id="904" name="Google Shape;904;p4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2D08C8B-A1FF-4EDD-9147-B7217C01B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650">
            <a:off x="9773074" y="5514088"/>
            <a:ext cx="1297858" cy="471129"/>
          </a:xfrm>
          <a:prstGeom prst="rect">
            <a:avLst/>
          </a:prstGeom>
        </p:spPr>
      </p:pic>
      <p:sp>
        <p:nvSpPr>
          <p:cNvPr id="897" name="Google Shape;897;p40"/>
          <p:cNvSpPr/>
          <p:nvPr/>
        </p:nvSpPr>
        <p:spPr>
          <a:xfrm rot="1936539" flipH="1">
            <a:off x="9160397" y="5301556"/>
            <a:ext cx="2151541" cy="608441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E2E1BB1-7EDF-4D62-85F7-68D59C74A899}"/>
              </a:ext>
            </a:extLst>
          </p:cNvPr>
          <p:cNvSpPr/>
          <p:nvPr/>
        </p:nvSpPr>
        <p:spPr>
          <a:xfrm>
            <a:off x="281165" y="5301343"/>
            <a:ext cx="219579" cy="114698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97052073-5594-4879-B9A6-569D7BAD18A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1DEDB8C5-4296-49A2-8F04-7DFBD01C8322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BDCD90F2-A536-4B97-80DD-B74B71FA4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1" name="Google Shape;330;p29">
            <a:extLst>
              <a:ext uri="{FF2B5EF4-FFF2-40B4-BE49-F238E27FC236}">
                <a16:creationId xmlns:a16="http://schemas.microsoft.com/office/drawing/2014/main" id="{4A189DD4-10C2-4EE4-AE37-EB893712D5B7}"/>
              </a:ext>
            </a:extLst>
          </p:cNvPr>
          <p:cNvGrpSpPr/>
          <p:nvPr/>
        </p:nvGrpSpPr>
        <p:grpSpPr>
          <a:xfrm>
            <a:off x="2607610" y="398169"/>
            <a:ext cx="4843905" cy="956262"/>
            <a:chOff x="3014662" y="2771551"/>
            <a:chExt cx="6158864" cy="1313907"/>
          </a:xfrm>
        </p:grpSpPr>
        <p:sp>
          <p:nvSpPr>
            <p:cNvPr id="42" name="Google Shape;331;p29">
              <a:extLst>
                <a:ext uri="{FF2B5EF4-FFF2-40B4-BE49-F238E27FC236}">
                  <a16:creationId xmlns:a16="http://schemas.microsoft.com/office/drawing/2014/main" id="{171EC07A-088C-44A9-90B4-0501137F1E65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" name="Google Shape;332;p29">
              <a:extLst>
                <a:ext uri="{FF2B5EF4-FFF2-40B4-BE49-F238E27FC236}">
                  <a16:creationId xmlns:a16="http://schemas.microsoft.com/office/drawing/2014/main" id="{E63D9E6E-70E4-4F61-8C6A-C1D23216A399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4" name="Google Shape;333;p29">
                <a:extLst>
                  <a:ext uri="{FF2B5EF4-FFF2-40B4-BE49-F238E27FC236}">
                    <a16:creationId xmlns:a16="http://schemas.microsoft.com/office/drawing/2014/main" id="{7BF5AD22-103F-480A-BF6F-C3E1EDD2ADD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4;p29">
                <a:extLst>
                  <a:ext uri="{FF2B5EF4-FFF2-40B4-BE49-F238E27FC236}">
                    <a16:creationId xmlns:a16="http://schemas.microsoft.com/office/drawing/2014/main" id="{EC932246-1F05-4F62-A60A-4A62FBF1E058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5;p29">
                <a:extLst>
                  <a:ext uri="{FF2B5EF4-FFF2-40B4-BE49-F238E27FC236}">
                    <a16:creationId xmlns:a16="http://schemas.microsoft.com/office/drawing/2014/main" id="{0C153FF9-6E16-44B9-AB1E-2D5DB2D903B6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6;p29">
                <a:extLst>
                  <a:ext uri="{FF2B5EF4-FFF2-40B4-BE49-F238E27FC236}">
                    <a16:creationId xmlns:a16="http://schemas.microsoft.com/office/drawing/2014/main" id="{0F87295F-63C4-47E5-AED3-F6DCC74EF51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7;p29">
                <a:extLst>
                  <a:ext uri="{FF2B5EF4-FFF2-40B4-BE49-F238E27FC236}">
                    <a16:creationId xmlns:a16="http://schemas.microsoft.com/office/drawing/2014/main" id="{8A11473F-CF73-410E-9221-EC75E28120A3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8;p29">
                <a:extLst>
                  <a:ext uri="{FF2B5EF4-FFF2-40B4-BE49-F238E27FC236}">
                    <a16:creationId xmlns:a16="http://schemas.microsoft.com/office/drawing/2014/main" id="{9BC3DF7C-AC17-4BB3-B575-DC0A8192097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9;p29">
                <a:extLst>
                  <a:ext uri="{FF2B5EF4-FFF2-40B4-BE49-F238E27FC236}">
                    <a16:creationId xmlns:a16="http://schemas.microsoft.com/office/drawing/2014/main" id="{F52961C6-D3A6-4B2A-95B3-18C074A28779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0;p29">
                <a:extLst>
                  <a:ext uri="{FF2B5EF4-FFF2-40B4-BE49-F238E27FC236}">
                    <a16:creationId xmlns:a16="http://schemas.microsoft.com/office/drawing/2014/main" id="{19685224-C9E1-4049-BB0E-A65B484F443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1;p29">
                <a:extLst>
                  <a:ext uri="{FF2B5EF4-FFF2-40B4-BE49-F238E27FC236}">
                    <a16:creationId xmlns:a16="http://schemas.microsoft.com/office/drawing/2014/main" id="{F7E2C5CB-31F9-483F-928D-2B9EA5D2F6A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2;p29">
                <a:extLst>
                  <a:ext uri="{FF2B5EF4-FFF2-40B4-BE49-F238E27FC236}">
                    <a16:creationId xmlns:a16="http://schemas.microsoft.com/office/drawing/2014/main" id="{0FED2008-998A-4058-B197-52CE2F796AC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3;p29">
                <a:extLst>
                  <a:ext uri="{FF2B5EF4-FFF2-40B4-BE49-F238E27FC236}">
                    <a16:creationId xmlns:a16="http://schemas.microsoft.com/office/drawing/2014/main" id="{EB1AADCA-CD73-4A2A-9C5C-89803E588206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4;p29">
                <a:extLst>
                  <a:ext uri="{FF2B5EF4-FFF2-40B4-BE49-F238E27FC236}">
                    <a16:creationId xmlns:a16="http://schemas.microsoft.com/office/drawing/2014/main" id="{2B193D79-B765-4E98-852D-EDC41B9FF2F3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" name="Google Shape;351;p29">
            <a:extLst>
              <a:ext uri="{FF2B5EF4-FFF2-40B4-BE49-F238E27FC236}">
                <a16:creationId xmlns:a16="http://schemas.microsoft.com/office/drawing/2014/main" id="{AB9137EF-73D7-4C7D-85C1-C17F7617375B}"/>
              </a:ext>
            </a:extLst>
          </p:cNvPr>
          <p:cNvSpPr txBox="1">
            <a:spLocks/>
          </p:cNvSpPr>
          <p:nvPr/>
        </p:nvSpPr>
        <p:spPr>
          <a:xfrm>
            <a:off x="3860044" y="413069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التغير المئوي</a:t>
            </a:r>
          </a:p>
        </p:txBody>
      </p:sp>
      <p:pic>
        <p:nvPicPr>
          <p:cNvPr id="11" name="صورة 10">
            <a:hlinkClick r:id="rId6"/>
            <a:extLst>
              <a:ext uri="{FF2B5EF4-FFF2-40B4-BE49-F238E27FC236}">
                <a16:creationId xmlns:a16="http://schemas.microsoft.com/office/drawing/2014/main" id="{7CCF771D-3BEE-47B0-BE94-64AAFABB5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282" y="3169983"/>
            <a:ext cx="3624233" cy="108727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0048" y="1254603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1" y="841730"/>
            <a:chExt cx="3148926" cy="3321894"/>
          </a:xfrm>
        </p:grpSpPr>
        <p:sp>
          <p:nvSpPr>
            <p:cNvPr id="946" name="Google Shape;946;p43"/>
            <p:cNvSpPr/>
            <p:nvPr/>
          </p:nvSpPr>
          <p:spPr>
            <a:xfrm rot="16200000">
              <a:off x="2281267" y="934269"/>
              <a:ext cx="3321894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16200000">
              <a:off x="2321638" y="901972"/>
              <a:ext cx="3243171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967854" y="977695"/>
            <a:ext cx="148309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حل</a:t>
            </a:r>
          </a:p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</a:t>
            </a: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3049177" y="4188206"/>
            <a:ext cx="1306768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5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س7 </a:t>
            </a:r>
          </a:p>
          <a:p>
            <a:pPr algn="ctr"/>
            <a:r>
              <a:rPr lang="ar-SA" sz="45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صـ 169</a:t>
            </a:r>
            <a:endParaRPr lang="ar-SA" sz="45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2" y="1377968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1AA6DD21-472F-4A9B-8F86-8D6AC16B07C8}"/>
              </a:ext>
            </a:extLst>
          </p:cNvPr>
          <p:cNvSpPr/>
          <p:nvPr/>
        </p:nvSpPr>
        <p:spPr>
          <a:xfrm>
            <a:off x="6573716" y="2074401"/>
            <a:ext cx="3225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  <a:endParaRPr lang="ar-SA" sz="5400" b="1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  <a:p>
            <a:pPr algn="ctr"/>
            <a:r>
              <a:rPr lang="ar-SA" sz="54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972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"/>
          <p:cNvSpPr/>
          <p:nvPr/>
        </p:nvSpPr>
        <p:spPr>
          <a:xfrm>
            <a:off x="348901" y="944449"/>
            <a:ext cx="6933651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2D7EC2F8-15C4-483B-BFE0-84A2509452C1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26" name="Google Shape;331;p29">
              <a:extLst>
                <a:ext uri="{FF2B5EF4-FFF2-40B4-BE49-F238E27FC236}">
                  <a16:creationId xmlns:a16="http://schemas.microsoft.com/office/drawing/2014/main" id="{8349F2C8-B374-4754-B0B3-4BA9993A9FB8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2;p29">
              <a:extLst>
                <a:ext uri="{FF2B5EF4-FFF2-40B4-BE49-F238E27FC236}">
                  <a16:creationId xmlns:a16="http://schemas.microsoft.com/office/drawing/2014/main" id="{FBB9A32B-3D6B-47C9-B7D6-4E433ECC690C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29" name="Google Shape;333;p29">
                <a:extLst>
                  <a:ext uri="{FF2B5EF4-FFF2-40B4-BE49-F238E27FC236}">
                    <a16:creationId xmlns:a16="http://schemas.microsoft.com/office/drawing/2014/main" id="{6FF35B0D-AD8E-4CEE-805B-2D6F6FBB63A3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34;p29">
                <a:extLst>
                  <a:ext uri="{FF2B5EF4-FFF2-40B4-BE49-F238E27FC236}">
                    <a16:creationId xmlns:a16="http://schemas.microsoft.com/office/drawing/2014/main" id="{3257C518-7706-4763-90BC-75E2400E570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35;p29">
                <a:extLst>
                  <a:ext uri="{FF2B5EF4-FFF2-40B4-BE49-F238E27FC236}">
                    <a16:creationId xmlns:a16="http://schemas.microsoft.com/office/drawing/2014/main" id="{8B3FBCFE-2596-4A69-BF00-D04D0DAECAF4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36;p29">
                <a:extLst>
                  <a:ext uri="{FF2B5EF4-FFF2-40B4-BE49-F238E27FC236}">
                    <a16:creationId xmlns:a16="http://schemas.microsoft.com/office/drawing/2014/main" id="{CDBA35EC-0AC3-48A4-885D-4A6920025B08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7;p29">
                <a:extLst>
                  <a:ext uri="{FF2B5EF4-FFF2-40B4-BE49-F238E27FC236}">
                    <a16:creationId xmlns:a16="http://schemas.microsoft.com/office/drawing/2014/main" id="{A798D686-EAAB-4E3B-8928-973C0579646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38;p29">
                <a:extLst>
                  <a:ext uri="{FF2B5EF4-FFF2-40B4-BE49-F238E27FC236}">
                    <a16:creationId xmlns:a16="http://schemas.microsoft.com/office/drawing/2014/main" id="{61ECCDF2-7093-403A-AD9E-2D4FBBC20B34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39;p29">
                <a:extLst>
                  <a:ext uri="{FF2B5EF4-FFF2-40B4-BE49-F238E27FC236}">
                    <a16:creationId xmlns:a16="http://schemas.microsoft.com/office/drawing/2014/main" id="{91A17DD7-3A99-421F-BE58-8745AA130D71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40;p29">
                <a:extLst>
                  <a:ext uri="{FF2B5EF4-FFF2-40B4-BE49-F238E27FC236}">
                    <a16:creationId xmlns:a16="http://schemas.microsoft.com/office/drawing/2014/main" id="{A81622C6-6F0C-4152-9B37-B9D4B4CBFCD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41;p29">
                <a:extLst>
                  <a:ext uri="{FF2B5EF4-FFF2-40B4-BE49-F238E27FC236}">
                    <a16:creationId xmlns:a16="http://schemas.microsoft.com/office/drawing/2014/main" id="{C0783160-24C3-453C-B8C7-A96E781315F0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42;p29">
                <a:extLst>
                  <a:ext uri="{FF2B5EF4-FFF2-40B4-BE49-F238E27FC236}">
                    <a16:creationId xmlns:a16="http://schemas.microsoft.com/office/drawing/2014/main" id="{544E4DC1-020B-4AE4-918F-7E4C9394010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43;p29">
                <a:extLst>
                  <a:ext uri="{FF2B5EF4-FFF2-40B4-BE49-F238E27FC236}">
                    <a16:creationId xmlns:a16="http://schemas.microsoft.com/office/drawing/2014/main" id="{DA6142CD-FC3F-49EC-AF89-88CFD9670D1B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44;p29">
                <a:extLst>
                  <a:ext uri="{FF2B5EF4-FFF2-40B4-BE49-F238E27FC236}">
                    <a16:creationId xmlns:a16="http://schemas.microsoft.com/office/drawing/2014/main" id="{8C41F652-2D41-4571-8DC6-C0FE543F2272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FB0AD921-6006-4A2A-A5D9-C059D9582F85}"/>
                </a:ext>
              </a:extLst>
            </p:cNvPr>
            <p:cNvSpPr/>
            <p:nvPr/>
          </p:nvSpPr>
          <p:spPr>
            <a:xfrm>
              <a:off x="5875864" y="342601"/>
              <a:ext cx="228379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</a:t>
              </a:r>
            </a:p>
          </p:txBody>
        </p:sp>
      </p:grpSp>
      <p:grpSp>
        <p:nvGrpSpPr>
          <p:cNvPr id="472" name="Google Shape;472;p33"/>
          <p:cNvGrpSpPr/>
          <p:nvPr/>
        </p:nvGrpSpPr>
        <p:grpSpPr>
          <a:xfrm>
            <a:off x="311473" y="5758408"/>
            <a:ext cx="1735931" cy="717900"/>
            <a:chOff x="997250" y="4209325"/>
            <a:chExt cx="3883200" cy="717900"/>
          </a:xfrm>
        </p:grpSpPr>
        <p:sp>
          <p:nvSpPr>
            <p:cNvPr id="473" name="Google Shape;473;p33"/>
            <p:cNvSpPr/>
            <p:nvPr/>
          </p:nvSpPr>
          <p:spPr>
            <a:xfrm>
              <a:off x="997250" y="42093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3"/>
            <p:cNvSpPr/>
            <p:nvPr/>
          </p:nvSpPr>
          <p:spPr>
            <a:xfrm>
              <a:off x="997250" y="42093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" name="Google Shape;477;p33"/>
          <p:cNvSpPr/>
          <p:nvPr/>
        </p:nvSpPr>
        <p:spPr>
          <a:xfrm rot="-492561">
            <a:off x="7022828" y="1212536"/>
            <a:ext cx="4425949" cy="4742626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8" name="Google Shape;478;p33"/>
          <p:cNvGrpSpPr/>
          <p:nvPr/>
        </p:nvGrpSpPr>
        <p:grpSpPr>
          <a:xfrm rot="918659">
            <a:off x="7083980" y="1573072"/>
            <a:ext cx="4164258" cy="4392996"/>
            <a:chOff x="2368761" y="841731"/>
            <a:chExt cx="3148926" cy="3321893"/>
          </a:xfrm>
        </p:grpSpPr>
        <p:sp>
          <p:nvSpPr>
            <p:cNvPr id="479" name="Google Shape;479;p33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33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2" name="Google Shape;482;p33"/>
          <p:cNvSpPr/>
          <p:nvPr/>
        </p:nvSpPr>
        <p:spPr>
          <a:xfrm rot="8321483">
            <a:off x="6403910" y="159823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83" name="Google Shape;483;p33"/>
          <p:cNvSpPr/>
          <p:nvPr/>
        </p:nvSpPr>
        <p:spPr>
          <a:xfrm rot="8321483">
            <a:off x="10475935" y="5068381"/>
            <a:ext cx="1682451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84" name="Google Shape;484;p33"/>
          <p:cNvGrpSpPr/>
          <p:nvPr/>
        </p:nvGrpSpPr>
        <p:grpSpPr>
          <a:xfrm rot="2952867">
            <a:off x="722692" y="619159"/>
            <a:ext cx="1621850" cy="1554161"/>
            <a:chOff x="1862977" y="593376"/>
            <a:chExt cx="1320998" cy="1265866"/>
          </a:xfrm>
        </p:grpSpPr>
        <p:sp>
          <p:nvSpPr>
            <p:cNvPr id="485" name="Google Shape;485;p33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33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0" name="Google Shape;490;p33"/>
          <p:cNvGrpSpPr/>
          <p:nvPr/>
        </p:nvGrpSpPr>
        <p:grpSpPr>
          <a:xfrm>
            <a:off x="4030675" y="989985"/>
            <a:ext cx="437755" cy="434298"/>
            <a:chOff x="9479277" y="3818260"/>
            <a:chExt cx="437755" cy="434298"/>
          </a:xfrm>
        </p:grpSpPr>
        <p:sp>
          <p:nvSpPr>
            <p:cNvPr id="491" name="Google Shape;491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D2A9B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4" name="صورة 23">
            <a:extLst>
              <a:ext uri="{FF2B5EF4-FFF2-40B4-BE49-F238E27FC236}">
                <a16:creationId xmlns:a16="http://schemas.microsoft.com/office/drawing/2014/main" id="{4E939B93-CA38-4FA2-B742-76BBA5BF2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439" y="1128726"/>
            <a:ext cx="699810" cy="508313"/>
          </a:xfrm>
          <a:prstGeom prst="rect">
            <a:avLst/>
          </a:prstGeom>
        </p:spPr>
      </p:pic>
      <p:grpSp>
        <p:nvGrpSpPr>
          <p:cNvPr id="487" name="Google Shape;487;p33"/>
          <p:cNvGrpSpPr/>
          <p:nvPr/>
        </p:nvGrpSpPr>
        <p:grpSpPr>
          <a:xfrm>
            <a:off x="9136078" y="1621359"/>
            <a:ext cx="437755" cy="434298"/>
            <a:chOff x="9479277" y="3818260"/>
            <a:chExt cx="437755" cy="434298"/>
          </a:xfrm>
        </p:grpSpPr>
        <p:sp>
          <p:nvSpPr>
            <p:cNvPr id="488" name="Google Shape;488;p33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3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عنوان فرعي 4">
            <a:extLst>
              <a:ext uri="{FF2B5EF4-FFF2-40B4-BE49-F238E27FC236}">
                <a16:creationId xmlns:a16="http://schemas.microsoft.com/office/drawing/2014/main" id="{6C7E0C41-4AF2-4170-9A3F-16CA9D3C5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626" y="5602746"/>
            <a:ext cx="1764501" cy="717900"/>
          </a:xfrm>
        </p:spPr>
        <p:txBody>
          <a:bodyPr/>
          <a:lstStyle/>
          <a:p>
            <a:endParaRPr lang="en-US">
              <a:latin typeface="Coming Soon" panose="020B0604020202020204" charset="0"/>
            </a:endParaRPr>
          </a:p>
          <a:p>
            <a:r>
              <a:rPr lang="ar-SA">
                <a:latin typeface="Coming Soon" panose="020B0604020202020204" charset="0"/>
              </a:rPr>
              <a:t>صفحة 167 </a:t>
            </a: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4A9051AD-CA29-448D-A326-C27FD8079F45}"/>
              </a:ext>
            </a:extLst>
          </p:cNvPr>
          <p:cNvGrpSpPr/>
          <p:nvPr/>
        </p:nvGrpSpPr>
        <p:grpSpPr>
          <a:xfrm rot="16200000">
            <a:off x="-935184" y="5239513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35F41033-FC65-40F1-ADBE-F0D1EFA6D820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CCFF2BF0-9B1A-4B0A-B079-FD4C16DB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42" name="Google Shape;229;p26">
            <a:extLst>
              <a:ext uri="{FF2B5EF4-FFF2-40B4-BE49-F238E27FC236}">
                <a16:creationId xmlns:a16="http://schemas.microsoft.com/office/drawing/2014/main" id="{604D49A2-87C8-44BF-BAB9-EA2620566EDF}"/>
              </a:ext>
            </a:extLst>
          </p:cNvPr>
          <p:cNvSpPr/>
          <p:nvPr/>
        </p:nvSpPr>
        <p:spPr>
          <a:xfrm flipH="1">
            <a:off x="10765377" y="307462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F22C418-3AE5-45AA-95C2-4A58F44B4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48" y="2135965"/>
            <a:ext cx="6089055" cy="2254814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id="{BF8DEB96-B4D0-465C-B8C5-53AE26725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70574">
            <a:off x="7621835" y="2325858"/>
            <a:ext cx="2823610" cy="303380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 rot="10800000">
            <a:off x="7486124" y="1500231"/>
            <a:ext cx="3846126" cy="4222018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4"/>
          <p:cNvSpPr/>
          <p:nvPr/>
        </p:nvSpPr>
        <p:spPr>
          <a:xfrm rot="-6799100">
            <a:off x="846535" y="-61645"/>
            <a:ext cx="5904720" cy="69542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2" name="Google Shape;132;p24"/>
          <p:cNvGrpSpPr/>
          <p:nvPr/>
        </p:nvGrpSpPr>
        <p:grpSpPr>
          <a:xfrm rot="782656">
            <a:off x="6322584" y="518414"/>
            <a:ext cx="1879279" cy="1982505"/>
            <a:chOff x="2368762" y="841731"/>
            <a:chExt cx="3148926" cy="3321893"/>
          </a:xfrm>
        </p:grpSpPr>
        <p:sp>
          <p:nvSpPr>
            <p:cNvPr id="133" name="Google Shape;133;p2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4"/>
            <p:cNvSpPr/>
            <p:nvPr/>
          </p:nvSpPr>
          <p:spPr>
            <a:xfrm rot="-5400000">
              <a:off x="2321640" y="901973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24"/>
          <p:cNvSpPr/>
          <p:nvPr/>
        </p:nvSpPr>
        <p:spPr>
          <a:xfrm>
            <a:off x="5906328" y="3987354"/>
            <a:ext cx="2353950" cy="1783594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" name="Google Shape;136;p24"/>
          <p:cNvGrpSpPr/>
          <p:nvPr/>
        </p:nvGrpSpPr>
        <p:grpSpPr>
          <a:xfrm rot="-2077558">
            <a:off x="9492837" y="4961799"/>
            <a:ext cx="2427999" cy="614271"/>
            <a:chOff x="3307259" y="2790873"/>
            <a:chExt cx="5585545" cy="1279581"/>
          </a:xfrm>
        </p:grpSpPr>
        <p:sp>
          <p:nvSpPr>
            <p:cNvPr id="137" name="Google Shape;137;p24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4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4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4"/>
          <p:cNvSpPr/>
          <p:nvPr/>
        </p:nvSpPr>
        <p:spPr>
          <a:xfrm rot="-7871156">
            <a:off x="7540642" y="790061"/>
            <a:ext cx="1424856" cy="40930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152" name="Google Shape;152;p24"/>
          <p:cNvSpPr/>
          <p:nvPr/>
        </p:nvSpPr>
        <p:spPr>
          <a:xfrm rot="-4821980">
            <a:off x="5696649" y="4089992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4"/>
          <p:cNvSpPr txBox="1"/>
          <p:nvPr/>
        </p:nvSpPr>
        <p:spPr>
          <a:xfrm rot="-575">
            <a:off x="6195647" y="4584861"/>
            <a:ext cx="1794000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5000" b="1">
                <a:solidFill>
                  <a:srgbClr val="FF0000"/>
                </a:solidFill>
                <a:latin typeface="Just Another Hand"/>
                <a:ea typeface="Just Another Hand"/>
                <a:cs typeface="Just Another Hand"/>
                <a:sym typeface="Just Another Hand"/>
              </a:rPr>
              <a:t>التمهيد</a:t>
            </a:r>
            <a:endParaRPr sz="5000" b="1">
              <a:solidFill>
                <a:srgbClr val="FF0000"/>
              </a:solidFill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157" name="Google Shape;157;p24"/>
          <p:cNvGrpSpPr/>
          <p:nvPr/>
        </p:nvGrpSpPr>
        <p:grpSpPr>
          <a:xfrm rot="2112144">
            <a:off x="242986" y="5028225"/>
            <a:ext cx="2529871" cy="579563"/>
            <a:chOff x="5438339" y="233749"/>
            <a:chExt cx="5585545" cy="1279581"/>
          </a:xfrm>
        </p:grpSpPr>
        <p:sp>
          <p:nvSpPr>
            <p:cNvPr id="158" name="Google Shape;158;p24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4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4"/>
          <p:cNvGrpSpPr/>
          <p:nvPr/>
        </p:nvGrpSpPr>
        <p:grpSpPr>
          <a:xfrm>
            <a:off x="3558425" y="1325722"/>
            <a:ext cx="437755" cy="434298"/>
            <a:chOff x="9479277" y="3818260"/>
            <a:chExt cx="437755" cy="434298"/>
          </a:xfrm>
        </p:grpSpPr>
        <p:sp>
          <p:nvSpPr>
            <p:cNvPr id="171" name="Google Shape;171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24"/>
          <p:cNvGrpSpPr/>
          <p:nvPr/>
        </p:nvGrpSpPr>
        <p:grpSpPr>
          <a:xfrm>
            <a:off x="9159200" y="1591197"/>
            <a:ext cx="437755" cy="434298"/>
            <a:chOff x="9479277" y="3818260"/>
            <a:chExt cx="437755" cy="434298"/>
          </a:xfrm>
        </p:grpSpPr>
        <p:sp>
          <p:nvSpPr>
            <p:cNvPr id="174" name="Google Shape;174;p24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090FAD57-CFE7-42AE-81A8-B1F3C73EE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848" y="952478"/>
            <a:ext cx="998107" cy="998107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24F08591-DDD2-4A40-BD1A-A8FCE7AE2516}"/>
              </a:ext>
            </a:extLst>
          </p:cNvPr>
          <p:cNvSpPr/>
          <p:nvPr/>
        </p:nvSpPr>
        <p:spPr>
          <a:xfrm>
            <a:off x="277213" y="5186244"/>
            <a:ext cx="384597" cy="1332807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7F751154-A09D-41C6-A2A8-99E278839F9D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5A4BF67A-CBEA-4EF5-A50D-F36F5A6BE8E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1" name="صورة 60">
              <a:extLst>
                <a:ext uri="{FF2B5EF4-FFF2-40B4-BE49-F238E27FC236}">
                  <a16:creationId xmlns:a16="http://schemas.microsoft.com/office/drawing/2014/main" id="{A6130D2A-67E1-4011-A285-5C5E9509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11" name="رسم 10" descr="عودة مع تعبئة خالصة">
            <a:extLst>
              <a:ext uri="{FF2B5EF4-FFF2-40B4-BE49-F238E27FC236}">
                <a16:creationId xmlns:a16="http://schemas.microsoft.com/office/drawing/2014/main" id="{2FB1B8AC-8775-4E6D-BA23-7443B977A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6103" y="2870580"/>
            <a:ext cx="914400" cy="914400"/>
          </a:xfrm>
          <a:prstGeom prst="rect">
            <a:avLst/>
          </a:prstGeom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498E61FB-86FE-40C0-8934-8A5F4BB1FEB9}"/>
              </a:ext>
            </a:extLst>
          </p:cNvPr>
          <p:cNvSpPr/>
          <p:nvPr/>
        </p:nvSpPr>
        <p:spPr>
          <a:xfrm>
            <a:off x="4497530" y="1578256"/>
            <a:ext cx="1446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الحل :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8313AB8-97B4-4EEA-9430-FBAAAD72DC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5306" y="2835458"/>
            <a:ext cx="3467400" cy="889794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394B28BD-8EE7-4D3C-BF4D-7264CD43DEA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6761" y="3630478"/>
            <a:ext cx="1786448" cy="17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17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34"/>
          <p:cNvSpPr/>
          <p:nvPr/>
        </p:nvSpPr>
        <p:spPr>
          <a:xfrm rot="10800000">
            <a:off x="591206" y="615847"/>
            <a:ext cx="8018041" cy="5878759"/>
          </a:xfrm>
          <a:custGeom>
            <a:avLst/>
            <a:gdLst/>
            <a:ahLst/>
            <a:cxnLst/>
            <a:rect l="l" t="t" r="r" b="b"/>
            <a:pathLst>
              <a:path w="3619883" h="4275461" extrusionOk="0">
                <a:moveTo>
                  <a:pt x="3619883" y="4275461"/>
                </a:moveTo>
                <a:lnTo>
                  <a:pt x="3439718" y="4275461"/>
                </a:lnTo>
                <a:lnTo>
                  <a:pt x="3382296" y="4128157"/>
                </a:lnTo>
                <a:lnTo>
                  <a:pt x="3448683" y="4128157"/>
                </a:lnTo>
                <a:lnTo>
                  <a:pt x="3448683" y="3951392"/>
                </a:lnTo>
                <a:lnTo>
                  <a:pt x="3270899" y="3951392"/>
                </a:lnTo>
                <a:lnTo>
                  <a:pt x="3270899" y="4128157"/>
                </a:lnTo>
                <a:lnTo>
                  <a:pt x="3327149" y="4128157"/>
                </a:lnTo>
                <a:lnTo>
                  <a:pt x="3269726" y="4275461"/>
                </a:lnTo>
                <a:lnTo>
                  <a:pt x="3052674" y="4275461"/>
                </a:lnTo>
                <a:lnTo>
                  <a:pt x="3096002" y="4128157"/>
                </a:lnTo>
                <a:lnTo>
                  <a:pt x="3137725" y="4128157"/>
                </a:lnTo>
                <a:lnTo>
                  <a:pt x="3137725" y="3951392"/>
                </a:lnTo>
                <a:lnTo>
                  <a:pt x="2959941" y="3951392"/>
                </a:lnTo>
                <a:lnTo>
                  <a:pt x="2959941" y="4128157"/>
                </a:lnTo>
                <a:lnTo>
                  <a:pt x="2996846" y="4128157"/>
                </a:lnTo>
                <a:lnTo>
                  <a:pt x="3014011" y="4275461"/>
                </a:lnTo>
                <a:lnTo>
                  <a:pt x="2761042" y="4275461"/>
                </a:lnTo>
                <a:lnTo>
                  <a:pt x="2761042" y="4128157"/>
                </a:lnTo>
                <a:lnTo>
                  <a:pt x="2826768" y="4128157"/>
                </a:lnTo>
                <a:lnTo>
                  <a:pt x="2826768" y="3951392"/>
                </a:lnTo>
                <a:lnTo>
                  <a:pt x="2648983" y="3951392"/>
                </a:lnTo>
                <a:lnTo>
                  <a:pt x="2648983" y="4128157"/>
                </a:lnTo>
                <a:lnTo>
                  <a:pt x="2690646" y="4128157"/>
                </a:lnTo>
                <a:lnTo>
                  <a:pt x="2690646" y="4275461"/>
                </a:lnTo>
                <a:lnTo>
                  <a:pt x="2511710" y="4275461"/>
                </a:lnTo>
                <a:lnTo>
                  <a:pt x="2454288" y="4128157"/>
                </a:lnTo>
                <a:lnTo>
                  <a:pt x="2515810" y="4128157"/>
                </a:lnTo>
                <a:lnTo>
                  <a:pt x="2515810" y="3951392"/>
                </a:lnTo>
                <a:lnTo>
                  <a:pt x="2338025" y="3951392"/>
                </a:lnTo>
                <a:lnTo>
                  <a:pt x="2338025" y="4128157"/>
                </a:lnTo>
                <a:lnTo>
                  <a:pt x="2395120" y="4128157"/>
                </a:lnTo>
                <a:lnTo>
                  <a:pt x="2337697" y="4275461"/>
                </a:lnTo>
                <a:lnTo>
                  <a:pt x="2150155" y="4275461"/>
                </a:lnTo>
                <a:lnTo>
                  <a:pt x="2150155" y="4128157"/>
                </a:lnTo>
                <a:lnTo>
                  <a:pt x="2204852" y="4128157"/>
                </a:lnTo>
                <a:lnTo>
                  <a:pt x="2204852" y="3951392"/>
                </a:lnTo>
                <a:lnTo>
                  <a:pt x="2027068" y="3951392"/>
                </a:lnTo>
                <a:lnTo>
                  <a:pt x="2027068" y="4128157"/>
                </a:lnTo>
                <a:lnTo>
                  <a:pt x="2079759" y="4128157"/>
                </a:lnTo>
                <a:lnTo>
                  <a:pt x="2079759" y="4275461"/>
                </a:lnTo>
                <a:lnTo>
                  <a:pt x="1824703" y="4275461"/>
                </a:lnTo>
                <a:lnTo>
                  <a:pt x="1834468" y="4128157"/>
                </a:lnTo>
                <a:lnTo>
                  <a:pt x="1893894" y="4128157"/>
                </a:lnTo>
                <a:lnTo>
                  <a:pt x="1893894" y="3951392"/>
                </a:lnTo>
                <a:lnTo>
                  <a:pt x="1716110" y="3951392"/>
                </a:lnTo>
                <a:lnTo>
                  <a:pt x="1716110" y="4006431"/>
                </a:lnTo>
                <a:lnTo>
                  <a:pt x="1703447" y="4007960"/>
                </a:lnTo>
                <a:lnTo>
                  <a:pt x="1716110" y="4044284"/>
                </a:lnTo>
                <a:lnTo>
                  <a:pt x="1716110" y="4128157"/>
                </a:lnTo>
                <a:lnTo>
                  <a:pt x="1745346" y="4128157"/>
                </a:lnTo>
                <a:lnTo>
                  <a:pt x="1796694" y="4275461"/>
                </a:lnTo>
                <a:lnTo>
                  <a:pt x="1558844" y="4275461"/>
                </a:lnTo>
                <a:lnTo>
                  <a:pt x="1517252" y="4128157"/>
                </a:lnTo>
                <a:lnTo>
                  <a:pt x="1582936" y="4128157"/>
                </a:lnTo>
                <a:lnTo>
                  <a:pt x="1582936" y="3951392"/>
                </a:lnTo>
                <a:lnTo>
                  <a:pt x="1405151" y="3951392"/>
                </a:lnTo>
                <a:lnTo>
                  <a:pt x="1405151" y="4128157"/>
                </a:lnTo>
                <a:lnTo>
                  <a:pt x="1468988" y="4128157"/>
                </a:lnTo>
                <a:lnTo>
                  <a:pt x="1427396" y="4275461"/>
                </a:lnTo>
                <a:lnTo>
                  <a:pt x="1210751" y="4275461"/>
                </a:lnTo>
                <a:lnTo>
                  <a:pt x="1210751" y="4128157"/>
                </a:lnTo>
                <a:lnTo>
                  <a:pt x="1271978" y="4128157"/>
                </a:lnTo>
                <a:lnTo>
                  <a:pt x="1271978" y="3951392"/>
                </a:lnTo>
                <a:lnTo>
                  <a:pt x="1094193" y="3951392"/>
                </a:lnTo>
                <a:lnTo>
                  <a:pt x="1094193" y="4128157"/>
                </a:lnTo>
                <a:lnTo>
                  <a:pt x="1140354" y="4128157"/>
                </a:lnTo>
                <a:lnTo>
                  <a:pt x="1140354" y="4275461"/>
                </a:lnTo>
                <a:lnTo>
                  <a:pt x="953807" y="4275461"/>
                </a:lnTo>
                <a:lnTo>
                  <a:pt x="912215" y="4128157"/>
                </a:lnTo>
                <a:lnTo>
                  <a:pt x="961020" y="4128157"/>
                </a:lnTo>
                <a:lnTo>
                  <a:pt x="961020" y="3951392"/>
                </a:lnTo>
                <a:lnTo>
                  <a:pt x="783235" y="3951392"/>
                </a:lnTo>
                <a:lnTo>
                  <a:pt x="783235" y="4128157"/>
                </a:lnTo>
                <a:lnTo>
                  <a:pt x="871024" y="4128157"/>
                </a:lnTo>
                <a:lnTo>
                  <a:pt x="829432" y="4275461"/>
                </a:lnTo>
                <a:lnTo>
                  <a:pt x="611484" y="4275461"/>
                </a:lnTo>
                <a:lnTo>
                  <a:pt x="621247" y="4128157"/>
                </a:lnTo>
                <a:lnTo>
                  <a:pt x="650062" y="4128157"/>
                </a:lnTo>
                <a:lnTo>
                  <a:pt x="650062" y="3951392"/>
                </a:lnTo>
                <a:lnTo>
                  <a:pt x="472277" y="3951392"/>
                </a:lnTo>
                <a:lnTo>
                  <a:pt x="472277" y="4128157"/>
                </a:lnTo>
                <a:lnTo>
                  <a:pt x="522650" y="4128157"/>
                </a:lnTo>
                <a:lnTo>
                  <a:pt x="573998" y="4275461"/>
                </a:lnTo>
                <a:lnTo>
                  <a:pt x="336164" y="4275461"/>
                </a:lnTo>
                <a:lnTo>
                  <a:pt x="294572" y="4128157"/>
                </a:lnTo>
                <a:lnTo>
                  <a:pt x="339106" y="4128157"/>
                </a:lnTo>
                <a:lnTo>
                  <a:pt x="339106" y="3951392"/>
                </a:lnTo>
                <a:lnTo>
                  <a:pt x="161321" y="3951392"/>
                </a:lnTo>
                <a:lnTo>
                  <a:pt x="161321" y="4128157"/>
                </a:lnTo>
                <a:lnTo>
                  <a:pt x="230914" y="4128157"/>
                </a:lnTo>
                <a:lnTo>
                  <a:pt x="189322" y="4275461"/>
                </a:lnTo>
                <a:lnTo>
                  <a:pt x="0" y="4275461"/>
                </a:lnTo>
                <a:lnTo>
                  <a:pt x="0" y="42229"/>
                </a:lnTo>
                <a:lnTo>
                  <a:pt x="42464" y="40518"/>
                </a:lnTo>
                <a:cubicBezTo>
                  <a:pt x="74971" y="39124"/>
                  <a:pt x="107865" y="37493"/>
                  <a:pt x="137733" y="35355"/>
                </a:cubicBezTo>
                <a:cubicBezTo>
                  <a:pt x="190259" y="31594"/>
                  <a:pt x="207620" y="26813"/>
                  <a:pt x="270565" y="29759"/>
                </a:cubicBezTo>
                <a:cubicBezTo>
                  <a:pt x="340476" y="33031"/>
                  <a:pt x="410011" y="40222"/>
                  <a:pt x="479734" y="45455"/>
                </a:cubicBezTo>
                <a:cubicBezTo>
                  <a:pt x="494525" y="44178"/>
                  <a:pt x="509610" y="43513"/>
                  <a:pt x="524103" y="41625"/>
                </a:cubicBezTo>
                <a:cubicBezTo>
                  <a:pt x="601697" y="31514"/>
                  <a:pt x="556443" y="34957"/>
                  <a:pt x="624416" y="22696"/>
                </a:cubicBezTo>
                <a:cubicBezTo>
                  <a:pt x="635212" y="20749"/>
                  <a:pt x="646648" y="19799"/>
                  <a:pt x="657762" y="18351"/>
                </a:cubicBezTo>
                <a:cubicBezTo>
                  <a:pt x="668693" y="20831"/>
                  <a:pt x="679780" y="23102"/>
                  <a:pt x="690557" y="25792"/>
                </a:cubicBezTo>
                <a:cubicBezTo>
                  <a:pt x="708912" y="30373"/>
                  <a:pt x="725511" y="38069"/>
                  <a:pt x="745123" y="40157"/>
                </a:cubicBezTo>
                <a:cubicBezTo>
                  <a:pt x="760140" y="41756"/>
                  <a:pt x="774703" y="37604"/>
                  <a:pt x="789493" y="36327"/>
                </a:cubicBezTo>
                <a:cubicBezTo>
                  <a:pt x="861365" y="65797"/>
                  <a:pt x="781581" y="31381"/>
                  <a:pt x="854255" y="68887"/>
                </a:cubicBezTo>
                <a:cubicBezTo>
                  <a:pt x="867904" y="75932"/>
                  <a:pt x="883997" y="81514"/>
                  <a:pt x="897520" y="88629"/>
                </a:cubicBezTo>
                <a:cubicBezTo>
                  <a:pt x="912821" y="96679"/>
                  <a:pt x="924193" y="106820"/>
                  <a:pt x="940510" y="114265"/>
                </a:cubicBezTo>
                <a:cubicBezTo>
                  <a:pt x="978926" y="131794"/>
                  <a:pt x="1040358" y="137490"/>
                  <a:pt x="1082712" y="144543"/>
                </a:cubicBezTo>
                <a:cubicBezTo>
                  <a:pt x="1118214" y="136811"/>
                  <a:pt x="1170817" y="124786"/>
                  <a:pt x="1205348" y="120753"/>
                </a:cubicBezTo>
                <a:cubicBezTo>
                  <a:pt x="1226874" y="118238"/>
                  <a:pt x="1249625" y="118888"/>
                  <a:pt x="1271764" y="117956"/>
                </a:cubicBezTo>
                <a:cubicBezTo>
                  <a:pt x="1286371" y="120607"/>
                  <a:pt x="1301530" y="122404"/>
                  <a:pt x="1315583" y="125912"/>
                </a:cubicBezTo>
                <a:cubicBezTo>
                  <a:pt x="1330825" y="129716"/>
                  <a:pt x="1344183" y="135594"/>
                  <a:pt x="1359125" y="139761"/>
                </a:cubicBezTo>
                <a:cubicBezTo>
                  <a:pt x="1369691" y="142709"/>
                  <a:pt x="1380988" y="144722"/>
                  <a:pt x="1391919" y="147202"/>
                </a:cubicBezTo>
                <a:cubicBezTo>
                  <a:pt x="1406801" y="143961"/>
                  <a:pt x="1423676" y="142513"/>
                  <a:pt x="1436563" y="137480"/>
                </a:cubicBezTo>
                <a:cubicBezTo>
                  <a:pt x="1471672" y="123768"/>
                  <a:pt x="1451884" y="116940"/>
                  <a:pt x="1471566" y="97777"/>
                </a:cubicBezTo>
                <a:cubicBezTo>
                  <a:pt x="1480193" y="89377"/>
                  <a:pt x="1494348" y="83095"/>
                  <a:pt x="1505739" y="75753"/>
                </a:cubicBezTo>
                <a:cubicBezTo>
                  <a:pt x="1577183" y="91962"/>
                  <a:pt x="1533597" y="77394"/>
                  <a:pt x="1590891" y="144702"/>
                </a:cubicBezTo>
                <a:cubicBezTo>
                  <a:pt x="1598697" y="133398"/>
                  <a:pt x="1605803" y="118291"/>
                  <a:pt x="1625616" y="110893"/>
                </a:cubicBezTo>
                <a:cubicBezTo>
                  <a:pt x="1634871" y="107437"/>
                  <a:pt x="1647847" y="107996"/>
                  <a:pt x="1658964" y="106547"/>
                </a:cubicBezTo>
                <a:cubicBezTo>
                  <a:pt x="1658964" y="106547"/>
                  <a:pt x="1717565" y="116830"/>
                  <a:pt x="1746598" y="122460"/>
                </a:cubicBezTo>
                <a:cubicBezTo>
                  <a:pt x="1784954" y="129898"/>
                  <a:pt x="1777755" y="129229"/>
                  <a:pt x="1811913" y="143234"/>
                </a:cubicBezTo>
                <a:cubicBezTo>
                  <a:pt x="1826795" y="139993"/>
                  <a:pt x="1840838" y="135560"/>
                  <a:pt x="1856557" y="133511"/>
                </a:cubicBezTo>
                <a:cubicBezTo>
                  <a:pt x="1928018" y="124200"/>
                  <a:pt x="1988968" y="136755"/>
                  <a:pt x="2066003" y="143313"/>
                </a:cubicBezTo>
                <a:cubicBezTo>
                  <a:pt x="2066003" y="143313"/>
                  <a:pt x="2140825" y="127584"/>
                  <a:pt x="2177615" y="119007"/>
                </a:cubicBezTo>
                <a:cubicBezTo>
                  <a:pt x="2204144" y="112823"/>
                  <a:pt x="2229794" y="105701"/>
                  <a:pt x="2255883" y="99047"/>
                </a:cubicBezTo>
                <a:cubicBezTo>
                  <a:pt x="2285463" y="96494"/>
                  <a:pt x="2315224" y="94357"/>
                  <a:pt x="2344622" y="91388"/>
                </a:cubicBezTo>
                <a:cubicBezTo>
                  <a:pt x="2381841" y="87629"/>
                  <a:pt x="2417828" y="80978"/>
                  <a:pt x="2455682" y="78869"/>
                </a:cubicBezTo>
                <a:cubicBezTo>
                  <a:pt x="2514146" y="75610"/>
                  <a:pt x="2573634" y="76515"/>
                  <a:pt x="2632609" y="75338"/>
                </a:cubicBezTo>
                <a:lnTo>
                  <a:pt x="2742291" y="92282"/>
                </a:lnTo>
                <a:lnTo>
                  <a:pt x="2851974" y="109227"/>
                </a:lnTo>
                <a:cubicBezTo>
                  <a:pt x="2870530" y="106158"/>
                  <a:pt x="2892297" y="106201"/>
                  <a:pt x="2907643" y="100020"/>
                </a:cubicBezTo>
                <a:cubicBezTo>
                  <a:pt x="2937923" y="87823"/>
                  <a:pt x="2940565" y="43036"/>
                  <a:pt x="2944022" y="30853"/>
                </a:cubicBezTo>
                <a:cubicBezTo>
                  <a:pt x="2970111" y="24199"/>
                  <a:pt x="2993094" y="12639"/>
                  <a:pt x="3022289" y="10893"/>
                </a:cubicBezTo>
                <a:cubicBezTo>
                  <a:pt x="3035344" y="10111"/>
                  <a:pt x="3043336" y="20290"/>
                  <a:pt x="3054807" y="24226"/>
                </a:cubicBezTo>
                <a:cubicBezTo>
                  <a:pt x="3083266" y="33989"/>
                  <a:pt x="3112862" y="42692"/>
                  <a:pt x="3141892" y="51925"/>
                </a:cubicBezTo>
                <a:cubicBezTo>
                  <a:pt x="3156498" y="54577"/>
                  <a:pt x="3173315" y="54799"/>
                  <a:pt x="3185711" y="59881"/>
                </a:cubicBezTo>
                <a:cubicBezTo>
                  <a:pt x="3221000" y="74351"/>
                  <a:pt x="3196552" y="98318"/>
                  <a:pt x="3219056" y="55536"/>
                </a:cubicBezTo>
                <a:cubicBezTo>
                  <a:pt x="3233847" y="54259"/>
                  <a:pt x="3248275" y="50997"/>
                  <a:pt x="3263425" y="51706"/>
                </a:cubicBezTo>
                <a:cubicBezTo>
                  <a:pt x="3275045" y="52250"/>
                  <a:pt x="3285322" y="60949"/>
                  <a:pt x="3296219" y="59147"/>
                </a:cubicBezTo>
                <a:cubicBezTo>
                  <a:pt x="3308643" y="57093"/>
                  <a:pt x="3311469" y="48049"/>
                  <a:pt x="3319094" y="42500"/>
                </a:cubicBezTo>
                <a:cubicBezTo>
                  <a:pt x="3399611" y="29185"/>
                  <a:pt x="3363375" y="41582"/>
                  <a:pt x="3420511" y="0"/>
                </a:cubicBezTo>
                <a:cubicBezTo>
                  <a:pt x="3431442" y="2480"/>
                  <a:pt x="3443361" y="3886"/>
                  <a:pt x="3453305" y="7440"/>
                </a:cubicBezTo>
                <a:cubicBezTo>
                  <a:pt x="3469029" y="13059"/>
                  <a:pt x="3483905" y="19630"/>
                  <a:pt x="3496571" y="27182"/>
                </a:cubicBezTo>
                <a:cubicBezTo>
                  <a:pt x="3535674" y="50500"/>
                  <a:pt x="3592081" y="121578"/>
                  <a:pt x="3602117" y="132521"/>
                </a:cubicBezTo>
                <a:lnTo>
                  <a:pt x="3619883" y="140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34"/>
          <p:cNvSpPr txBox="1">
            <a:spLocks noGrp="1"/>
          </p:cNvSpPr>
          <p:nvPr>
            <p:ph type="title" idx="2"/>
          </p:nvPr>
        </p:nvSpPr>
        <p:spPr>
          <a:xfrm>
            <a:off x="9007954" y="3254775"/>
            <a:ext cx="14784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Miau!</a:t>
            </a:r>
            <a:endParaRPr/>
          </a:p>
        </p:txBody>
      </p:sp>
      <p:sp>
        <p:nvSpPr>
          <p:cNvPr id="514" name="Google Shape;514;p34"/>
          <p:cNvSpPr/>
          <p:nvPr/>
        </p:nvSpPr>
        <p:spPr>
          <a:xfrm rot="-494443">
            <a:off x="8578369" y="2417873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5" name="Google Shape;515;p34"/>
          <p:cNvGrpSpPr/>
          <p:nvPr/>
        </p:nvGrpSpPr>
        <p:grpSpPr>
          <a:xfrm rot="918571">
            <a:off x="8612737" y="2625288"/>
            <a:ext cx="2385249" cy="2516268"/>
            <a:chOff x="2368761" y="841731"/>
            <a:chExt cx="3148926" cy="3321893"/>
          </a:xfrm>
        </p:grpSpPr>
        <p:sp>
          <p:nvSpPr>
            <p:cNvPr id="516" name="Google Shape;516;p34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4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8" name="Google Shape;518;p34"/>
          <p:cNvSpPr/>
          <p:nvPr/>
        </p:nvSpPr>
        <p:spPr>
          <a:xfrm rot="2039334">
            <a:off x="8653331" y="2101081"/>
            <a:ext cx="845482" cy="88800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4"/>
          <p:cNvSpPr/>
          <p:nvPr/>
        </p:nvSpPr>
        <p:spPr>
          <a:xfrm>
            <a:off x="10803596" y="4416092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6" name="Google Shape;506;p34"/>
          <p:cNvGrpSpPr/>
          <p:nvPr/>
        </p:nvGrpSpPr>
        <p:grpSpPr>
          <a:xfrm>
            <a:off x="8556599" y="5118067"/>
            <a:ext cx="1376539" cy="1376539"/>
            <a:chOff x="5662013" y="3836240"/>
            <a:chExt cx="1962000" cy="1962000"/>
          </a:xfrm>
        </p:grpSpPr>
        <p:sp>
          <p:nvSpPr>
            <p:cNvPr id="507" name="Google Shape;507;p34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08" name="Google Shape;508;p34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4288AEF-B2BC-44FE-9DC7-A124FC92B74F}"/>
              </a:ext>
            </a:extLst>
          </p:cNvPr>
          <p:cNvSpPr/>
          <p:nvPr/>
        </p:nvSpPr>
        <p:spPr>
          <a:xfrm>
            <a:off x="8710106" y="5469098"/>
            <a:ext cx="10695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167</a:t>
            </a:r>
          </a:p>
        </p:txBody>
      </p:sp>
      <p:grpSp>
        <p:nvGrpSpPr>
          <p:cNvPr id="51" name="Google Shape;330;p29">
            <a:extLst>
              <a:ext uri="{FF2B5EF4-FFF2-40B4-BE49-F238E27FC236}">
                <a16:creationId xmlns:a16="http://schemas.microsoft.com/office/drawing/2014/main" id="{3F2146A7-E91A-4C03-B77F-27C2F2CB85A7}"/>
              </a:ext>
            </a:extLst>
          </p:cNvPr>
          <p:cNvGrpSpPr/>
          <p:nvPr/>
        </p:nvGrpSpPr>
        <p:grpSpPr>
          <a:xfrm>
            <a:off x="3081962" y="202871"/>
            <a:ext cx="3974655" cy="956262"/>
            <a:chOff x="3014662" y="2771551"/>
            <a:chExt cx="6158864" cy="1313907"/>
          </a:xfrm>
        </p:grpSpPr>
        <p:sp>
          <p:nvSpPr>
            <p:cNvPr id="52" name="Google Shape;331;p29">
              <a:extLst>
                <a:ext uri="{FF2B5EF4-FFF2-40B4-BE49-F238E27FC236}">
                  <a16:creationId xmlns:a16="http://schemas.microsoft.com/office/drawing/2014/main" id="{94061569-A488-4FCE-BA47-F4D616633D98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332;p29">
              <a:extLst>
                <a:ext uri="{FF2B5EF4-FFF2-40B4-BE49-F238E27FC236}">
                  <a16:creationId xmlns:a16="http://schemas.microsoft.com/office/drawing/2014/main" id="{C5AE8309-9597-46F5-A1B8-77AC768AFF40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54" name="Google Shape;333;p29">
                <a:extLst>
                  <a:ext uri="{FF2B5EF4-FFF2-40B4-BE49-F238E27FC236}">
                    <a16:creationId xmlns:a16="http://schemas.microsoft.com/office/drawing/2014/main" id="{26C734BB-601A-436B-8EE3-DD3C5DB3542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4;p29">
                <a:extLst>
                  <a:ext uri="{FF2B5EF4-FFF2-40B4-BE49-F238E27FC236}">
                    <a16:creationId xmlns:a16="http://schemas.microsoft.com/office/drawing/2014/main" id="{2F0790B7-BD82-421A-BF43-3CED84AACEFF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5;p29">
                <a:extLst>
                  <a:ext uri="{FF2B5EF4-FFF2-40B4-BE49-F238E27FC236}">
                    <a16:creationId xmlns:a16="http://schemas.microsoft.com/office/drawing/2014/main" id="{551DAF8E-CD82-49E5-8DC1-D4BD6F8CF7D7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6;p29">
                <a:extLst>
                  <a:ext uri="{FF2B5EF4-FFF2-40B4-BE49-F238E27FC236}">
                    <a16:creationId xmlns:a16="http://schemas.microsoft.com/office/drawing/2014/main" id="{77DE29AB-76CF-4F38-99DB-5F5C6EAD184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7;p29">
                <a:extLst>
                  <a:ext uri="{FF2B5EF4-FFF2-40B4-BE49-F238E27FC236}">
                    <a16:creationId xmlns:a16="http://schemas.microsoft.com/office/drawing/2014/main" id="{2ADEAB55-DA71-4B7B-A25F-A3EBCE30DD28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8;p29">
                <a:extLst>
                  <a:ext uri="{FF2B5EF4-FFF2-40B4-BE49-F238E27FC236}">
                    <a16:creationId xmlns:a16="http://schemas.microsoft.com/office/drawing/2014/main" id="{94621D1D-C9CC-4EE2-A6FC-6A84A456D817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39;p29">
                <a:extLst>
                  <a:ext uri="{FF2B5EF4-FFF2-40B4-BE49-F238E27FC236}">
                    <a16:creationId xmlns:a16="http://schemas.microsoft.com/office/drawing/2014/main" id="{498BA92F-9121-4532-82B9-85FC7C509847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0;p29">
                <a:extLst>
                  <a:ext uri="{FF2B5EF4-FFF2-40B4-BE49-F238E27FC236}">
                    <a16:creationId xmlns:a16="http://schemas.microsoft.com/office/drawing/2014/main" id="{5F7E9D22-8595-4866-BECC-0179DDF822F1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1;p29">
                <a:extLst>
                  <a:ext uri="{FF2B5EF4-FFF2-40B4-BE49-F238E27FC236}">
                    <a16:creationId xmlns:a16="http://schemas.microsoft.com/office/drawing/2014/main" id="{5002AE15-EBC9-49B2-9859-C048C147A48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2;p29">
                <a:extLst>
                  <a:ext uri="{FF2B5EF4-FFF2-40B4-BE49-F238E27FC236}">
                    <a16:creationId xmlns:a16="http://schemas.microsoft.com/office/drawing/2014/main" id="{46D24DA3-A055-4C50-B94D-974C858DCA4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3;p29">
                <a:extLst>
                  <a:ext uri="{FF2B5EF4-FFF2-40B4-BE49-F238E27FC236}">
                    <a16:creationId xmlns:a16="http://schemas.microsoft.com/office/drawing/2014/main" id="{5E0CDCEF-38B6-4FE7-8C7F-A856C23231CA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44;p29">
                <a:extLst>
                  <a:ext uri="{FF2B5EF4-FFF2-40B4-BE49-F238E27FC236}">
                    <a16:creationId xmlns:a16="http://schemas.microsoft.com/office/drawing/2014/main" id="{DC4BB086-5432-4D2F-B07E-A62D928926E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" name="Google Shape;229;p26">
            <a:extLst>
              <a:ext uri="{FF2B5EF4-FFF2-40B4-BE49-F238E27FC236}">
                <a16:creationId xmlns:a16="http://schemas.microsoft.com/office/drawing/2014/main" id="{A4E9C3C0-EEA1-4590-8DC9-13035B8B360E}"/>
              </a:ext>
            </a:extLst>
          </p:cNvPr>
          <p:cNvSpPr/>
          <p:nvPr/>
        </p:nvSpPr>
        <p:spPr>
          <a:xfrm flipH="1">
            <a:off x="11013097" y="31982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1;p29">
            <a:extLst>
              <a:ext uri="{FF2B5EF4-FFF2-40B4-BE49-F238E27FC236}">
                <a16:creationId xmlns:a16="http://schemas.microsoft.com/office/drawing/2014/main" id="{B858169F-25AB-4684-A7C8-81DD6FEF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63935" y="184276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التغير المئوي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CD6A454C-60CB-49A5-9EB9-A74014D49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714" y="5959091"/>
            <a:ext cx="1257614" cy="53551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3B53F314-6883-4A7A-B342-AAF8AE2D272F}"/>
              </a:ext>
            </a:extLst>
          </p:cNvPr>
          <p:cNvSpPr/>
          <p:nvPr/>
        </p:nvSpPr>
        <p:spPr>
          <a:xfrm>
            <a:off x="348343" y="4975727"/>
            <a:ext cx="242455" cy="16182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F3CC64ED-D928-48F2-BFFC-1A7238303144}"/>
              </a:ext>
            </a:extLst>
          </p:cNvPr>
          <p:cNvGrpSpPr/>
          <p:nvPr/>
        </p:nvGrpSpPr>
        <p:grpSpPr>
          <a:xfrm rot="16200000">
            <a:off x="-692080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A4177AB2-39F5-49E8-8CA5-9902B7658FB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F8464A99-8AB7-4A4B-87F5-FDCC3ED48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41" name="صورة 40">
            <a:extLst>
              <a:ext uri="{FF2B5EF4-FFF2-40B4-BE49-F238E27FC236}">
                <a16:creationId xmlns:a16="http://schemas.microsoft.com/office/drawing/2014/main" id="{6E30AE4D-F9C7-42E6-A56B-FD5013216A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95990">
            <a:off x="8891414" y="2809652"/>
            <a:ext cx="1963062" cy="21091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C17810-E57D-48E9-BA0D-9727CBA0C6F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602" y="1301792"/>
            <a:ext cx="6401427" cy="11430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B16C3A6-E6BF-4F52-93A4-8128CEAAB57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8083" y="2610221"/>
            <a:ext cx="2449287" cy="25425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6459787" y="1433210"/>
            <a:ext cx="2249126" cy="908637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7055" y="2658616"/>
            <a:ext cx="3177127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485683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394821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518542" y="2751575"/>
            <a:ext cx="3070504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275336" y="2784983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341648" y="1702729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364780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7988399" y="1376938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6" y="2081582"/>
            <a:ext cx="699810" cy="508313"/>
          </a:xfrm>
          <a:prstGeom prst="rect">
            <a:avLst/>
          </a:prstGeom>
        </p:spPr>
      </p:pic>
      <p:grpSp>
        <p:nvGrpSpPr>
          <p:cNvPr id="39" name="Google Shape;330;p29">
            <a:extLst>
              <a:ext uri="{FF2B5EF4-FFF2-40B4-BE49-F238E27FC236}">
                <a16:creationId xmlns:a16="http://schemas.microsoft.com/office/drawing/2014/main" id="{76D05C6F-9F2B-43B3-8F7F-BC60FBD0DACF}"/>
              </a:ext>
            </a:extLst>
          </p:cNvPr>
          <p:cNvGrpSpPr/>
          <p:nvPr/>
        </p:nvGrpSpPr>
        <p:grpSpPr>
          <a:xfrm>
            <a:off x="3414503" y="355836"/>
            <a:ext cx="4872723" cy="956262"/>
            <a:chOff x="3014662" y="2771551"/>
            <a:chExt cx="6158864" cy="1313907"/>
          </a:xfrm>
        </p:grpSpPr>
        <p:sp>
          <p:nvSpPr>
            <p:cNvPr id="40" name="Google Shape;331;p29">
              <a:extLst>
                <a:ext uri="{FF2B5EF4-FFF2-40B4-BE49-F238E27FC236}">
                  <a16:creationId xmlns:a16="http://schemas.microsoft.com/office/drawing/2014/main" id="{42D23C08-258B-47BF-98D7-69114A2BC07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332;p29">
              <a:extLst>
                <a:ext uri="{FF2B5EF4-FFF2-40B4-BE49-F238E27FC236}">
                  <a16:creationId xmlns:a16="http://schemas.microsoft.com/office/drawing/2014/main" id="{F0CEB8E1-AD4C-41DF-BD6F-97E33C9A5AA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2" name="Google Shape;333;p29">
                <a:extLst>
                  <a:ext uri="{FF2B5EF4-FFF2-40B4-BE49-F238E27FC236}">
                    <a16:creationId xmlns:a16="http://schemas.microsoft.com/office/drawing/2014/main" id="{590B927A-E4B9-4457-A78D-0F3D2AA9D7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34;p29">
                <a:extLst>
                  <a:ext uri="{FF2B5EF4-FFF2-40B4-BE49-F238E27FC236}">
                    <a16:creationId xmlns:a16="http://schemas.microsoft.com/office/drawing/2014/main" id="{D688345C-76A0-4F05-9F3F-C40F5C8C8B1D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5;p29">
                <a:extLst>
                  <a:ext uri="{FF2B5EF4-FFF2-40B4-BE49-F238E27FC236}">
                    <a16:creationId xmlns:a16="http://schemas.microsoft.com/office/drawing/2014/main" id="{815BFCAE-6AA7-44BA-9DF9-284D0E260AC9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6;p29">
                <a:extLst>
                  <a:ext uri="{FF2B5EF4-FFF2-40B4-BE49-F238E27FC236}">
                    <a16:creationId xmlns:a16="http://schemas.microsoft.com/office/drawing/2014/main" id="{C71647A9-31A6-4BC7-94FF-79B0D58C42F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7;p29">
                <a:extLst>
                  <a:ext uri="{FF2B5EF4-FFF2-40B4-BE49-F238E27FC236}">
                    <a16:creationId xmlns:a16="http://schemas.microsoft.com/office/drawing/2014/main" id="{C6B60C4C-9ADC-4863-BBD8-802529B15876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8;p29">
                <a:extLst>
                  <a:ext uri="{FF2B5EF4-FFF2-40B4-BE49-F238E27FC236}">
                    <a16:creationId xmlns:a16="http://schemas.microsoft.com/office/drawing/2014/main" id="{9A34317B-84B5-40C8-A763-DADFC6E7FF9C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9;p29">
                <a:extLst>
                  <a:ext uri="{FF2B5EF4-FFF2-40B4-BE49-F238E27FC236}">
                    <a16:creationId xmlns:a16="http://schemas.microsoft.com/office/drawing/2014/main" id="{83B58897-3D5D-4495-A49C-4EAE24295A80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40;p29">
                <a:extLst>
                  <a:ext uri="{FF2B5EF4-FFF2-40B4-BE49-F238E27FC236}">
                    <a16:creationId xmlns:a16="http://schemas.microsoft.com/office/drawing/2014/main" id="{62DFEDC5-95DC-4D8E-B8A1-73EFF2F525F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1;p29">
                <a:extLst>
                  <a:ext uri="{FF2B5EF4-FFF2-40B4-BE49-F238E27FC236}">
                    <a16:creationId xmlns:a16="http://schemas.microsoft.com/office/drawing/2014/main" id="{20AEA715-B602-4D3F-B4BC-9DDA8B95EDF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2;p29">
                <a:extLst>
                  <a:ext uri="{FF2B5EF4-FFF2-40B4-BE49-F238E27FC236}">
                    <a16:creationId xmlns:a16="http://schemas.microsoft.com/office/drawing/2014/main" id="{96DFE55A-9BC6-4D3D-8FD4-DC69D9862A5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3;p29">
                <a:extLst>
                  <a:ext uri="{FF2B5EF4-FFF2-40B4-BE49-F238E27FC236}">
                    <a16:creationId xmlns:a16="http://schemas.microsoft.com/office/drawing/2014/main" id="{7E640B16-DE31-49E6-AF68-E2698A211F5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4;p29">
                <a:extLst>
                  <a:ext uri="{FF2B5EF4-FFF2-40B4-BE49-F238E27FC236}">
                    <a16:creationId xmlns:a16="http://schemas.microsoft.com/office/drawing/2014/main" id="{DD7ED1BC-4183-4B43-B067-06DC93D613A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351;p29">
            <a:extLst>
              <a:ext uri="{FF2B5EF4-FFF2-40B4-BE49-F238E27FC236}">
                <a16:creationId xmlns:a16="http://schemas.microsoft.com/office/drawing/2014/main" id="{1F20759C-C8F1-42BA-B68A-7834381BE7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14503" y="357794"/>
            <a:ext cx="5243929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التغير المئوي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55" name="Google Shape;229;p26">
            <a:extLst>
              <a:ext uri="{FF2B5EF4-FFF2-40B4-BE49-F238E27FC236}">
                <a16:creationId xmlns:a16="http://schemas.microsoft.com/office/drawing/2014/main" id="{A9E0E5A8-77FA-4EB6-B933-7D35DF53A7A6}"/>
              </a:ext>
            </a:extLst>
          </p:cNvPr>
          <p:cNvSpPr/>
          <p:nvPr/>
        </p:nvSpPr>
        <p:spPr>
          <a:xfrm flipH="1">
            <a:off x="10986543" y="809931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579C84B-C889-48FF-9CF2-DFCB9DFA52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4399" y="1775516"/>
            <a:ext cx="1861310" cy="429104"/>
          </a:xfrm>
          <a:prstGeom prst="rect">
            <a:avLst/>
          </a:prstGeom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167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05C0F48-9BE9-4C88-95B2-7EFF4A2E3A79}"/>
              </a:ext>
            </a:extLst>
          </p:cNvPr>
          <p:cNvSpPr/>
          <p:nvPr/>
        </p:nvSpPr>
        <p:spPr>
          <a:xfrm>
            <a:off x="342710" y="5279571"/>
            <a:ext cx="201576" cy="127362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36BC55A0-3E56-41EB-B682-EE740A5D429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C2CD5285-2CE0-46E5-8542-33DDDC095A53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C70E4E96-9055-4100-9CCA-4D480A10C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4A20B4E9-4C6F-4A6A-ABBC-53D4BBEA31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6015" b="6015"/>
          <a:stretch/>
        </p:blipFill>
        <p:spPr>
          <a:xfrm>
            <a:off x="1935445" y="1308318"/>
            <a:ext cx="2249125" cy="1265133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A5FE6B3-9FF2-43CB-842A-E73FBE5B52B5}"/>
              </a:ext>
            </a:extLst>
          </p:cNvPr>
          <p:cNvSpPr/>
          <p:nvPr/>
        </p:nvSpPr>
        <p:spPr>
          <a:xfrm>
            <a:off x="1848827" y="2890976"/>
            <a:ext cx="19062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تأكد ص/ 168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1F14F116-6672-4CFA-A736-4AB2C4F760F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4926" y="3385457"/>
            <a:ext cx="2437335" cy="78377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089E919-0FBB-44EA-BD21-C828CF307B12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6029" y="2798666"/>
            <a:ext cx="1782809" cy="586791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9A12EA7A-D052-4FC5-AD10-167F1C92DF4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1468" y="4118897"/>
            <a:ext cx="1889642" cy="78377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712CDE0-0BF1-4CDE-B014-73A94DB3E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1348" y="2833093"/>
            <a:ext cx="2816023" cy="55630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3FAECAEA-062D-4626-9F39-A7A71477FC4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32402" y="3419386"/>
            <a:ext cx="2408129" cy="411516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8573BB8-E32A-40CC-957A-73059DDB289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7768" y="3841175"/>
            <a:ext cx="1257409" cy="48772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212C552-0EB3-4035-9290-462ECAC4EC22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8501" y="3837042"/>
            <a:ext cx="1668925" cy="495343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91FCD90F-98EE-41E7-95AC-A675D7F3537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433" t="-16539" r="45051" b="-14751"/>
          <a:stretch/>
        </p:blipFill>
        <p:spPr>
          <a:xfrm>
            <a:off x="5406214" y="4657988"/>
            <a:ext cx="2002423" cy="530280"/>
          </a:xfrm>
          <a:prstGeom prst="rect">
            <a:avLst/>
          </a:prstGeom>
        </p:spPr>
      </p:pic>
      <p:pic>
        <p:nvPicPr>
          <p:cNvPr id="77" name="صورة 76">
            <a:extLst>
              <a:ext uri="{FF2B5EF4-FFF2-40B4-BE49-F238E27FC236}">
                <a16:creationId xmlns:a16="http://schemas.microsoft.com/office/drawing/2014/main" id="{3F297419-0DC3-4EE9-B013-76B6404E91F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 l="54948" t="-16540" b="-1"/>
          <a:stretch/>
        </p:blipFill>
        <p:spPr>
          <a:xfrm>
            <a:off x="5725155" y="4203645"/>
            <a:ext cx="1654810" cy="470703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E9AF5BB-CE7B-47B9-9ADB-358928E5B10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20016" y="5111635"/>
            <a:ext cx="1325995" cy="510584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A62D14D7-B356-4F84-AB6B-41FAB38E09F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1748" y="5173532"/>
            <a:ext cx="2118544" cy="495343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D3787D8E-8318-4F13-B3F4-45A8A44C3BE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1712" y="3577847"/>
            <a:ext cx="2654533" cy="1306185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687E5B81-8310-4B88-ADE4-A1EFDA91D1E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98302" y="517165"/>
            <a:ext cx="1963062" cy="2109194"/>
          </a:xfrm>
          <a:prstGeom prst="rect">
            <a:avLst/>
          </a:prstGeom>
        </p:spPr>
      </p:pic>
      <p:sp>
        <p:nvSpPr>
          <p:cNvPr id="61" name="Google Shape;965;p43">
            <a:extLst>
              <a:ext uri="{FF2B5EF4-FFF2-40B4-BE49-F238E27FC236}">
                <a16:creationId xmlns:a16="http://schemas.microsoft.com/office/drawing/2014/main" id="{717FAD42-4777-4012-BE1D-08C4A13A86D6}"/>
              </a:ext>
            </a:extLst>
          </p:cNvPr>
          <p:cNvSpPr/>
          <p:nvPr/>
        </p:nvSpPr>
        <p:spPr>
          <a:xfrm rot="-4819795">
            <a:off x="10313529" y="395714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36"/>
          <p:cNvSpPr/>
          <p:nvPr/>
        </p:nvSpPr>
        <p:spPr>
          <a:xfrm>
            <a:off x="10718883" y="1730327"/>
            <a:ext cx="845569" cy="88788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6"/>
          <p:cNvSpPr/>
          <p:nvPr/>
        </p:nvSpPr>
        <p:spPr>
          <a:xfrm rot="-4145336">
            <a:off x="10954755" y="3351568"/>
            <a:ext cx="846390" cy="888282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7AB9BEF0-563D-4237-8979-1B379DB9FECF}"/>
              </a:ext>
            </a:extLst>
          </p:cNvPr>
          <p:cNvSpPr/>
          <p:nvPr/>
        </p:nvSpPr>
        <p:spPr>
          <a:xfrm>
            <a:off x="338416" y="5225143"/>
            <a:ext cx="162327" cy="1295400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2" name="مجموعة 41">
            <a:extLst>
              <a:ext uri="{FF2B5EF4-FFF2-40B4-BE49-F238E27FC236}">
                <a16:creationId xmlns:a16="http://schemas.microsoft.com/office/drawing/2014/main" id="{26F53DC5-ADDF-4978-9C72-8497E6DACB48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3" name="مربع نص 42">
              <a:extLst>
                <a:ext uri="{FF2B5EF4-FFF2-40B4-BE49-F238E27FC236}">
                  <a16:creationId xmlns:a16="http://schemas.microsoft.com/office/drawing/2014/main" id="{4A47D0F2-31B8-4C8E-974B-DB57667078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B72D1C92-DF1F-4E50-8CB4-FBE90C727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6" name="Google Shape;330;p29">
            <a:extLst>
              <a:ext uri="{FF2B5EF4-FFF2-40B4-BE49-F238E27FC236}">
                <a16:creationId xmlns:a16="http://schemas.microsoft.com/office/drawing/2014/main" id="{26EFB8DC-0931-4DF8-A6DA-551529F141C8}"/>
              </a:ext>
            </a:extLst>
          </p:cNvPr>
          <p:cNvGrpSpPr/>
          <p:nvPr/>
        </p:nvGrpSpPr>
        <p:grpSpPr>
          <a:xfrm>
            <a:off x="3874048" y="226386"/>
            <a:ext cx="3974655" cy="956262"/>
            <a:chOff x="3014662" y="2771551"/>
            <a:chExt cx="6158864" cy="1313907"/>
          </a:xfrm>
        </p:grpSpPr>
        <p:sp>
          <p:nvSpPr>
            <p:cNvPr id="47" name="Google Shape;331;p29">
              <a:extLst>
                <a:ext uri="{FF2B5EF4-FFF2-40B4-BE49-F238E27FC236}">
                  <a16:creationId xmlns:a16="http://schemas.microsoft.com/office/drawing/2014/main" id="{53C8E85D-1584-4D45-8636-F054EE0826C1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" name="Google Shape;332;p29">
              <a:extLst>
                <a:ext uri="{FF2B5EF4-FFF2-40B4-BE49-F238E27FC236}">
                  <a16:creationId xmlns:a16="http://schemas.microsoft.com/office/drawing/2014/main" id="{85B88419-6811-4FC9-A01E-B0940754236C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67" name="Google Shape;333;p29">
                <a:extLst>
                  <a:ext uri="{FF2B5EF4-FFF2-40B4-BE49-F238E27FC236}">
                    <a16:creationId xmlns:a16="http://schemas.microsoft.com/office/drawing/2014/main" id="{B57DF700-B043-484A-B992-0E8D1429E519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4;p29">
                <a:extLst>
                  <a:ext uri="{FF2B5EF4-FFF2-40B4-BE49-F238E27FC236}">
                    <a16:creationId xmlns:a16="http://schemas.microsoft.com/office/drawing/2014/main" id="{68BEB60D-F610-4511-AAD8-7174FEA3BA1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5;p29">
                <a:extLst>
                  <a:ext uri="{FF2B5EF4-FFF2-40B4-BE49-F238E27FC236}">
                    <a16:creationId xmlns:a16="http://schemas.microsoft.com/office/drawing/2014/main" id="{4D918029-BB44-474E-8468-19E392B464B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36;p29">
                <a:extLst>
                  <a:ext uri="{FF2B5EF4-FFF2-40B4-BE49-F238E27FC236}">
                    <a16:creationId xmlns:a16="http://schemas.microsoft.com/office/drawing/2014/main" id="{98BEDE10-FE3A-4C9F-9117-2AFB9A29727D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37;p29">
                <a:extLst>
                  <a:ext uri="{FF2B5EF4-FFF2-40B4-BE49-F238E27FC236}">
                    <a16:creationId xmlns:a16="http://schemas.microsoft.com/office/drawing/2014/main" id="{01EC257F-1528-4D08-AED9-06EB395E5F17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38;p29">
                <a:extLst>
                  <a:ext uri="{FF2B5EF4-FFF2-40B4-BE49-F238E27FC236}">
                    <a16:creationId xmlns:a16="http://schemas.microsoft.com/office/drawing/2014/main" id="{C9A825F4-6F4D-47ED-AFB4-C6F5A88069F6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39;p29">
                <a:extLst>
                  <a:ext uri="{FF2B5EF4-FFF2-40B4-BE49-F238E27FC236}">
                    <a16:creationId xmlns:a16="http://schemas.microsoft.com/office/drawing/2014/main" id="{EA76B87F-BF3B-44B6-A7EC-A665415C44D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0;p29">
                <a:extLst>
                  <a:ext uri="{FF2B5EF4-FFF2-40B4-BE49-F238E27FC236}">
                    <a16:creationId xmlns:a16="http://schemas.microsoft.com/office/drawing/2014/main" id="{C70876E3-B0E8-49FC-B19B-140271A1EA0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341;p29">
                <a:extLst>
                  <a:ext uri="{FF2B5EF4-FFF2-40B4-BE49-F238E27FC236}">
                    <a16:creationId xmlns:a16="http://schemas.microsoft.com/office/drawing/2014/main" id="{8E3DC43D-D0EC-41CC-87F7-02F71A1CDF8A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342;p29">
                <a:extLst>
                  <a:ext uri="{FF2B5EF4-FFF2-40B4-BE49-F238E27FC236}">
                    <a16:creationId xmlns:a16="http://schemas.microsoft.com/office/drawing/2014/main" id="{5C1E6C94-8FEF-450F-B3DB-BAF45680EB19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343;p29">
                <a:extLst>
                  <a:ext uri="{FF2B5EF4-FFF2-40B4-BE49-F238E27FC236}">
                    <a16:creationId xmlns:a16="http://schemas.microsoft.com/office/drawing/2014/main" id="{FDA9A8D0-CAA5-40AA-A1F6-82F441A74EE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344;p29">
                <a:extLst>
                  <a:ext uri="{FF2B5EF4-FFF2-40B4-BE49-F238E27FC236}">
                    <a16:creationId xmlns:a16="http://schemas.microsoft.com/office/drawing/2014/main" id="{CD8B14C8-1771-426D-803B-0FABFE8F8B58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" name="Google Shape;351;p29">
            <a:extLst>
              <a:ext uri="{FF2B5EF4-FFF2-40B4-BE49-F238E27FC236}">
                <a16:creationId xmlns:a16="http://schemas.microsoft.com/office/drawing/2014/main" id="{D6C90BA8-4322-4583-BF8D-D8146CD0FD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6021" y="207791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التغير المئوي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229;p26">
            <a:extLst>
              <a:ext uri="{FF2B5EF4-FFF2-40B4-BE49-F238E27FC236}">
                <a16:creationId xmlns:a16="http://schemas.microsoft.com/office/drawing/2014/main" id="{060A1F5E-7A8C-4E06-92E0-7D6A732995BC}"/>
              </a:ext>
            </a:extLst>
          </p:cNvPr>
          <p:cNvSpPr/>
          <p:nvPr/>
        </p:nvSpPr>
        <p:spPr>
          <a:xfrm flipH="1">
            <a:off x="11254922" y="802918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8021FA53-4DB0-445E-B629-32934B1381A5}"/>
              </a:ext>
            </a:extLst>
          </p:cNvPr>
          <p:cNvSpPr/>
          <p:nvPr/>
        </p:nvSpPr>
        <p:spPr>
          <a:xfrm>
            <a:off x="697603" y="5413658"/>
            <a:ext cx="1338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168</a:t>
            </a:r>
            <a:endParaRPr lang="ar-SA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63FCC9F5-571B-49F1-B1D1-71C0254B5E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3684" y="1558661"/>
            <a:ext cx="7757832" cy="176037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B1BF56E-1B6F-4A00-BF5A-19080824F1D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9894" y="2438847"/>
            <a:ext cx="2581500" cy="3112227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E6DDD7B6-187C-49FB-9310-938DD86090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4603" y="408191"/>
            <a:ext cx="1963062" cy="210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5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/>
          <p:nvPr/>
        </p:nvSpPr>
        <p:spPr>
          <a:xfrm>
            <a:off x="1717709" y="1298295"/>
            <a:ext cx="3183291" cy="1215271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95" name="Google Shape;395;p31"/>
          <p:cNvGrpSpPr/>
          <p:nvPr/>
        </p:nvGrpSpPr>
        <p:grpSpPr>
          <a:xfrm rot="-774712">
            <a:off x="4789826" y="2683104"/>
            <a:ext cx="2957949" cy="3120425"/>
            <a:chOff x="2368761" y="841731"/>
            <a:chExt cx="3148926" cy="3321893"/>
          </a:xfrm>
        </p:grpSpPr>
        <p:sp>
          <p:nvSpPr>
            <p:cNvPr id="396" name="Google Shape;396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8" name="Google Shape;398;p31"/>
          <p:cNvGrpSpPr/>
          <p:nvPr/>
        </p:nvGrpSpPr>
        <p:grpSpPr>
          <a:xfrm rot="406439">
            <a:off x="8235312" y="2727857"/>
            <a:ext cx="2957967" cy="3120445"/>
            <a:chOff x="2368761" y="841731"/>
            <a:chExt cx="3148926" cy="3321893"/>
          </a:xfrm>
        </p:grpSpPr>
        <p:sp>
          <p:nvSpPr>
            <p:cNvPr id="399" name="Google Shape;399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1" name="Google Shape;401;p31"/>
          <p:cNvGrpSpPr/>
          <p:nvPr/>
        </p:nvGrpSpPr>
        <p:grpSpPr>
          <a:xfrm rot="918517">
            <a:off x="1114912" y="2778251"/>
            <a:ext cx="2957879" cy="3120352"/>
            <a:chOff x="2368761" y="841731"/>
            <a:chExt cx="3148926" cy="3321893"/>
          </a:xfrm>
        </p:grpSpPr>
        <p:sp>
          <p:nvSpPr>
            <p:cNvPr id="402" name="Google Shape;402;p31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31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31"/>
          <p:cNvGrpSpPr/>
          <p:nvPr/>
        </p:nvGrpSpPr>
        <p:grpSpPr>
          <a:xfrm>
            <a:off x="8144450" y="2751575"/>
            <a:ext cx="2873595" cy="2868900"/>
            <a:chOff x="8068250" y="2370575"/>
            <a:chExt cx="2873595" cy="2868900"/>
          </a:xfrm>
        </p:grpSpPr>
        <p:sp>
          <p:nvSpPr>
            <p:cNvPr id="405" name="Google Shape;405;p31"/>
            <p:cNvSpPr/>
            <p:nvPr/>
          </p:nvSpPr>
          <p:spPr>
            <a:xfrm>
              <a:off x="8072945" y="2370575"/>
              <a:ext cx="2868900" cy="2868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8068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1"/>
          <p:cNvGrpSpPr/>
          <p:nvPr/>
        </p:nvGrpSpPr>
        <p:grpSpPr>
          <a:xfrm>
            <a:off x="4715450" y="2751575"/>
            <a:ext cx="2873595" cy="2868900"/>
            <a:chOff x="4639250" y="2370575"/>
            <a:chExt cx="2873595" cy="2868900"/>
          </a:xfrm>
        </p:grpSpPr>
        <p:sp>
          <p:nvSpPr>
            <p:cNvPr id="408" name="Google Shape;408;p31"/>
            <p:cNvSpPr/>
            <p:nvPr/>
          </p:nvSpPr>
          <p:spPr>
            <a:xfrm>
              <a:off x="4643945" y="2370575"/>
              <a:ext cx="2868900" cy="2868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46392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31"/>
          <p:cNvGrpSpPr/>
          <p:nvPr/>
        </p:nvGrpSpPr>
        <p:grpSpPr>
          <a:xfrm>
            <a:off x="1362650" y="2751575"/>
            <a:ext cx="2873595" cy="2868900"/>
            <a:chOff x="1286450" y="2370575"/>
            <a:chExt cx="2873595" cy="2868900"/>
          </a:xfrm>
        </p:grpSpPr>
        <p:sp>
          <p:nvSpPr>
            <p:cNvPr id="411" name="Google Shape;411;p31"/>
            <p:cNvSpPr/>
            <p:nvPr/>
          </p:nvSpPr>
          <p:spPr>
            <a:xfrm>
              <a:off x="1291145" y="2370575"/>
              <a:ext cx="2868900" cy="28689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1286450" y="2374831"/>
              <a:ext cx="2868900" cy="5736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0" name="Google Shape;420;p31"/>
          <p:cNvSpPr/>
          <p:nvPr/>
        </p:nvSpPr>
        <p:spPr>
          <a:xfrm rot="2672499">
            <a:off x="546078" y="546648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1" name="Google Shape;421;p31"/>
          <p:cNvSpPr/>
          <p:nvPr/>
        </p:nvSpPr>
        <p:spPr>
          <a:xfrm rot="2672499">
            <a:off x="6444978" y="2719938"/>
            <a:ext cx="1692555" cy="47922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22" name="Google Shape;422;p31"/>
          <p:cNvGrpSpPr/>
          <p:nvPr/>
        </p:nvGrpSpPr>
        <p:grpSpPr>
          <a:xfrm rot="1233644">
            <a:off x="341648" y="1702729"/>
            <a:ext cx="1320998" cy="1265865"/>
            <a:chOff x="1862977" y="593376"/>
            <a:chExt cx="1320998" cy="1265866"/>
          </a:xfrm>
        </p:grpSpPr>
        <p:sp>
          <p:nvSpPr>
            <p:cNvPr id="423" name="Google Shape;423;p31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5" name="Google Shape;425;p31"/>
          <p:cNvSpPr/>
          <p:nvPr/>
        </p:nvSpPr>
        <p:spPr>
          <a:xfrm rot="8541143">
            <a:off x="10114409" y="5335418"/>
            <a:ext cx="1692880" cy="48030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426" name="Google Shape;426;p31"/>
          <p:cNvSpPr/>
          <p:nvPr/>
        </p:nvSpPr>
        <p:spPr>
          <a:xfrm rot="-4821980">
            <a:off x="1878747" y="1303707"/>
            <a:ext cx="794622" cy="694335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E908E9C7-E8B2-4098-9DFF-06E6CE70F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06" y="2081582"/>
            <a:ext cx="699810" cy="508313"/>
          </a:xfrm>
          <a:prstGeom prst="rect">
            <a:avLst/>
          </a:prstGeom>
        </p:spPr>
      </p:pic>
      <p:sp>
        <p:nvSpPr>
          <p:cNvPr id="55" name="Google Shape;229;p26">
            <a:extLst>
              <a:ext uri="{FF2B5EF4-FFF2-40B4-BE49-F238E27FC236}">
                <a16:creationId xmlns:a16="http://schemas.microsoft.com/office/drawing/2014/main" id="{A9E0E5A8-77FA-4EB6-B933-7D35DF53A7A6}"/>
              </a:ext>
            </a:extLst>
          </p:cNvPr>
          <p:cNvSpPr/>
          <p:nvPr/>
        </p:nvSpPr>
        <p:spPr>
          <a:xfrm flipH="1">
            <a:off x="11079865" y="1322255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21CE868B-AD90-44C5-AECB-FAA059DB030E}"/>
              </a:ext>
            </a:extLst>
          </p:cNvPr>
          <p:cNvSpPr/>
          <p:nvPr/>
        </p:nvSpPr>
        <p:spPr>
          <a:xfrm>
            <a:off x="667333" y="5455147"/>
            <a:ext cx="137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168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4A65ACBD-8B3F-4A3C-81A2-5FFE78DF8BD9}"/>
              </a:ext>
            </a:extLst>
          </p:cNvPr>
          <p:cNvSpPr/>
          <p:nvPr/>
        </p:nvSpPr>
        <p:spPr>
          <a:xfrm>
            <a:off x="303848" y="5116287"/>
            <a:ext cx="271031" cy="1354202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E21AA770-A7D8-4744-B518-4BB9006708B1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id="{7BB40289-B180-4273-8844-A0B69423273A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8" name="صورة 57">
              <a:extLst>
                <a:ext uri="{FF2B5EF4-FFF2-40B4-BE49-F238E27FC236}">
                  <a16:creationId xmlns:a16="http://schemas.microsoft.com/office/drawing/2014/main" id="{E5AE5141-E8C5-4D8E-B999-D9BE25274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9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325B5080-978F-46A6-B0C8-F283C7B964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6015" b="6015"/>
          <a:stretch/>
        </p:blipFill>
        <p:spPr>
          <a:xfrm>
            <a:off x="6087581" y="1293189"/>
            <a:ext cx="1835733" cy="1032600"/>
          </a:xfrm>
          <a:prstGeom prst="rect">
            <a:avLst/>
          </a:prstGeom>
        </p:spPr>
      </p:pic>
      <p:grpSp>
        <p:nvGrpSpPr>
          <p:cNvPr id="60" name="Google Shape;330;p29">
            <a:extLst>
              <a:ext uri="{FF2B5EF4-FFF2-40B4-BE49-F238E27FC236}">
                <a16:creationId xmlns:a16="http://schemas.microsoft.com/office/drawing/2014/main" id="{7E1C811D-F778-4762-B0EC-ECCB201665A0}"/>
              </a:ext>
            </a:extLst>
          </p:cNvPr>
          <p:cNvGrpSpPr/>
          <p:nvPr/>
        </p:nvGrpSpPr>
        <p:grpSpPr>
          <a:xfrm>
            <a:off x="3532614" y="336927"/>
            <a:ext cx="3974655" cy="956262"/>
            <a:chOff x="3014662" y="2771551"/>
            <a:chExt cx="6158864" cy="1313907"/>
          </a:xfrm>
        </p:grpSpPr>
        <p:sp>
          <p:nvSpPr>
            <p:cNvPr id="61" name="Google Shape;331;p29">
              <a:extLst>
                <a:ext uri="{FF2B5EF4-FFF2-40B4-BE49-F238E27FC236}">
                  <a16:creationId xmlns:a16="http://schemas.microsoft.com/office/drawing/2014/main" id="{83C308C9-82AE-415E-9530-27FDA5253179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0B7D2CCC-7914-4C4A-835C-55F74B2E7354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63" name="Google Shape;333;p29">
                <a:extLst>
                  <a:ext uri="{FF2B5EF4-FFF2-40B4-BE49-F238E27FC236}">
                    <a16:creationId xmlns:a16="http://schemas.microsoft.com/office/drawing/2014/main" id="{28BFEC87-BBB9-4D48-A2C9-54F849D9A9CF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4;p29">
                <a:extLst>
                  <a:ext uri="{FF2B5EF4-FFF2-40B4-BE49-F238E27FC236}">
                    <a16:creationId xmlns:a16="http://schemas.microsoft.com/office/drawing/2014/main" id="{B948CF0C-970F-4F70-9856-B38D58CB86D2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5;p29">
                <a:extLst>
                  <a:ext uri="{FF2B5EF4-FFF2-40B4-BE49-F238E27FC236}">
                    <a16:creationId xmlns:a16="http://schemas.microsoft.com/office/drawing/2014/main" id="{DEF10AF2-9B5C-44B7-863E-C2C40566DA6A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6;p29">
                <a:extLst>
                  <a:ext uri="{FF2B5EF4-FFF2-40B4-BE49-F238E27FC236}">
                    <a16:creationId xmlns:a16="http://schemas.microsoft.com/office/drawing/2014/main" id="{B9A5D328-1A9A-4573-AC3A-72AEF646E8E1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;p29">
                <a:extLst>
                  <a:ext uri="{FF2B5EF4-FFF2-40B4-BE49-F238E27FC236}">
                    <a16:creationId xmlns:a16="http://schemas.microsoft.com/office/drawing/2014/main" id="{5AEFA822-658A-4F99-8620-145806036BDF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8;p29">
                <a:extLst>
                  <a:ext uri="{FF2B5EF4-FFF2-40B4-BE49-F238E27FC236}">
                    <a16:creationId xmlns:a16="http://schemas.microsoft.com/office/drawing/2014/main" id="{BCE92077-B2AD-4908-9E08-35072D71A67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9;p29">
                <a:extLst>
                  <a:ext uri="{FF2B5EF4-FFF2-40B4-BE49-F238E27FC236}">
                    <a16:creationId xmlns:a16="http://schemas.microsoft.com/office/drawing/2014/main" id="{C7B2E3E8-D7B8-413B-9B52-1D67BA583E8E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;p29">
                <a:extLst>
                  <a:ext uri="{FF2B5EF4-FFF2-40B4-BE49-F238E27FC236}">
                    <a16:creationId xmlns:a16="http://schemas.microsoft.com/office/drawing/2014/main" id="{8B254740-4762-4F9D-BE40-831D12828BCA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1;p29">
                <a:extLst>
                  <a:ext uri="{FF2B5EF4-FFF2-40B4-BE49-F238E27FC236}">
                    <a16:creationId xmlns:a16="http://schemas.microsoft.com/office/drawing/2014/main" id="{86274EEB-428C-467B-BB6A-B6789BA40338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2;p29">
                <a:extLst>
                  <a:ext uri="{FF2B5EF4-FFF2-40B4-BE49-F238E27FC236}">
                    <a16:creationId xmlns:a16="http://schemas.microsoft.com/office/drawing/2014/main" id="{E8758CE1-2287-440F-B43F-027BED13055F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3;p29">
                <a:extLst>
                  <a:ext uri="{FF2B5EF4-FFF2-40B4-BE49-F238E27FC236}">
                    <a16:creationId xmlns:a16="http://schemas.microsoft.com/office/drawing/2014/main" id="{694F3133-3FFC-41B6-8C1E-9D95E2BCD02D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4;p29">
                <a:extLst>
                  <a:ext uri="{FF2B5EF4-FFF2-40B4-BE49-F238E27FC236}">
                    <a16:creationId xmlns:a16="http://schemas.microsoft.com/office/drawing/2014/main" id="{A0FC2E8F-BE7C-46D2-9246-1FE1FD71DA22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5" name="Google Shape;351;p29">
            <a:extLst>
              <a:ext uri="{FF2B5EF4-FFF2-40B4-BE49-F238E27FC236}">
                <a16:creationId xmlns:a16="http://schemas.microsoft.com/office/drawing/2014/main" id="{825E3C96-D0B3-4CB2-8CD9-0C03F8F85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14587" y="318332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التغير المئوي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77" name="صورة 76">
            <a:extLst>
              <a:ext uri="{FF2B5EF4-FFF2-40B4-BE49-F238E27FC236}">
                <a16:creationId xmlns:a16="http://schemas.microsoft.com/office/drawing/2014/main" id="{535C1628-C34E-465D-B357-551790C15E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8302" y="517165"/>
            <a:ext cx="1963062" cy="2109194"/>
          </a:xfrm>
          <a:prstGeom prst="rect">
            <a:avLst/>
          </a:prstGeom>
        </p:spPr>
      </p:pic>
      <p:grpSp>
        <p:nvGrpSpPr>
          <p:cNvPr id="78" name="Google Shape;490;p33">
            <a:extLst>
              <a:ext uri="{FF2B5EF4-FFF2-40B4-BE49-F238E27FC236}">
                <a16:creationId xmlns:a16="http://schemas.microsoft.com/office/drawing/2014/main" id="{A274150F-63BC-4E8F-8D95-0785C07F6BE3}"/>
              </a:ext>
            </a:extLst>
          </p:cNvPr>
          <p:cNvGrpSpPr/>
          <p:nvPr/>
        </p:nvGrpSpPr>
        <p:grpSpPr>
          <a:xfrm>
            <a:off x="9155875" y="540899"/>
            <a:ext cx="437755" cy="434298"/>
            <a:chOff x="9479277" y="3818260"/>
            <a:chExt cx="437755" cy="434298"/>
          </a:xfrm>
          <a:solidFill>
            <a:srgbClr val="FF0000"/>
          </a:solidFill>
        </p:grpSpPr>
        <p:sp>
          <p:nvSpPr>
            <p:cNvPr id="79" name="Google Shape;491;p33">
              <a:extLst>
                <a:ext uri="{FF2B5EF4-FFF2-40B4-BE49-F238E27FC236}">
                  <a16:creationId xmlns:a16="http://schemas.microsoft.com/office/drawing/2014/main" id="{ACEA5A82-435D-4FFF-AD0A-E3A51D752F8E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492;p33">
              <a:extLst>
                <a:ext uri="{FF2B5EF4-FFF2-40B4-BE49-F238E27FC236}">
                  <a16:creationId xmlns:a16="http://schemas.microsoft.com/office/drawing/2014/main" id="{0342C2A5-0225-4E89-99BA-5129D7910ECA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458B3AC-DA24-4629-9BD7-97064717CFE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2729" y="1822986"/>
            <a:ext cx="1988992" cy="4648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7837605-8BB4-4AE0-8462-5DF69115C8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324"/>
          <a:stretch/>
        </p:blipFill>
        <p:spPr>
          <a:xfrm>
            <a:off x="8183775" y="3514585"/>
            <a:ext cx="2788999" cy="69941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D295ECB-6894-4A3A-A9BC-A19F0D9727D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579"/>
          <a:stretch/>
        </p:blipFill>
        <p:spPr>
          <a:xfrm>
            <a:off x="8337065" y="2972681"/>
            <a:ext cx="2568163" cy="41968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E9E1D21-A04C-4B07-8BC3-244197041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1000" y="3525511"/>
            <a:ext cx="2477746" cy="785251"/>
          </a:xfrm>
          <a:prstGeom prst="rect">
            <a:avLst/>
          </a:prstGeom>
        </p:spPr>
      </p:pic>
      <p:pic>
        <p:nvPicPr>
          <p:cNvPr id="81" name="صورة 80">
            <a:extLst>
              <a:ext uri="{FF2B5EF4-FFF2-40B4-BE49-F238E27FC236}">
                <a16:creationId xmlns:a16="http://schemas.microsoft.com/office/drawing/2014/main" id="{A57C6184-B701-4459-998E-0BDAB035B1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5579"/>
          <a:stretch/>
        </p:blipFill>
        <p:spPr>
          <a:xfrm>
            <a:off x="4832355" y="3059314"/>
            <a:ext cx="2568163" cy="41968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79C3084-752E-4C55-B8C4-666009C655A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258" t="11026" b="28748"/>
          <a:stretch/>
        </p:blipFill>
        <p:spPr>
          <a:xfrm>
            <a:off x="1687296" y="3500152"/>
            <a:ext cx="2367384" cy="513152"/>
          </a:xfrm>
          <a:prstGeom prst="rect">
            <a:avLst/>
          </a:prstGeom>
        </p:spPr>
      </p:pic>
      <p:pic>
        <p:nvPicPr>
          <p:cNvPr id="82" name="صورة 81">
            <a:extLst>
              <a:ext uri="{FF2B5EF4-FFF2-40B4-BE49-F238E27FC236}">
                <a16:creationId xmlns:a16="http://schemas.microsoft.com/office/drawing/2014/main" id="{D3C30FBD-548C-4A34-B659-74F179AC7B5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816" t="5575" r="59815" b="23747"/>
          <a:stretch/>
        </p:blipFill>
        <p:spPr>
          <a:xfrm>
            <a:off x="2030485" y="4020840"/>
            <a:ext cx="1681007" cy="602207"/>
          </a:xfrm>
          <a:prstGeom prst="rect">
            <a:avLst/>
          </a:prstGeom>
        </p:spPr>
      </p:pic>
      <p:sp>
        <p:nvSpPr>
          <p:cNvPr id="83" name="مستطيل 82">
            <a:extLst>
              <a:ext uri="{FF2B5EF4-FFF2-40B4-BE49-F238E27FC236}">
                <a16:creationId xmlns:a16="http://schemas.microsoft.com/office/drawing/2014/main" id="{94B904E3-2360-4E57-A305-F3B2C8099881}"/>
              </a:ext>
            </a:extLst>
          </p:cNvPr>
          <p:cNvSpPr/>
          <p:nvPr/>
        </p:nvSpPr>
        <p:spPr>
          <a:xfrm>
            <a:off x="1848827" y="2890976"/>
            <a:ext cx="190629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8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كتاب التمارين </a:t>
            </a:r>
          </a:p>
        </p:txBody>
      </p:sp>
    </p:spTree>
    <p:extLst>
      <p:ext uri="{BB962C8B-B14F-4D97-AF65-F5344CB8AC3E}">
        <p14:creationId xmlns:p14="http://schemas.microsoft.com/office/powerpoint/2010/main" val="292584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37"/>
          <p:cNvSpPr/>
          <p:nvPr/>
        </p:nvSpPr>
        <p:spPr>
          <a:xfrm>
            <a:off x="645877" y="655935"/>
            <a:ext cx="10363200" cy="57531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37"/>
          <p:cNvSpPr/>
          <p:nvPr/>
        </p:nvSpPr>
        <p:spPr>
          <a:xfrm rot="-476608">
            <a:off x="5016989" y="477777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31" name="Google Shape;1325;p46">
            <a:extLst>
              <a:ext uri="{FF2B5EF4-FFF2-40B4-BE49-F238E27FC236}">
                <a16:creationId xmlns:a16="http://schemas.microsoft.com/office/drawing/2014/main" id="{79E64284-0714-4F85-9999-076B62909B85}"/>
              </a:ext>
            </a:extLst>
          </p:cNvPr>
          <p:cNvGrpSpPr/>
          <p:nvPr/>
        </p:nvGrpSpPr>
        <p:grpSpPr>
          <a:xfrm>
            <a:off x="334922" y="484441"/>
            <a:ext cx="1507478" cy="1418069"/>
            <a:chOff x="5662013" y="3836240"/>
            <a:chExt cx="1962000" cy="1962000"/>
          </a:xfrm>
        </p:grpSpPr>
        <p:sp>
          <p:nvSpPr>
            <p:cNvPr id="232" name="Google Shape;1326;p46">
              <a:extLst>
                <a:ext uri="{FF2B5EF4-FFF2-40B4-BE49-F238E27FC236}">
                  <a16:creationId xmlns:a16="http://schemas.microsoft.com/office/drawing/2014/main" id="{A488A529-8CC3-47B8-8A6F-7FC786A77CBF}"/>
                </a:ext>
              </a:extLst>
            </p:cNvPr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rgbClr val="EAD1DC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3" name="Google Shape;1327;p4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5764E8-B2C5-4791-9C0F-7809A7C2BC5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34" name="صورة 233">
            <a:extLst>
              <a:ext uri="{FF2B5EF4-FFF2-40B4-BE49-F238E27FC236}">
                <a16:creationId xmlns:a16="http://schemas.microsoft.com/office/drawing/2014/main" id="{72F6479E-89A6-4B40-954A-CD5E35555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75" y="822061"/>
            <a:ext cx="822344" cy="877062"/>
          </a:xfrm>
          <a:prstGeom prst="rect">
            <a:avLst/>
          </a:prstGeom>
        </p:spPr>
      </p:pic>
      <p:sp>
        <p:nvSpPr>
          <p:cNvPr id="235" name="Google Shape;830;p37">
            <a:extLst>
              <a:ext uri="{FF2B5EF4-FFF2-40B4-BE49-F238E27FC236}">
                <a16:creationId xmlns:a16="http://schemas.microsoft.com/office/drawing/2014/main" id="{F9A24A32-C22E-4CCB-A761-040EB3DD34B3}"/>
              </a:ext>
            </a:extLst>
          </p:cNvPr>
          <p:cNvSpPr/>
          <p:nvPr/>
        </p:nvSpPr>
        <p:spPr>
          <a:xfrm rot="-476608">
            <a:off x="330740" y="285650"/>
            <a:ext cx="1662722" cy="484658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261" name="Google Shape;229;p26">
            <a:extLst>
              <a:ext uri="{FF2B5EF4-FFF2-40B4-BE49-F238E27FC236}">
                <a16:creationId xmlns:a16="http://schemas.microsoft.com/office/drawing/2014/main" id="{A0CBBBFD-2680-4488-B4D2-FD6D5317B408}"/>
              </a:ext>
            </a:extLst>
          </p:cNvPr>
          <p:cNvSpPr/>
          <p:nvPr/>
        </p:nvSpPr>
        <p:spPr>
          <a:xfrm flipH="1">
            <a:off x="11009077" y="1314069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526E7249-C86A-4774-AB66-01E96C582AA5}"/>
              </a:ext>
            </a:extLst>
          </p:cNvPr>
          <p:cNvSpPr/>
          <p:nvPr/>
        </p:nvSpPr>
        <p:spPr>
          <a:xfrm>
            <a:off x="2547257" y="4955491"/>
            <a:ext cx="2950358" cy="585338"/>
          </a:xfrm>
          <a:prstGeom prst="rect">
            <a:avLst/>
          </a:prstGeom>
          <a:solidFill>
            <a:srgbClr val="F9E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787E0C-BFDF-451D-B79C-B1CCF6EA1BF6}"/>
              </a:ext>
            </a:extLst>
          </p:cNvPr>
          <p:cNvSpPr/>
          <p:nvPr/>
        </p:nvSpPr>
        <p:spPr>
          <a:xfrm>
            <a:off x="334922" y="5170714"/>
            <a:ext cx="198478" cy="1418069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A2BB9220-00DB-404E-BA0C-98619927C99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8" name="مربع نص 37">
              <a:extLst>
                <a:ext uri="{FF2B5EF4-FFF2-40B4-BE49-F238E27FC236}">
                  <a16:creationId xmlns:a16="http://schemas.microsoft.com/office/drawing/2014/main" id="{FFBC6998-F695-4C85-A54D-D1DDA172C2FE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7C69BAF0-604A-409C-871B-D6C1A8F4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40" name="Google Shape;330;p29">
            <a:extLst>
              <a:ext uri="{FF2B5EF4-FFF2-40B4-BE49-F238E27FC236}">
                <a16:creationId xmlns:a16="http://schemas.microsoft.com/office/drawing/2014/main" id="{0C60B26F-2ED6-44E2-8808-E077157A0DE5}"/>
              </a:ext>
            </a:extLst>
          </p:cNvPr>
          <p:cNvGrpSpPr/>
          <p:nvPr/>
        </p:nvGrpSpPr>
        <p:grpSpPr>
          <a:xfrm>
            <a:off x="3612791" y="822061"/>
            <a:ext cx="3974655" cy="956262"/>
            <a:chOff x="3014662" y="2771551"/>
            <a:chExt cx="6158864" cy="1313907"/>
          </a:xfrm>
        </p:grpSpPr>
        <p:sp>
          <p:nvSpPr>
            <p:cNvPr id="41" name="Google Shape;331;p29">
              <a:extLst>
                <a:ext uri="{FF2B5EF4-FFF2-40B4-BE49-F238E27FC236}">
                  <a16:creationId xmlns:a16="http://schemas.microsoft.com/office/drawing/2014/main" id="{B4B06DD8-E33C-4EA3-9509-F43E26A465A4}"/>
                </a:ext>
              </a:extLst>
            </p:cNvPr>
            <p:cNvSpPr/>
            <p:nvPr/>
          </p:nvSpPr>
          <p:spPr>
            <a:xfrm>
              <a:off x="3014662" y="2771551"/>
              <a:ext cx="6158864" cy="1313907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" name="Google Shape;332;p29">
              <a:extLst>
                <a:ext uri="{FF2B5EF4-FFF2-40B4-BE49-F238E27FC236}">
                  <a16:creationId xmlns:a16="http://schemas.microsoft.com/office/drawing/2014/main" id="{9BCCA47F-ED74-4DC9-9ACE-22D97DA37007}"/>
                </a:ext>
              </a:extLst>
            </p:cNvPr>
            <p:cNvGrpSpPr/>
            <p:nvPr/>
          </p:nvGrpSpPr>
          <p:grpSpPr>
            <a:xfrm>
              <a:off x="3291839" y="2889884"/>
              <a:ext cx="5590222" cy="1108711"/>
              <a:chOff x="3291839" y="2889884"/>
              <a:chExt cx="5590222" cy="1108711"/>
            </a:xfrm>
          </p:grpSpPr>
          <p:sp>
            <p:nvSpPr>
              <p:cNvPr id="43" name="Google Shape;333;p29">
                <a:extLst>
                  <a:ext uri="{FF2B5EF4-FFF2-40B4-BE49-F238E27FC236}">
                    <a16:creationId xmlns:a16="http://schemas.microsoft.com/office/drawing/2014/main" id="{52085BE9-C657-4053-8501-747A11C8CDA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34;p29">
                <a:extLst>
                  <a:ext uri="{FF2B5EF4-FFF2-40B4-BE49-F238E27FC236}">
                    <a16:creationId xmlns:a16="http://schemas.microsoft.com/office/drawing/2014/main" id="{8C07B8D9-777C-4751-AA41-66BF511C9AD7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35;p29">
                <a:extLst>
                  <a:ext uri="{FF2B5EF4-FFF2-40B4-BE49-F238E27FC236}">
                    <a16:creationId xmlns:a16="http://schemas.microsoft.com/office/drawing/2014/main" id="{72C7EFF1-9E40-4A88-B143-F4A93C4EC238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36;p29">
                <a:extLst>
                  <a:ext uri="{FF2B5EF4-FFF2-40B4-BE49-F238E27FC236}">
                    <a16:creationId xmlns:a16="http://schemas.microsoft.com/office/drawing/2014/main" id="{96619B0E-6687-4D9B-B926-71FAA76D573A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37;p29">
                <a:extLst>
                  <a:ext uri="{FF2B5EF4-FFF2-40B4-BE49-F238E27FC236}">
                    <a16:creationId xmlns:a16="http://schemas.microsoft.com/office/drawing/2014/main" id="{EBE858F4-8DE5-4F73-B73A-31FAADC2BE2A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338;p29">
                <a:extLst>
                  <a:ext uri="{FF2B5EF4-FFF2-40B4-BE49-F238E27FC236}">
                    <a16:creationId xmlns:a16="http://schemas.microsoft.com/office/drawing/2014/main" id="{AA4A666B-15BD-4960-81E6-F52893F35811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9;p29">
                <a:extLst>
                  <a:ext uri="{FF2B5EF4-FFF2-40B4-BE49-F238E27FC236}">
                    <a16:creationId xmlns:a16="http://schemas.microsoft.com/office/drawing/2014/main" id="{6ABA3733-F9C4-451B-BD6F-0C3D974C5AFC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40;p29">
                <a:extLst>
                  <a:ext uri="{FF2B5EF4-FFF2-40B4-BE49-F238E27FC236}">
                    <a16:creationId xmlns:a16="http://schemas.microsoft.com/office/drawing/2014/main" id="{3F8C28CD-C737-4A1F-BC2F-F5B66A0DD5AB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41;p29">
                <a:extLst>
                  <a:ext uri="{FF2B5EF4-FFF2-40B4-BE49-F238E27FC236}">
                    <a16:creationId xmlns:a16="http://schemas.microsoft.com/office/drawing/2014/main" id="{FD2C3FE8-E4DA-434F-9CF1-106234CC05DF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42;p29">
                <a:extLst>
                  <a:ext uri="{FF2B5EF4-FFF2-40B4-BE49-F238E27FC236}">
                    <a16:creationId xmlns:a16="http://schemas.microsoft.com/office/drawing/2014/main" id="{7E4F1478-D417-4D1A-AA64-0F7E6207C96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43;p29">
                <a:extLst>
                  <a:ext uri="{FF2B5EF4-FFF2-40B4-BE49-F238E27FC236}">
                    <a16:creationId xmlns:a16="http://schemas.microsoft.com/office/drawing/2014/main" id="{0EE99580-19C0-42FF-BF98-FEB2698F423E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44;p29">
                <a:extLst>
                  <a:ext uri="{FF2B5EF4-FFF2-40B4-BE49-F238E27FC236}">
                    <a16:creationId xmlns:a16="http://schemas.microsoft.com/office/drawing/2014/main" id="{60F8BB92-76F4-4FA2-A751-50BE607A0B68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5" name="Google Shape;351;p29">
            <a:extLst>
              <a:ext uri="{FF2B5EF4-FFF2-40B4-BE49-F238E27FC236}">
                <a16:creationId xmlns:a16="http://schemas.microsoft.com/office/drawing/2014/main" id="{02FE1009-EDF8-439E-A108-DD27BEFFFE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94764" y="803466"/>
            <a:ext cx="2967670" cy="10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ar-SA" sz="5000">
                <a:solidFill>
                  <a:schemeClr val="accent4">
                    <a:lumMod val="25000"/>
                  </a:schemeClr>
                </a:solidFill>
                <a:latin typeface="(A) Arslan Wessam A" panose="03020402040406030203" pitchFamily="66" charset="-78"/>
                <a:cs typeface="(A) Arslan Wessam A" panose="03020402040406030203" pitchFamily="66" charset="-78"/>
              </a:rPr>
              <a:t> التغير المئوي </a:t>
            </a:r>
            <a:endParaRPr sz="5000">
              <a:solidFill>
                <a:schemeClr val="accent4">
                  <a:lumMod val="25000"/>
                </a:schemeClr>
              </a:solidFill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pic>
        <p:nvPicPr>
          <p:cNvPr id="56" name="صورة 55">
            <a:extLst>
              <a:ext uri="{FF2B5EF4-FFF2-40B4-BE49-F238E27FC236}">
                <a16:creationId xmlns:a16="http://schemas.microsoft.com/office/drawing/2014/main" id="{0C09463C-F4D0-4B92-92FF-04C53737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4430" y="903143"/>
            <a:ext cx="1823686" cy="1823686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84090E8-CB51-4625-B818-6804A632D780}"/>
              </a:ext>
            </a:extLst>
          </p:cNvPr>
          <p:cNvSpPr/>
          <p:nvPr/>
        </p:nvSpPr>
        <p:spPr>
          <a:xfrm>
            <a:off x="6314849" y="1784465"/>
            <a:ext cx="280237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>
                <a:ln w="0"/>
                <a:solidFill>
                  <a:schemeClr val="accent4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دليل التقويم </a:t>
            </a:r>
          </a:p>
        </p:txBody>
      </p:sp>
      <p:grpSp>
        <p:nvGrpSpPr>
          <p:cNvPr id="59" name="Google Shape;490;p33">
            <a:extLst>
              <a:ext uri="{FF2B5EF4-FFF2-40B4-BE49-F238E27FC236}">
                <a16:creationId xmlns:a16="http://schemas.microsoft.com/office/drawing/2014/main" id="{C32A9506-12D0-4EEC-B795-3F3745E5AFBD}"/>
              </a:ext>
            </a:extLst>
          </p:cNvPr>
          <p:cNvGrpSpPr/>
          <p:nvPr/>
        </p:nvGrpSpPr>
        <p:grpSpPr>
          <a:xfrm>
            <a:off x="6314849" y="1805819"/>
            <a:ext cx="437755" cy="434298"/>
            <a:chOff x="9479277" y="3818260"/>
            <a:chExt cx="437755" cy="434298"/>
          </a:xfrm>
          <a:solidFill>
            <a:srgbClr val="FF0000"/>
          </a:solidFill>
        </p:grpSpPr>
        <p:sp>
          <p:nvSpPr>
            <p:cNvPr id="60" name="Google Shape;491;p33">
              <a:extLst>
                <a:ext uri="{FF2B5EF4-FFF2-40B4-BE49-F238E27FC236}">
                  <a16:creationId xmlns:a16="http://schemas.microsoft.com/office/drawing/2014/main" id="{498475B8-5DB5-483A-8E14-6D8B0DB3DE2D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92;p33">
              <a:extLst>
                <a:ext uri="{FF2B5EF4-FFF2-40B4-BE49-F238E27FC236}">
                  <a16:creationId xmlns:a16="http://schemas.microsoft.com/office/drawing/2014/main" id="{A91A3D97-83A3-4C43-A4EF-A088DE30DF0F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5E49D61E-7D02-423B-9E76-7A2AF9938D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523" y="3532485"/>
            <a:ext cx="8367485" cy="838273"/>
          </a:xfrm>
          <a:prstGeom prst="rect">
            <a:avLst/>
          </a:prstGeom>
        </p:spPr>
      </p:pic>
      <p:grpSp>
        <p:nvGrpSpPr>
          <p:cNvPr id="64" name="Google Shape;490;p33">
            <a:extLst>
              <a:ext uri="{FF2B5EF4-FFF2-40B4-BE49-F238E27FC236}">
                <a16:creationId xmlns:a16="http://schemas.microsoft.com/office/drawing/2014/main" id="{9A36D9B7-74C2-46B5-839F-904396C3CC46}"/>
              </a:ext>
            </a:extLst>
          </p:cNvPr>
          <p:cNvGrpSpPr/>
          <p:nvPr/>
        </p:nvGrpSpPr>
        <p:grpSpPr>
          <a:xfrm>
            <a:off x="9608518" y="3410496"/>
            <a:ext cx="437755" cy="434298"/>
            <a:chOff x="9479277" y="3818260"/>
            <a:chExt cx="437755" cy="434298"/>
          </a:xfrm>
          <a:solidFill>
            <a:srgbClr val="FF0000"/>
          </a:solidFill>
        </p:grpSpPr>
        <p:sp>
          <p:nvSpPr>
            <p:cNvPr id="65" name="Google Shape;491;p33">
              <a:extLst>
                <a:ext uri="{FF2B5EF4-FFF2-40B4-BE49-F238E27FC236}">
                  <a16:creationId xmlns:a16="http://schemas.microsoft.com/office/drawing/2014/main" id="{ECFF8A99-F960-444D-8AA2-1B4D6F76A87D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492;p33">
              <a:extLst>
                <a:ext uri="{FF2B5EF4-FFF2-40B4-BE49-F238E27FC236}">
                  <a16:creationId xmlns:a16="http://schemas.microsoft.com/office/drawing/2014/main" id="{59CE7887-CB97-4160-9AB0-AE39EB23E99F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pFill/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43"/>
          <p:cNvSpPr/>
          <p:nvPr/>
        </p:nvSpPr>
        <p:spPr>
          <a:xfrm rot="10789017">
            <a:off x="4820048" y="1254603"/>
            <a:ext cx="3654933" cy="4630546"/>
          </a:xfrm>
          <a:custGeom>
            <a:avLst/>
            <a:gdLst/>
            <a:ahLst/>
            <a:cxnLst/>
            <a:rect l="l" t="t" r="r" b="b"/>
            <a:pathLst>
              <a:path w="4670817" h="6257494" extrusionOk="0">
                <a:moveTo>
                  <a:pt x="4670817" y="6257494"/>
                </a:moveTo>
                <a:lnTo>
                  <a:pt x="4438346" y="6257494"/>
                </a:lnTo>
                <a:lnTo>
                  <a:pt x="4364253" y="6055707"/>
                </a:lnTo>
                <a:lnTo>
                  <a:pt x="4449914" y="6055707"/>
                </a:lnTo>
                <a:lnTo>
                  <a:pt x="4449914" y="5813564"/>
                </a:lnTo>
                <a:lnTo>
                  <a:pt x="4220515" y="5813564"/>
                </a:lnTo>
                <a:lnTo>
                  <a:pt x="4220515" y="6055707"/>
                </a:lnTo>
                <a:lnTo>
                  <a:pt x="4293095" y="6055707"/>
                </a:lnTo>
                <a:lnTo>
                  <a:pt x="4219001" y="6257494"/>
                </a:lnTo>
                <a:lnTo>
                  <a:pt x="3938934" y="6257494"/>
                </a:lnTo>
                <a:lnTo>
                  <a:pt x="3994841" y="6055707"/>
                </a:lnTo>
                <a:lnTo>
                  <a:pt x="4048678" y="6055707"/>
                </a:lnTo>
                <a:lnTo>
                  <a:pt x="4048678" y="5813564"/>
                </a:lnTo>
                <a:lnTo>
                  <a:pt x="3819279" y="5813564"/>
                </a:lnTo>
                <a:lnTo>
                  <a:pt x="3819279" y="6055707"/>
                </a:lnTo>
                <a:lnTo>
                  <a:pt x="3866898" y="6055707"/>
                </a:lnTo>
                <a:lnTo>
                  <a:pt x="3889047" y="6257494"/>
                </a:lnTo>
                <a:lnTo>
                  <a:pt x="3562635" y="6257494"/>
                </a:lnTo>
                <a:lnTo>
                  <a:pt x="3562635" y="6055707"/>
                </a:lnTo>
                <a:lnTo>
                  <a:pt x="3647442" y="6055707"/>
                </a:lnTo>
                <a:lnTo>
                  <a:pt x="3647442" y="5813564"/>
                </a:lnTo>
                <a:lnTo>
                  <a:pt x="3418043" y="5813564"/>
                </a:lnTo>
                <a:lnTo>
                  <a:pt x="3418043" y="6055707"/>
                </a:lnTo>
                <a:lnTo>
                  <a:pt x="3471801" y="6055707"/>
                </a:lnTo>
                <a:lnTo>
                  <a:pt x="3471801" y="6257494"/>
                </a:lnTo>
                <a:lnTo>
                  <a:pt x="3240916" y="6257494"/>
                </a:lnTo>
                <a:lnTo>
                  <a:pt x="3166823" y="6055707"/>
                </a:lnTo>
                <a:lnTo>
                  <a:pt x="3246206" y="6055707"/>
                </a:lnTo>
                <a:lnTo>
                  <a:pt x="3246206" y="5813564"/>
                </a:lnTo>
                <a:lnTo>
                  <a:pt x="3016807" y="5813564"/>
                </a:lnTo>
                <a:lnTo>
                  <a:pt x="3016807" y="6055707"/>
                </a:lnTo>
                <a:lnTo>
                  <a:pt x="3090477" y="6055707"/>
                </a:lnTo>
                <a:lnTo>
                  <a:pt x="3016383" y="6257494"/>
                </a:lnTo>
                <a:lnTo>
                  <a:pt x="2774394" y="6257494"/>
                </a:lnTo>
                <a:lnTo>
                  <a:pt x="2774394" y="6055707"/>
                </a:lnTo>
                <a:lnTo>
                  <a:pt x="2844970" y="6055707"/>
                </a:lnTo>
                <a:lnTo>
                  <a:pt x="2844970" y="5813564"/>
                </a:lnTo>
                <a:lnTo>
                  <a:pt x="2615571" y="5813564"/>
                </a:lnTo>
                <a:lnTo>
                  <a:pt x="2615571" y="6055707"/>
                </a:lnTo>
                <a:lnTo>
                  <a:pt x="2683560" y="6055707"/>
                </a:lnTo>
                <a:lnTo>
                  <a:pt x="2683560" y="6257494"/>
                </a:lnTo>
                <a:lnTo>
                  <a:pt x="2354456" y="6257494"/>
                </a:lnTo>
                <a:lnTo>
                  <a:pt x="2367055" y="6055707"/>
                </a:lnTo>
                <a:lnTo>
                  <a:pt x="2443734" y="6055707"/>
                </a:lnTo>
                <a:lnTo>
                  <a:pt x="2443734" y="5813564"/>
                </a:lnTo>
                <a:lnTo>
                  <a:pt x="2214335" y="5813564"/>
                </a:lnTo>
                <a:lnTo>
                  <a:pt x="2214335" y="5888960"/>
                </a:lnTo>
                <a:lnTo>
                  <a:pt x="2197996" y="5891054"/>
                </a:lnTo>
                <a:lnTo>
                  <a:pt x="2214335" y="5940814"/>
                </a:lnTo>
                <a:lnTo>
                  <a:pt x="2214335" y="6055707"/>
                </a:lnTo>
                <a:lnTo>
                  <a:pt x="2252059" y="6055707"/>
                </a:lnTo>
                <a:lnTo>
                  <a:pt x="2318315" y="6257494"/>
                </a:lnTo>
                <a:lnTo>
                  <a:pt x="2011412" y="6257494"/>
                </a:lnTo>
                <a:lnTo>
                  <a:pt x="1957745" y="6055707"/>
                </a:lnTo>
                <a:lnTo>
                  <a:pt x="2042498" y="6055707"/>
                </a:lnTo>
                <a:lnTo>
                  <a:pt x="2042498" y="5813564"/>
                </a:lnTo>
                <a:lnTo>
                  <a:pt x="1813098" y="5813564"/>
                </a:lnTo>
                <a:lnTo>
                  <a:pt x="1813098" y="6055707"/>
                </a:lnTo>
                <a:lnTo>
                  <a:pt x="1895469" y="6055707"/>
                </a:lnTo>
                <a:lnTo>
                  <a:pt x="1841802" y="6257494"/>
                </a:lnTo>
                <a:lnTo>
                  <a:pt x="1562259" y="6257494"/>
                </a:lnTo>
                <a:lnTo>
                  <a:pt x="1562259" y="6055707"/>
                </a:lnTo>
                <a:lnTo>
                  <a:pt x="1641262" y="6055707"/>
                </a:lnTo>
                <a:lnTo>
                  <a:pt x="1641262" y="5813564"/>
                </a:lnTo>
                <a:lnTo>
                  <a:pt x="1411862" y="5813564"/>
                </a:lnTo>
                <a:lnTo>
                  <a:pt x="1411862" y="6055707"/>
                </a:lnTo>
                <a:lnTo>
                  <a:pt x="1471425" y="6055707"/>
                </a:lnTo>
                <a:lnTo>
                  <a:pt x="1471425" y="6257494"/>
                </a:lnTo>
                <a:lnTo>
                  <a:pt x="1230719" y="6257494"/>
                </a:lnTo>
                <a:lnTo>
                  <a:pt x="1177052" y="6055707"/>
                </a:lnTo>
                <a:lnTo>
                  <a:pt x="1240026" y="6055707"/>
                </a:lnTo>
                <a:lnTo>
                  <a:pt x="1240026" y="5813564"/>
                </a:lnTo>
                <a:lnTo>
                  <a:pt x="1010626" y="5813564"/>
                </a:lnTo>
                <a:lnTo>
                  <a:pt x="1010626" y="6055707"/>
                </a:lnTo>
                <a:lnTo>
                  <a:pt x="1123902" y="6055707"/>
                </a:lnTo>
                <a:lnTo>
                  <a:pt x="1070235" y="6257494"/>
                </a:lnTo>
                <a:lnTo>
                  <a:pt x="789011" y="6257494"/>
                </a:lnTo>
                <a:lnTo>
                  <a:pt x="801609" y="6055707"/>
                </a:lnTo>
                <a:lnTo>
                  <a:pt x="838790" y="6055707"/>
                </a:lnTo>
                <a:lnTo>
                  <a:pt x="838790" y="5813564"/>
                </a:lnTo>
                <a:lnTo>
                  <a:pt x="609390" y="5813564"/>
                </a:lnTo>
                <a:lnTo>
                  <a:pt x="609390" y="6055707"/>
                </a:lnTo>
                <a:lnTo>
                  <a:pt x="674387" y="6055707"/>
                </a:lnTo>
                <a:lnTo>
                  <a:pt x="740643" y="6257494"/>
                </a:lnTo>
                <a:lnTo>
                  <a:pt x="433760" y="6257494"/>
                </a:lnTo>
                <a:lnTo>
                  <a:pt x="380093" y="6055707"/>
                </a:lnTo>
                <a:lnTo>
                  <a:pt x="437556" y="6055707"/>
                </a:lnTo>
                <a:lnTo>
                  <a:pt x="437556" y="5813564"/>
                </a:lnTo>
                <a:lnTo>
                  <a:pt x="208156" y="5813564"/>
                </a:lnTo>
                <a:lnTo>
                  <a:pt x="208156" y="6055707"/>
                </a:lnTo>
                <a:lnTo>
                  <a:pt x="297953" y="6055707"/>
                </a:lnTo>
                <a:lnTo>
                  <a:pt x="244287" y="6257494"/>
                </a:lnTo>
                <a:lnTo>
                  <a:pt x="0" y="6257494"/>
                </a:lnTo>
                <a:lnTo>
                  <a:pt x="0" y="170205"/>
                </a:lnTo>
                <a:cubicBezTo>
                  <a:pt x="0" y="76203"/>
                  <a:pt x="76203" y="0"/>
                  <a:pt x="170205" y="0"/>
                </a:cubicBezTo>
                <a:lnTo>
                  <a:pt x="4500613" y="0"/>
                </a:lnTo>
                <a:cubicBezTo>
                  <a:pt x="4594615" y="0"/>
                  <a:pt x="4670817" y="76203"/>
                  <a:pt x="4670817" y="1702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5" name="Google Shape;945;p43"/>
          <p:cNvGrpSpPr/>
          <p:nvPr/>
        </p:nvGrpSpPr>
        <p:grpSpPr>
          <a:xfrm rot="782496">
            <a:off x="2745138" y="813505"/>
            <a:ext cx="2015015" cy="2125697"/>
            <a:chOff x="2368761" y="841730"/>
            <a:chExt cx="3148926" cy="3321894"/>
          </a:xfrm>
        </p:grpSpPr>
        <p:sp>
          <p:nvSpPr>
            <p:cNvPr id="946" name="Google Shape;946;p43"/>
            <p:cNvSpPr/>
            <p:nvPr/>
          </p:nvSpPr>
          <p:spPr>
            <a:xfrm rot="16200000">
              <a:off x="2281267" y="934269"/>
              <a:ext cx="3321894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43"/>
            <p:cNvSpPr/>
            <p:nvPr/>
          </p:nvSpPr>
          <p:spPr>
            <a:xfrm rot="16200000">
              <a:off x="2321638" y="901972"/>
              <a:ext cx="3243171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8" name="Google Shape;948;p43"/>
          <p:cNvSpPr/>
          <p:nvPr/>
        </p:nvSpPr>
        <p:spPr>
          <a:xfrm>
            <a:off x="2462725" y="3847371"/>
            <a:ext cx="2524864" cy="1913095"/>
          </a:xfrm>
          <a:custGeom>
            <a:avLst/>
            <a:gdLst/>
            <a:ahLst/>
            <a:cxnLst/>
            <a:rect l="l" t="t" r="r" b="b"/>
            <a:pathLst>
              <a:path w="3107525" h="2354579" extrusionOk="0">
                <a:moveTo>
                  <a:pt x="3045143" y="1724978"/>
                </a:moveTo>
                <a:cubicBezTo>
                  <a:pt x="3062288" y="1668780"/>
                  <a:pt x="3070860" y="1610678"/>
                  <a:pt x="3070860" y="1550670"/>
                </a:cubicBezTo>
                <a:cubicBezTo>
                  <a:pt x="3070860" y="1309688"/>
                  <a:pt x="2930843" y="1098233"/>
                  <a:pt x="2721293" y="1000125"/>
                </a:cubicBezTo>
                <a:cubicBezTo>
                  <a:pt x="2736533" y="929640"/>
                  <a:pt x="2738438" y="855345"/>
                  <a:pt x="2727008" y="780098"/>
                </a:cubicBezTo>
                <a:cubicBezTo>
                  <a:pt x="2691765" y="538163"/>
                  <a:pt x="2459355" y="307658"/>
                  <a:pt x="2217420" y="273368"/>
                </a:cubicBezTo>
                <a:cubicBezTo>
                  <a:pt x="2140268" y="261938"/>
                  <a:pt x="2064068" y="264795"/>
                  <a:pt x="1991678" y="281940"/>
                </a:cubicBezTo>
                <a:cubicBezTo>
                  <a:pt x="1882140" y="108585"/>
                  <a:pt x="1689735" y="0"/>
                  <a:pt x="1479233" y="0"/>
                </a:cubicBezTo>
                <a:cubicBezTo>
                  <a:pt x="1268730" y="0"/>
                  <a:pt x="1076325" y="108585"/>
                  <a:pt x="965835" y="280988"/>
                </a:cubicBezTo>
                <a:cubicBezTo>
                  <a:pt x="921068" y="270510"/>
                  <a:pt x="875348" y="265748"/>
                  <a:pt x="828675" y="265748"/>
                </a:cubicBezTo>
                <a:cubicBezTo>
                  <a:pt x="493395" y="265748"/>
                  <a:pt x="220028" y="538163"/>
                  <a:pt x="220028" y="874395"/>
                </a:cubicBezTo>
                <a:cubicBezTo>
                  <a:pt x="220028" y="937260"/>
                  <a:pt x="229553" y="999173"/>
                  <a:pt x="248603" y="1058228"/>
                </a:cubicBezTo>
                <a:cubicBezTo>
                  <a:pt x="95250" y="1171575"/>
                  <a:pt x="0" y="1352550"/>
                  <a:pt x="0" y="1550670"/>
                </a:cubicBezTo>
                <a:cubicBezTo>
                  <a:pt x="0" y="1677353"/>
                  <a:pt x="40005" y="1800225"/>
                  <a:pt x="112395" y="1902143"/>
                </a:cubicBezTo>
                <a:cubicBezTo>
                  <a:pt x="102870" y="1917383"/>
                  <a:pt x="94298" y="1934528"/>
                  <a:pt x="88583" y="1953578"/>
                </a:cubicBezTo>
                <a:cubicBezTo>
                  <a:pt x="44768" y="2087880"/>
                  <a:pt x="119063" y="2241233"/>
                  <a:pt x="260033" y="2309813"/>
                </a:cubicBezTo>
                <a:cubicBezTo>
                  <a:pt x="342900" y="2349818"/>
                  <a:pt x="430530" y="2354580"/>
                  <a:pt x="497205" y="2354580"/>
                </a:cubicBezTo>
                <a:cubicBezTo>
                  <a:pt x="516255" y="2354580"/>
                  <a:pt x="535305" y="2354580"/>
                  <a:pt x="554355" y="2353628"/>
                </a:cubicBezTo>
                <a:cubicBezTo>
                  <a:pt x="916305" y="2344103"/>
                  <a:pt x="1283970" y="2339340"/>
                  <a:pt x="1646873" y="2339340"/>
                </a:cubicBezTo>
                <a:cubicBezTo>
                  <a:pt x="1927860" y="2339340"/>
                  <a:pt x="2212658" y="2342198"/>
                  <a:pt x="2492693" y="2347913"/>
                </a:cubicBezTo>
                <a:cubicBezTo>
                  <a:pt x="2515553" y="2347913"/>
                  <a:pt x="2539365" y="2348865"/>
                  <a:pt x="2564130" y="2348865"/>
                </a:cubicBezTo>
                <a:lnTo>
                  <a:pt x="2564130" y="2348865"/>
                </a:lnTo>
                <a:cubicBezTo>
                  <a:pt x="2635568" y="2348865"/>
                  <a:pt x="2720340" y="2345055"/>
                  <a:pt x="2807018" y="2318385"/>
                </a:cubicBezTo>
                <a:cubicBezTo>
                  <a:pt x="2947988" y="2274570"/>
                  <a:pt x="3055620" y="2174558"/>
                  <a:pt x="3092768" y="2051685"/>
                </a:cubicBezTo>
                <a:cubicBezTo>
                  <a:pt x="3123248" y="1949768"/>
                  <a:pt x="3106103" y="1833563"/>
                  <a:pt x="3045143" y="172497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43"/>
          <p:cNvGrpSpPr/>
          <p:nvPr/>
        </p:nvGrpSpPr>
        <p:grpSpPr>
          <a:xfrm rot="-2106343">
            <a:off x="6541826" y="5112422"/>
            <a:ext cx="2859367" cy="655046"/>
            <a:chOff x="3307259" y="2790873"/>
            <a:chExt cx="5585545" cy="1279581"/>
          </a:xfrm>
        </p:grpSpPr>
        <p:sp>
          <p:nvSpPr>
            <p:cNvPr id="950" name="Google Shape;950;p43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3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3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3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43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43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3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3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3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3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3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3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4" name="Google Shape;964;p43"/>
          <p:cNvSpPr/>
          <p:nvPr/>
        </p:nvSpPr>
        <p:spPr>
          <a:xfrm rot="-1613216">
            <a:off x="2480671" y="757861"/>
            <a:ext cx="1524318" cy="439669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965" name="Google Shape;965;p43"/>
          <p:cNvSpPr/>
          <p:nvPr/>
        </p:nvSpPr>
        <p:spPr>
          <a:xfrm rot="-4819795">
            <a:off x="3326683" y="3495189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3A4CDE1F-ED4C-4D3E-AAF8-3A0A22F09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563" y="5281495"/>
            <a:ext cx="799074" cy="42984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FD7980F6-BF61-4C27-AAAC-E2F1B26E624D}"/>
              </a:ext>
            </a:extLst>
          </p:cNvPr>
          <p:cNvSpPr/>
          <p:nvPr/>
        </p:nvSpPr>
        <p:spPr>
          <a:xfrm>
            <a:off x="283029" y="5158407"/>
            <a:ext cx="272142" cy="137167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5099D6A3-11B5-49DB-A531-353A7E3F0B52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39" name="مربع نص 38">
              <a:extLst>
                <a:ext uri="{FF2B5EF4-FFF2-40B4-BE49-F238E27FC236}">
                  <a16:creationId xmlns:a16="http://schemas.microsoft.com/office/drawing/2014/main" id="{35D5BD30-895A-44CF-BEBA-203CF7A87667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DA31D125-47B8-40F1-B31F-ED96E13F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9" name="مستطيل 8">
            <a:extLst>
              <a:ext uri="{FF2B5EF4-FFF2-40B4-BE49-F238E27FC236}">
                <a16:creationId xmlns:a16="http://schemas.microsoft.com/office/drawing/2014/main" id="{BE8FCAB0-6EA8-440A-9048-9BB232B2264D}"/>
              </a:ext>
            </a:extLst>
          </p:cNvPr>
          <p:cNvSpPr/>
          <p:nvPr/>
        </p:nvSpPr>
        <p:spPr>
          <a:xfrm>
            <a:off x="2692412" y="1398329"/>
            <a:ext cx="1891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الواجب : </a:t>
            </a:r>
            <a:endParaRPr lang="ar-SA" sz="54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B9BD5043-33C6-4193-910A-9B586CD5A512}"/>
              </a:ext>
            </a:extLst>
          </p:cNvPr>
          <p:cNvSpPr/>
          <p:nvPr/>
        </p:nvSpPr>
        <p:spPr>
          <a:xfrm>
            <a:off x="2804071" y="4419334"/>
            <a:ext cx="18421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في المنصة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971" name="Google Shape;971;p43"/>
          <p:cNvSpPr/>
          <p:nvPr/>
        </p:nvSpPr>
        <p:spPr>
          <a:xfrm rot="-7887314">
            <a:off x="7568442" y="1377968"/>
            <a:ext cx="1532954" cy="43881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pic>
        <p:nvPicPr>
          <p:cNvPr id="3" name="صورة 2" descr="صورة تحتوي على نص, إلكترونيات, كمبيوتر&#10;&#10;تم إنشاء الوصف تلقائياً">
            <a:hlinkClick r:id="rId6"/>
            <a:extLst>
              <a:ext uri="{FF2B5EF4-FFF2-40B4-BE49-F238E27FC236}">
                <a16:creationId xmlns:a16="http://schemas.microsoft.com/office/drawing/2014/main" id="{0E49D20B-04FC-40B7-A6C4-A1CA503EE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9291" y="4245252"/>
            <a:ext cx="1310754" cy="1348857"/>
          </a:xfrm>
          <a:prstGeom prst="rect">
            <a:avLst/>
          </a:prstGeom>
        </p:spPr>
      </p:pic>
      <p:pic>
        <p:nvPicPr>
          <p:cNvPr id="34" name="صورة 33" descr="صورة تحتوي على نص, الأسلحة, سكين&#10;&#10;تم إنشاء الوصف تلقائياً">
            <a:hlinkClick r:id="rId8"/>
            <a:extLst>
              <a:ext uri="{FF2B5EF4-FFF2-40B4-BE49-F238E27FC236}">
                <a16:creationId xmlns:a16="http://schemas.microsoft.com/office/drawing/2014/main" id="{DBD9F7D3-FBDA-4464-9A55-3F6D40A2E4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7520" y="2272014"/>
            <a:ext cx="1152525" cy="1019175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2E77710E-02E1-49FB-8FB6-D11DFA7191AE}"/>
              </a:ext>
            </a:extLst>
          </p:cNvPr>
          <p:cNvSpPr/>
          <p:nvPr/>
        </p:nvSpPr>
        <p:spPr>
          <a:xfrm>
            <a:off x="5965603" y="1616911"/>
            <a:ext cx="1503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نشاط : 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1F7996B3-3D9F-4CA9-B2F4-861DCA934CAB}"/>
              </a:ext>
            </a:extLst>
          </p:cNvPr>
          <p:cNvSpPr/>
          <p:nvPr/>
        </p:nvSpPr>
        <p:spPr>
          <a:xfrm>
            <a:off x="5169076" y="3490307"/>
            <a:ext cx="2888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spc="5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rPr>
              <a:t>اختبار الكتروني</a:t>
            </a:r>
            <a:endParaRPr lang="ar-SA" sz="5400" b="1" cap="none" spc="5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(A) Arslan Wessam A" panose="03020402040406030203" pitchFamily="66" charset="-78"/>
              <a:cs typeface="(A) Arslan Wessam A" panose="03020402040406030203" pitchFamily="66" charset="-7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/>
          <p:nvPr/>
        </p:nvSpPr>
        <p:spPr>
          <a:xfrm>
            <a:off x="3068357" y="944203"/>
            <a:ext cx="8313300" cy="5426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جدول 10">
            <a:extLst>
              <a:ext uri="{FF2B5EF4-FFF2-40B4-BE49-F238E27FC236}">
                <a16:creationId xmlns:a16="http://schemas.microsoft.com/office/drawing/2014/main" id="{E5939988-D34C-4316-A36A-02C044BE3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551474"/>
              </p:ext>
            </p:extLst>
          </p:nvPr>
        </p:nvGraphicFramePr>
        <p:xfrm>
          <a:off x="3335686" y="1326344"/>
          <a:ext cx="7944408" cy="4671249"/>
        </p:xfrm>
        <a:graphic>
          <a:graphicData uri="http://schemas.openxmlformats.org/drawingml/2006/table">
            <a:tbl>
              <a:tblPr rtl="1" firstRow="1" bandRow="1">
                <a:tableStyleId>{3B4B98B0-60AC-42C2-AFA5-B58CD77FA1E5}</a:tableStyleId>
              </a:tblPr>
              <a:tblGrid>
                <a:gridCol w="2648136">
                  <a:extLst>
                    <a:ext uri="{9D8B030D-6E8A-4147-A177-3AD203B41FA5}">
                      <a16:colId xmlns:a16="http://schemas.microsoft.com/office/drawing/2014/main" val="1373188715"/>
                    </a:ext>
                  </a:extLst>
                </a:gridCol>
                <a:gridCol w="2648136">
                  <a:extLst>
                    <a:ext uri="{9D8B030D-6E8A-4147-A177-3AD203B41FA5}">
                      <a16:colId xmlns:a16="http://schemas.microsoft.com/office/drawing/2014/main" val="654057784"/>
                    </a:ext>
                  </a:extLst>
                </a:gridCol>
                <a:gridCol w="2648136">
                  <a:extLst>
                    <a:ext uri="{9D8B030D-6E8A-4147-A177-3AD203B41FA5}">
                      <a16:colId xmlns:a16="http://schemas.microsoft.com/office/drawing/2014/main" val="3568669360"/>
                    </a:ext>
                  </a:extLst>
                </a:gridCol>
              </a:tblGrid>
              <a:tr h="4671249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/>
                      <a:endParaRPr lang="en-US" sz="2800"/>
                    </a:p>
                    <a:p>
                      <a:pPr algn="r" rtl="1"/>
                      <a:endParaRPr lang="ar-SA" sz="2800"/>
                    </a:p>
                    <a:p>
                      <a:pPr algn="r" rtl="1"/>
                      <a:endParaRPr lang="ar-SA" sz="2800"/>
                    </a:p>
                    <a:p>
                      <a:pPr algn="r" rtl="1"/>
                      <a:r>
                        <a:rPr lang="ar-SA" sz="28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استراتيجية التصفح </a:t>
                      </a:r>
                    </a:p>
                    <a:p>
                      <a:pPr algn="r" rtl="1"/>
                      <a:r>
                        <a:rPr lang="ar-SA" sz="2800">
                          <a:solidFill>
                            <a:schemeClr val="accent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صـــ 165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361086"/>
                  </a:ext>
                </a:extLst>
              </a:tr>
            </a:tbl>
          </a:graphicData>
        </a:graphic>
      </p:graphicFrame>
      <p:sp>
        <p:nvSpPr>
          <p:cNvPr id="297" name="Google Shape;297;p28"/>
          <p:cNvSpPr/>
          <p:nvPr/>
        </p:nvSpPr>
        <p:spPr>
          <a:xfrm rot="-494443">
            <a:off x="1047143" y="3202249"/>
            <a:ext cx="2536812" cy="2718321"/>
          </a:xfrm>
          <a:custGeom>
            <a:avLst/>
            <a:gdLst/>
            <a:ahLst/>
            <a:cxnLst/>
            <a:rect l="l" t="t" r="r" b="b"/>
            <a:pathLst>
              <a:path w="3462922" h="3710694" extrusionOk="0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p28"/>
          <p:cNvGrpSpPr/>
          <p:nvPr/>
        </p:nvGrpSpPr>
        <p:grpSpPr>
          <a:xfrm rot="918571">
            <a:off x="1080773" y="3457231"/>
            <a:ext cx="2385249" cy="2516268"/>
            <a:chOff x="2368761" y="841731"/>
            <a:chExt cx="3148926" cy="3321893"/>
          </a:xfrm>
        </p:grpSpPr>
        <p:sp>
          <p:nvSpPr>
            <p:cNvPr id="299" name="Google Shape;299;p28"/>
            <p:cNvSpPr/>
            <p:nvPr/>
          </p:nvSpPr>
          <p:spPr>
            <a:xfrm rot="-5400000">
              <a:off x="2281268" y="934270"/>
              <a:ext cx="3321893" cy="3136815"/>
            </a:xfrm>
            <a:custGeom>
              <a:avLst/>
              <a:gdLst/>
              <a:ahLst/>
              <a:cxnLst/>
              <a:rect l="l" t="t" r="r" b="b"/>
              <a:pathLst>
                <a:path w="3321893" h="3136815" extrusionOk="0">
                  <a:moveTo>
                    <a:pt x="15340" y="3136815"/>
                  </a:moveTo>
                  <a:lnTo>
                    <a:pt x="7823" y="3136815"/>
                  </a:lnTo>
                  <a:lnTo>
                    <a:pt x="7246" y="3128385"/>
                  </a:lnTo>
                  <a:cubicBezTo>
                    <a:pt x="6349" y="3090892"/>
                    <a:pt x="7943" y="3056246"/>
                    <a:pt x="7943" y="3056246"/>
                  </a:cubicBezTo>
                  <a:close/>
                  <a:moveTo>
                    <a:pt x="3321893" y="1"/>
                  </a:moveTo>
                  <a:lnTo>
                    <a:pt x="3321893" y="3136815"/>
                  </a:lnTo>
                  <a:lnTo>
                    <a:pt x="17984" y="3136815"/>
                  </a:lnTo>
                  <a:lnTo>
                    <a:pt x="17230" y="3124210"/>
                  </a:lnTo>
                  <a:cubicBezTo>
                    <a:pt x="10841" y="3016343"/>
                    <a:pt x="1548" y="2851636"/>
                    <a:pt x="1548" y="2806198"/>
                  </a:cubicBezTo>
                  <a:cubicBezTo>
                    <a:pt x="1548" y="2736959"/>
                    <a:pt x="16347" y="2543684"/>
                    <a:pt x="16347" y="2543684"/>
                  </a:cubicBezTo>
                  <a:cubicBezTo>
                    <a:pt x="16347" y="2543684"/>
                    <a:pt x="-3275" y="2373088"/>
                    <a:pt x="1253" y="2303722"/>
                  </a:cubicBezTo>
                  <a:cubicBezTo>
                    <a:pt x="5782" y="2234348"/>
                    <a:pt x="45026" y="2187485"/>
                    <a:pt x="45026" y="2187485"/>
                  </a:cubicBezTo>
                  <a:lnTo>
                    <a:pt x="11470" y="2153021"/>
                  </a:lnTo>
                  <a:cubicBezTo>
                    <a:pt x="11470" y="2153021"/>
                    <a:pt x="-12796" y="1873544"/>
                    <a:pt x="9264" y="1796828"/>
                  </a:cubicBezTo>
                  <a:cubicBezTo>
                    <a:pt x="31324" y="1720106"/>
                    <a:pt x="64414" y="1714619"/>
                    <a:pt x="64414" y="1714619"/>
                  </a:cubicBezTo>
                  <a:cubicBezTo>
                    <a:pt x="64414" y="1714619"/>
                    <a:pt x="44560" y="1646127"/>
                    <a:pt x="64414" y="1558439"/>
                  </a:cubicBezTo>
                  <a:cubicBezTo>
                    <a:pt x="84269" y="1470764"/>
                    <a:pt x="84269" y="1435149"/>
                    <a:pt x="84269" y="1435149"/>
                  </a:cubicBezTo>
                  <a:lnTo>
                    <a:pt x="15882" y="1402265"/>
                  </a:lnTo>
                  <a:cubicBezTo>
                    <a:pt x="15882" y="1402265"/>
                    <a:pt x="5737" y="1346056"/>
                    <a:pt x="7945" y="1296678"/>
                  </a:cubicBezTo>
                  <a:cubicBezTo>
                    <a:pt x="10155" y="1247287"/>
                    <a:pt x="-890" y="948244"/>
                    <a:pt x="3528" y="843983"/>
                  </a:cubicBezTo>
                  <a:cubicBezTo>
                    <a:pt x="7945" y="739728"/>
                    <a:pt x="14320" y="614408"/>
                    <a:pt x="20563" y="573690"/>
                  </a:cubicBezTo>
                  <a:cubicBezTo>
                    <a:pt x="26805" y="532993"/>
                    <a:pt x="4957" y="211218"/>
                    <a:pt x="4957" y="211218"/>
                  </a:cubicBezTo>
                  <a:cubicBezTo>
                    <a:pt x="4957" y="211218"/>
                    <a:pt x="100156" y="224786"/>
                    <a:pt x="107958" y="158882"/>
                  </a:cubicBezTo>
                  <a:cubicBezTo>
                    <a:pt x="115762" y="92978"/>
                    <a:pt x="26805" y="77467"/>
                    <a:pt x="26805" y="77467"/>
                  </a:cubicBezTo>
                  <a:lnTo>
                    <a:pt x="223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 rot="-5400000">
              <a:off x="2321639" y="901972"/>
              <a:ext cx="3243170" cy="3148926"/>
            </a:xfrm>
            <a:custGeom>
              <a:avLst/>
              <a:gdLst/>
              <a:ahLst/>
              <a:cxnLst/>
              <a:rect l="l" t="t" r="r" b="b"/>
              <a:pathLst>
                <a:path w="3243170" h="3148926" extrusionOk="0">
                  <a:moveTo>
                    <a:pt x="20529" y="3148926"/>
                  </a:moveTo>
                  <a:lnTo>
                    <a:pt x="13055" y="3148926"/>
                  </a:lnTo>
                  <a:lnTo>
                    <a:pt x="10969" y="3138376"/>
                  </a:lnTo>
                  <a:cubicBezTo>
                    <a:pt x="4356" y="3089791"/>
                    <a:pt x="7943" y="3011837"/>
                    <a:pt x="7943" y="3011837"/>
                  </a:cubicBezTo>
                  <a:close/>
                  <a:moveTo>
                    <a:pt x="3243170" y="0"/>
                  </a:moveTo>
                  <a:lnTo>
                    <a:pt x="3243170" y="3148926"/>
                  </a:lnTo>
                  <a:lnTo>
                    <a:pt x="21390" y="3148926"/>
                  </a:lnTo>
                  <a:lnTo>
                    <a:pt x="20126" y="3128183"/>
                  </a:lnTo>
                  <a:cubicBezTo>
                    <a:pt x="14197" y="3030150"/>
                    <a:pt x="1548" y="2814800"/>
                    <a:pt x="1548" y="2761789"/>
                  </a:cubicBezTo>
                  <a:cubicBezTo>
                    <a:pt x="1548" y="2692550"/>
                    <a:pt x="16347" y="2499275"/>
                    <a:pt x="16347" y="2499275"/>
                  </a:cubicBezTo>
                  <a:cubicBezTo>
                    <a:pt x="16347" y="2499275"/>
                    <a:pt x="-3275" y="2328679"/>
                    <a:pt x="1253" y="2259313"/>
                  </a:cubicBezTo>
                  <a:cubicBezTo>
                    <a:pt x="5782" y="2189939"/>
                    <a:pt x="45026" y="2143076"/>
                    <a:pt x="45026" y="2143076"/>
                  </a:cubicBezTo>
                  <a:lnTo>
                    <a:pt x="11470" y="2108612"/>
                  </a:lnTo>
                  <a:cubicBezTo>
                    <a:pt x="11470" y="2108612"/>
                    <a:pt x="-12796" y="1829135"/>
                    <a:pt x="9264" y="1752419"/>
                  </a:cubicBezTo>
                  <a:cubicBezTo>
                    <a:pt x="31324" y="1675697"/>
                    <a:pt x="64414" y="1670210"/>
                    <a:pt x="64414" y="1670210"/>
                  </a:cubicBezTo>
                  <a:cubicBezTo>
                    <a:pt x="64414" y="1670210"/>
                    <a:pt x="44560" y="1601718"/>
                    <a:pt x="64414" y="1514030"/>
                  </a:cubicBezTo>
                  <a:cubicBezTo>
                    <a:pt x="84269" y="1426355"/>
                    <a:pt x="84269" y="1390740"/>
                    <a:pt x="84269" y="1390740"/>
                  </a:cubicBezTo>
                  <a:lnTo>
                    <a:pt x="15882" y="1357856"/>
                  </a:lnTo>
                  <a:cubicBezTo>
                    <a:pt x="15882" y="1357856"/>
                    <a:pt x="5737" y="1301647"/>
                    <a:pt x="7945" y="1252269"/>
                  </a:cubicBezTo>
                  <a:cubicBezTo>
                    <a:pt x="10155" y="1202878"/>
                    <a:pt x="-890" y="903835"/>
                    <a:pt x="3528" y="799574"/>
                  </a:cubicBezTo>
                  <a:cubicBezTo>
                    <a:pt x="7945" y="695319"/>
                    <a:pt x="14320" y="569999"/>
                    <a:pt x="20563" y="529281"/>
                  </a:cubicBezTo>
                  <a:cubicBezTo>
                    <a:pt x="26805" y="488584"/>
                    <a:pt x="4957" y="166809"/>
                    <a:pt x="4957" y="166809"/>
                  </a:cubicBezTo>
                  <a:cubicBezTo>
                    <a:pt x="4957" y="166809"/>
                    <a:pt x="100156" y="180377"/>
                    <a:pt x="107958" y="114473"/>
                  </a:cubicBezTo>
                  <a:cubicBezTo>
                    <a:pt x="115762" y="48569"/>
                    <a:pt x="26805" y="33058"/>
                    <a:pt x="26805" y="33058"/>
                  </a:cubicBezTo>
                  <a:lnTo>
                    <a:pt x="24891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4219728" y="2683692"/>
            <a:ext cx="1320998" cy="1265866"/>
            <a:chOff x="1862977" y="593376"/>
            <a:chExt cx="1320998" cy="1265866"/>
          </a:xfrm>
        </p:grpSpPr>
        <p:sp>
          <p:nvSpPr>
            <p:cNvPr id="302" name="Google Shape;302;p28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28">
            <a:hlinkClick r:id="rId3" action="ppaction://hlinksldjump"/>
          </p:cNvPr>
          <p:cNvSpPr/>
          <p:nvPr/>
        </p:nvSpPr>
        <p:spPr>
          <a:xfrm flipH="1">
            <a:off x="4614195" y="3114949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6" name="Google Shape;306;p28"/>
          <p:cNvGrpSpPr/>
          <p:nvPr/>
        </p:nvGrpSpPr>
        <p:grpSpPr>
          <a:xfrm rot="-2106481">
            <a:off x="9284233" y="5136009"/>
            <a:ext cx="2666906" cy="610956"/>
            <a:chOff x="3307259" y="2790873"/>
            <a:chExt cx="5585545" cy="1279581"/>
          </a:xfrm>
        </p:grpSpPr>
        <p:sp>
          <p:nvSpPr>
            <p:cNvPr id="307" name="Google Shape;307;p28"/>
            <p:cNvSpPr/>
            <p:nvPr/>
          </p:nvSpPr>
          <p:spPr>
            <a:xfrm>
              <a:off x="3307259" y="2790873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89368" y="634316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943350" y="3677602"/>
              <a:ext cx="187642" cy="179070"/>
            </a:xfrm>
            <a:custGeom>
              <a:avLst/>
              <a:gdLst/>
              <a:ahLst/>
              <a:cxnLst/>
              <a:rect l="l" t="t" r="r" b="b"/>
              <a:pathLst>
                <a:path w="187642" h="179070" extrusionOk="0">
                  <a:moveTo>
                    <a:pt x="93345" y="0"/>
                  </a:moveTo>
                  <a:lnTo>
                    <a:pt x="122873" y="59055"/>
                  </a:lnTo>
                  <a:lnTo>
                    <a:pt x="187642" y="68580"/>
                  </a:lnTo>
                  <a:lnTo>
                    <a:pt x="140970" y="114300"/>
                  </a:lnTo>
                  <a:lnTo>
                    <a:pt x="151448" y="179070"/>
                  </a:lnTo>
                  <a:lnTo>
                    <a:pt x="93345" y="148590"/>
                  </a:lnTo>
                  <a:lnTo>
                    <a:pt x="35242" y="179070"/>
                  </a:lnTo>
                  <a:lnTo>
                    <a:pt x="46673" y="114300"/>
                  </a:lnTo>
                  <a:lnTo>
                    <a:pt x="0" y="68580"/>
                  </a:lnTo>
                  <a:lnTo>
                    <a:pt x="64770" y="590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778567" y="3296602"/>
              <a:ext cx="110489" cy="105727"/>
            </a:xfrm>
            <a:custGeom>
              <a:avLst/>
              <a:gdLst/>
              <a:ahLst/>
              <a:cxnLst/>
              <a:rect l="l" t="t" r="r" b="b"/>
              <a:pathLst>
                <a:path w="110489" h="105727" extrusionOk="0">
                  <a:moveTo>
                    <a:pt x="55245" y="0"/>
                  </a:moveTo>
                  <a:lnTo>
                    <a:pt x="71438" y="35243"/>
                  </a:lnTo>
                  <a:lnTo>
                    <a:pt x="110490" y="40005"/>
                  </a:lnTo>
                  <a:lnTo>
                    <a:pt x="82868" y="67628"/>
                  </a:lnTo>
                  <a:lnTo>
                    <a:pt x="88582" y="105727"/>
                  </a:lnTo>
                  <a:lnTo>
                    <a:pt x="55245" y="87630"/>
                  </a:lnTo>
                  <a:lnTo>
                    <a:pt x="20955" y="105727"/>
                  </a:lnTo>
                  <a:lnTo>
                    <a:pt x="27622" y="67628"/>
                  </a:lnTo>
                  <a:lnTo>
                    <a:pt x="0" y="40005"/>
                  </a:lnTo>
                  <a:lnTo>
                    <a:pt x="38100" y="3524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4186237" y="3027997"/>
              <a:ext cx="140970" cy="134302"/>
            </a:xfrm>
            <a:custGeom>
              <a:avLst/>
              <a:gdLst/>
              <a:ahLst/>
              <a:cxnLst/>
              <a:rect l="l" t="t" r="r" b="b"/>
              <a:pathLst>
                <a:path w="140970" h="134302" extrusionOk="0">
                  <a:moveTo>
                    <a:pt x="70485" y="0"/>
                  </a:moveTo>
                  <a:lnTo>
                    <a:pt x="92392" y="44768"/>
                  </a:lnTo>
                  <a:lnTo>
                    <a:pt x="140970" y="51435"/>
                  </a:lnTo>
                  <a:lnTo>
                    <a:pt x="105727" y="85725"/>
                  </a:lnTo>
                  <a:lnTo>
                    <a:pt x="114300" y="134303"/>
                  </a:lnTo>
                  <a:lnTo>
                    <a:pt x="70485" y="111442"/>
                  </a:lnTo>
                  <a:lnTo>
                    <a:pt x="26670" y="134303"/>
                  </a:lnTo>
                  <a:lnTo>
                    <a:pt x="35242" y="85725"/>
                  </a:lnTo>
                  <a:lnTo>
                    <a:pt x="0" y="51435"/>
                  </a:lnTo>
                  <a:lnTo>
                    <a:pt x="48577" y="4476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8150542" y="3483292"/>
              <a:ext cx="211455" cy="200977"/>
            </a:xfrm>
            <a:custGeom>
              <a:avLst/>
              <a:gdLst/>
              <a:ahLst/>
              <a:cxnLst/>
              <a:rect l="l" t="t" r="r" b="b"/>
              <a:pathLst>
                <a:path w="211455" h="200977" extrusionOk="0">
                  <a:moveTo>
                    <a:pt x="105727" y="0"/>
                  </a:moveTo>
                  <a:lnTo>
                    <a:pt x="138113" y="65723"/>
                  </a:lnTo>
                  <a:lnTo>
                    <a:pt x="211455" y="76200"/>
                  </a:lnTo>
                  <a:lnTo>
                    <a:pt x="159068" y="128588"/>
                  </a:lnTo>
                  <a:lnTo>
                    <a:pt x="171450" y="200978"/>
                  </a:lnTo>
                  <a:lnTo>
                    <a:pt x="105727" y="166688"/>
                  </a:lnTo>
                  <a:lnTo>
                    <a:pt x="40005" y="200978"/>
                  </a:lnTo>
                  <a:lnTo>
                    <a:pt x="52388" y="128588"/>
                  </a:lnTo>
                  <a:lnTo>
                    <a:pt x="0" y="76200"/>
                  </a:lnTo>
                  <a:lnTo>
                    <a:pt x="73343" y="657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7609522" y="3714750"/>
              <a:ext cx="110490" cy="104775"/>
            </a:xfrm>
            <a:custGeom>
              <a:avLst/>
              <a:gdLst/>
              <a:ahLst/>
              <a:cxnLst/>
              <a:rect l="l" t="t" r="r" b="b"/>
              <a:pathLst>
                <a:path w="110490" h="104775" extrusionOk="0">
                  <a:moveTo>
                    <a:pt x="55245" y="0"/>
                  </a:moveTo>
                  <a:lnTo>
                    <a:pt x="72390" y="34290"/>
                  </a:lnTo>
                  <a:lnTo>
                    <a:pt x="110490" y="40005"/>
                  </a:lnTo>
                  <a:lnTo>
                    <a:pt x="82868" y="66675"/>
                  </a:lnTo>
                  <a:lnTo>
                    <a:pt x="89535" y="104775"/>
                  </a:lnTo>
                  <a:lnTo>
                    <a:pt x="55245" y="86677"/>
                  </a:lnTo>
                  <a:lnTo>
                    <a:pt x="20955" y="104775"/>
                  </a:lnTo>
                  <a:lnTo>
                    <a:pt x="27622" y="66675"/>
                  </a:lnTo>
                  <a:lnTo>
                    <a:pt x="0" y="40005"/>
                  </a:lnTo>
                  <a:lnTo>
                    <a:pt x="38100" y="3429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7909559" y="3215639"/>
              <a:ext cx="140970" cy="133350"/>
            </a:xfrm>
            <a:custGeom>
              <a:avLst/>
              <a:gdLst/>
              <a:ahLst/>
              <a:cxnLst/>
              <a:rect l="l" t="t" r="r" b="b"/>
              <a:pathLst>
                <a:path w="140970" h="133350" extrusionOk="0">
                  <a:moveTo>
                    <a:pt x="70485" y="0"/>
                  </a:moveTo>
                  <a:lnTo>
                    <a:pt x="92393" y="43815"/>
                  </a:lnTo>
                  <a:lnTo>
                    <a:pt x="140970" y="51435"/>
                  </a:lnTo>
                  <a:lnTo>
                    <a:pt x="105728" y="85725"/>
                  </a:lnTo>
                  <a:lnTo>
                    <a:pt x="114300" y="133350"/>
                  </a:lnTo>
                  <a:lnTo>
                    <a:pt x="70485" y="110490"/>
                  </a:lnTo>
                  <a:lnTo>
                    <a:pt x="26670" y="133350"/>
                  </a:lnTo>
                  <a:lnTo>
                    <a:pt x="35243" y="85725"/>
                  </a:lnTo>
                  <a:lnTo>
                    <a:pt x="0" y="51435"/>
                  </a:lnTo>
                  <a:lnTo>
                    <a:pt x="48578" y="438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778193" y="3665220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5242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4285876" y="3429952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3977266" y="2915602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8221606" y="3882389"/>
              <a:ext cx="34693" cy="36195"/>
            </a:xfrm>
            <a:custGeom>
              <a:avLst/>
              <a:gdLst/>
              <a:ahLst/>
              <a:cxnLst/>
              <a:rect l="l" t="t" r="r" b="b"/>
              <a:pathLst>
                <a:path w="3469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8345431" y="3144202"/>
              <a:ext cx="34323" cy="36195"/>
            </a:xfrm>
            <a:custGeom>
              <a:avLst/>
              <a:gdLst/>
              <a:ahLst/>
              <a:cxnLst/>
              <a:rect l="l" t="t" r="r" b="b"/>
              <a:pathLst>
                <a:path w="34323" h="36195" extrusionOk="0">
                  <a:moveTo>
                    <a:pt x="16566" y="0"/>
                  </a:moveTo>
                  <a:cubicBezTo>
                    <a:pt x="-6294" y="0"/>
                    <a:pt x="-5342" y="36195"/>
                    <a:pt x="18471" y="36195"/>
                  </a:cubicBezTo>
                  <a:cubicBezTo>
                    <a:pt x="40379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7945381" y="3565207"/>
              <a:ext cx="34693" cy="36194"/>
            </a:xfrm>
            <a:custGeom>
              <a:avLst/>
              <a:gdLst/>
              <a:ahLst/>
              <a:cxnLst/>
              <a:rect l="l" t="t" r="r" b="b"/>
              <a:pathLst>
                <a:path w="34693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39426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7735831" y="3025140"/>
              <a:ext cx="35037" cy="36194"/>
            </a:xfrm>
            <a:custGeom>
              <a:avLst/>
              <a:gdLst/>
              <a:ahLst/>
              <a:cxnLst/>
              <a:rect l="l" t="t" r="r" b="b"/>
              <a:pathLst>
                <a:path w="35037" h="36194" extrusionOk="0">
                  <a:moveTo>
                    <a:pt x="16566" y="0"/>
                  </a:moveTo>
                  <a:cubicBezTo>
                    <a:pt x="-6294" y="0"/>
                    <a:pt x="-5341" y="36195"/>
                    <a:pt x="18471" y="36195"/>
                  </a:cubicBezTo>
                  <a:cubicBezTo>
                    <a:pt x="41331" y="36195"/>
                    <a:pt x="40379" y="0"/>
                    <a:pt x="165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4" name="Google Shape;324;p28"/>
          <p:cNvSpPr/>
          <p:nvPr/>
        </p:nvSpPr>
        <p:spPr>
          <a:xfrm rot="8335811">
            <a:off x="299788" y="344454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8335811">
            <a:off x="2912363" y="5451991"/>
            <a:ext cx="1777922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4BB99774-F30A-44D6-A41C-286576CBCF59}"/>
              </a:ext>
            </a:extLst>
          </p:cNvPr>
          <p:cNvGrpSpPr/>
          <p:nvPr/>
        </p:nvGrpSpPr>
        <p:grpSpPr>
          <a:xfrm>
            <a:off x="482259" y="666013"/>
            <a:ext cx="1213438" cy="1251333"/>
            <a:chOff x="965511" y="1981750"/>
            <a:chExt cx="2641302" cy="2642915"/>
          </a:xfrm>
        </p:grpSpPr>
        <p:sp>
          <p:nvSpPr>
            <p:cNvPr id="42" name="Google Shape;191;p25">
              <a:extLst>
                <a:ext uri="{FF2B5EF4-FFF2-40B4-BE49-F238E27FC236}">
                  <a16:creationId xmlns:a16="http://schemas.microsoft.com/office/drawing/2014/main" id="{88F99252-DB10-4377-9A7D-ABC4ED087B5A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192;p25">
              <a:extLst>
                <a:ext uri="{FF2B5EF4-FFF2-40B4-BE49-F238E27FC236}">
                  <a16:creationId xmlns:a16="http://schemas.microsoft.com/office/drawing/2014/main" id="{2131ACAD-620F-47EB-B16C-576F822C1E12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صورة 43">
              <a:extLst>
                <a:ext uri="{FF2B5EF4-FFF2-40B4-BE49-F238E27FC236}">
                  <a16:creationId xmlns:a16="http://schemas.microsoft.com/office/drawing/2014/main" id="{D2E56BBB-ADF4-44FA-9532-E2F4BEA5C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38" name="Google Shape;321;p28">
            <a:extLst>
              <a:ext uri="{FF2B5EF4-FFF2-40B4-BE49-F238E27FC236}">
                <a16:creationId xmlns:a16="http://schemas.microsoft.com/office/drawing/2014/main" id="{E3CBC98A-77C1-4C54-A5B9-00E2399C68AA}"/>
              </a:ext>
            </a:extLst>
          </p:cNvPr>
          <p:cNvGrpSpPr/>
          <p:nvPr/>
        </p:nvGrpSpPr>
        <p:grpSpPr>
          <a:xfrm>
            <a:off x="935468" y="663234"/>
            <a:ext cx="437755" cy="434298"/>
            <a:chOff x="9479277" y="3818260"/>
            <a:chExt cx="437755" cy="434298"/>
          </a:xfrm>
        </p:grpSpPr>
        <p:sp>
          <p:nvSpPr>
            <p:cNvPr id="39" name="Google Shape;322;p28">
              <a:extLst>
                <a:ext uri="{FF2B5EF4-FFF2-40B4-BE49-F238E27FC236}">
                  <a16:creationId xmlns:a16="http://schemas.microsoft.com/office/drawing/2014/main" id="{077E2ECF-FDE3-40F1-8D57-604B5BE2D4BA}"/>
                </a:ext>
              </a:extLst>
            </p:cNvPr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23;p28">
              <a:extLst>
                <a:ext uri="{FF2B5EF4-FFF2-40B4-BE49-F238E27FC236}">
                  <a16:creationId xmlns:a16="http://schemas.microsoft.com/office/drawing/2014/main" id="{DE8B679B-1343-4D71-837E-7870A418D8CB}"/>
                </a:ext>
              </a:extLst>
            </p:cNvPr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294;p28">
            <a:extLst>
              <a:ext uri="{FF2B5EF4-FFF2-40B4-BE49-F238E27FC236}">
                <a16:creationId xmlns:a16="http://schemas.microsoft.com/office/drawing/2014/main" id="{F28A5CEF-6F29-4D0D-8688-8111019CB8D6}"/>
              </a:ext>
            </a:extLst>
          </p:cNvPr>
          <p:cNvSpPr txBox="1">
            <a:spLocks/>
          </p:cNvSpPr>
          <p:nvPr/>
        </p:nvSpPr>
        <p:spPr>
          <a:xfrm>
            <a:off x="-517352" y="3900426"/>
            <a:ext cx="55815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 i="0" u="none" strike="noStrike" cap="none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ctr">
              <a:buSzPts val="4000"/>
            </a:pPr>
            <a:r>
              <a:rPr lang="en-US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 </a:t>
            </a:r>
            <a:r>
              <a:rPr lang="ar-SA" sz="4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جدول التعلم</a:t>
            </a:r>
            <a:endParaRPr lang="en-US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pPr algn="ctr">
              <a:buSzPts val="4000"/>
            </a:pPr>
            <a:r>
              <a:rPr lang="en-US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French Script MT" panose="03020402040607040605" pitchFamily="66" charset="0"/>
              </a:rPr>
              <a:t>kwl</a:t>
            </a:r>
          </a:p>
          <a:p>
            <a:pPr algn="ctr">
              <a:buSzPts val="4000"/>
            </a:pPr>
            <a:endParaRPr lang="ar-SA" sz="4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91" name="Google Shape;291;p28"/>
          <p:cNvGrpSpPr/>
          <p:nvPr/>
        </p:nvGrpSpPr>
        <p:grpSpPr>
          <a:xfrm>
            <a:off x="8975692" y="1372204"/>
            <a:ext cx="2169580" cy="872551"/>
            <a:chOff x="3096150" y="1961625"/>
            <a:chExt cx="3883200" cy="717900"/>
          </a:xfrm>
        </p:grpSpPr>
        <p:sp>
          <p:nvSpPr>
            <p:cNvPr id="292" name="Google Shape;292;p28"/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أعرف ؟ </a:t>
              </a:r>
              <a:endParaRPr sz="2800" b="1"/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4" name="Google Shape;291;p28">
            <a:extLst>
              <a:ext uri="{FF2B5EF4-FFF2-40B4-BE49-F238E27FC236}">
                <a16:creationId xmlns:a16="http://schemas.microsoft.com/office/drawing/2014/main" id="{352284C4-7560-4C53-B952-5CFB6D29562D}"/>
              </a:ext>
            </a:extLst>
          </p:cNvPr>
          <p:cNvGrpSpPr/>
          <p:nvPr/>
        </p:nvGrpSpPr>
        <p:grpSpPr>
          <a:xfrm>
            <a:off x="3683477" y="1380039"/>
            <a:ext cx="2169580" cy="872551"/>
            <a:chOff x="3096150" y="1961625"/>
            <a:chExt cx="3883200" cy="717900"/>
          </a:xfrm>
          <a:solidFill>
            <a:schemeClr val="accent6"/>
          </a:solidFill>
        </p:grpSpPr>
        <p:sp>
          <p:nvSpPr>
            <p:cNvPr id="55" name="Google Shape;292;p28">
              <a:extLst>
                <a:ext uri="{FF2B5EF4-FFF2-40B4-BE49-F238E27FC236}">
                  <a16:creationId xmlns:a16="http://schemas.microsoft.com/office/drawing/2014/main" id="{294E4656-6F83-43F4-BC97-2B912D965E13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800" b="1"/>
                <a:t>ماذا تعلمت  ؟ </a:t>
              </a:r>
              <a:endParaRPr sz="2800" b="1"/>
            </a:p>
          </p:txBody>
        </p:sp>
        <p:sp>
          <p:nvSpPr>
            <p:cNvPr id="56" name="Google Shape;293;p28">
              <a:extLst>
                <a:ext uri="{FF2B5EF4-FFF2-40B4-BE49-F238E27FC236}">
                  <a16:creationId xmlns:a16="http://schemas.microsoft.com/office/drawing/2014/main" id="{A3AF40BE-EBBB-48DC-ABD7-8A8FDBCE9F5F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57" name="Google Shape;291;p28">
            <a:extLst>
              <a:ext uri="{FF2B5EF4-FFF2-40B4-BE49-F238E27FC236}">
                <a16:creationId xmlns:a16="http://schemas.microsoft.com/office/drawing/2014/main" id="{C17AC65D-3FE7-4BE0-8A25-36A4FE7899EC}"/>
              </a:ext>
            </a:extLst>
          </p:cNvPr>
          <p:cNvGrpSpPr/>
          <p:nvPr/>
        </p:nvGrpSpPr>
        <p:grpSpPr>
          <a:xfrm>
            <a:off x="6342314" y="1354818"/>
            <a:ext cx="2169580" cy="872551"/>
            <a:chOff x="3096150" y="1961625"/>
            <a:chExt cx="3883200" cy="717900"/>
          </a:xfrm>
          <a:solidFill>
            <a:schemeClr val="accent2">
              <a:lumMod val="90000"/>
            </a:schemeClr>
          </a:solidFill>
        </p:grpSpPr>
        <p:sp>
          <p:nvSpPr>
            <p:cNvPr id="58" name="Google Shape;292;p28">
              <a:extLst>
                <a:ext uri="{FF2B5EF4-FFF2-40B4-BE49-F238E27FC236}">
                  <a16:creationId xmlns:a16="http://schemas.microsoft.com/office/drawing/2014/main" id="{94F18B53-0070-4B88-8350-304A1A6F16A8}"/>
                </a:ext>
              </a:extLst>
            </p:cNvPr>
            <p:cNvSpPr/>
            <p:nvPr/>
          </p:nvSpPr>
          <p:spPr>
            <a:xfrm>
              <a:off x="3096150" y="1961625"/>
              <a:ext cx="3883200" cy="717900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ar-SA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ماذاأريد أن  أعرف؟ ؟ </a:t>
              </a:r>
              <a:endParaRPr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Google Shape;293;p28">
              <a:extLst>
                <a:ext uri="{FF2B5EF4-FFF2-40B4-BE49-F238E27FC236}">
                  <a16:creationId xmlns:a16="http://schemas.microsoft.com/office/drawing/2014/main" id="{60FE9B9A-B8EE-4F84-9756-AA6DD7281A09}"/>
                </a:ext>
              </a:extLst>
            </p:cNvPr>
            <p:cNvSpPr/>
            <p:nvPr/>
          </p:nvSpPr>
          <p:spPr>
            <a:xfrm>
              <a:off x="3096150" y="1961625"/>
              <a:ext cx="716400" cy="717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6DE4675-DC50-48C6-A19A-35F8D635F622}"/>
              </a:ext>
            </a:extLst>
          </p:cNvPr>
          <p:cNvGrpSpPr/>
          <p:nvPr/>
        </p:nvGrpSpPr>
        <p:grpSpPr>
          <a:xfrm>
            <a:off x="4066836" y="233869"/>
            <a:ext cx="5643367" cy="956262"/>
            <a:chOff x="4227209" y="332478"/>
            <a:chExt cx="5643367" cy="956262"/>
          </a:xfrm>
        </p:grpSpPr>
        <p:sp>
          <p:nvSpPr>
            <p:cNvPr id="61" name="Google Shape;331;p29">
              <a:extLst>
                <a:ext uri="{FF2B5EF4-FFF2-40B4-BE49-F238E27FC236}">
                  <a16:creationId xmlns:a16="http://schemas.microsoft.com/office/drawing/2014/main" id="{0DA1B3EB-F7B5-4616-BF58-8230E106832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" name="Google Shape;332;p29">
              <a:extLst>
                <a:ext uri="{FF2B5EF4-FFF2-40B4-BE49-F238E27FC236}">
                  <a16:creationId xmlns:a16="http://schemas.microsoft.com/office/drawing/2014/main" id="{750D01CF-AA6F-4629-ABF8-A81802D41415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63" name="Google Shape;333;p29">
                <a:extLst>
                  <a:ext uri="{FF2B5EF4-FFF2-40B4-BE49-F238E27FC236}">
                    <a16:creationId xmlns:a16="http://schemas.microsoft.com/office/drawing/2014/main" id="{786C53C1-F239-4015-95FB-A9590F654605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34;p29">
                <a:extLst>
                  <a:ext uri="{FF2B5EF4-FFF2-40B4-BE49-F238E27FC236}">
                    <a16:creationId xmlns:a16="http://schemas.microsoft.com/office/drawing/2014/main" id="{8058238E-A71D-4211-B1AA-B2510A3174C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335;p29">
                <a:extLst>
                  <a:ext uri="{FF2B5EF4-FFF2-40B4-BE49-F238E27FC236}">
                    <a16:creationId xmlns:a16="http://schemas.microsoft.com/office/drawing/2014/main" id="{AA844A35-37B0-4DFA-A908-717B21F2A0A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336;p29">
                <a:extLst>
                  <a:ext uri="{FF2B5EF4-FFF2-40B4-BE49-F238E27FC236}">
                    <a16:creationId xmlns:a16="http://schemas.microsoft.com/office/drawing/2014/main" id="{D5FBBD4F-F66A-4416-9512-7D4FE9864693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337;p29">
                <a:extLst>
                  <a:ext uri="{FF2B5EF4-FFF2-40B4-BE49-F238E27FC236}">
                    <a16:creationId xmlns:a16="http://schemas.microsoft.com/office/drawing/2014/main" id="{21FF5BF2-FA72-4C71-B565-A974D78DEE02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338;p29">
                <a:extLst>
                  <a:ext uri="{FF2B5EF4-FFF2-40B4-BE49-F238E27FC236}">
                    <a16:creationId xmlns:a16="http://schemas.microsoft.com/office/drawing/2014/main" id="{E5FDA698-BFF1-49AD-9214-23CB9D05F902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339;p29">
                <a:extLst>
                  <a:ext uri="{FF2B5EF4-FFF2-40B4-BE49-F238E27FC236}">
                    <a16:creationId xmlns:a16="http://schemas.microsoft.com/office/drawing/2014/main" id="{7E604D3A-744D-440F-9635-68ECCDC51254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340;p29">
                <a:extLst>
                  <a:ext uri="{FF2B5EF4-FFF2-40B4-BE49-F238E27FC236}">
                    <a16:creationId xmlns:a16="http://schemas.microsoft.com/office/drawing/2014/main" id="{8B5075E5-43A4-42D8-8A2A-603D2EB6BFDE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341;p29">
                <a:extLst>
                  <a:ext uri="{FF2B5EF4-FFF2-40B4-BE49-F238E27FC236}">
                    <a16:creationId xmlns:a16="http://schemas.microsoft.com/office/drawing/2014/main" id="{ED33D418-1E6C-41CA-9B13-435D86E9F2E6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342;p29">
                <a:extLst>
                  <a:ext uri="{FF2B5EF4-FFF2-40B4-BE49-F238E27FC236}">
                    <a16:creationId xmlns:a16="http://schemas.microsoft.com/office/drawing/2014/main" id="{31386F3C-6159-4FD4-86CE-BDE7AF1B46D7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343;p29">
                <a:extLst>
                  <a:ext uri="{FF2B5EF4-FFF2-40B4-BE49-F238E27FC236}">
                    <a16:creationId xmlns:a16="http://schemas.microsoft.com/office/drawing/2014/main" id="{A75E611B-BBE5-4E14-95AE-014447142FB7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344;p29">
                <a:extLst>
                  <a:ext uri="{FF2B5EF4-FFF2-40B4-BE49-F238E27FC236}">
                    <a16:creationId xmlns:a16="http://schemas.microsoft.com/office/drawing/2014/main" id="{4F81DEF5-FE05-4471-90DC-5AC6A508148A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193E3530-E3A7-49BF-952F-8CB5637F33CF}"/>
                </a:ext>
              </a:extLst>
            </p:cNvPr>
            <p:cNvSpPr/>
            <p:nvPr/>
          </p:nvSpPr>
          <p:spPr>
            <a:xfrm>
              <a:off x="5866644" y="342601"/>
              <a:ext cx="23022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</a:t>
              </a:r>
            </a:p>
          </p:txBody>
        </p:sp>
      </p:grpSp>
      <p:grpSp>
        <p:nvGrpSpPr>
          <p:cNvPr id="321" name="Google Shape;321;p28"/>
          <p:cNvGrpSpPr/>
          <p:nvPr/>
        </p:nvGrpSpPr>
        <p:grpSpPr>
          <a:xfrm>
            <a:off x="8946637" y="210637"/>
            <a:ext cx="437755" cy="434298"/>
            <a:chOff x="9479277" y="3818260"/>
            <a:chExt cx="437755" cy="434298"/>
          </a:xfrm>
        </p:grpSpPr>
        <p:sp>
          <p:nvSpPr>
            <p:cNvPr id="322" name="Google Shape;322;p28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78773C59-0A21-42AE-8A21-0FB54DD02CED}"/>
              </a:ext>
            </a:extLst>
          </p:cNvPr>
          <p:cNvSpPr/>
          <p:nvPr/>
        </p:nvSpPr>
        <p:spPr>
          <a:xfrm>
            <a:off x="345745" y="5178870"/>
            <a:ext cx="205832" cy="1278563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14C00AEB-EE03-47AD-A461-CA58295EA0F0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6" name="مربع نص 75">
              <a:extLst>
                <a:ext uri="{FF2B5EF4-FFF2-40B4-BE49-F238E27FC236}">
                  <a16:creationId xmlns:a16="http://schemas.microsoft.com/office/drawing/2014/main" id="{4B04C4F7-29EE-4D58-821A-796A80517E1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7" name="صورة 76">
              <a:extLst>
                <a:ext uri="{FF2B5EF4-FFF2-40B4-BE49-F238E27FC236}">
                  <a16:creationId xmlns:a16="http://schemas.microsoft.com/office/drawing/2014/main" id="{0EFA9157-2BD6-4FDE-8458-5068A9233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773DDFD-0585-4DB1-A71A-DE6C2C596DA4}"/>
              </a:ext>
            </a:extLst>
          </p:cNvPr>
          <p:cNvSpPr txBox="1"/>
          <p:nvPr/>
        </p:nvSpPr>
        <p:spPr>
          <a:xfrm>
            <a:off x="8742913" y="2422591"/>
            <a:ext cx="2402359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800" b="1">
                <a:solidFill>
                  <a:schemeClr val="accent4">
                    <a:lumMod val="25000"/>
                  </a:schemeClr>
                </a:solidFill>
                <a:latin typeface="AbdoLine-Bold" panose="02000500030000020004" pitchFamily="50" charset="-78"/>
                <a:cs typeface="AbdoLine-Bold" panose="02000500030000020004" pitchFamily="50" charset="-78"/>
              </a:rPr>
              <a:t>إجابة قصيرة : </a:t>
            </a:r>
          </a:p>
          <a:p>
            <a:pPr algn="r"/>
            <a:r>
              <a:rPr lang="ar-SA" sz="2800" b="1">
                <a:solidFill>
                  <a:srgbClr val="FF0000"/>
                </a:solidFill>
                <a:latin typeface="AbdoLine-Bold" panose="02000500030000020004" pitchFamily="50" charset="-78"/>
                <a:cs typeface="AbdoLine-Bold" panose="02000500030000020004" pitchFamily="50" charset="-78"/>
              </a:rPr>
              <a:t> ربح </a:t>
            </a:r>
            <a:r>
              <a:rPr lang="ar-SA" sz="2800" b="1">
                <a:solidFill>
                  <a:schemeClr val="accent6">
                    <a:lumMod val="25000"/>
                  </a:schemeClr>
                </a:solidFill>
                <a:latin typeface="AbdoLine-Bold" panose="02000500030000020004" pitchFamily="50" charset="-78"/>
                <a:cs typeface="AbdoLine-Bold" panose="02000500030000020004" pitchFamily="50" charset="-78"/>
              </a:rPr>
              <a:t>: </a:t>
            </a:r>
            <a:r>
              <a:rPr lang="ar-SA" sz="2800" b="1">
                <a:solidFill>
                  <a:schemeClr val="accent1">
                    <a:lumMod val="25000"/>
                  </a:schemeClr>
                </a:solidFill>
                <a:latin typeface="AbdoLine-Bold" panose="02000500030000020004" pitchFamily="50" charset="-78"/>
                <a:cs typeface="AbdoLine-Bold" panose="02000500030000020004" pitchFamily="50" charset="-78"/>
              </a:rPr>
              <a:t>اشترى تاجر جهازا كهربائيا بمبلغ 5300 ريال ، وباعه بربح 40% بكم باعه ؟ </a:t>
            </a:r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C3B5EE60-4757-4B02-AD9E-BA47E6C085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5948" y="4561409"/>
            <a:ext cx="1786448" cy="178359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792675" y="541650"/>
            <a:ext cx="9857100" cy="570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26"/>
          <p:cNvGrpSpPr/>
          <p:nvPr/>
        </p:nvGrpSpPr>
        <p:grpSpPr>
          <a:xfrm>
            <a:off x="10111775" y="669572"/>
            <a:ext cx="437755" cy="434298"/>
            <a:chOff x="9479277" y="3818260"/>
            <a:chExt cx="437755" cy="434298"/>
          </a:xfrm>
        </p:grpSpPr>
        <p:sp>
          <p:nvSpPr>
            <p:cNvPr id="239" name="Google Shape;239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6"/>
          <p:cNvSpPr/>
          <p:nvPr/>
        </p:nvSpPr>
        <p:spPr>
          <a:xfrm rot="8334030">
            <a:off x="8925506" y="5369128"/>
            <a:ext cx="2388574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983BB85-B76E-4851-AF16-4559665EB44C}"/>
              </a:ext>
            </a:extLst>
          </p:cNvPr>
          <p:cNvGrpSpPr/>
          <p:nvPr/>
        </p:nvGrpSpPr>
        <p:grpSpPr>
          <a:xfrm>
            <a:off x="403828" y="367547"/>
            <a:ext cx="1213438" cy="1251333"/>
            <a:chOff x="965511" y="1981750"/>
            <a:chExt cx="2641302" cy="2642915"/>
          </a:xfrm>
        </p:grpSpPr>
        <p:sp>
          <p:nvSpPr>
            <p:cNvPr id="25" name="Google Shape;191;p25">
              <a:extLst>
                <a:ext uri="{FF2B5EF4-FFF2-40B4-BE49-F238E27FC236}">
                  <a16:creationId xmlns:a16="http://schemas.microsoft.com/office/drawing/2014/main" id="{DCD2DEE0-4EA8-4ECF-B7F5-B22AB6FA77BD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92;p25">
              <a:extLst>
                <a:ext uri="{FF2B5EF4-FFF2-40B4-BE49-F238E27FC236}">
                  <a16:creationId xmlns:a16="http://schemas.microsoft.com/office/drawing/2014/main" id="{DFBFF9AB-0A19-4472-AA79-365461B38DB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2E931B3A-09A7-41C1-BE4D-F2F0EB8D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42" name="Google Shape;242;p26"/>
          <p:cNvGrpSpPr/>
          <p:nvPr/>
        </p:nvGrpSpPr>
        <p:grpSpPr>
          <a:xfrm>
            <a:off x="1206057" y="564112"/>
            <a:ext cx="437755" cy="434298"/>
            <a:chOff x="9479277" y="3818260"/>
            <a:chExt cx="437755" cy="434298"/>
          </a:xfrm>
        </p:grpSpPr>
        <p:sp>
          <p:nvSpPr>
            <p:cNvPr id="243" name="Google Shape;243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31E766EE-2BE5-47A3-B65C-34EA304E4410}"/>
              </a:ext>
            </a:extLst>
          </p:cNvPr>
          <p:cNvGrpSpPr/>
          <p:nvPr/>
        </p:nvGrpSpPr>
        <p:grpSpPr>
          <a:xfrm>
            <a:off x="2960910" y="266233"/>
            <a:ext cx="5757801" cy="1007396"/>
            <a:chOff x="4227209" y="332478"/>
            <a:chExt cx="5643367" cy="956262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3256B510-C3CD-4BE9-BA03-426D2A1B6E1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394D0860-2096-454A-9593-95FB496737C7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8CCA6A31-50EF-43BF-8836-7A826E01C8B2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A8AB3C2C-5C81-4976-B4E7-B6C0EA54B5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35;p29">
                <a:extLst>
                  <a:ext uri="{FF2B5EF4-FFF2-40B4-BE49-F238E27FC236}">
                    <a16:creationId xmlns:a16="http://schemas.microsoft.com/office/drawing/2014/main" id="{9753A7F3-EBC9-4791-B268-65E189EB9035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36;p29">
                <a:extLst>
                  <a:ext uri="{FF2B5EF4-FFF2-40B4-BE49-F238E27FC236}">
                    <a16:creationId xmlns:a16="http://schemas.microsoft.com/office/drawing/2014/main" id="{1B164880-A048-4849-B3E5-09916A1940A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37;p29">
                <a:extLst>
                  <a:ext uri="{FF2B5EF4-FFF2-40B4-BE49-F238E27FC236}">
                    <a16:creationId xmlns:a16="http://schemas.microsoft.com/office/drawing/2014/main" id="{36C62651-F6AF-4511-B7CD-316EE87EEEC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8;p29">
                <a:extLst>
                  <a:ext uri="{FF2B5EF4-FFF2-40B4-BE49-F238E27FC236}">
                    <a16:creationId xmlns:a16="http://schemas.microsoft.com/office/drawing/2014/main" id="{BC976EE2-96B1-4EDE-8B63-18D4E5E9A63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;p29">
                <a:extLst>
                  <a:ext uri="{FF2B5EF4-FFF2-40B4-BE49-F238E27FC236}">
                    <a16:creationId xmlns:a16="http://schemas.microsoft.com/office/drawing/2014/main" id="{CC8242B2-74E1-47A8-B5E5-8F176A0006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40;p29">
                <a:extLst>
                  <a:ext uri="{FF2B5EF4-FFF2-40B4-BE49-F238E27FC236}">
                    <a16:creationId xmlns:a16="http://schemas.microsoft.com/office/drawing/2014/main" id="{CE243457-CE4F-4B13-9684-4E7CE91C26EC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41;p29">
                <a:extLst>
                  <a:ext uri="{FF2B5EF4-FFF2-40B4-BE49-F238E27FC236}">
                    <a16:creationId xmlns:a16="http://schemas.microsoft.com/office/drawing/2014/main" id="{9935275E-B202-4811-978C-5F59F8046C6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42;p29">
                <a:extLst>
                  <a:ext uri="{FF2B5EF4-FFF2-40B4-BE49-F238E27FC236}">
                    <a16:creationId xmlns:a16="http://schemas.microsoft.com/office/drawing/2014/main" id="{839D68C6-99E1-4D4D-844D-CFFC06001F10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3;p29">
                <a:extLst>
                  <a:ext uri="{FF2B5EF4-FFF2-40B4-BE49-F238E27FC236}">
                    <a16:creationId xmlns:a16="http://schemas.microsoft.com/office/drawing/2014/main" id="{9922D3CF-8E29-4089-A19B-EF136003D925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4;p29">
                <a:extLst>
                  <a:ext uri="{FF2B5EF4-FFF2-40B4-BE49-F238E27FC236}">
                    <a16:creationId xmlns:a16="http://schemas.microsoft.com/office/drawing/2014/main" id="{69BA7509-CDC0-4C5C-8FDF-416D958E8A9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4ED8C92F-E856-4C8E-81AD-E1C7E6C89FE7}"/>
                </a:ext>
              </a:extLst>
            </p:cNvPr>
            <p:cNvSpPr/>
            <p:nvPr/>
          </p:nvSpPr>
          <p:spPr>
            <a:xfrm>
              <a:off x="5821179" y="342601"/>
              <a:ext cx="2393166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</a:p>
          </p:txBody>
        </p:sp>
      </p:grpSp>
      <p:sp>
        <p:nvSpPr>
          <p:cNvPr id="48" name="Google Shape;210;p25">
            <a:extLst>
              <a:ext uri="{FF2B5EF4-FFF2-40B4-BE49-F238E27FC236}">
                <a16:creationId xmlns:a16="http://schemas.microsoft.com/office/drawing/2014/main" id="{4C0E3AB4-C06B-4830-89E1-C213962C88DB}"/>
              </a:ext>
            </a:extLst>
          </p:cNvPr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6"/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25DACE8-2293-4ED0-9F6E-B2593A9EAC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307" y="1176630"/>
            <a:ext cx="1386960" cy="800169"/>
          </a:xfrm>
          <a:prstGeom prst="rect">
            <a:avLst/>
          </a:prstGeom>
        </p:spPr>
      </p:pic>
      <p:grpSp>
        <p:nvGrpSpPr>
          <p:cNvPr id="66" name="Google Shape;356;p29">
            <a:extLst>
              <a:ext uri="{FF2B5EF4-FFF2-40B4-BE49-F238E27FC236}">
                <a16:creationId xmlns:a16="http://schemas.microsoft.com/office/drawing/2014/main" id="{21BC7486-CF3E-4559-9C20-45D0AED02634}"/>
              </a:ext>
            </a:extLst>
          </p:cNvPr>
          <p:cNvGrpSpPr/>
          <p:nvPr/>
        </p:nvGrpSpPr>
        <p:grpSpPr>
          <a:xfrm>
            <a:off x="918638" y="4982684"/>
            <a:ext cx="1320998" cy="1265866"/>
            <a:chOff x="1862977" y="593376"/>
            <a:chExt cx="1320998" cy="1265866"/>
          </a:xfrm>
        </p:grpSpPr>
        <p:sp>
          <p:nvSpPr>
            <p:cNvPr id="67" name="Google Shape;357;p29">
              <a:extLst>
                <a:ext uri="{FF2B5EF4-FFF2-40B4-BE49-F238E27FC236}">
                  <a16:creationId xmlns:a16="http://schemas.microsoft.com/office/drawing/2014/main" id="{0AB1A8E3-20EB-4799-BD9D-1CE0D961321F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58;p29">
              <a:extLst>
                <a:ext uri="{FF2B5EF4-FFF2-40B4-BE49-F238E27FC236}">
                  <a16:creationId xmlns:a16="http://schemas.microsoft.com/office/drawing/2014/main" id="{15391AEC-50B8-4242-9D30-E837438C87AC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66EB30A-72D6-419B-99BF-0A4761F3E433}"/>
              </a:ext>
            </a:extLst>
          </p:cNvPr>
          <p:cNvSpPr/>
          <p:nvPr/>
        </p:nvSpPr>
        <p:spPr>
          <a:xfrm>
            <a:off x="838818" y="5198285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165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C9D0A5B-ABFA-4B1D-B456-3532F88D51B8}"/>
              </a:ext>
            </a:extLst>
          </p:cNvPr>
          <p:cNvSpPr/>
          <p:nvPr/>
        </p:nvSpPr>
        <p:spPr>
          <a:xfrm>
            <a:off x="337344" y="5198285"/>
            <a:ext cx="135802" cy="1292168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4E5A01F3-AB84-43C0-9F59-A3A825512C09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4767D318-B44A-4C03-807C-2F39C2276539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43C8DF6-5E7C-4790-AF40-0D204323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2548F627-872B-480E-97AF-3F58C57BE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210" y="1292178"/>
            <a:ext cx="2872989" cy="4473328"/>
          </a:xfrm>
          <a:prstGeom prst="rect">
            <a:avLst/>
          </a:prstGeom>
        </p:spPr>
      </p:pic>
      <p:sp>
        <p:nvSpPr>
          <p:cNvPr id="51" name="Google Shape;282;p27">
            <a:extLst>
              <a:ext uri="{FF2B5EF4-FFF2-40B4-BE49-F238E27FC236}">
                <a16:creationId xmlns:a16="http://schemas.microsoft.com/office/drawing/2014/main" id="{BEACD5EC-4BFD-4C70-8BAE-74A1510094CD}"/>
              </a:ext>
            </a:extLst>
          </p:cNvPr>
          <p:cNvSpPr/>
          <p:nvPr/>
        </p:nvSpPr>
        <p:spPr>
          <a:xfrm rot="4395537">
            <a:off x="10435252" y="109999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A90B70B-0DAA-4B88-926A-DC24272B6D4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271" y="1413521"/>
            <a:ext cx="6296238" cy="252344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DD70F277-6D06-4824-95A1-48FE2E178619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0091" y="3808320"/>
            <a:ext cx="5989839" cy="495343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433089C-B081-4C49-91E9-04BA3E453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9817" y="4302783"/>
            <a:ext cx="6629975" cy="63251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D7785E76-599C-40FA-88B3-EC601AC2760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8824" y="4809946"/>
            <a:ext cx="6485182" cy="116596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/>
          <p:nvPr/>
        </p:nvSpPr>
        <p:spPr>
          <a:xfrm>
            <a:off x="792675" y="541650"/>
            <a:ext cx="9857100" cy="570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8" name="Google Shape;238;p26"/>
          <p:cNvGrpSpPr/>
          <p:nvPr/>
        </p:nvGrpSpPr>
        <p:grpSpPr>
          <a:xfrm>
            <a:off x="10111775" y="669572"/>
            <a:ext cx="437755" cy="434298"/>
            <a:chOff x="9479277" y="3818260"/>
            <a:chExt cx="437755" cy="434298"/>
          </a:xfrm>
        </p:grpSpPr>
        <p:sp>
          <p:nvSpPr>
            <p:cNvPr id="239" name="Google Shape;239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" name="Google Shape;241;p26"/>
          <p:cNvSpPr/>
          <p:nvPr/>
        </p:nvSpPr>
        <p:spPr>
          <a:xfrm rot="8334030">
            <a:off x="8925506" y="5369128"/>
            <a:ext cx="2388574" cy="48054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245700" tIns="122825" rIns="245700" bIns="1228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2983BB85-B76E-4851-AF16-4559665EB44C}"/>
              </a:ext>
            </a:extLst>
          </p:cNvPr>
          <p:cNvGrpSpPr/>
          <p:nvPr/>
        </p:nvGrpSpPr>
        <p:grpSpPr>
          <a:xfrm>
            <a:off x="403828" y="367547"/>
            <a:ext cx="1213438" cy="1251333"/>
            <a:chOff x="965511" y="1981750"/>
            <a:chExt cx="2641302" cy="2642915"/>
          </a:xfrm>
        </p:grpSpPr>
        <p:sp>
          <p:nvSpPr>
            <p:cNvPr id="25" name="Google Shape;191;p25">
              <a:extLst>
                <a:ext uri="{FF2B5EF4-FFF2-40B4-BE49-F238E27FC236}">
                  <a16:creationId xmlns:a16="http://schemas.microsoft.com/office/drawing/2014/main" id="{DCD2DEE0-4EA8-4ECF-B7F5-B22AB6FA77BD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192;p25">
              <a:extLst>
                <a:ext uri="{FF2B5EF4-FFF2-40B4-BE49-F238E27FC236}">
                  <a16:creationId xmlns:a16="http://schemas.microsoft.com/office/drawing/2014/main" id="{DFBFF9AB-0A19-4472-AA79-365461B38DB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2E931B3A-09A7-41C1-BE4D-F2F0EB8D9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grpSp>
        <p:nvGrpSpPr>
          <p:cNvPr id="242" name="Google Shape;242;p26"/>
          <p:cNvGrpSpPr/>
          <p:nvPr/>
        </p:nvGrpSpPr>
        <p:grpSpPr>
          <a:xfrm>
            <a:off x="1206057" y="564112"/>
            <a:ext cx="437755" cy="434298"/>
            <a:chOff x="9479277" y="3818260"/>
            <a:chExt cx="437755" cy="434298"/>
          </a:xfrm>
        </p:grpSpPr>
        <p:sp>
          <p:nvSpPr>
            <p:cNvPr id="243" name="Google Shape;243;p2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3FAFB"/>
                </a:gs>
                <a:gs pos="100000">
                  <a:srgbClr val="95CFD5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31E766EE-2BE5-47A3-B65C-34EA304E4410}"/>
              </a:ext>
            </a:extLst>
          </p:cNvPr>
          <p:cNvGrpSpPr/>
          <p:nvPr/>
        </p:nvGrpSpPr>
        <p:grpSpPr>
          <a:xfrm>
            <a:off x="2960910" y="266233"/>
            <a:ext cx="5757801" cy="1007396"/>
            <a:chOff x="4227209" y="332478"/>
            <a:chExt cx="5643367" cy="956262"/>
          </a:xfrm>
        </p:grpSpPr>
        <p:sp>
          <p:nvSpPr>
            <p:cNvPr id="33" name="Google Shape;331;p29">
              <a:extLst>
                <a:ext uri="{FF2B5EF4-FFF2-40B4-BE49-F238E27FC236}">
                  <a16:creationId xmlns:a16="http://schemas.microsoft.com/office/drawing/2014/main" id="{3256B510-C3CD-4BE9-BA03-426D2A1B6E10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332;p29">
              <a:extLst>
                <a:ext uri="{FF2B5EF4-FFF2-40B4-BE49-F238E27FC236}">
                  <a16:creationId xmlns:a16="http://schemas.microsoft.com/office/drawing/2014/main" id="{394D0860-2096-454A-9593-95FB496737C7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36" name="Google Shape;333;p29">
                <a:extLst>
                  <a:ext uri="{FF2B5EF4-FFF2-40B4-BE49-F238E27FC236}">
                    <a16:creationId xmlns:a16="http://schemas.microsoft.com/office/drawing/2014/main" id="{8CCA6A31-50EF-43BF-8836-7A826E01C8B2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34;p29">
                <a:extLst>
                  <a:ext uri="{FF2B5EF4-FFF2-40B4-BE49-F238E27FC236}">
                    <a16:creationId xmlns:a16="http://schemas.microsoft.com/office/drawing/2014/main" id="{A8AB3C2C-5C81-4976-B4E7-B6C0EA54B5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35;p29">
                <a:extLst>
                  <a:ext uri="{FF2B5EF4-FFF2-40B4-BE49-F238E27FC236}">
                    <a16:creationId xmlns:a16="http://schemas.microsoft.com/office/drawing/2014/main" id="{9753A7F3-EBC9-4791-B268-65E189EB9035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36;p29">
                <a:extLst>
                  <a:ext uri="{FF2B5EF4-FFF2-40B4-BE49-F238E27FC236}">
                    <a16:creationId xmlns:a16="http://schemas.microsoft.com/office/drawing/2014/main" id="{1B164880-A048-4849-B3E5-09916A1940A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337;p29">
                <a:extLst>
                  <a:ext uri="{FF2B5EF4-FFF2-40B4-BE49-F238E27FC236}">
                    <a16:creationId xmlns:a16="http://schemas.microsoft.com/office/drawing/2014/main" id="{36C62651-F6AF-4511-B7CD-316EE87EEECC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338;p29">
                <a:extLst>
                  <a:ext uri="{FF2B5EF4-FFF2-40B4-BE49-F238E27FC236}">
                    <a16:creationId xmlns:a16="http://schemas.microsoft.com/office/drawing/2014/main" id="{BC976EE2-96B1-4EDE-8B63-18D4E5E9A639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339;p29">
                <a:extLst>
                  <a:ext uri="{FF2B5EF4-FFF2-40B4-BE49-F238E27FC236}">
                    <a16:creationId xmlns:a16="http://schemas.microsoft.com/office/drawing/2014/main" id="{CC8242B2-74E1-47A8-B5E5-8F176A0006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340;p29">
                <a:extLst>
                  <a:ext uri="{FF2B5EF4-FFF2-40B4-BE49-F238E27FC236}">
                    <a16:creationId xmlns:a16="http://schemas.microsoft.com/office/drawing/2014/main" id="{CE243457-CE4F-4B13-9684-4E7CE91C26EC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341;p29">
                <a:extLst>
                  <a:ext uri="{FF2B5EF4-FFF2-40B4-BE49-F238E27FC236}">
                    <a16:creationId xmlns:a16="http://schemas.microsoft.com/office/drawing/2014/main" id="{9935275E-B202-4811-978C-5F59F8046C65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342;p29">
                <a:extLst>
                  <a:ext uri="{FF2B5EF4-FFF2-40B4-BE49-F238E27FC236}">
                    <a16:creationId xmlns:a16="http://schemas.microsoft.com/office/drawing/2014/main" id="{839D68C6-99E1-4D4D-844D-CFFC06001F10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343;p29">
                <a:extLst>
                  <a:ext uri="{FF2B5EF4-FFF2-40B4-BE49-F238E27FC236}">
                    <a16:creationId xmlns:a16="http://schemas.microsoft.com/office/drawing/2014/main" id="{9922D3CF-8E29-4089-A19B-EF136003D925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344;p29">
                <a:extLst>
                  <a:ext uri="{FF2B5EF4-FFF2-40B4-BE49-F238E27FC236}">
                    <a16:creationId xmlns:a16="http://schemas.microsoft.com/office/drawing/2014/main" id="{69BA7509-CDC0-4C5C-8FDF-416D958E8A97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مستطيل 34">
              <a:extLst>
                <a:ext uri="{FF2B5EF4-FFF2-40B4-BE49-F238E27FC236}">
                  <a16:creationId xmlns:a16="http://schemas.microsoft.com/office/drawing/2014/main" id="{4ED8C92F-E856-4C8E-81AD-E1C7E6C89FE7}"/>
                </a:ext>
              </a:extLst>
            </p:cNvPr>
            <p:cNvSpPr/>
            <p:nvPr/>
          </p:nvSpPr>
          <p:spPr>
            <a:xfrm>
              <a:off x="5821179" y="342601"/>
              <a:ext cx="2393166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</a:p>
          </p:txBody>
        </p:sp>
      </p:grpSp>
      <p:sp>
        <p:nvSpPr>
          <p:cNvPr id="48" name="Google Shape;210;p25">
            <a:extLst>
              <a:ext uri="{FF2B5EF4-FFF2-40B4-BE49-F238E27FC236}">
                <a16:creationId xmlns:a16="http://schemas.microsoft.com/office/drawing/2014/main" id="{4C0E3AB4-C06B-4830-89E1-C213962C88DB}"/>
              </a:ext>
            </a:extLst>
          </p:cNvPr>
          <p:cNvSpPr/>
          <p:nvPr/>
        </p:nvSpPr>
        <p:spPr>
          <a:xfrm>
            <a:off x="7872791" y="512409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6"/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25DACE8-2293-4ED0-9F6E-B2593A9EAC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1307" y="1176630"/>
            <a:ext cx="1386960" cy="800169"/>
          </a:xfrm>
          <a:prstGeom prst="rect">
            <a:avLst/>
          </a:prstGeom>
        </p:spPr>
      </p:pic>
      <p:grpSp>
        <p:nvGrpSpPr>
          <p:cNvPr id="66" name="Google Shape;356;p29">
            <a:extLst>
              <a:ext uri="{FF2B5EF4-FFF2-40B4-BE49-F238E27FC236}">
                <a16:creationId xmlns:a16="http://schemas.microsoft.com/office/drawing/2014/main" id="{21BC7486-CF3E-4559-9C20-45D0AED02634}"/>
              </a:ext>
            </a:extLst>
          </p:cNvPr>
          <p:cNvGrpSpPr/>
          <p:nvPr/>
        </p:nvGrpSpPr>
        <p:grpSpPr>
          <a:xfrm>
            <a:off x="723642" y="5309681"/>
            <a:ext cx="1320998" cy="1265866"/>
            <a:chOff x="1862977" y="593376"/>
            <a:chExt cx="1320998" cy="1265866"/>
          </a:xfrm>
        </p:grpSpPr>
        <p:sp>
          <p:nvSpPr>
            <p:cNvPr id="67" name="Google Shape;357;p29">
              <a:extLst>
                <a:ext uri="{FF2B5EF4-FFF2-40B4-BE49-F238E27FC236}">
                  <a16:creationId xmlns:a16="http://schemas.microsoft.com/office/drawing/2014/main" id="{0AB1A8E3-20EB-4799-BD9D-1CE0D961321F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358;p29">
              <a:extLst>
                <a:ext uri="{FF2B5EF4-FFF2-40B4-BE49-F238E27FC236}">
                  <a16:creationId xmlns:a16="http://schemas.microsoft.com/office/drawing/2014/main" id="{15391AEC-50B8-4242-9D30-E837438C87AC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A66EB30A-72D6-419B-99BF-0A4761F3E433}"/>
              </a:ext>
            </a:extLst>
          </p:cNvPr>
          <p:cNvSpPr/>
          <p:nvPr/>
        </p:nvSpPr>
        <p:spPr>
          <a:xfrm>
            <a:off x="673466" y="5492334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165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7C9D0A5B-ABFA-4B1D-B456-3532F88D51B8}"/>
              </a:ext>
            </a:extLst>
          </p:cNvPr>
          <p:cNvSpPr/>
          <p:nvPr/>
        </p:nvSpPr>
        <p:spPr>
          <a:xfrm>
            <a:off x="337344" y="5198285"/>
            <a:ext cx="135802" cy="1292168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4E5A01F3-AB84-43C0-9F59-A3A825512C09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50" name="مربع نص 49">
              <a:extLst>
                <a:ext uri="{FF2B5EF4-FFF2-40B4-BE49-F238E27FC236}">
                  <a16:creationId xmlns:a16="http://schemas.microsoft.com/office/drawing/2014/main" id="{4767D318-B44A-4C03-807C-2F39C2276539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52" name="صورة 51">
              <a:extLst>
                <a:ext uri="{FF2B5EF4-FFF2-40B4-BE49-F238E27FC236}">
                  <a16:creationId xmlns:a16="http://schemas.microsoft.com/office/drawing/2014/main" id="{343C8DF6-5E7C-4790-AF40-0D2043231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2548F627-872B-480E-97AF-3F58C57BE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210" y="1292178"/>
            <a:ext cx="2872989" cy="4473328"/>
          </a:xfrm>
          <a:prstGeom prst="rect">
            <a:avLst/>
          </a:prstGeom>
        </p:spPr>
      </p:pic>
      <p:sp>
        <p:nvSpPr>
          <p:cNvPr id="51" name="Google Shape;282;p27">
            <a:extLst>
              <a:ext uri="{FF2B5EF4-FFF2-40B4-BE49-F238E27FC236}">
                <a16:creationId xmlns:a16="http://schemas.microsoft.com/office/drawing/2014/main" id="{BEACD5EC-4BFD-4C70-8BAE-74A1510094CD}"/>
              </a:ext>
            </a:extLst>
          </p:cNvPr>
          <p:cNvSpPr/>
          <p:nvPr/>
        </p:nvSpPr>
        <p:spPr>
          <a:xfrm rot="4395537">
            <a:off x="10435252" y="109999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A90B70B-0DAA-4B88-926A-DC24272B6D4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271" y="1413521"/>
            <a:ext cx="6296238" cy="252344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27418E1-7E8D-497B-B77A-E503F6E1E1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26"/>
          <a:stretch/>
        </p:blipFill>
        <p:spPr>
          <a:xfrm>
            <a:off x="1070807" y="3818495"/>
            <a:ext cx="7232007" cy="167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73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/>
          <p:nvPr/>
        </p:nvSpPr>
        <p:spPr>
          <a:xfrm>
            <a:off x="928350" y="876300"/>
            <a:ext cx="10539600" cy="513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0"/>
          <p:cNvSpPr txBox="1">
            <a:spLocks noGrp="1"/>
          </p:cNvSpPr>
          <p:nvPr>
            <p:ph type="subTitle" idx="1"/>
          </p:nvPr>
        </p:nvSpPr>
        <p:spPr>
          <a:xfrm>
            <a:off x="3454050" y="5309875"/>
            <a:ext cx="5787600" cy="8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ar-SA"/>
              <a:t> </a:t>
            </a:r>
            <a:endParaRPr/>
          </a:p>
        </p:txBody>
      </p:sp>
      <p:grpSp>
        <p:nvGrpSpPr>
          <p:cNvPr id="384" name="Google Shape;384;p30"/>
          <p:cNvGrpSpPr/>
          <p:nvPr/>
        </p:nvGrpSpPr>
        <p:grpSpPr>
          <a:xfrm rot="2952867">
            <a:off x="570292" y="640009"/>
            <a:ext cx="1621850" cy="1554161"/>
            <a:chOff x="1862977" y="593376"/>
            <a:chExt cx="1320998" cy="1265866"/>
          </a:xfrm>
        </p:grpSpPr>
        <p:sp>
          <p:nvSpPr>
            <p:cNvPr id="385" name="Google Shape;385;p30"/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DCBFE67B-1996-41EF-BA9C-50247F85285D}"/>
              </a:ext>
            </a:extLst>
          </p:cNvPr>
          <p:cNvGrpSpPr/>
          <p:nvPr/>
        </p:nvGrpSpPr>
        <p:grpSpPr>
          <a:xfrm>
            <a:off x="3243944" y="266233"/>
            <a:ext cx="5866654" cy="1007396"/>
            <a:chOff x="4227209" y="332478"/>
            <a:chExt cx="5643367" cy="956262"/>
          </a:xfrm>
        </p:grpSpPr>
        <p:sp>
          <p:nvSpPr>
            <p:cNvPr id="48" name="Google Shape;331;p29">
              <a:extLst>
                <a:ext uri="{FF2B5EF4-FFF2-40B4-BE49-F238E27FC236}">
                  <a16:creationId xmlns:a16="http://schemas.microsoft.com/office/drawing/2014/main" id="{260DF2F5-ADA9-4FD5-AF95-6883865EA463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9" name="Google Shape;332;p29">
              <a:extLst>
                <a:ext uri="{FF2B5EF4-FFF2-40B4-BE49-F238E27FC236}">
                  <a16:creationId xmlns:a16="http://schemas.microsoft.com/office/drawing/2014/main" id="{DB8B29D2-6606-4B22-B57F-DD313E632A78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1" name="Google Shape;333;p29">
                <a:extLst>
                  <a:ext uri="{FF2B5EF4-FFF2-40B4-BE49-F238E27FC236}">
                    <a16:creationId xmlns:a16="http://schemas.microsoft.com/office/drawing/2014/main" id="{5C764250-C409-4D9F-8284-746AC34FA660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4;p29">
                <a:extLst>
                  <a:ext uri="{FF2B5EF4-FFF2-40B4-BE49-F238E27FC236}">
                    <a16:creationId xmlns:a16="http://schemas.microsoft.com/office/drawing/2014/main" id="{8501A44B-D046-4647-A4CC-502C042631A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5;p29">
                <a:extLst>
                  <a:ext uri="{FF2B5EF4-FFF2-40B4-BE49-F238E27FC236}">
                    <a16:creationId xmlns:a16="http://schemas.microsoft.com/office/drawing/2014/main" id="{1D1F0BA9-4A5E-40F6-A27D-3C64A1E319E3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6;p29">
                <a:extLst>
                  <a:ext uri="{FF2B5EF4-FFF2-40B4-BE49-F238E27FC236}">
                    <a16:creationId xmlns:a16="http://schemas.microsoft.com/office/drawing/2014/main" id="{11EFE1E3-1A34-4EF7-80DC-7D87781BC96E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7;p29">
                <a:extLst>
                  <a:ext uri="{FF2B5EF4-FFF2-40B4-BE49-F238E27FC236}">
                    <a16:creationId xmlns:a16="http://schemas.microsoft.com/office/drawing/2014/main" id="{CC79C80A-39BD-44F9-8373-7D3100BDA40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8;p29">
                <a:extLst>
                  <a:ext uri="{FF2B5EF4-FFF2-40B4-BE49-F238E27FC236}">
                    <a16:creationId xmlns:a16="http://schemas.microsoft.com/office/drawing/2014/main" id="{8578B797-E89E-4580-A398-A6D56515C2DF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9;p29">
                <a:extLst>
                  <a:ext uri="{FF2B5EF4-FFF2-40B4-BE49-F238E27FC236}">
                    <a16:creationId xmlns:a16="http://schemas.microsoft.com/office/drawing/2014/main" id="{3A3A42C8-BA26-4CE2-9C39-58762D27E80F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0;p29">
                <a:extLst>
                  <a:ext uri="{FF2B5EF4-FFF2-40B4-BE49-F238E27FC236}">
                    <a16:creationId xmlns:a16="http://schemas.microsoft.com/office/drawing/2014/main" id="{5250F446-9807-4D62-8A11-31A6A88F9B2B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1;p29">
                <a:extLst>
                  <a:ext uri="{FF2B5EF4-FFF2-40B4-BE49-F238E27FC236}">
                    <a16:creationId xmlns:a16="http://schemas.microsoft.com/office/drawing/2014/main" id="{B7674306-6CA9-45DB-B50C-2705060FB4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2;p29">
                <a:extLst>
                  <a:ext uri="{FF2B5EF4-FFF2-40B4-BE49-F238E27FC236}">
                    <a16:creationId xmlns:a16="http://schemas.microsoft.com/office/drawing/2014/main" id="{268D4A17-F72A-4EEB-AD80-1C85709E9773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3;p29">
                <a:extLst>
                  <a:ext uri="{FF2B5EF4-FFF2-40B4-BE49-F238E27FC236}">
                    <a16:creationId xmlns:a16="http://schemas.microsoft.com/office/drawing/2014/main" id="{4EA78435-FC23-47A2-96D7-ED2E79778E39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4;p29">
                <a:extLst>
                  <a:ext uri="{FF2B5EF4-FFF2-40B4-BE49-F238E27FC236}">
                    <a16:creationId xmlns:a16="http://schemas.microsoft.com/office/drawing/2014/main" id="{5F8AA02A-5FBE-4C6C-B451-CA2B5EA7F0FE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AD1FDB36-EFBE-4231-A0BE-426BBF91B575}"/>
                </a:ext>
              </a:extLst>
            </p:cNvPr>
            <p:cNvSpPr/>
            <p:nvPr/>
          </p:nvSpPr>
          <p:spPr>
            <a:xfrm>
              <a:off x="5910456" y="342601"/>
              <a:ext cx="2214609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</a:t>
              </a:r>
            </a:p>
          </p:txBody>
        </p:sp>
      </p:grp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AEE8CF-3E5A-4ED4-93E1-5C08A9539852}"/>
              </a:ext>
            </a:extLst>
          </p:cNvPr>
          <p:cNvSpPr/>
          <p:nvPr/>
        </p:nvSpPr>
        <p:spPr>
          <a:xfrm>
            <a:off x="693297" y="990491"/>
            <a:ext cx="1251239" cy="8759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165</a:t>
            </a:r>
            <a:endParaRPr lang="ar-SA" sz="50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2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A38A3A8A-7F8C-4B7A-B0CB-3B39CF55D467}"/>
              </a:ext>
            </a:extLst>
          </p:cNvPr>
          <p:cNvSpPr/>
          <p:nvPr/>
        </p:nvSpPr>
        <p:spPr>
          <a:xfrm>
            <a:off x="303393" y="5225143"/>
            <a:ext cx="295322" cy="1336966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26" name="Google Shape;384;p30">
            <a:extLst>
              <a:ext uri="{FF2B5EF4-FFF2-40B4-BE49-F238E27FC236}">
                <a16:creationId xmlns:a16="http://schemas.microsoft.com/office/drawing/2014/main" id="{BBD82301-5CA5-4AB4-936B-10C285F93C5F}"/>
              </a:ext>
            </a:extLst>
          </p:cNvPr>
          <p:cNvGrpSpPr/>
          <p:nvPr/>
        </p:nvGrpSpPr>
        <p:grpSpPr>
          <a:xfrm rot="2952867">
            <a:off x="507961" y="4771214"/>
            <a:ext cx="1621850" cy="1554161"/>
            <a:chOff x="1862977" y="593376"/>
            <a:chExt cx="1320998" cy="1265866"/>
          </a:xfrm>
        </p:grpSpPr>
        <p:sp>
          <p:nvSpPr>
            <p:cNvPr id="27" name="Google Shape;385;p30">
              <a:extLst>
                <a:ext uri="{FF2B5EF4-FFF2-40B4-BE49-F238E27FC236}">
                  <a16:creationId xmlns:a16="http://schemas.microsoft.com/office/drawing/2014/main" id="{BBD04F85-860C-41C6-85A6-7A949E3B90C8}"/>
                </a:ext>
              </a:extLst>
            </p:cNvPr>
            <p:cNvSpPr/>
            <p:nvPr/>
          </p:nvSpPr>
          <p:spPr>
            <a:xfrm>
              <a:off x="1863422" y="593376"/>
              <a:ext cx="1320553" cy="1265866"/>
            </a:xfrm>
            <a:custGeom>
              <a:avLst/>
              <a:gdLst/>
              <a:ahLst/>
              <a:cxnLst/>
              <a:rect l="l" t="t" r="r" b="b"/>
              <a:pathLst>
                <a:path w="2918349" h="2797493" extrusionOk="0">
                  <a:moveTo>
                    <a:pt x="1290514" y="0"/>
                  </a:moveTo>
                  <a:cubicBezTo>
                    <a:pt x="1381002" y="0"/>
                    <a:pt x="1466727" y="30480"/>
                    <a:pt x="1537212" y="88583"/>
                  </a:cubicBezTo>
                  <a:lnTo>
                    <a:pt x="2773557" y="1094423"/>
                  </a:lnTo>
                  <a:cubicBezTo>
                    <a:pt x="2865949" y="1169670"/>
                    <a:pt x="2919289" y="1280160"/>
                    <a:pt x="2918337" y="1399223"/>
                  </a:cubicBezTo>
                  <a:cubicBezTo>
                    <a:pt x="2918337" y="1518285"/>
                    <a:pt x="2865949" y="1628775"/>
                    <a:pt x="2773557" y="1704023"/>
                  </a:cubicBezTo>
                  <a:lnTo>
                    <a:pt x="1536259" y="2708910"/>
                  </a:lnTo>
                  <a:cubicBezTo>
                    <a:pt x="1464822" y="2767013"/>
                    <a:pt x="1380049" y="2797493"/>
                    <a:pt x="1289562" y="2797493"/>
                  </a:cubicBezTo>
                  <a:cubicBezTo>
                    <a:pt x="1072392" y="2797493"/>
                    <a:pt x="895227" y="2621280"/>
                    <a:pt x="895227" y="2405063"/>
                  </a:cubicBezTo>
                  <a:cubicBezTo>
                    <a:pt x="731397" y="2484120"/>
                    <a:pt x="484699" y="2499360"/>
                    <a:pt x="484699" y="2499360"/>
                  </a:cubicBezTo>
                  <a:lnTo>
                    <a:pt x="484663" y="2495982"/>
                  </a:lnTo>
                  <a:lnTo>
                    <a:pt x="437198" y="2495982"/>
                  </a:lnTo>
                  <a:cubicBezTo>
                    <a:pt x="196215" y="2495982"/>
                    <a:pt x="0" y="2301288"/>
                    <a:pt x="0" y="2062173"/>
                  </a:cubicBezTo>
                  <a:lnTo>
                    <a:pt x="0" y="986628"/>
                  </a:lnTo>
                  <a:cubicBezTo>
                    <a:pt x="0" y="747513"/>
                    <a:pt x="196215" y="552819"/>
                    <a:pt x="437198" y="552819"/>
                  </a:cubicBezTo>
                  <a:lnTo>
                    <a:pt x="463871" y="552819"/>
                  </a:lnTo>
                  <a:lnTo>
                    <a:pt x="463744" y="541020"/>
                  </a:lnTo>
                  <a:cubicBezTo>
                    <a:pt x="629479" y="539115"/>
                    <a:pt x="896179" y="446723"/>
                    <a:pt x="896179" y="446723"/>
                  </a:cubicBezTo>
                  <a:lnTo>
                    <a:pt x="896179" y="393383"/>
                  </a:lnTo>
                  <a:cubicBezTo>
                    <a:pt x="896179" y="176213"/>
                    <a:pt x="1073344" y="0"/>
                    <a:pt x="12905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86;p30">
              <a:extLst>
                <a:ext uri="{FF2B5EF4-FFF2-40B4-BE49-F238E27FC236}">
                  <a16:creationId xmlns:a16="http://schemas.microsoft.com/office/drawing/2014/main" id="{AC68ABC2-4570-4792-83DE-31A0065B669D}"/>
                </a:ext>
              </a:extLst>
            </p:cNvPr>
            <p:cNvSpPr/>
            <p:nvPr/>
          </p:nvSpPr>
          <p:spPr>
            <a:xfrm>
              <a:off x="1862977" y="851054"/>
              <a:ext cx="236191" cy="881253"/>
            </a:xfrm>
            <a:custGeom>
              <a:avLst/>
              <a:gdLst/>
              <a:ahLst/>
              <a:cxnLst/>
              <a:rect l="l" t="t" r="r" b="b"/>
              <a:pathLst>
                <a:path w="521969" h="1958339" extrusionOk="0">
                  <a:moveTo>
                    <a:pt x="510540" y="0"/>
                  </a:moveTo>
                  <a:lnTo>
                    <a:pt x="437198" y="0"/>
                  </a:lnTo>
                  <a:cubicBezTo>
                    <a:pt x="196215" y="0"/>
                    <a:pt x="0" y="196215"/>
                    <a:pt x="0" y="437197"/>
                  </a:cubicBezTo>
                  <a:lnTo>
                    <a:pt x="0" y="1521143"/>
                  </a:lnTo>
                  <a:cubicBezTo>
                    <a:pt x="0" y="1762125"/>
                    <a:pt x="196215" y="1958340"/>
                    <a:pt x="437198" y="1958340"/>
                  </a:cubicBezTo>
                  <a:lnTo>
                    <a:pt x="521970" y="1958340"/>
                  </a:lnTo>
                  <a:lnTo>
                    <a:pt x="510540" y="0"/>
                  </a:lnTo>
                  <a:close/>
                </a:path>
              </a:pathLst>
            </a:cu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صورة 28">
            <a:extLst>
              <a:ext uri="{FF2B5EF4-FFF2-40B4-BE49-F238E27FC236}">
                <a16:creationId xmlns:a16="http://schemas.microsoft.com/office/drawing/2014/main" id="{7E852A85-97D1-4361-A8B1-4BACBA4FD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54" y="5309363"/>
            <a:ext cx="699810" cy="624470"/>
          </a:xfrm>
          <a:prstGeom prst="rect">
            <a:avLst/>
          </a:prstGeom>
        </p:spPr>
      </p:pic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78758777-363D-4A66-8ED0-34F184B1E561}"/>
              </a:ext>
            </a:extLst>
          </p:cNvPr>
          <p:cNvGrpSpPr/>
          <p:nvPr/>
        </p:nvGrpSpPr>
        <p:grpSpPr>
          <a:xfrm rot="16200000">
            <a:off x="-714632" y="5331401"/>
            <a:ext cx="2223731" cy="425003"/>
            <a:chOff x="127098" y="6235791"/>
            <a:chExt cx="1682038" cy="425003"/>
          </a:xfrm>
        </p:grpSpPr>
        <p:sp>
          <p:nvSpPr>
            <p:cNvPr id="65" name="مربع نص 64">
              <a:extLst>
                <a:ext uri="{FF2B5EF4-FFF2-40B4-BE49-F238E27FC236}">
                  <a16:creationId xmlns:a16="http://schemas.microsoft.com/office/drawing/2014/main" id="{EA8B830F-3BEE-44DA-8D44-DEC537EFB39D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77036ED-744A-4AA7-B9B0-18B4F415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grpSp>
        <p:nvGrpSpPr>
          <p:cNvPr id="387" name="Google Shape;387;p30"/>
          <p:cNvGrpSpPr/>
          <p:nvPr/>
        </p:nvGrpSpPr>
        <p:grpSpPr>
          <a:xfrm>
            <a:off x="10410327" y="785620"/>
            <a:ext cx="437756" cy="434298"/>
            <a:chOff x="9479277" y="3818260"/>
            <a:chExt cx="437756" cy="434298"/>
          </a:xfrm>
        </p:grpSpPr>
        <p:sp>
          <p:nvSpPr>
            <p:cNvPr id="388" name="Google Shape;388;p30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B6ABD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77C1E753-6378-4CF6-9A94-B9E6365BC6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9" t="-1072" r="-506" b="978"/>
          <a:stretch/>
        </p:blipFill>
        <p:spPr>
          <a:xfrm>
            <a:off x="2148616" y="1637053"/>
            <a:ext cx="6045971" cy="4296780"/>
          </a:xfrm>
          <a:prstGeom prst="rect">
            <a:avLst/>
          </a:prstGeom>
        </p:spPr>
      </p:pic>
      <p:sp>
        <p:nvSpPr>
          <p:cNvPr id="68" name="Google Shape;229;p26">
            <a:extLst>
              <a:ext uri="{FF2B5EF4-FFF2-40B4-BE49-F238E27FC236}">
                <a16:creationId xmlns:a16="http://schemas.microsoft.com/office/drawing/2014/main" id="{B13635E7-C0A1-4C6A-9BC6-C9644911584D}"/>
              </a:ext>
            </a:extLst>
          </p:cNvPr>
          <p:cNvSpPr/>
          <p:nvPr/>
        </p:nvSpPr>
        <p:spPr>
          <a:xfrm flipH="1">
            <a:off x="11177718" y="2010766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صورة 68">
            <a:extLst>
              <a:ext uri="{FF2B5EF4-FFF2-40B4-BE49-F238E27FC236}">
                <a16:creationId xmlns:a16="http://schemas.microsoft.com/office/drawing/2014/main" id="{C68B0928-662D-4D81-97A4-6E7C00159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210" y="1292178"/>
            <a:ext cx="2872989" cy="4473328"/>
          </a:xfrm>
          <a:prstGeom prst="rect">
            <a:avLst/>
          </a:prstGeom>
        </p:spPr>
      </p:pic>
      <p:sp>
        <p:nvSpPr>
          <p:cNvPr id="70" name="Google Shape;282;p27">
            <a:extLst>
              <a:ext uri="{FF2B5EF4-FFF2-40B4-BE49-F238E27FC236}">
                <a16:creationId xmlns:a16="http://schemas.microsoft.com/office/drawing/2014/main" id="{CF8C3474-F256-4394-A3EE-485CB26E3715}"/>
              </a:ext>
            </a:extLst>
          </p:cNvPr>
          <p:cNvSpPr/>
          <p:nvPr/>
        </p:nvSpPr>
        <p:spPr>
          <a:xfrm rot="4395537">
            <a:off x="10435252" y="109999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27"/>
          <p:cNvGrpSpPr/>
          <p:nvPr/>
        </p:nvGrpSpPr>
        <p:grpSpPr>
          <a:xfrm>
            <a:off x="536482" y="3607670"/>
            <a:ext cx="2546284" cy="2546284"/>
            <a:chOff x="5662013" y="3836240"/>
            <a:chExt cx="1962000" cy="1962000"/>
          </a:xfrm>
        </p:grpSpPr>
        <p:sp>
          <p:nvSpPr>
            <p:cNvPr id="250" name="Google Shape;250;p27"/>
            <p:cNvSpPr/>
            <p:nvPr/>
          </p:nvSpPr>
          <p:spPr>
            <a:xfrm>
              <a:off x="5662013" y="3836240"/>
              <a:ext cx="1962000" cy="1962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25400" dist="50800" dir="2700000" algn="t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51" name="Google Shape;251;p27" descr="A picture containing drawing&#10;&#10;Description automatically generated"/>
            <p:cNvPicPr preferRelativeResize="0"/>
            <p:nvPr/>
          </p:nvPicPr>
          <p:blipFill rotWithShape="1">
            <a:blip r:embed="rId3">
              <a:alphaModFix amt="14000"/>
            </a:blip>
            <a:srcRect r="41138" b="58781"/>
            <a:stretch/>
          </p:blipFill>
          <p:spPr>
            <a:xfrm>
              <a:off x="5743778" y="3945244"/>
              <a:ext cx="1779300" cy="17319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27"/>
          <p:cNvSpPr/>
          <p:nvPr/>
        </p:nvSpPr>
        <p:spPr>
          <a:xfrm rot="-6800404">
            <a:off x="3441873" y="-159887"/>
            <a:ext cx="6301771" cy="742183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3" name="Google Shape;253;p27"/>
          <p:cNvGrpSpPr/>
          <p:nvPr/>
        </p:nvGrpSpPr>
        <p:grpSpPr>
          <a:xfrm rot="2112144">
            <a:off x="3155279" y="5431408"/>
            <a:ext cx="2529871" cy="713310"/>
            <a:chOff x="5988464" y="-154358"/>
            <a:chExt cx="5585545" cy="1574873"/>
          </a:xfrm>
        </p:grpSpPr>
        <p:sp>
          <p:nvSpPr>
            <p:cNvPr id="254" name="Google Shape;254;p27"/>
            <p:cNvSpPr/>
            <p:nvPr/>
          </p:nvSpPr>
          <p:spPr>
            <a:xfrm>
              <a:off x="5988464" y="-154358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27"/>
          <p:cNvSpPr txBox="1">
            <a:spLocks noGrp="1"/>
          </p:cNvSpPr>
          <p:nvPr>
            <p:ph type="title"/>
          </p:nvPr>
        </p:nvSpPr>
        <p:spPr>
          <a:xfrm>
            <a:off x="-204733" y="3936618"/>
            <a:ext cx="36537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0"/>
              <a:buNone/>
            </a:pPr>
            <a:r>
              <a:rPr lang="ar-SA" sz="8000">
                <a:solidFill>
                  <a:schemeClr val="accent6">
                    <a:lumMod val="25000"/>
                  </a:schemeClr>
                </a:solidFill>
              </a:rPr>
              <a:t>166</a:t>
            </a:r>
            <a:endParaRPr sz="8000">
              <a:solidFill>
                <a:schemeClr val="accent6">
                  <a:lumMod val="25000"/>
                </a:schemeClr>
              </a:solidFill>
            </a:endParaRPr>
          </a:p>
        </p:txBody>
      </p:sp>
      <p:sp>
        <p:nvSpPr>
          <p:cNvPr id="282" name="Google Shape;282;p27"/>
          <p:cNvSpPr/>
          <p:nvPr/>
        </p:nvSpPr>
        <p:spPr>
          <a:xfrm>
            <a:off x="511604" y="3478782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3" name="Google Shape;283;p27"/>
          <p:cNvGrpSpPr/>
          <p:nvPr/>
        </p:nvGrpSpPr>
        <p:grpSpPr>
          <a:xfrm>
            <a:off x="5014528" y="1440172"/>
            <a:ext cx="437755" cy="434298"/>
            <a:chOff x="9479277" y="3818260"/>
            <a:chExt cx="437755" cy="434298"/>
          </a:xfrm>
        </p:grpSpPr>
        <p:sp>
          <p:nvSpPr>
            <p:cNvPr id="284" name="Google Shape;284;p27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9AC0E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A867A70C-07AC-4884-A131-DC356FB93E2D}"/>
              </a:ext>
            </a:extLst>
          </p:cNvPr>
          <p:cNvGrpSpPr/>
          <p:nvPr/>
        </p:nvGrpSpPr>
        <p:grpSpPr>
          <a:xfrm>
            <a:off x="627594" y="457505"/>
            <a:ext cx="1581011" cy="1471578"/>
            <a:chOff x="965511" y="1981750"/>
            <a:chExt cx="2641302" cy="2642915"/>
          </a:xfrm>
        </p:grpSpPr>
        <p:sp>
          <p:nvSpPr>
            <p:cNvPr id="40" name="Google Shape;191;p25">
              <a:extLst>
                <a:ext uri="{FF2B5EF4-FFF2-40B4-BE49-F238E27FC236}">
                  <a16:creationId xmlns:a16="http://schemas.microsoft.com/office/drawing/2014/main" id="{DE199EB0-D929-4997-B0E4-1B5DB78E2B56}"/>
                </a:ext>
              </a:extLst>
            </p:cNvPr>
            <p:cNvSpPr/>
            <p:nvPr/>
          </p:nvSpPr>
          <p:spPr>
            <a:xfrm>
              <a:off x="965511" y="1981750"/>
              <a:ext cx="2641302" cy="2642915"/>
            </a:xfrm>
            <a:custGeom>
              <a:avLst/>
              <a:gdLst/>
              <a:ahLst/>
              <a:cxnLst/>
              <a:rect l="l" t="t" r="r" b="b"/>
              <a:pathLst>
                <a:path w="3116580" h="3118484" extrusionOk="0">
                  <a:moveTo>
                    <a:pt x="1558290" y="3118485"/>
                  </a:moveTo>
                  <a:cubicBezTo>
                    <a:pt x="1436370" y="3118485"/>
                    <a:pt x="1321118" y="3064193"/>
                    <a:pt x="1225868" y="2962275"/>
                  </a:cubicBezTo>
                  <a:cubicBezTo>
                    <a:pt x="1165860" y="2898458"/>
                    <a:pt x="1115378" y="2818448"/>
                    <a:pt x="1076325" y="2723198"/>
                  </a:cubicBezTo>
                  <a:cubicBezTo>
                    <a:pt x="973455" y="2765108"/>
                    <a:pt x="874395" y="2787015"/>
                    <a:pt x="782955" y="2787015"/>
                  </a:cubicBezTo>
                  <a:cubicBezTo>
                    <a:pt x="610553" y="2787015"/>
                    <a:pt x="468630" y="2710815"/>
                    <a:pt x="391478" y="2576513"/>
                  </a:cubicBezTo>
                  <a:cubicBezTo>
                    <a:pt x="309563" y="2433638"/>
                    <a:pt x="312420" y="2244090"/>
                    <a:pt x="395288" y="2041208"/>
                  </a:cubicBezTo>
                  <a:cubicBezTo>
                    <a:pt x="300038" y="2001203"/>
                    <a:pt x="220027" y="1951673"/>
                    <a:pt x="156210" y="1891665"/>
                  </a:cubicBezTo>
                  <a:cubicBezTo>
                    <a:pt x="54293" y="1795463"/>
                    <a:pt x="0" y="1681163"/>
                    <a:pt x="0" y="1559243"/>
                  </a:cubicBezTo>
                  <a:cubicBezTo>
                    <a:pt x="0" y="1437323"/>
                    <a:pt x="54293" y="1322070"/>
                    <a:pt x="156210" y="1226820"/>
                  </a:cubicBezTo>
                  <a:cubicBezTo>
                    <a:pt x="220027" y="1166813"/>
                    <a:pt x="300038" y="1116330"/>
                    <a:pt x="395288" y="1077278"/>
                  </a:cubicBezTo>
                  <a:cubicBezTo>
                    <a:pt x="312420" y="874395"/>
                    <a:pt x="309563" y="684848"/>
                    <a:pt x="391478" y="541973"/>
                  </a:cubicBezTo>
                  <a:cubicBezTo>
                    <a:pt x="467678" y="408623"/>
                    <a:pt x="610553" y="331470"/>
                    <a:pt x="782955" y="331470"/>
                  </a:cubicBezTo>
                  <a:cubicBezTo>
                    <a:pt x="874395" y="331470"/>
                    <a:pt x="974408" y="353378"/>
                    <a:pt x="1076325" y="395288"/>
                  </a:cubicBezTo>
                  <a:cubicBezTo>
                    <a:pt x="1116330" y="300038"/>
                    <a:pt x="1165860" y="220028"/>
                    <a:pt x="1225868" y="156210"/>
                  </a:cubicBezTo>
                  <a:cubicBezTo>
                    <a:pt x="1322070" y="54293"/>
                    <a:pt x="1436370" y="0"/>
                    <a:pt x="1558290" y="0"/>
                  </a:cubicBezTo>
                  <a:cubicBezTo>
                    <a:pt x="1680210" y="0"/>
                    <a:pt x="1795463" y="54293"/>
                    <a:pt x="1890713" y="156210"/>
                  </a:cubicBezTo>
                  <a:cubicBezTo>
                    <a:pt x="1950720" y="220028"/>
                    <a:pt x="2001203" y="300038"/>
                    <a:pt x="2040255" y="395288"/>
                  </a:cubicBezTo>
                  <a:cubicBezTo>
                    <a:pt x="2143125" y="353378"/>
                    <a:pt x="2242185" y="331470"/>
                    <a:pt x="2333625" y="331470"/>
                  </a:cubicBezTo>
                  <a:cubicBezTo>
                    <a:pt x="2506028" y="331470"/>
                    <a:pt x="2647950" y="407670"/>
                    <a:pt x="2725103" y="541973"/>
                  </a:cubicBezTo>
                  <a:cubicBezTo>
                    <a:pt x="2807018" y="684848"/>
                    <a:pt x="2804160" y="874395"/>
                    <a:pt x="2721293" y="1077278"/>
                  </a:cubicBezTo>
                  <a:cubicBezTo>
                    <a:pt x="2816543" y="1117283"/>
                    <a:pt x="2896553" y="1166813"/>
                    <a:pt x="2960370" y="1226820"/>
                  </a:cubicBezTo>
                  <a:cubicBezTo>
                    <a:pt x="3062288" y="1323023"/>
                    <a:pt x="3116580" y="1437323"/>
                    <a:pt x="3116580" y="1559243"/>
                  </a:cubicBezTo>
                  <a:cubicBezTo>
                    <a:pt x="3116580" y="1681163"/>
                    <a:pt x="3062288" y="1796415"/>
                    <a:pt x="2960370" y="1891665"/>
                  </a:cubicBezTo>
                  <a:cubicBezTo>
                    <a:pt x="2896553" y="1951673"/>
                    <a:pt x="2816543" y="2002155"/>
                    <a:pt x="2721293" y="2041208"/>
                  </a:cubicBezTo>
                  <a:cubicBezTo>
                    <a:pt x="2804160" y="2244090"/>
                    <a:pt x="2807018" y="2433638"/>
                    <a:pt x="2725103" y="2576513"/>
                  </a:cubicBezTo>
                  <a:cubicBezTo>
                    <a:pt x="2648903" y="2709863"/>
                    <a:pt x="2506028" y="2787015"/>
                    <a:pt x="2333625" y="2787015"/>
                  </a:cubicBezTo>
                  <a:lnTo>
                    <a:pt x="2333625" y="2787015"/>
                  </a:lnTo>
                  <a:cubicBezTo>
                    <a:pt x="2242185" y="2787015"/>
                    <a:pt x="2142173" y="2765108"/>
                    <a:pt x="2040255" y="2723198"/>
                  </a:cubicBezTo>
                  <a:cubicBezTo>
                    <a:pt x="2000250" y="2818448"/>
                    <a:pt x="1950720" y="2898458"/>
                    <a:pt x="1890713" y="2962275"/>
                  </a:cubicBezTo>
                  <a:cubicBezTo>
                    <a:pt x="1795463" y="3064193"/>
                    <a:pt x="1680210" y="3118485"/>
                    <a:pt x="1558290" y="31184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92;p25">
              <a:extLst>
                <a:ext uri="{FF2B5EF4-FFF2-40B4-BE49-F238E27FC236}">
                  <a16:creationId xmlns:a16="http://schemas.microsoft.com/office/drawing/2014/main" id="{3D3A687D-083B-4937-834A-C74ACEEB4BE5}"/>
                </a:ext>
              </a:extLst>
            </p:cNvPr>
            <p:cNvSpPr/>
            <p:nvPr/>
          </p:nvSpPr>
          <p:spPr>
            <a:xfrm>
              <a:off x="1116396" y="2098072"/>
              <a:ext cx="2410632" cy="2410026"/>
            </a:xfrm>
            <a:custGeom>
              <a:avLst/>
              <a:gdLst/>
              <a:ahLst/>
              <a:cxnLst/>
              <a:rect l="l" t="t" r="r" b="b"/>
              <a:pathLst>
                <a:path w="2844403" h="2843688" extrusionOk="0">
                  <a:moveTo>
                    <a:pt x="2392918" y="1019413"/>
                  </a:moveTo>
                  <a:cubicBezTo>
                    <a:pt x="2707243" y="484108"/>
                    <a:pt x="2359581" y="136446"/>
                    <a:pt x="1824276" y="450771"/>
                  </a:cubicBezTo>
                  <a:cubicBezTo>
                    <a:pt x="1668066" y="-150257"/>
                    <a:pt x="1176576" y="-150257"/>
                    <a:pt x="1019413" y="450771"/>
                  </a:cubicBezTo>
                  <a:cubicBezTo>
                    <a:pt x="484108" y="136446"/>
                    <a:pt x="136446" y="484108"/>
                    <a:pt x="450771" y="1019413"/>
                  </a:cubicBezTo>
                  <a:cubicBezTo>
                    <a:pt x="-150257" y="1175623"/>
                    <a:pt x="-150257" y="1667113"/>
                    <a:pt x="450771" y="1824276"/>
                  </a:cubicBezTo>
                  <a:cubicBezTo>
                    <a:pt x="136446" y="2359581"/>
                    <a:pt x="484108" y="2707243"/>
                    <a:pt x="1019413" y="2392918"/>
                  </a:cubicBezTo>
                  <a:cubicBezTo>
                    <a:pt x="1175623" y="2993946"/>
                    <a:pt x="1667113" y="2993946"/>
                    <a:pt x="1824276" y="2392918"/>
                  </a:cubicBezTo>
                  <a:cubicBezTo>
                    <a:pt x="2359581" y="2707243"/>
                    <a:pt x="2707243" y="2359581"/>
                    <a:pt x="2392918" y="1824276"/>
                  </a:cubicBezTo>
                  <a:cubicBezTo>
                    <a:pt x="2994898" y="1667113"/>
                    <a:pt x="2994898" y="1175623"/>
                    <a:pt x="2392918" y="10194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2" name="صورة 41">
              <a:extLst>
                <a:ext uri="{FF2B5EF4-FFF2-40B4-BE49-F238E27FC236}">
                  <a16:creationId xmlns:a16="http://schemas.microsoft.com/office/drawing/2014/main" id="{07C5AE2C-2EB6-4976-A6B5-D9BB00DD5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01185" y="2872534"/>
              <a:ext cx="1169131" cy="912917"/>
            </a:xfrm>
            <a:prstGeom prst="rect">
              <a:avLst/>
            </a:prstGeom>
          </p:spPr>
        </p:pic>
      </p:grpSp>
      <p:sp>
        <p:nvSpPr>
          <p:cNvPr id="43" name="Google Shape;282;p27">
            <a:extLst>
              <a:ext uri="{FF2B5EF4-FFF2-40B4-BE49-F238E27FC236}">
                <a16:creationId xmlns:a16="http://schemas.microsoft.com/office/drawing/2014/main" id="{AD3D6C19-2E39-43AA-AA2B-BCFF6B14B300}"/>
              </a:ext>
            </a:extLst>
          </p:cNvPr>
          <p:cNvSpPr/>
          <p:nvPr/>
        </p:nvSpPr>
        <p:spPr>
          <a:xfrm>
            <a:off x="351561" y="337300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FF151108-FE38-4FAE-A495-66AFE03EA31F}"/>
              </a:ext>
            </a:extLst>
          </p:cNvPr>
          <p:cNvGrpSpPr/>
          <p:nvPr/>
        </p:nvGrpSpPr>
        <p:grpSpPr>
          <a:xfrm>
            <a:off x="2852058" y="266233"/>
            <a:ext cx="5866654" cy="1007396"/>
            <a:chOff x="4227209" y="332478"/>
            <a:chExt cx="5643367" cy="956262"/>
          </a:xfrm>
        </p:grpSpPr>
        <p:sp>
          <p:nvSpPr>
            <p:cNvPr id="45" name="Google Shape;331;p29">
              <a:extLst>
                <a:ext uri="{FF2B5EF4-FFF2-40B4-BE49-F238E27FC236}">
                  <a16:creationId xmlns:a16="http://schemas.microsoft.com/office/drawing/2014/main" id="{F5E14479-7566-41E2-903A-24D43DF3C3EF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332;p29">
              <a:extLst>
                <a:ext uri="{FF2B5EF4-FFF2-40B4-BE49-F238E27FC236}">
                  <a16:creationId xmlns:a16="http://schemas.microsoft.com/office/drawing/2014/main" id="{8A4367B0-52AA-40A1-A15D-4AB7D38BDE82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48" name="Google Shape;333;p29">
                <a:extLst>
                  <a:ext uri="{FF2B5EF4-FFF2-40B4-BE49-F238E27FC236}">
                    <a16:creationId xmlns:a16="http://schemas.microsoft.com/office/drawing/2014/main" id="{6055492B-81DF-4940-85BD-831F7D214B87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334;p29">
                <a:extLst>
                  <a:ext uri="{FF2B5EF4-FFF2-40B4-BE49-F238E27FC236}">
                    <a16:creationId xmlns:a16="http://schemas.microsoft.com/office/drawing/2014/main" id="{C1E1450B-A6F1-4076-8E8C-EFD14C59AB9C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335;p29">
                <a:extLst>
                  <a:ext uri="{FF2B5EF4-FFF2-40B4-BE49-F238E27FC236}">
                    <a16:creationId xmlns:a16="http://schemas.microsoft.com/office/drawing/2014/main" id="{B09782E4-3867-4452-B4F5-81E097F63C3F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336;p29">
                <a:extLst>
                  <a:ext uri="{FF2B5EF4-FFF2-40B4-BE49-F238E27FC236}">
                    <a16:creationId xmlns:a16="http://schemas.microsoft.com/office/drawing/2014/main" id="{113BFFC3-E03F-4BC8-B32B-562CBC25AE82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337;p29">
                <a:extLst>
                  <a:ext uri="{FF2B5EF4-FFF2-40B4-BE49-F238E27FC236}">
                    <a16:creationId xmlns:a16="http://schemas.microsoft.com/office/drawing/2014/main" id="{D31B9FF3-7D73-49B5-8FE0-EC3BE117B790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338;p29">
                <a:extLst>
                  <a:ext uri="{FF2B5EF4-FFF2-40B4-BE49-F238E27FC236}">
                    <a16:creationId xmlns:a16="http://schemas.microsoft.com/office/drawing/2014/main" id="{77CCBD8B-6270-40E6-9682-272850ED2BCB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9;p29">
                <a:extLst>
                  <a:ext uri="{FF2B5EF4-FFF2-40B4-BE49-F238E27FC236}">
                    <a16:creationId xmlns:a16="http://schemas.microsoft.com/office/drawing/2014/main" id="{2C7B4080-C258-490F-9731-F1AE41D027C5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40;p29">
                <a:extLst>
                  <a:ext uri="{FF2B5EF4-FFF2-40B4-BE49-F238E27FC236}">
                    <a16:creationId xmlns:a16="http://schemas.microsoft.com/office/drawing/2014/main" id="{F5610C19-9270-492F-86F3-EFF582943A90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41;p29">
                <a:extLst>
                  <a:ext uri="{FF2B5EF4-FFF2-40B4-BE49-F238E27FC236}">
                    <a16:creationId xmlns:a16="http://schemas.microsoft.com/office/drawing/2014/main" id="{AB56E8E9-EAD2-4E73-AD02-F70AE6F8E5A7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42;p29">
                <a:extLst>
                  <a:ext uri="{FF2B5EF4-FFF2-40B4-BE49-F238E27FC236}">
                    <a16:creationId xmlns:a16="http://schemas.microsoft.com/office/drawing/2014/main" id="{4227E9E1-2FE2-4961-A278-D17E181FF766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43;p29">
                <a:extLst>
                  <a:ext uri="{FF2B5EF4-FFF2-40B4-BE49-F238E27FC236}">
                    <a16:creationId xmlns:a16="http://schemas.microsoft.com/office/drawing/2014/main" id="{C5961B94-7A08-49E7-8FBB-336147900200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44;p29">
                <a:extLst>
                  <a:ext uri="{FF2B5EF4-FFF2-40B4-BE49-F238E27FC236}">
                    <a16:creationId xmlns:a16="http://schemas.microsoft.com/office/drawing/2014/main" id="{C3F93ABC-3780-4F9A-B0E7-BFF2353A24FF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65C6847B-3C12-44FD-9A0E-8ED30A916D11}"/>
                </a:ext>
              </a:extLst>
            </p:cNvPr>
            <p:cNvSpPr/>
            <p:nvPr/>
          </p:nvSpPr>
          <p:spPr>
            <a:xfrm>
              <a:off x="5843378" y="342601"/>
              <a:ext cx="2348762" cy="8764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 b="0" cap="none" spc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</a:p>
          </p:txBody>
        </p:sp>
      </p:grpSp>
      <p:sp>
        <p:nvSpPr>
          <p:cNvPr id="60" name="Google Shape;210;p25">
            <a:extLst>
              <a:ext uri="{FF2B5EF4-FFF2-40B4-BE49-F238E27FC236}">
                <a16:creationId xmlns:a16="http://schemas.microsoft.com/office/drawing/2014/main" id="{ABCDA3CD-E129-414B-9D98-E03404BCE29F}"/>
              </a:ext>
            </a:extLst>
          </p:cNvPr>
          <p:cNvSpPr/>
          <p:nvPr/>
        </p:nvSpPr>
        <p:spPr>
          <a:xfrm>
            <a:off x="2884748" y="745515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6" name="Google Shape;266;p27"/>
          <p:cNvGrpSpPr/>
          <p:nvPr/>
        </p:nvGrpSpPr>
        <p:grpSpPr>
          <a:xfrm rot="1472843">
            <a:off x="8181984" y="931883"/>
            <a:ext cx="2529871" cy="579563"/>
            <a:chOff x="5438339" y="233749"/>
            <a:chExt cx="5585545" cy="1279581"/>
          </a:xfrm>
        </p:grpSpPr>
        <p:sp>
          <p:nvSpPr>
            <p:cNvPr id="267" name="Google Shape;267;p27"/>
            <p:cNvSpPr/>
            <p:nvPr/>
          </p:nvSpPr>
          <p:spPr>
            <a:xfrm>
              <a:off x="5438339" y="233749"/>
              <a:ext cx="5585545" cy="1279581"/>
            </a:xfrm>
            <a:custGeom>
              <a:avLst/>
              <a:gdLst/>
              <a:ahLst/>
              <a:cxnLst/>
              <a:rect l="l" t="t" r="r" b="b"/>
              <a:pathLst>
                <a:path w="5585545" h="1279581" extrusionOk="0">
                  <a:moveTo>
                    <a:pt x="50303" y="64721"/>
                  </a:moveTo>
                  <a:cubicBezTo>
                    <a:pt x="-63997" y="80914"/>
                    <a:pt x="184605" y="208549"/>
                    <a:pt x="252233" y="280939"/>
                  </a:cubicBezTo>
                  <a:cubicBezTo>
                    <a:pt x="263663" y="293321"/>
                    <a:pt x="276045" y="306656"/>
                    <a:pt x="276045" y="321896"/>
                  </a:cubicBezTo>
                  <a:cubicBezTo>
                    <a:pt x="276998" y="344756"/>
                    <a:pt x="250328" y="362854"/>
                    <a:pt x="224610" y="375236"/>
                  </a:cubicBezTo>
                  <a:cubicBezTo>
                    <a:pt x="194130" y="389524"/>
                    <a:pt x="161745" y="400954"/>
                    <a:pt x="128408" y="408574"/>
                  </a:cubicBezTo>
                  <a:cubicBezTo>
                    <a:pt x="112215" y="412384"/>
                    <a:pt x="94118" y="416194"/>
                    <a:pt x="83640" y="425719"/>
                  </a:cubicBezTo>
                  <a:cubicBezTo>
                    <a:pt x="63638" y="443816"/>
                    <a:pt x="75068" y="470486"/>
                    <a:pt x="90308" y="491441"/>
                  </a:cubicBezTo>
                  <a:cubicBezTo>
                    <a:pt x="116025" y="526684"/>
                    <a:pt x="148410" y="559069"/>
                    <a:pt x="169365" y="597169"/>
                  </a:cubicBezTo>
                  <a:cubicBezTo>
                    <a:pt x="190320" y="635269"/>
                    <a:pt x="196035" y="679084"/>
                    <a:pt x="168413" y="714326"/>
                  </a:cubicBezTo>
                  <a:cubicBezTo>
                    <a:pt x="140790" y="748616"/>
                    <a:pt x="88403" y="764809"/>
                    <a:pt x="41730" y="782906"/>
                  </a:cubicBezTo>
                  <a:cubicBezTo>
                    <a:pt x="24585" y="789574"/>
                    <a:pt x="6488" y="797194"/>
                    <a:pt x="1725" y="811481"/>
                  </a:cubicBezTo>
                  <a:cubicBezTo>
                    <a:pt x="-3990" y="825769"/>
                    <a:pt x="5535" y="841009"/>
                    <a:pt x="15060" y="853391"/>
                  </a:cubicBezTo>
                  <a:cubicBezTo>
                    <a:pt x="67448" y="925781"/>
                    <a:pt x="118883" y="999124"/>
                    <a:pt x="171270" y="1071514"/>
                  </a:cubicBezTo>
                  <a:cubicBezTo>
                    <a:pt x="102690" y="1118186"/>
                    <a:pt x="48398" y="1177241"/>
                    <a:pt x="14108" y="1241059"/>
                  </a:cubicBezTo>
                  <a:cubicBezTo>
                    <a:pt x="47445" y="1247726"/>
                    <a:pt x="80783" y="1253441"/>
                    <a:pt x="114120" y="1260109"/>
                  </a:cubicBezTo>
                  <a:cubicBezTo>
                    <a:pt x="114120" y="1260109"/>
                    <a:pt x="4496573" y="1303924"/>
                    <a:pt x="5381446" y="1260109"/>
                  </a:cubicBezTo>
                  <a:cubicBezTo>
                    <a:pt x="5408116" y="1259156"/>
                    <a:pt x="5433833" y="1258204"/>
                    <a:pt x="5460503" y="1259156"/>
                  </a:cubicBezTo>
                  <a:cubicBezTo>
                    <a:pt x="5472885" y="1204864"/>
                    <a:pt x="5453835" y="1147714"/>
                    <a:pt x="5408116" y="1103899"/>
                  </a:cubicBezTo>
                  <a:cubicBezTo>
                    <a:pt x="5402401" y="1099136"/>
                    <a:pt x="5396685" y="1093421"/>
                    <a:pt x="5394780" y="1086754"/>
                  </a:cubicBezTo>
                  <a:cubicBezTo>
                    <a:pt x="5391923" y="1076276"/>
                    <a:pt x="5399543" y="1066751"/>
                    <a:pt x="5409068" y="1059131"/>
                  </a:cubicBezTo>
                  <a:cubicBezTo>
                    <a:pt x="5453835" y="1020079"/>
                    <a:pt x="5530035" y="1001029"/>
                    <a:pt x="5554801" y="953404"/>
                  </a:cubicBezTo>
                  <a:cubicBezTo>
                    <a:pt x="5573851" y="917209"/>
                    <a:pt x="5553848" y="874346"/>
                    <a:pt x="5519558" y="844819"/>
                  </a:cubicBezTo>
                  <a:cubicBezTo>
                    <a:pt x="5485268" y="815291"/>
                    <a:pt x="5438596" y="797194"/>
                    <a:pt x="5392876" y="779096"/>
                  </a:cubicBezTo>
                  <a:cubicBezTo>
                    <a:pt x="5364301" y="767666"/>
                    <a:pt x="5330963" y="749569"/>
                    <a:pt x="5336678" y="725756"/>
                  </a:cubicBezTo>
                  <a:cubicBezTo>
                    <a:pt x="5339535" y="712421"/>
                    <a:pt x="5353823" y="701944"/>
                    <a:pt x="5368110" y="694324"/>
                  </a:cubicBezTo>
                  <a:cubicBezTo>
                    <a:pt x="5435738" y="654319"/>
                    <a:pt x="5519558" y="626696"/>
                    <a:pt x="5567183" y="572404"/>
                  </a:cubicBezTo>
                  <a:cubicBezTo>
                    <a:pt x="5578613" y="560021"/>
                    <a:pt x="5587185" y="544781"/>
                    <a:pt x="5585280" y="529541"/>
                  </a:cubicBezTo>
                  <a:cubicBezTo>
                    <a:pt x="5583376" y="507634"/>
                    <a:pt x="5561468" y="490489"/>
                    <a:pt x="5540513" y="476201"/>
                  </a:cubicBezTo>
                  <a:cubicBezTo>
                    <a:pt x="5468123" y="427624"/>
                    <a:pt x="5382398" y="392381"/>
                    <a:pt x="5298578" y="355234"/>
                  </a:cubicBezTo>
                  <a:cubicBezTo>
                    <a:pt x="5290005" y="351424"/>
                    <a:pt x="5280480" y="347614"/>
                    <a:pt x="5277623" y="339994"/>
                  </a:cubicBezTo>
                  <a:cubicBezTo>
                    <a:pt x="5272860" y="330469"/>
                    <a:pt x="5280480" y="320944"/>
                    <a:pt x="5288101" y="312371"/>
                  </a:cubicBezTo>
                  <a:cubicBezTo>
                    <a:pt x="5362396" y="232361"/>
                    <a:pt x="5470028" y="165686"/>
                    <a:pt x="5502413" y="71389"/>
                  </a:cubicBezTo>
                  <a:cubicBezTo>
                    <a:pt x="5433833" y="57101"/>
                    <a:pt x="5360491" y="53291"/>
                    <a:pt x="5290005" y="60911"/>
                  </a:cubicBezTo>
                  <a:cubicBezTo>
                    <a:pt x="5286196" y="59959"/>
                    <a:pt x="1064715" y="-78154"/>
                    <a:pt x="50303" y="647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7"/>
            <p:cNvSpPr/>
            <p:nvPr/>
          </p:nvSpPr>
          <p:spPr>
            <a:xfrm>
              <a:off x="6151773" y="1267163"/>
              <a:ext cx="87247" cy="89542"/>
            </a:xfrm>
            <a:custGeom>
              <a:avLst/>
              <a:gdLst/>
              <a:ahLst/>
              <a:cxnLst/>
              <a:rect l="l" t="t" r="r" b="b"/>
              <a:pathLst>
                <a:path w="87247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90488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7"/>
            <p:cNvSpPr/>
            <p:nvPr/>
          </p:nvSpPr>
          <p:spPr>
            <a:xfrm>
              <a:off x="6754706" y="923311"/>
              <a:ext cx="86533" cy="89535"/>
            </a:xfrm>
            <a:custGeom>
              <a:avLst/>
              <a:gdLst/>
              <a:ahLst/>
              <a:cxnLst/>
              <a:rect l="l" t="t" r="r" b="b"/>
              <a:pathLst>
                <a:path w="86533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89535"/>
                    <a:pt x="98869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7"/>
            <p:cNvSpPr/>
            <p:nvPr/>
          </p:nvSpPr>
          <p:spPr>
            <a:xfrm>
              <a:off x="6287981" y="506116"/>
              <a:ext cx="86879" cy="89542"/>
            </a:xfrm>
            <a:custGeom>
              <a:avLst/>
              <a:gdLst/>
              <a:ahLst/>
              <a:cxnLst/>
              <a:rect l="l" t="t" r="r" b="b"/>
              <a:pathLst>
                <a:path w="86879" h="89542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2679" y="90487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7370021" y="43848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7397643" y="1330980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8135831" y="918548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7"/>
            <p:cNvSpPr/>
            <p:nvPr/>
          </p:nvSpPr>
          <p:spPr>
            <a:xfrm>
              <a:off x="8729238" y="415628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8824488" y="1317646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9526481" y="882353"/>
              <a:ext cx="87247" cy="89535"/>
            </a:xfrm>
            <a:custGeom>
              <a:avLst/>
              <a:gdLst/>
              <a:ahLst/>
              <a:cxnLst/>
              <a:rect l="l" t="t" r="r" b="b"/>
              <a:pathLst>
                <a:path w="87247" h="89535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7"/>
            <p:cNvSpPr/>
            <p:nvPr/>
          </p:nvSpPr>
          <p:spPr>
            <a:xfrm>
              <a:off x="10134176" y="443251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7"/>
            <p:cNvSpPr/>
            <p:nvPr/>
          </p:nvSpPr>
          <p:spPr>
            <a:xfrm>
              <a:off x="10233236" y="1312883"/>
              <a:ext cx="87247" cy="89534"/>
            </a:xfrm>
            <a:custGeom>
              <a:avLst/>
              <a:gdLst/>
              <a:ahLst/>
              <a:cxnLst/>
              <a:rect l="l" t="t" r="r" b="b"/>
              <a:pathLst>
                <a:path w="87247" h="89534" extrusionOk="0">
                  <a:moveTo>
                    <a:pt x="41719" y="0"/>
                  </a:moveTo>
                  <a:cubicBezTo>
                    <a:pt x="-16384" y="0"/>
                    <a:pt x="-12574" y="89535"/>
                    <a:pt x="45529" y="89535"/>
                  </a:cubicBezTo>
                  <a:cubicBezTo>
                    <a:pt x="103631" y="89535"/>
                    <a:pt x="99821" y="0"/>
                    <a:pt x="417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0A62B97-03AF-459B-A460-41F91F10E635}"/>
              </a:ext>
            </a:extLst>
          </p:cNvPr>
          <p:cNvSpPr/>
          <p:nvPr/>
        </p:nvSpPr>
        <p:spPr>
          <a:xfrm>
            <a:off x="320742" y="5145909"/>
            <a:ext cx="161133" cy="1374791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70" name="مجموعة 69">
            <a:extLst>
              <a:ext uri="{FF2B5EF4-FFF2-40B4-BE49-F238E27FC236}">
                <a16:creationId xmlns:a16="http://schemas.microsoft.com/office/drawing/2014/main" id="{AADBE880-5C1D-4386-AEB8-2B8CAF16B9D4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7A0185B6-8AA8-4912-9B13-82151DCE4C06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72" name="صورة 71">
              <a:extLst>
                <a:ext uri="{FF2B5EF4-FFF2-40B4-BE49-F238E27FC236}">
                  <a16:creationId xmlns:a16="http://schemas.microsoft.com/office/drawing/2014/main" id="{8741AC85-A5B5-4169-9230-8A7609E9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pic>
        <p:nvPicPr>
          <p:cNvPr id="68" name="صورة 67">
            <a:extLst>
              <a:ext uri="{FF2B5EF4-FFF2-40B4-BE49-F238E27FC236}">
                <a16:creationId xmlns:a16="http://schemas.microsoft.com/office/drawing/2014/main" id="{F6450631-8A11-43C6-8672-7FEC7B197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58676">
            <a:off x="9466000" y="1722671"/>
            <a:ext cx="2387712" cy="3717738"/>
          </a:xfrm>
          <a:prstGeom prst="rect">
            <a:avLst/>
          </a:prstGeom>
        </p:spPr>
      </p:pic>
      <p:sp>
        <p:nvSpPr>
          <p:cNvPr id="67" name="Google Shape;282;p27">
            <a:extLst>
              <a:ext uri="{FF2B5EF4-FFF2-40B4-BE49-F238E27FC236}">
                <a16:creationId xmlns:a16="http://schemas.microsoft.com/office/drawing/2014/main" id="{8DB658A1-F875-4371-804B-76236FD53BEF}"/>
              </a:ext>
            </a:extLst>
          </p:cNvPr>
          <p:cNvSpPr/>
          <p:nvPr/>
        </p:nvSpPr>
        <p:spPr>
          <a:xfrm rot="4395537">
            <a:off x="10892181" y="1406342"/>
            <a:ext cx="1047928" cy="915671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3FAE5B2-DC9D-4603-A517-E7B30DD4D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936" y="2260071"/>
            <a:ext cx="5801518" cy="20878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5806689" y="342601"/>
              <a:ext cx="242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7" name="Google Shape;229;p26">
            <a:extLst>
              <a:ext uri="{FF2B5EF4-FFF2-40B4-BE49-F238E27FC236}">
                <a16:creationId xmlns:a16="http://schemas.microsoft.com/office/drawing/2014/main" id="{292F9022-D093-43BC-BE14-FF6264697BFD}"/>
              </a:ext>
            </a:extLst>
          </p:cNvPr>
          <p:cNvSpPr/>
          <p:nvPr/>
        </p:nvSpPr>
        <p:spPr>
          <a:xfrm flipH="1">
            <a:off x="11018501" y="1204880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354A2C7A-D792-4B9A-AE21-270B07347AB2}"/>
              </a:ext>
            </a:extLst>
          </p:cNvPr>
          <p:cNvSpPr/>
          <p:nvPr/>
        </p:nvSpPr>
        <p:spPr>
          <a:xfrm rot="-4819795">
            <a:off x="10489530" y="297732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EBEC53-4FA5-4B74-9C67-9AD1F4C91E84}"/>
              </a:ext>
            </a:extLst>
          </p:cNvPr>
          <p:cNvSpPr/>
          <p:nvPr/>
        </p:nvSpPr>
        <p:spPr>
          <a:xfrm>
            <a:off x="657163" y="5719139"/>
            <a:ext cx="1245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166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A7C11DB-6944-499E-A065-E421A1F8B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058" y="1041029"/>
            <a:ext cx="3604572" cy="44199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9F9CDE5-692F-4B0F-ACC5-EE353A5F1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9673" y="1146866"/>
            <a:ext cx="2663937" cy="52439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F9D1A39-760F-4FD5-AD45-05458E7381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9996" y="1669760"/>
            <a:ext cx="4805758" cy="121168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BC21965A-AA89-4EFF-8B7C-0F78721FFB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7932" y="1633122"/>
            <a:ext cx="3002540" cy="217950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90466FA-2528-4189-8E8B-BF35FEC5D3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970" y="3506622"/>
            <a:ext cx="5433355" cy="133361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C405EE5-569A-484F-979B-16BC4F1C3D7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5804" y="3646637"/>
            <a:ext cx="2806846" cy="2495123"/>
          </a:xfrm>
          <a:prstGeom prst="rect">
            <a:avLst/>
          </a:prstGeom>
        </p:spPr>
      </p:pic>
      <p:pic>
        <p:nvPicPr>
          <p:cNvPr id="19" name="صورة 18">
            <a:hlinkClick r:id="rId12"/>
            <a:extLst>
              <a:ext uri="{FF2B5EF4-FFF2-40B4-BE49-F238E27FC236}">
                <a16:creationId xmlns:a16="http://schemas.microsoft.com/office/drawing/2014/main" id="{1CA777F7-31C2-426C-8313-2AC04C4D1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426" y="3506622"/>
            <a:ext cx="2167114" cy="2060364"/>
          </a:xfrm>
          <a:prstGeom prst="rect">
            <a:avLst/>
          </a:prstGeom>
        </p:spPr>
      </p:pic>
      <p:pic>
        <p:nvPicPr>
          <p:cNvPr id="21" name="رسم 20" descr="إيماءة الضغط المزدوج خطوط عريضة">
            <a:extLst>
              <a:ext uri="{FF2B5EF4-FFF2-40B4-BE49-F238E27FC236}">
                <a16:creationId xmlns:a16="http://schemas.microsoft.com/office/drawing/2014/main" id="{E63B4B36-96D4-41F8-86DB-E52919A13A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719095" y="4982253"/>
            <a:ext cx="914400" cy="914400"/>
          </a:xfrm>
          <a:prstGeom prst="rect">
            <a:avLst/>
          </a:prstGeom>
        </p:spPr>
      </p:pic>
      <p:pic>
        <p:nvPicPr>
          <p:cNvPr id="1026" name="Picture 2" descr="دعاء الاستسقاء | موقع البطاقة الدعوي">
            <a:extLst>
              <a:ext uri="{FF2B5EF4-FFF2-40B4-BE49-F238E27FC236}">
                <a16:creationId xmlns:a16="http://schemas.microsoft.com/office/drawing/2014/main" id="{2BED7D15-14EF-4281-AB8B-5450A1133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30" y="1543554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36"/>
          <p:cNvSpPr/>
          <p:nvPr/>
        </p:nvSpPr>
        <p:spPr>
          <a:xfrm>
            <a:off x="814050" y="517175"/>
            <a:ext cx="10654200" cy="5753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127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94" name="Google Shape;594;p36"/>
          <p:cNvGrpSpPr/>
          <p:nvPr/>
        </p:nvGrpSpPr>
        <p:grpSpPr>
          <a:xfrm>
            <a:off x="11151588" y="408191"/>
            <a:ext cx="437755" cy="434298"/>
            <a:chOff x="9479277" y="3818260"/>
            <a:chExt cx="437755" cy="434298"/>
          </a:xfrm>
        </p:grpSpPr>
        <p:sp>
          <p:nvSpPr>
            <p:cNvPr id="595" name="Google Shape;595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609;p37">
            <a:extLst>
              <a:ext uri="{FF2B5EF4-FFF2-40B4-BE49-F238E27FC236}">
                <a16:creationId xmlns:a16="http://schemas.microsoft.com/office/drawing/2014/main" id="{9EE5BF22-806D-462E-99AB-2547F89C6FA6}"/>
              </a:ext>
            </a:extLst>
          </p:cNvPr>
          <p:cNvGrpSpPr/>
          <p:nvPr/>
        </p:nvGrpSpPr>
        <p:grpSpPr>
          <a:xfrm>
            <a:off x="855830" y="665665"/>
            <a:ext cx="2193600" cy="803552"/>
            <a:chOff x="7547925" y="1600475"/>
            <a:chExt cx="3883200" cy="717900"/>
          </a:xfrm>
        </p:grpSpPr>
        <p:sp>
          <p:nvSpPr>
            <p:cNvPr id="32" name="Google Shape;610;p37">
              <a:extLst>
                <a:ext uri="{FF2B5EF4-FFF2-40B4-BE49-F238E27FC236}">
                  <a16:creationId xmlns:a16="http://schemas.microsoft.com/office/drawing/2014/main" id="{36932ECC-445A-485D-80CB-C5F766685B68}"/>
                </a:ext>
              </a:extLst>
            </p:cNvPr>
            <p:cNvSpPr/>
            <p:nvPr/>
          </p:nvSpPr>
          <p:spPr>
            <a:xfrm>
              <a:off x="7547925" y="1600475"/>
              <a:ext cx="3883200" cy="71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1;p37">
              <a:extLst>
                <a:ext uri="{FF2B5EF4-FFF2-40B4-BE49-F238E27FC236}">
                  <a16:creationId xmlns:a16="http://schemas.microsoft.com/office/drawing/2014/main" id="{EA5DDBA3-DB83-4D1A-ADB1-B985EF0BE3EE}"/>
                </a:ext>
              </a:extLst>
            </p:cNvPr>
            <p:cNvSpPr/>
            <p:nvPr/>
          </p:nvSpPr>
          <p:spPr>
            <a:xfrm>
              <a:off x="7547925" y="1600475"/>
              <a:ext cx="716400" cy="717900"/>
            </a:xfrm>
            <a:prstGeom prst="rect">
              <a:avLst/>
            </a:prstGeom>
            <a:solidFill>
              <a:srgbClr val="000000">
                <a:alpha val="4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597;p36"/>
          <p:cNvGrpSpPr/>
          <p:nvPr/>
        </p:nvGrpSpPr>
        <p:grpSpPr>
          <a:xfrm>
            <a:off x="982675" y="685185"/>
            <a:ext cx="437755" cy="434298"/>
            <a:chOff x="9479277" y="3818260"/>
            <a:chExt cx="437755" cy="434298"/>
          </a:xfrm>
        </p:grpSpPr>
        <p:sp>
          <p:nvSpPr>
            <p:cNvPr id="598" name="Google Shape;598;p36"/>
            <p:cNvSpPr/>
            <p:nvPr/>
          </p:nvSpPr>
          <p:spPr>
            <a:xfrm>
              <a:off x="9479277" y="3830158"/>
              <a:ext cx="422400" cy="4224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50800" dir="8100000" algn="tr" rotWithShape="0">
                <a:srgbClr val="000000">
                  <a:alpha val="6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36"/>
            <p:cNvSpPr/>
            <p:nvPr/>
          </p:nvSpPr>
          <p:spPr>
            <a:xfrm>
              <a:off x="9601133" y="3818260"/>
              <a:ext cx="315900" cy="315900"/>
            </a:xfrm>
            <a:prstGeom prst="ellipse">
              <a:avLst/>
            </a:prstGeom>
            <a:gradFill>
              <a:gsLst>
                <a:gs pos="0">
                  <a:srgbClr val="FDF8E9"/>
                </a:gs>
                <a:gs pos="100000">
                  <a:srgbClr val="F1D17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88900" dist="101600" dir="8100000" algn="tr" rotWithShape="0">
                <a:srgbClr val="000000">
                  <a:alpha val="3176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" name="صورة 36">
            <a:extLst>
              <a:ext uri="{FF2B5EF4-FFF2-40B4-BE49-F238E27FC236}">
                <a16:creationId xmlns:a16="http://schemas.microsoft.com/office/drawing/2014/main" id="{71E35273-0EFC-4796-9377-9F22606ED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168" y="781549"/>
            <a:ext cx="1257614" cy="535515"/>
          </a:xfrm>
          <a:prstGeom prst="rect">
            <a:avLst/>
          </a:prstGeom>
        </p:spPr>
      </p:pic>
      <p:grpSp>
        <p:nvGrpSpPr>
          <p:cNvPr id="49" name="مجموعة 48">
            <a:extLst>
              <a:ext uri="{FF2B5EF4-FFF2-40B4-BE49-F238E27FC236}">
                <a16:creationId xmlns:a16="http://schemas.microsoft.com/office/drawing/2014/main" id="{9A94948D-B356-4E0C-B18B-157DAE1438B7}"/>
              </a:ext>
            </a:extLst>
          </p:cNvPr>
          <p:cNvGrpSpPr/>
          <p:nvPr/>
        </p:nvGrpSpPr>
        <p:grpSpPr>
          <a:xfrm>
            <a:off x="3017458" y="232768"/>
            <a:ext cx="5688937" cy="956262"/>
            <a:chOff x="4227209" y="332478"/>
            <a:chExt cx="5643367" cy="956262"/>
          </a:xfrm>
        </p:grpSpPr>
        <p:sp>
          <p:nvSpPr>
            <p:cNvPr id="50" name="Google Shape;331;p29">
              <a:extLst>
                <a:ext uri="{FF2B5EF4-FFF2-40B4-BE49-F238E27FC236}">
                  <a16:creationId xmlns:a16="http://schemas.microsoft.com/office/drawing/2014/main" id="{EAF92197-4F0A-4DDD-88C8-61CEB64F8312}"/>
                </a:ext>
              </a:extLst>
            </p:cNvPr>
            <p:cNvSpPr/>
            <p:nvPr/>
          </p:nvSpPr>
          <p:spPr>
            <a:xfrm>
              <a:off x="4227209" y="332478"/>
              <a:ext cx="5643367" cy="956262"/>
            </a:xfrm>
            <a:custGeom>
              <a:avLst/>
              <a:gdLst/>
              <a:ahLst/>
              <a:cxnLst/>
              <a:rect l="l" t="t" r="r" b="b"/>
              <a:pathLst>
                <a:path w="6158864" h="1313907" extrusionOk="0">
                  <a:moveTo>
                    <a:pt x="6157913" y="205011"/>
                  </a:moveTo>
                  <a:cubicBezTo>
                    <a:pt x="6157913" y="205011"/>
                    <a:pt x="4492943" y="-197897"/>
                    <a:pt x="3078480" y="125953"/>
                  </a:cubicBezTo>
                  <a:cubicBezTo>
                    <a:pt x="1694498" y="443136"/>
                    <a:pt x="0" y="205011"/>
                    <a:pt x="0" y="205011"/>
                  </a:cubicBezTo>
                  <a:lnTo>
                    <a:pt x="678180" y="689833"/>
                  </a:lnTo>
                  <a:lnTo>
                    <a:pt x="0" y="1174656"/>
                  </a:lnTo>
                  <a:cubicBezTo>
                    <a:pt x="0" y="1174656"/>
                    <a:pt x="1691640" y="1477551"/>
                    <a:pt x="3079433" y="1189896"/>
                  </a:cubicBezTo>
                  <a:cubicBezTo>
                    <a:pt x="4495800" y="895573"/>
                    <a:pt x="6158865" y="1174656"/>
                    <a:pt x="6158865" y="1174656"/>
                  </a:cubicBezTo>
                  <a:lnTo>
                    <a:pt x="5480685" y="689833"/>
                  </a:lnTo>
                  <a:lnTo>
                    <a:pt x="6157913" y="2050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332;p29">
              <a:extLst>
                <a:ext uri="{FF2B5EF4-FFF2-40B4-BE49-F238E27FC236}">
                  <a16:creationId xmlns:a16="http://schemas.microsoft.com/office/drawing/2014/main" id="{4F69888C-8A55-4E80-9004-EC5CE46DC744}"/>
                </a:ext>
              </a:extLst>
            </p:cNvPr>
            <p:cNvGrpSpPr/>
            <p:nvPr/>
          </p:nvGrpSpPr>
          <p:grpSpPr>
            <a:xfrm>
              <a:off x="4449722" y="428649"/>
              <a:ext cx="5122321" cy="806920"/>
              <a:chOff x="3291839" y="2889884"/>
              <a:chExt cx="5590222" cy="1108711"/>
            </a:xfrm>
          </p:grpSpPr>
          <p:sp>
            <p:nvSpPr>
              <p:cNvPr id="53" name="Google Shape;333;p29">
                <a:extLst>
                  <a:ext uri="{FF2B5EF4-FFF2-40B4-BE49-F238E27FC236}">
                    <a16:creationId xmlns:a16="http://schemas.microsoft.com/office/drawing/2014/main" id="{6D8E7ECB-0882-48E4-BE7F-7C8B6A29295C}"/>
                  </a:ext>
                </a:extLst>
              </p:cNvPr>
              <p:cNvSpPr/>
              <p:nvPr/>
            </p:nvSpPr>
            <p:spPr>
              <a:xfrm>
                <a:off x="3448049" y="3092767"/>
                <a:ext cx="49530" cy="42862"/>
              </a:xfrm>
              <a:custGeom>
                <a:avLst/>
                <a:gdLst/>
                <a:ahLst/>
                <a:cxnLst/>
                <a:rect l="l" t="t" r="r" b="b"/>
                <a:pathLst>
                  <a:path w="49530" h="42862" extrusionOk="0">
                    <a:moveTo>
                      <a:pt x="35243" y="42863"/>
                    </a:moveTo>
                    <a:lnTo>
                      <a:pt x="0" y="15240"/>
                    </a:lnTo>
                    <a:lnTo>
                      <a:pt x="9525" y="0"/>
                    </a:lnTo>
                    <a:cubicBezTo>
                      <a:pt x="9525" y="0"/>
                      <a:pt x="21907" y="6668"/>
                      <a:pt x="49530" y="17145"/>
                    </a:cubicBezTo>
                    <a:lnTo>
                      <a:pt x="45720" y="28575"/>
                    </a:lnTo>
                    <a:lnTo>
                      <a:pt x="46673" y="29527"/>
                    </a:lnTo>
                    <a:lnTo>
                      <a:pt x="45720" y="31432"/>
                    </a:lnTo>
                    <a:lnTo>
                      <a:pt x="44768" y="35243"/>
                    </a:lnTo>
                    <a:cubicBezTo>
                      <a:pt x="44768" y="35243"/>
                      <a:pt x="43815" y="35243"/>
                      <a:pt x="43815" y="35243"/>
                    </a:cubicBezTo>
                    <a:lnTo>
                      <a:pt x="35243" y="428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334;p29">
                <a:extLst>
                  <a:ext uri="{FF2B5EF4-FFF2-40B4-BE49-F238E27FC236}">
                    <a16:creationId xmlns:a16="http://schemas.microsoft.com/office/drawing/2014/main" id="{5FC7C5BA-B05C-4FF9-A39A-B4EEACB650C9}"/>
                  </a:ext>
                </a:extLst>
              </p:cNvPr>
              <p:cNvSpPr/>
              <p:nvPr/>
            </p:nvSpPr>
            <p:spPr>
              <a:xfrm>
                <a:off x="3579494" y="2889884"/>
                <a:ext cx="5153977" cy="332422"/>
              </a:xfrm>
              <a:custGeom>
                <a:avLst/>
                <a:gdLst/>
                <a:ahLst/>
                <a:cxnLst/>
                <a:rect l="l" t="t" r="r" b="b"/>
                <a:pathLst>
                  <a:path w="5153977" h="332422" extrusionOk="0">
                    <a:moveTo>
                      <a:pt x="724852" y="332423"/>
                    </a:moveTo>
                    <a:lnTo>
                      <a:pt x="724852" y="314325"/>
                    </a:lnTo>
                    <a:lnTo>
                      <a:pt x="728663" y="314325"/>
                    </a:lnTo>
                    <a:cubicBezTo>
                      <a:pt x="757238" y="314325"/>
                      <a:pt x="785813" y="314325"/>
                      <a:pt x="815340" y="313373"/>
                    </a:cubicBezTo>
                    <a:lnTo>
                      <a:pt x="815340" y="331470"/>
                    </a:lnTo>
                    <a:cubicBezTo>
                      <a:pt x="785813" y="331470"/>
                      <a:pt x="756285" y="332423"/>
                      <a:pt x="727710" y="332423"/>
                    </a:cubicBezTo>
                    <a:lnTo>
                      <a:pt x="724852" y="332423"/>
                    </a:lnTo>
                    <a:close/>
                    <a:moveTo>
                      <a:pt x="633413" y="331470"/>
                    </a:moveTo>
                    <a:cubicBezTo>
                      <a:pt x="601980" y="330518"/>
                      <a:pt x="571500" y="330518"/>
                      <a:pt x="541973" y="328613"/>
                    </a:cubicBezTo>
                    <a:lnTo>
                      <a:pt x="542925" y="310515"/>
                    </a:lnTo>
                    <a:cubicBezTo>
                      <a:pt x="572453" y="311468"/>
                      <a:pt x="601980" y="312420"/>
                      <a:pt x="633413" y="313373"/>
                    </a:cubicBezTo>
                    <a:lnTo>
                      <a:pt x="633413" y="331470"/>
                    </a:lnTo>
                    <a:close/>
                    <a:moveTo>
                      <a:pt x="906780" y="329565"/>
                    </a:moveTo>
                    <a:lnTo>
                      <a:pt x="905827" y="311468"/>
                    </a:lnTo>
                    <a:cubicBezTo>
                      <a:pt x="935355" y="310515"/>
                      <a:pt x="965835" y="309563"/>
                      <a:pt x="996315" y="308610"/>
                    </a:cubicBezTo>
                    <a:lnTo>
                      <a:pt x="997268" y="326708"/>
                    </a:lnTo>
                    <a:cubicBezTo>
                      <a:pt x="966788" y="327660"/>
                      <a:pt x="936308" y="328613"/>
                      <a:pt x="906780" y="329565"/>
                    </a:cubicBezTo>
                    <a:close/>
                    <a:moveTo>
                      <a:pt x="451485" y="324803"/>
                    </a:moveTo>
                    <a:cubicBezTo>
                      <a:pt x="420053" y="322898"/>
                      <a:pt x="389572" y="320993"/>
                      <a:pt x="360997" y="318135"/>
                    </a:cubicBezTo>
                    <a:lnTo>
                      <a:pt x="362903" y="300038"/>
                    </a:lnTo>
                    <a:cubicBezTo>
                      <a:pt x="391478" y="301943"/>
                      <a:pt x="421958" y="304800"/>
                      <a:pt x="453390" y="306705"/>
                    </a:cubicBezTo>
                    <a:lnTo>
                      <a:pt x="451485" y="324803"/>
                    </a:lnTo>
                    <a:close/>
                    <a:moveTo>
                      <a:pt x="1088708" y="321945"/>
                    </a:moveTo>
                    <a:lnTo>
                      <a:pt x="1087755" y="303848"/>
                    </a:lnTo>
                    <a:cubicBezTo>
                      <a:pt x="1117283" y="301943"/>
                      <a:pt x="1147763" y="300038"/>
                      <a:pt x="1178243" y="298133"/>
                    </a:cubicBezTo>
                    <a:lnTo>
                      <a:pt x="1179195" y="316230"/>
                    </a:lnTo>
                    <a:cubicBezTo>
                      <a:pt x="1147763" y="318135"/>
                      <a:pt x="1118235" y="320040"/>
                      <a:pt x="1088708" y="321945"/>
                    </a:cubicBezTo>
                    <a:close/>
                    <a:moveTo>
                      <a:pt x="1269683" y="310515"/>
                    </a:moveTo>
                    <a:lnTo>
                      <a:pt x="1268730" y="292418"/>
                    </a:lnTo>
                    <a:cubicBezTo>
                      <a:pt x="1298258" y="290513"/>
                      <a:pt x="1328738" y="287655"/>
                      <a:pt x="1359218" y="284798"/>
                    </a:cubicBezTo>
                    <a:lnTo>
                      <a:pt x="1361123" y="302895"/>
                    </a:lnTo>
                    <a:cubicBezTo>
                      <a:pt x="1329690" y="305753"/>
                      <a:pt x="1299210" y="307658"/>
                      <a:pt x="1269683" y="310515"/>
                    </a:cubicBezTo>
                    <a:close/>
                    <a:moveTo>
                      <a:pt x="269558" y="309563"/>
                    </a:moveTo>
                    <a:cubicBezTo>
                      <a:pt x="238125" y="305753"/>
                      <a:pt x="207645" y="301943"/>
                      <a:pt x="179070" y="298133"/>
                    </a:cubicBezTo>
                    <a:lnTo>
                      <a:pt x="181928" y="280035"/>
                    </a:lnTo>
                    <a:cubicBezTo>
                      <a:pt x="210503" y="283845"/>
                      <a:pt x="240983" y="287655"/>
                      <a:pt x="271463" y="291465"/>
                    </a:cubicBezTo>
                    <a:lnTo>
                      <a:pt x="269558" y="309563"/>
                    </a:lnTo>
                    <a:close/>
                    <a:moveTo>
                      <a:pt x="1451610" y="294323"/>
                    </a:moveTo>
                    <a:lnTo>
                      <a:pt x="1449705" y="276225"/>
                    </a:lnTo>
                    <a:cubicBezTo>
                      <a:pt x="1479233" y="273368"/>
                      <a:pt x="1509713" y="270510"/>
                      <a:pt x="1540193" y="267653"/>
                    </a:cubicBezTo>
                    <a:lnTo>
                      <a:pt x="1542098" y="285750"/>
                    </a:lnTo>
                    <a:cubicBezTo>
                      <a:pt x="1510665" y="288608"/>
                      <a:pt x="1481138" y="292418"/>
                      <a:pt x="1451610" y="294323"/>
                    </a:cubicBezTo>
                    <a:close/>
                    <a:moveTo>
                      <a:pt x="89535" y="282893"/>
                    </a:moveTo>
                    <a:cubicBezTo>
                      <a:pt x="58103" y="277178"/>
                      <a:pt x="27623" y="270510"/>
                      <a:pt x="0" y="262890"/>
                    </a:cubicBezTo>
                    <a:lnTo>
                      <a:pt x="4763" y="245745"/>
                    </a:lnTo>
                    <a:cubicBezTo>
                      <a:pt x="32385" y="252413"/>
                      <a:pt x="61913" y="259080"/>
                      <a:pt x="93345" y="264795"/>
                    </a:cubicBezTo>
                    <a:lnTo>
                      <a:pt x="89535" y="282893"/>
                    </a:lnTo>
                    <a:close/>
                    <a:moveTo>
                      <a:pt x="1632585" y="276225"/>
                    </a:moveTo>
                    <a:lnTo>
                      <a:pt x="1630680" y="258128"/>
                    </a:lnTo>
                    <a:cubicBezTo>
                      <a:pt x="1660208" y="255270"/>
                      <a:pt x="1690688" y="251460"/>
                      <a:pt x="1721168" y="247650"/>
                    </a:cubicBezTo>
                    <a:lnTo>
                      <a:pt x="1723073" y="265748"/>
                    </a:lnTo>
                    <a:cubicBezTo>
                      <a:pt x="1691640" y="269558"/>
                      <a:pt x="1662113" y="273368"/>
                      <a:pt x="1632585" y="276225"/>
                    </a:cubicBezTo>
                    <a:close/>
                    <a:moveTo>
                      <a:pt x="1812608" y="255270"/>
                    </a:moveTo>
                    <a:lnTo>
                      <a:pt x="1810703" y="237173"/>
                    </a:lnTo>
                    <a:cubicBezTo>
                      <a:pt x="1840230" y="233363"/>
                      <a:pt x="1870710" y="229553"/>
                      <a:pt x="1901190" y="225742"/>
                    </a:cubicBezTo>
                    <a:lnTo>
                      <a:pt x="1904048" y="243840"/>
                    </a:lnTo>
                    <a:cubicBezTo>
                      <a:pt x="1872615" y="247650"/>
                      <a:pt x="1842135" y="251460"/>
                      <a:pt x="1812608" y="255270"/>
                    </a:cubicBezTo>
                    <a:close/>
                    <a:moveTo>
                      <a:pt x="1993583" y="230505"/>
                    </a:moveTo>
                    <a:lnTo>
                      <a:pt x="1990725" y="212408"/>
                    </a:lnTo>
                    <a:cubicBezTo>
                      <a:pt x="2020253" y="208598"/>
                      <a:pt x="2050733" y="203835"/>
                      <a:pt x="2080260" y="200025"/>
                    </a:cubicBezTo>
                    <a:lnTo>
                      <a:pt x="2083118" y="218123"/>
                    </a:lnTo>
                    <a:cubicBezTo>
                      <a:pt x="2052637" y="222885"/>
                      <a:pt x="2023110" y="226695"/>
                      <a:pt x="1993583" y="230505"/>
                    </a:cubicBezTo>
                    <a:close/>
                    <a:moveTo>
                      <a:pt x="2173605" y="204788"/>
                    </a:moveTo>
                    <a:lnTo>
                      <a:pt x="2170748" y="186690"/>
                    </a:lnTo>
                    <a:cubicBezTo>
                      <a:pt x="2200275" y="181928"/>
                      <a:pt x="2229803" y="177165"/>
                      <a:pt x="2260283" y="172403"/>
                    </a:cubicBezTo>
                    <a:lnTo>
                      <a:pt x="2263140" y="190500"/>
                    </a:lnTo>
                    <a:cubicBezTo>
                      <a:pt x="2232660" y="195263"/>
                      <a:pt x="2203133" y="200025"/>
                      <a:pt x="2173605" y="204788"/>
                    </a:cubicBezTo>
                    <a:close/>
                    <a:moveTo>
                      <a:pt x="2352675" y="176213"/>
                    </a:moveTo>
                    <a:lnTo>
                      <a:pt x="2349818" y="158115"/>
                    </a:lnTo>
                    <a:cubicBezTo>
                      <a:pt x="2373630" y="154305"/>
                      <a:pt x="2397443" y="150495"/>
                      <a:pt x="2421255" y="146685"/>
                    </a:cubicBezTo>
                    <a:lnTo>
                      <a:pt x="2438400" y="143828"/>
                    </a:lnTo>
                    <a:lnTo>
                      <a:pt x="2443163" y="161925"/>
                    </a:lnTo>
                    <a:lnTo>
                      <a:pt x="2425065" y="164783"/>
                    </a:lnTo>
                    <a:cubicBezTo>
                      <a:pt x="2400300" y="168593"/>
                      <a:pt x="2376488" y="172403"/>
                      <a:pt x="2352675" y="176213"/>
                    </a:cubicBezTo>
                    <a:close/>
                    <a:moveTo>
                      <a:pt x="2532698" y="146685"/>
                    </a:moveTo>
                    <a:lnTo>
                      <a:pt x="2529840" y="128588"/>
                    </a:lnTo>
                    <a:cubicBezTo>
                      <a:pt x="2560320" y="123825"/>
                      <a:pt x="2589848" y="119063"/>
                      <a:pt x="2619375" y="114300"/>
                    </a:cubicBezTo>
                    <a:lnTo>
                      <a:pt x="2622233" y="132398"/>
                    </a:lnTo>
                    <a:cubicBezTo>
                      <a:pt x="2592705" y="137160"/>
                      <a:pt x="2562225" y="141923"/>
                      <a:pt x="2532698" y="146685"/>
                    </a:cubicBezTo>
                    <a:close/>
                    <a:moveTo>
                      <a:pt x="5150168" y="127635"/>
                    </a:moveTo>
                    <a:cubicBezTo>
                      <a:pt x="5122545" y="120968"/>
                      <a:pt x="5093018" y="114300"/>
                      <a:pt x="5061585" y="107633"/>
                    </a:cubicBezTo>
                    <a:lnTo>
                      <a:pt x="5065395" y="89535"/>
                    </a:lnTo>
                    <a:cubicBezTo>
                      <a:pt x="5096828" y="96203"/>
                      <a:pt x="5126355" y="102870"/>
                      <a:pt x="5153978" y="109538"/>
                    </a:cubicBezTo>
                    <a:lnTo>
                      <a:pt x="5150168" y="127635"/>
                    </a:lnTo>
                    <a:close/>
                    <a:moveTo>
                      <a:pt x="2711768" y="120015"/>
                    </a:moveTo>
                    <a:lnTo>
                      <a:pt x="2708910" y="101918"/>
                    </a:lnTo>
                    <a:cubicBezTo>
                      <a:pt x="2739390" y="97155"/>
                      <a:pt x="2768918" y="93345"/>
                      <a:pt x="2799398" y="89535"/>
                    </a:cubicBezTo>
                    <a:lnTo>
                      <a:pt x="2802255" y="107633"/>
                    </a:lnTo>
                    <a:cubicBezTo>
                      <a:pt x="2771775" y="111443"/>
                      <a:pt x="2742248" y="115253"/>
                      <a:pt x="2711768" y="120015"/>
                    </a:cubicBezTo>
                    <a:close/>
                    <a:moveTo>
                      <a:pt x="2891790" y="95250"/>
                    </a:moveTo>
                    <a:lnTo>
                      <a:pt x="2889885" y="77153"/>
                    </a:lnTo>
                    <a:cubicBezTo>
                      <a:pt x="2920365" y="73343"/>
                      <a:pt x="2950845" y="69533"/>
                      <a:pt x="2980373" y="65723"/>
                    </a:cubicBezTo>
                    <a:lnTo>
                      <a:pt x="2982278" y="83820"/>
                    </a:lnTo>
                    <a:cubicBezTo>
                      <a:pt x="2952750" y="87630"/>
                      <a:pt x="2922270" y="91440"/>
                      <a:pt x="2891790" y="95250"/>
                    </a:cubicBezTo>
                    <a:close/>
                    <a:moveTo>
                      <a:pt x="4973003" y="90488"/>
                    </a:moveTo>
                    <a:cubicBezTo>
                      <a:pt x="4945380" y="85725"/>
                      <a:pt x="4914900" y="80963"/>
                      <a:pt x="4883468" y="75248"/>
                    </a:cubicBezTo>
                    <a:lnTo>
                      <a:pt x="4886325" y="57150"/>
                    </a:lnTo>
                    <a:cubicBezTo>
                      <a:pt x="4918710" y="61913"/>
                      <a:pt x="4948238" y="66675"/>
                      <a:pt x="4975860" y="72390"/>
                    </a:cubicBezTo>
                    <a:lnTo>
                      <a:pt x="4973003" y="90488"/>
                    </a:lnTo>
                    <a:close/>
                    <a:moveTo>
                      <a:pt x="3072765" y="74295"/>
                    </a:moveTo>
                    <a:lnTo>
                      <a:pt x="3070860" y="56197"/>
                    </a:lnTo>
                    <a:cubicBezTo>
                      <a:pt x="3101340" y="52388"/>
                      <a:pt x="3131820" y="49530"/>
                      <a:pt x="3161348" y="46672"/>
                    </a:cubicBezTo>
                    <a:lnTo>
                      <a:pt x="3163253" y="64770"/>
                    </a:lnTo>
                    <a:cubicBezTo>
                      <a:pt x="3132773" y="67628"/>
                      <a:pt x="3103245" y="70485"/>
                      <a:pt x="3072765" y="74295"/>
                    </a:cubicBezTo>
                    <a:close/>
                    <a:moveTo>
                      <a:pt x="4792980" y="62865"/>
                    </a:moveTo>
                    <a:cubicBezTo>
                      <a:pt x="4764405" y="59055"/>
                      <a:pt x="4733925" y="55245"/>
                      <a:pt x="4702493" y="52388"/>
                    </a:cubicBezTo>
                    <a:lnTo>
                      <a:pt x="4704398" y="34290"/>
                    </a:lnTo>
                    <a:cubicBezTo>
                      <a:pt x="4735830" y="38100"/>
                      <a:pt x="4766310" y="41910"/>
                      <a:pt x="4794885" y="44768"/>
                    </a:cubicBezTo>
                    <a:lnTo>
                      <a:pt x="4792980" y="62865"/>
                    </a:lnTo>
                    <a:close/>
                    <a:moveTo>
                      <a:pt x="3252788" y="55245"/>
                    </a:moveTo>
                    <a:lnTo>
                      <a:pt x="3250883" y="37147"/>
                    </a:lnTo>
                    <a:cubicBezTo>
                      <a:pt x="3281363" y="34290"/>
                      <a:pt x="3311843" y="31433"/>
                      <a:pt x="3341370" y="29528"/>
                    </a:cubicBezTo>
                    <a:lnTo>
                      <a:pt x="3343275" y="47625"/>
                    </a:lnTo>
                    <a:cubicBezTo>
                      <a:pt x="3313748" y="50483"/>
                      <a:pt x="3283268" y="52388"/>
                      <a:pt x="3252788" y="55245"/>
                    </a:cubicBezTo>
                    <a:close/>
                    <a:moveTo>
                      <a:pt x="4612958" y="42863"/>
                    </a:moveTo>
                    <a:cubicBezTo>
                      <a:pt x="4583430" y="40005"/>
                      <a:pt x="4553903" y="37147"/>
                      <a:pt x="4522470" y="35243"/>
                    </a:cubicBezTo>
                    <a:lnTo>
                      <a:pt x="4523423" y="17145"/>
                    </a:lnTo>
                    <a:cubicBezTo>
                      <a:pt x="4554855" y="20003"/>
                      <a:pt x="4585335" y="21908"/>
                      <a:pt x="4613910" y="24765"/>
                    </a:cubicBezTo>
                    <a:lnTo>
                      <a:pt x="4612958" y="42863"/>
                    </a:lnTo>
                    <a:close/>
                    <a:moveTo>
                      <a:pt x="3433763" y="40958"/>
                    </a:moveTo>
                    <a:lnTo>
                      <a:pt x="3432810" y="22860"/>
                    </a:lnTo>
                    <a:cubicBezTo>
                      <a:pt x="3463290" y="20955"/>
                      <a:pt x="3493770" y="18098"/>
                      <a:pt x="3523298" y="17145"/>
                    </a:cubicBezTo>
                    <a:lnTo>
                      <a:pt x="3524250" y="35243"/>
                    </a:lnTo>
                    <a:cubicBezTo>
                      <a:pt x="3494723" y="36195"/>
                      <a:pt x="3464243" y="38100"/>
                      <a:pt x="3433763" y="40958"/>
                    </a:cubicBezTo>
                    <a:close/>
                    <a:moveTo>
                      <a:pt x="3615690" y="29528"/>
                    </a:moveTo>
                    <a:lnTo>
                      <a:pt x="3614738" y="11430"/>
                    </a:lnTo>
                    <a:cubicBezTo>
                      <a:pt x="3645218" y="9525"/>
                      <a:pt x="3675698" y="8573"/>
                      <a:pt x="3705225" y="6668"/>
                    </a:cubicBezTo>
                    <a:lnTo>
                      <a:pt x="3706178" y="24765"/>
                    </a:lnTo>
                    <a:cubicBezTo>
                      <a:pt x="3676650" y="25718"/>
                      <a:pt x="3646170" y="27623"/>
                      <a:pt x="3615690" y="29528"/>
                    </a:cubicBezTo>
                    <a:close/>
                    <a:moveTo>
                      <a:pt x="4431983" y="28575"/>
                    </a:moveTo>
                    <a:cubicBezTo>
                      <a:pt x="4402455" y="26670"/>
                      <a:pt x="4371975" y="24765"/>
                      <a:pt x="4341495" y="23813"/>
                    </a:cubicBezTo>
                    <a:lnTo>
                      <a:pt x="4342448" y="5715"/>
                    </a:lnTo>
                    <a:cubicBezTo>
                      <a:pt x="4373880" y="6668"/>
                      <a:pt x="4403408" y="8573"/>
                      <a:pt x="4432935" y="10478"/>
                    </a:cubicBezTo>
                    <a:lnTo>
                      <a:pt x="4431983" y="28575"/>
                    </a:lnTo>
                    <a:close/>
                    <a:moveTo>
                      <a:pt x="3796665" y="20955"/>
                    </a:moveTo>
                    <a:lnTo>
                      <a:pt x="3795713" y="2858"/>
                    </a:lnTo>
                    <a:cubicBezTo>
                      <a:pt x="3826193" y="1905"/>
                      <a:pt x="3856673" y="953"/>
                      <a:pt x="3887153" y="953"/>
                    </a:cubicBezTo>
                    <a:lnTo>
                      <a:pt x="3887153" y="19050"/>
                    </a:lnTo>
                    <a:cubicBezTo>
                      <a:pt x="3857625" y="20003"/>
                      <a:pt x="3827145" y="20003"/>
                      <a:pt x="3796665" y="20955"/>
                    </a:cubicBezTo>
                    <a:close/>
                    <a:moveTo>
                      <a:pt x="4251008" y="20955"/>
                    </a:moveTo>
                    <a:cubicBezTo>
                      <a:pt x="4221480" y="20003"/>
                      <a:pt x="4191000" y="19050"/>
                      <a:pt x="4160520" y="19050"/>
                    </a:cubicBezTo>
                    <a:lnTo>
                      <a:pt x="4160520" y="953"/>
                    </a:lnTo>
                    <a:cubicBezTo>
                      <a:pt x="4191953" y="1905"/>
                      <a:pt x="4221480" y="1905"/>
                      <a:pt x="4251960" y="2858"/>
                    </a:cubicBezTo>
                    <a:lnTo>
                      <a:pt x="4251008" y="20955"/>
                    </a:lnTo>
                    <a:close/>
                    <a:moveTo>
                      <a:pt x="3978593" y="18098"/>
                    </a:moveTo>
                    <a:lnTo>
                      <a:pt x="3978593" y="0"/>
                    </a:lnTo>
                    <a:cubicBezTo>
                      <a:pt x="3999548" y="0"/>
                      <a:pt x="4019550" y="0"/>
                      <a:pt x="4039553" y="0"/>
                    </a:cubicBezTo>
                    <a:lnTo>
                      <a:pt x="4070033" y="0"/>
                    </a:lnTo>
                    <a:lnTo>
                      <a:pt x="4070033" y="18098"/>
                    </a:lnTo>
                    <a:lnTo>
                      <a:pt x="4039553" y="18098"/>
                    </a:lnTo>
                    <a:cubicBezTo>
                      <a:pt x="4018598" y="17145"/>
                      <a:pt x="3998595" y="18098"/>
                      <a:pt x="3978593" y="180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335;p29">
                <a:extLst>
                  <a:ext uri="{FF2B5EF4-FFF2-40B4-BE49-F238E27FC236}">
                    <a16:creationId xmlns:a16="http://schemas.microsoft.com/office/drawing/2014/main" id="{27BA40E2-E6A0-4BFF-9032-7FEB76AE9BDB}"/>
                  </a:ext>
                </a:extLst>
              </p:cNvPr>
              <p:cNvSpPr/>
              <p:nvPr/>
            </p:nvSpPr>
            <p:spPr>
              <a:xfrm>
                <a:off x="8817292" y="3024187"/>
                <a:ext cx="64769" cy="55244"/>
              </a:xfrm>
              <a:custGeom>
                <a:avLst/>
                <a:gdLst/>
                <a:ahLst/>
                <a:cxnLst/>
                <a:rect l="l" t="t" r="r" b="b"/>
                <a:pathLst>
                  <a:path w="64769" h="55244" extrusionOk="0">
                    <a:moveTo>
                      <a:pt x="13335" y="55245"/>
                    </a:moveTo>
                    <a:lnTo>
                      <a:pt x="2857" y="40005"/>
                    </a:lnTo>
                    <a:lnTo>
                      <a:pt x="25718" y="24765"/>
                    </a:lnTo>
                    <a:cubicBezTo>
                      <a:pt x="19050" y="22860"/>
                      <a:pt x="10477" y="20003"/>
                      <a:pt x="0" y="17145"/>
                    </a:cubicBezTo>
                    <a:lnTo>
                      <a:pt x="4763" y="0"/>
                    </a:lnTo>
                    <a:cubicBezTo>
                      <a:pt x="33338" y="8572"/>
                      <a:pt x="47625" y="14288"/>
                      <a:pt x="48577" y="14288"/>
                    </a:cubicBezTo>
                    <a:lnTo>
                      <a:pt x="64770" y="20003"/>
                    </a:lnTo>
                    <a:lnTo>
                      <a:pt x="13335" y="552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336;p29">
                <a:extLst>
                  <a:ext uri="{FF2B5EF4-FFF2-40B4-BE49-F238E27FC236}">
                    <a16:creationId xmlns:a16="http://schemas.microsoft.com/office/drawing/2014/main" id="{EAFF9779-C336-46C7-AD48-16CA80DE4627}"/>
                  </a:ext>
                </a:extLst>
              </p:cNvPr>
              <p:cNvSpPr/>
              <p:nvPr/>
            </p:nvSpPr>
            <p:spPr>
              <a:xfrm>
                <a:off x="8414384" y="3111817"/>
                <a:ext cx="348614" cy="249555"/>
              </a:xfrm>
              <a:custGeom>
                <a:avLst/>
                <a:gdLst/>
                <a:ahLst/>
                <a:cxnLst/>
                <a:rect l="l" t="t" r="r" b="b"/>
                <a:pathLst>
                  <a:path w="348614" h="249555" extrusionOk="0">
                    <a:moveTo>
                      <a:pt x="10477" y="249555"/>
                    </a:moveTo>
                    <a:lnTo>
                      <a:pt x="0" y="234315"/>
                    </a:lnTo>
                    <a:lnTo>
                      <a:pt x="67627" y="187643"/>
                    </a:lnTo>
                    <a:lnTo>
                      <a:pt x="78105" y="202883"/>
                    </a:lnTo>
                    <a:lnTo>
                      <a:pt x="10477" y="249555"/>
                    </a:lnTo>
                    <a:close/>
                    <a:moveTo>
                      <a:pt x="145732" y="156210"/>
                    </a:moveTo>
                    <a:lnTo>
                      <a:pt x="135255" y="140970"/>
                    </a:lnTo>
                    <a:lnTo>
                      <a:pt x="202882" y="94297"/>
                    </a:lnTo>
                    <a:lnTo>
                      <a:pt x="213360" y="109538"/>
                    </a:lnTo>
                    <a:lnTo>
                      <a:pt x="145732" y="156210"/>
                    </a:lnTo>
                    <a:close/>
                    <a:moveTo>
                      <a:pt x="280988" y="61913"/>
                    </a:moveTo>
                    <a:lnTo>
                      <a:pt x="270510" y="46672"/>
                    </a:lnTo>
                    <a:lnTo>
                      <a:pt x="338138" y="0"/>
                    </a:lnTo>
                    <a:lnTo>
                      <a:pt x="348615" y="15240"/>
                    </a:lnTo>
                    <a:lnTo>
                      <a:pt x="280988" y="619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337;p29">
                <a:extLst>
                  <a:ext uri="{FF2B5EF4-FFF2-40B4-BE49-F238E27FC236}">
                    <a16:creationId xmlns:a16="http://schemas.microsoft.com/office/drawing/2014/main" id="{7918C924-7AC4-4992-BDD1-E8A635B0FEE9}"/>
                  </a:ext>
                </a:extLst>
              </p:cNvPr>
              <p:cNvSpPr/>
              <p:nvPr/>
            </p:nvSpPr>
            <p:spPr>
              <a:xfrm>
                <a:off x="8301037" y="3393757"/>
                <a:ext cx="56197" cy="71437"/>
              </a:xfrm>
              <a:custGeom>
                <a:avLst/>
                <a:gdLst/>
                <a:ahLst/>
                <a:cxnLst/>
                <a:rect l="l" t="t" r="r" b="b"/>
                <a:pathLst>
                  <a:path w="56197" h="71437" extrusionOk="0">
                    <a:moveTo>
                      <a:pt x="39052" y="71438"/>
                    </a:moveTo>
                    <a:lnTo>
                      <a:pt x="0" y="31432"/>
                    </a:lnTo>
                    <a:lnTo>
                      <a:pt x="45720" y="0"/>
                    </a:lnTo>
                    <a:lnTo>
                      <a:pt x="56198" y="14288"/>
                    </a:lnTo>
                    <a:lnTo>
                      <a:pt x="27623" y="34290"/>
                    </a:lnTo>
                    <a:lnTo>
                      <a:pt x="51435" y="590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338;p29">
                <a:extLst>
                  <a:ext uri="{FF2B5EF4-FFF2-40B4-BE49-F238E27FC236}">
                    <a16:creationId xmlns:a16="http://schemas.microsoft.com/office/drawing/2014/main" id="{CCF70A98-A7C4-49EC-A7CA-206DCDB0A94D}"/>
                  </a:ext>
                </a:extLst>
              </p:cNvPr>
              <p:cNvSpPr/>
              <p:nvPr/>
            </p:nvSpPr>
            <p:spPr>
              <a:xfrm>
                <a:off x="8399144" y="3513772"/>
                <a:ext cx="193357" cy="194310"/>
              </a:xfrm>
              <a:custGeom>
                <a:avLst/>
                <a:gdLst/>
                <a:ahLst/>
                <a:cxnLst/>
                <a:rect l="l" t="t" r="r" b="b"/>
                <a:pathLst>
                  <a:path w="193357" h="194310" extrusionOk="0">
                    <a:moveTo>
                      <a:pt x="180023" y="194310"/>
                    </a:moveTo>
                    <a:lnTo>
                      <a:pt x="120015" y="133350"/>
                    </a:lnTo>
                    <a:lnTo>
                      <a:pt x="133350" y="120967"/>
                    </a:lnTo>
                    <a:lnTo>
                      <a:pt x="193357" y="181927"/>
                    </a:lnTo>
                    <a:lnTo>
                      <a:pt x="180023" y="194310"/>
                    </a:lnTo>
                    <a:close/>
                    <a:moveTo>
                      <a:pt x="60007" y="73342"/>
                    </a:moveTo>
                    <a:lnTo>
                      <a:pt x="0" y="12382"/>
                    </a:lnTo>
                    <a:lnTo>
                      <a:pt x="13335" y="0"/>
                    </a:lnTo>
                    <a:lnTo>
                      <a:pt x="73343" y="60960"/>
                    </a:lnTo>
                    <a:lnTo>
                      <a:pt x="60007" y="733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339;p29">
                <a:extLst>
                  <a:ext uri="{FF2B5EF4-FFF2-40B4-BE49-F238E27FC236}">
                    <a16:creationId xmlns:a16="http://schemas.microsoft.com/office/drawing/2014/main" id="{BB21CB9F-70AC-4862-B4CD-E40CC39F008D}"/>
                  </a:ext>
                </a:extLst>
              </p:cNvPr>
              <p:cNvSpPr/>
              <p:nvPr/>
            </p:nvSpPr>
            <p:spPr>
              <a:xfrm>
                <a:off x="8631554" y="3756660"/>
                <a:ext cx="7334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73342" h="54292" extrusionOk="0">
                    <a:moveTo>
                      <a:pt x="73343" y="54292"/>
                    </a:moveTo>
                    <a:lnTo>
                      <a:pt x="43815" y="47625"/>
                    </a:lnTo>
                    <a:cubicBezTo>
                      <a:pt x="43815" y="47625"/>
                      <a:pt x="28575" y="44767"/>
                      <a:pt x="0" y="39052"/>
                    </a:cubicBezTo>
                    <a:lnTo>
                      <a:pt x="2857" y="20955"/>
                    </a:lnTo>
                    <a:cubicBezTo>
                      <a:pt x="8572" y="21907"/>
                      <a:pt x="13335" y="22860"/>
                      <a:pt x="18097" y="23813"/>
                    </a:cubicBezTo>
                    <a:lnTo>
                      <a:pt x="6668" y="12382"/>
                    </a:lnTo>
                    <a:lnTo>
                      <a:pt x="20002" y="0"/>
                    </a:lnTo>
                    <a:lnTo>
                      <a:pt x="73343" y="542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340;p29">
                <a:extLst>
                  <a:ext uri="{FF2B5EF4-FFF2-40B4-BE49-F238E27FC236}">
                    <a16:creationId xmlns:a16="http://schemas.microsoft.com/office/drawing/2014/main" id="{CECD3891-320F-41DC-8EED-0EAF45249212}"/>
                  </a:ext>
                </a:extLst>
              </p:cNvPr>
              <p:cNvSpPr/>
              <p:nvPr/>
            </p:nvSpPr>
            <p:spPr>
              <a:xfrm>
                <a:off x="3444239" y="3686175"/>
                <a:ext cx="5102542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5102542" h="312420" extrusionOk="0">
                    <a:moveTo>
                      <a:pt x="1160145" y="312420"/>
                    </a:moveTo>
                    <a:cubicBezTo>
                      <a:pt x="1132523" y="312420"/>
                      <a:pt x="1104900" y="312420"/>
                      <a:pt x="1077278" y="312420"/>
                    </a:cubicBezTo>
                    <a:lnTo>
                      <a:pt x="1077278" y="294323"/>
                    </a:lnTo>
                    <a:cubicBezTo>
                      <a:pt x="1104900" y="294323"/>
                      <a:pt x="1131570" y="294323"/>
                      <a:pt x="1160145" y="294323"/>
                    </a:cubicBezTo>
                    <a:lnTo>
                      <a:pt x="1167765" y="294323"/>
                    </a:lnTo>
                    <a:lnTo>
                      <a:pt x="1167765" y="312420"/>
                    </a:lnTo>
                    <a:lnTo>
                      <a:pt x="1160145" y="312420"/>
                    </a:lnTo>
                    <a:close/>
                    <a:moveTo>
                      <a:pt x="1257300" y="311467"/>
                    </a:moveTo>
                    <a:lnTo>
                      <a:pt x="1257300" y="293370"/>
                    </a:lnTo>
                    <a:cubicBezTo>
                      <a:pt x="1286828" y="293370"/>
                      <a:pt x="1317308" y="292417"/>
                      <a:pt x="1346835" y="291465"/>
                    </a:cubicBezTo>
                    <a:lnTo>
                      <a:pt x="1346835" y="309563"/>
                    </a:lnTo>
                    <a:cubicBezTo>
                      <a:pt x="1317308" y="310515"/>
                      <a:pt x="1286828" y="311467"/>
                      <a:pt x="1257300" y="311467"/>
                    </a:cubicBezTo>
                    <a:close/>
                    <a:moveTo>
                      <a:pt x="986790" y="310515"/>
                    </a:moveTo>
                    <a:cubicBezTo>
                      <a:pt x="956310" y="309563"/>
                      <a:pt x="926782" y="308610"/>
                      <a:pt x="897255" y="308610"/>
                    </a:cubicBezTo>
                    <a:lnTo>
                      <a:pt x="898207" y="290513"/>
                    </a:lnTo>
                    <a:cubicBezTo>
                      <a:pt x="927735" y="291465"/>
                      <a:pt x="957263" y="292417"/>
                      <a:pt x="987743" y="292417"/>
                    </a:cubicBezTo>
                    <a:lnTo>
                      <a:pt x="986790" y="310515"/>
                    </a:lnTo>
                    <a:close/>
                    <a:moveTo>
                      <a:pt x="1437323" y="307658"/>
                    </a:moveTo>
                    <a:lnTo>
                      <a:pt x="1436370" y="289560"/>
                    </a:lnTo>
                    <a:cubicBezTo>
                      <a:pt x="1465898" y="288608"/>
                      <a:pt x="1496378" y="287655"/>
                      <a:pt x="1525905" y="285750"/>
                    </a:cubicBezTo>
                    <a:lnTo>
                      <a:pt x="1526858" y="303848"/>
                    </a:lnTo>
                    <a:cubicBezTo>
                      <a:pt x="1496378" y="304800"/>
                      <a:pt x="1466850" y="306705"/>
                      <a:pt x="1437323" y="307658"/>
                    </a:cubicBezTo>
                    <a:close/>
                    <a:moveTo>
                      <a:pt x="806768" y="304800"/>
                    </a:moveTo>
                    <a:cubicBezTo>
                      <a:pt x="776288" y="303848"/>
                      <a:pt x="745808" y="301942"/>
                      <a:pt x="717233" y="300038"/>
                    </a:cubicBezTo>
                    <a:lnTo>
                      <a:pt x="718185" y="281940"/>
                    </a:lnTo>
                    <a:cubicBezTo>
                      <a:pt x="747713" y="283845"/>
                      <a:pt x="777240" y="284798"/>
                      <a:pt x="807720" y="285750"/>
                    </a:cubicBezTo>
                    <a:lnTo>
                      <a:pt x="806768" y="304800"/>
                    </a:lnTo>
                    <a:close/>
                    <a:moveTo>
                      <a:pt x="1617345" y="299085"/>
                    </a:moveTo>
                    <a:lnTo>
                      <a:pt x="1616393" y="280988"/>
                    </a:lnTo>
                    <a:cubicBezTo>
                      <a:pt x="1645920" y="279083"/>
                      <a:pt x="1676400" y="277178"/>
                      <a:pt x="1705928" y="275273"/>
                    </a:cubicBezTo>
                    <a:lnTo>
                      <a:pt x="1706880" y="293370"/>
                    </a:lnTo>
                    <a:cubicBezTo>
                      <a:pt x="1676400" y="295275"/>
                      <a:pt x="1646873" y="297180"/>
                      <a:pt x="1617345" y="299085"/>
                    </a:cubicBezTo>
                    <a:close/>
                    <a:moveTo>
                      <a:pt x="627698" y="295275"/>
                    </a:moveTo>
                    <a:cubicBezTo>
                      <a:pt x="597218" y="293370"/>
                      <a:pt x="566738" y="291465"/>
                      <a:pt x="538163" y="288608"/>
                    </a:cubicBezTo>
                    <a:lnTo>
                      <a:pt x="539115" y="270510"/>
                    </a:lnTo>
                    <a:cubicBezTo>
                      <a:pt x="568643" y="272415"/>
                      <a:pt x="598170" y="274320"/>
                      <a:pt x="628650" y="277178"/>
                    </a:cubicBezTo>
                    <a:lnTo>
                      <a:pt x="627698" y="295275"/>
                    </a:lnTo>
                    <a:close/>
                    <a:moveTo>
                      <a:pt x="1796415" y="286703"/>
                    </a:moveTo>
                    <a:lnTo>
                      <a:pt x="1794510" y="268605"/>
                    </a:lnTo>
                    <a:cubicBezTo>
                      <a:pt x="1824038" y="265748"/>
                      <a:pt x="1853565" y="263842"/>
                      <a:pt x="1884045" y="260985"/>
                    </a:cubicBezTo>
                    <a:lnTo>
                      <a:pt x="1885950" y="279083"/>
                    </a:lnTo>
                    <a:cubicBezTo>
                      <a:pt x="1856423" y="281940"/>
                      <a:pt x="1825943" y="283845"/>
                      <a:pt x="1796415" y="286703"/>
                    </a:cubicBezTo>
                    <a:close/>
                    <a:moveTo>
                      <a:pt x="447675" y="281940"/>
                    </a:moveTo>
                    <a:cubicBezTo>
                      <a:pt x="417195" y="279083"/>
                      <a:pt x="386715" y="276225"/>
                      <a:pt x="358140" y="273367"/>
                    </a:cubicBezTo>
                    <a:lnTo>
                      <a:pt x="360045" y="255270"/>
                    </a:lnTo>
                    <a:cubicBezTo>
                      <a:pt x="388620" y="258127"/>
                      <a:pt x="419100" y="260985"/>
                      <a:pt x="449580" y="263842"/>
                    </a:cubicBezTo>
                    <a:lnTo>
                      <a:pt x="447675" y="281940"/>
                    </a:lnTo>
                    <a:close/>
                    <a:moveTo>
                      <a:pt x="1975485" y="269558"/>
                    </a:moveTo>
                    <a:lnTo>
                      <a:pt x="1973580" y="251460"/>
                    </a:lnTo>
                    <a:cubicBezTo>
                      <a:pt x="2003108" y="248602"/>
                      <a:pt x="2032635" y="244792"/>
                      <a:pt x="2063115" y="240983"/>
                    </a:cubicBezTo>
                    <a:lnTo>
                      <a:pt x="2065020" y="259080"/>
                    </a:lnTo>
                    <a:cubicBezTo>
                      <a:pt x="2035492" y="262890"/>
                      <a:pt x="2005965" y="266700"/>
                      <a:pt x="1975485" y="269558"/>
                    </a:cubicBezTo>
                    <a:close/>
                    <a:moveTo>
                      <a:pt x="268605" y="263842"/>
                    </a:moveTo>
                    <a:cubicBezTo>
                      <a:pt x="237173" y="260033"/>
                      <a:pt x="207645" y="257175"/>
                      <a:pt x="179070" y="253365"/>
                    </a:cubicBezTo>
                    <a:lnTo>
                      <a:pt x="180975" y="235267"/>
                    </a:lnTo>
                    <a:cubicBezTo>
                      <a:pt x="208598" y="239077"/>
                      <a:pt x="239077" y="241935"/>
                      <a:pt x="270510" y="245745"/>
                    </a:cubicBezTo>
                    <a:lnTo>
                      <a:pt x="268605" y="263842"/>
                    </a:lnTo>
                    <a:close/>
                    <a:moveTo>
                      <a:pt x="2154555" y="248602"/>
                    </a:moveTo>
                    <a:lnTo>
                      <a:pt x="2152650" y="230505"/>
                    </a:lnTo>
                    <a:cubicBezTo>
                      <a:pt x="2182178" y="226695"/>
                      <a:pt x="2211705" y="222885"/>
                      <a:pt x="2241233" y="218123"/>
                    </a:cubicBezTo>
                    <a:lnTo>
                      <a:pt x="2244090" y="236220"/>
                    </a:lnTo>
                    <a:cubicBezTo>
                      <a:pt x="2213610" y="240030"/>
                      <a:pt x="2184083" y="244792"/>
                      <a:pt x="2154555" y="248602"/>
                    </a:cubicBezTo>
                    <a:close/>
                    <a:moveTo>
                      <a:pt x="89535" y="241935"/>
                    </a:moveTo>
                    <a:cubicBezTo>
                      <a:pt x="56198" y="237173"/>
                      <a:pt x="26670" y="233363"/>
                      <a:pt x="0" y="229552"/>
                    </a:cubicBezTo>
                    <a:lnTo>
                      <a:pt x="2858" y="211455"/>
                    </a:lnTo>
                    <a:cubicBezTo>
                      <a:pt x="28575" y="215265"/>
                      <a:pt x="59055" y="220027"/>
                      <a:pt x="91440" y="223838"/>
                    </a:cubicBezTo>
                    <a:lnTo>
                      <a:pt x="89535" y="241935"/>
                    </a:lnTo>
                    <a:close/>
                    <a:moveTo>
                      <a:pt x="2332673" y="222885"/>
                    </a:moveTo>
                    <a:lnTo>
                      <a:pt x="2329815" y="204788"/>
                    </a:lnTo>
                    <a:cubicBezTo>
                      <a:pt x="2359343" y="200025"/>
                      <a:pt x="2388870" y="195263"/>
                      <a:pt x="2418398" y="190500"/>
                    </a:cubicBezTo>
                    <a:lnTo>
                      <a:pt x="2421255" y="208598"/>
                    </a:lnTo>
                    <a:cubicBezTo>
                      <a:pt x="2391728" y="212408"/>
                      <a:pt x="2362200" y="218123"/>
                      <a:pt x="2332673" y="222885"/>
                    </a:cubicBezTo>
                    <a:close/>
                    <a:moveTo>
                      <a:pt x="2510790" y="191452"/>
                    </a:moveTo>
                    <a:lnTo>
                      <a:pt x="2506980" y="173355"/>
                    </a:lnTo>
                    <a:cubicBezTo>
                      <a:pt x="2536508" y="167640"/>
                      <a:pt x="2566035" y="161925"/>
                      <a:pt x="2595563" y="156210"/>
                    </a:cubicBezTo>
                    <a:lnTo>
                      <a:pt x="2599373" y="174308"/>
                    </a:lnTo>
                    <a:cubicBezTo>
                      <a:pt x="2568893" y="180023"/>
                      <a:pt x="2539365" y="185738"/>
                      <a:pt x="2510790" y="191452"/>
                    </a:cubicBezTo>
                    <a:close/>
                    <a:moveTo>
                      <a:pt x="2687003" y="156210"/>
                    </a:moveTo>
                    <a:lnTo>
                      <a:pt x="2683193" y="138113"/>
                    </a:lnTo>
                    <a:cubicBezTo>
                      <a:pt x="2712720" y="132398"/>
                      <a:pt x="2742248" y="126683"/>
                      <a:pt x="2771775" y="120967"/>
                    </a:cubicBezTo>
                    <a:lnTo>
                      <a:pt x="2775585" y="139065"/>
                    </a:lnTo>
                    <a:cubicBezTo>
                      <a:pt x="2746058" y="144780"/>
                      <a:pt x="2716530" y="150495"/>
                      <a:pt x="2687003" y="156210"/>
                    </a:cubicBezTo>
                    <a:close/>
                    <a:moveTo>
                      <a:pt x="2863215" y="122873"/>
                    </a:moveTo>
                    <a:lnTo>
                      <a:pt x="2860358" y="104775"/>
                    </a:lnTo>
                    <a:cubicBezTo>
                      <a:pt x="2889885" y="100013"/>
                      <a:pt x="2919413" y="94298"/>
                      <a:pt x="2948940" y="89535"/>
                    </a:cubicBezTo>
                    <a:lnTo>
                      <a:pt x="2951798" y="107633"/>
                    </a:lnTo>
                    <a:cubicBezTo>
                      <a:pt x="2922270" y="112395"/>
                      <a:pt x="2892743" y="118110"/>
                      <a:pt x="2863215" y="122873"/>
                    </a:cubicBezTo>
                    <a:close/>
                    <a:moveTo>
                      <a:pt x="3040380" y="94298"/>
                    </a:moveTo>
                    <a:lnTo>
                      <a:pt x="3037523" y="76200"/>
                    </a:lnTo>
                    <a:cubicBezTo>
                      <a:pt x="3067050" y="71438"/>
                      <a:pt x="3097530" y="67627"/>
                      <a:pt x="3127058" y="63817"/>
                    </a:cubicBezTo>
                    <a:lnTo>
                      <a:pt x="3129915" y="81915"/>
                    </a:lnTo>
                    <a:cubicBezTo>
                      <a:pt x="3100388" y="85725"/>
                      <a:pt x="3070860" y="89535"/>
                      <a:pt x="3040380" y="94298"/>
                    </a:cubicBezTo>
                    <a:close/>
                    <a:moveTo>
                      <a:pt x="5098733" y="94298"/>
                    </a:moveTo>
                    <a:cubicBezTo>
                      <a:pt x="5073015" y="90488"/>
                      <a:pt x="5043488" y="85725"/>
                      <a:pt x="5010150" y="80963"/>
                    </a:cubicBezTo>
                    <a:lnTo>
                      <a:pt x="5013008" y="62865"/>
                    </a:lnTo>
                    <a:cubicBezTo>
                      <a:pt x="5046345" y="67627"/>
                      <a:pt x="5075873" y="72390"/>
                      <a:pt x="5102543" y="76200"/>
                    </a:cubicBezTo>
                    <a:lnTo>
                      <a:pt x="5098733" y="94298"/>
                    </a:lnTo>
                    <a:close/>
                    <a:moveTo>
                      <a:pt x="3218498" y="70485"/>
                    </a:moveTo>
                    <a:lnTo>
                      <a:pt x="3216593" y="52388"/>
                    </a:lnTo>
                    <a:cubicBezTo>
                      <a:pt x="3247073" y="48577"/>
                      <a:pt x="3276600" y="45720"/>
                      <a:pt x="3306128" y="41910"/>
                    </a:cubicBezTo>
                    <a:lnTo>
                      <a:pt x="3308033" y="60008"/>
                    </a:lnTo>
                    <a:cubicBezTo>
                      <a:pt x="3278505" y="62865"/>
                      <a:pt x="3248978" y="66675"/>
                      <a:pt x="3218498" y="70485"/>
                    </a:cubicBezTo>
                    <a:close/>
                    <a:moveTo>
                      <a:pt x="4920615" y="68580"/>
                    </a:moveTo>
                    <a:cubicBezTo>
                      <a:pt x="4892993" y="64770"/>
                      <a:pt x="4862513" y="61913"/>
                      <a:pt x="4831080" y="58102"/>
                    </a:cubicBezTo>
                    <a:lnTo>
                      <a:pt x="4832985" y="40005"/>
                    </a:lnTo>
                    <a:cubicBezTo>
                      <a:pt x="4864418" y="43815"/>
                      <a:pt x="4893945" y="46673"/>
                      <a:pt x="4922520" y="50483"/>
                    </a:cubicBezTo>
                    <a:lnTo>
                      <a:pt x="4920615" y="68580"/>
                    </a:lnTo>
                    <a:close/>
                    <a:moveTo>
                      <a:pt x="3397568" y="51435"/>
                    </a:moveTo>
                    <a:lnTo>
                      <a:pt x="3395663" y="33338"/>
                    </a:lnTo>
                    <a:cubicBezTo>
                      <a:pt x="3426143" y="30480"/>
                      <a:pt x="3455670" y="27623"/>
                      <a:pt x="3485198" y="25717"/>
                    </a:cubicBezTo>
                    <a:lnTo>
                      <a:pt x="3487103" y="43815"/>
                    </a:lnTo>
                    <a:cubicBezTo>
                      <a:pt x="3456623" y="45720"/>
                      <a:pt x="3427095" y="48577"/>
                      <a:pt x="3397568" y="51435"/>
                    </a:cubicBezTo>
                    <a:close/>
                    <a:moveTo>
                      <a:pt x="4742498" y="49530"/>
                    </a:moveTo>
                    <a:cubicBezTo>
                      <a:pt x="4713923" y="46673"/>
                      <a:pt x="4684395" y="43815"/>
                      <a:pt x="4652963" y="41910"/>
                    </a:cubicBezTo>
                    <a:lnTo>
                      <a:pt x="4654868" y="23813"/>
                    </a:lnTo>
                    <a:cubicBezTo>
                      <a:pt x="4686300" y="26670"/>
                      <a:pt x="4715828" y="28575"/>
                      <a:pt x="4744403" y="31433"/>
                    </a:cubicBezTo>
                    <a:lnTo>
                      <a:pt x="4742498" y="49530"/>
                    </a:lnTo>
                    <a:close/>
                    <a:moveTo>
                      <a:pt x="3576638" y="36195"/>
                    </a:moveTo>
                    <a:lnTo>
                      <a:pt x="3575685" y="18098"/>
                    </a:lnTo>
                    <a:cubicBezTo>
                      <a:pt x="3606165" y="16192"/>
                      <a:pt x="3635693" y="14288"/>
                      <a:pt x="3665220" y="12383"/>
                    </a:cubicBezTo>
                    <a:lnTo>
                      <a:pt x="3666173" y="30480"/>
                    </a:lnTo>
                    <a:cubicBezTo>
                      <a:pt x="3636645" y="32385"/>
                      <a:pt x="3606165" y="34290"/>
                      <a:pt x="3576638" y="36195"/>
                    </a:cubicBezTo>
                    <a:close/>
                    <a:moveTo>
                      <a:pt x="4563428" y="34290"/>
                    </a:moveTo>
                    <a:cubicBezTo>
                      <a:pt x="4533900" y="32385"/>
                      <a:pt x="4504373" y="30480"/>
                      <a:pt x="4473893" y="28575"/>
                    </a:cubicBezTo>
                    <a:lnTo>
                      <a:pt x="4474845" y="10477"/>
                    </a:lnTo>
                    <a:cubicBezTo>
                      <a:pt x="4505325" y="12383"/>
                      <a:pt x="4535805" y="14288"/>
                      <a:pt x="4564380" y="16192"/>
                    </a:cubicBezTo>
                    <a:lnTo>
                      <a:pt x="4563428" y="34290"/>
                    </a:lnTo>
                    <a:close/>
                    <a:moveTo>
                      <a:pt x="3755708" y="25717"/>
                    </a:moveTo>
                    <a:lnTo>
                      <a:pt x="3754755" y="7620"/>
                    </a:lnTo>
                    <a:cubicBezTo>
                      <a:pt x="3785235" y="6667"/>
                      <a:pt x="3814763" y="4763"/>
                      <a:pt x="3844290" y="3810"/>
                    </a:cubicBezTo>
                    <a:lnTo>
                      <a:pt x="3845243" y="21908"/>
                    </a:lnTo>
                    <a:cubicBezTo>
                      <a:pt x="3815715" y="22860"/>
                      <a:pt x="3786188" y="24765"/>
                      <a:pt x="3755708" y="25717"/>
                    </a:cubicBezTo>
                    <a:close/>
                    <a:moveTo>
                      <a:pt x="4384358" y="24765"/>
                    </a:moveTo>
                    <a:cubicBezTo>
                      <a:pt x="4354830" y="23813"/>
                      <a:pt x="4325303" y="22860"/>
                      <a:pt x="4294823" y="21908"/>
                    </a:cubicBezTo>
                    <a:lnTo>
                      <a:pt x="4295775" y="3810"/>
                    </a:lnTo>
                    <a:cubicBezTo>
                      <a:pt x="4326255" y="4763"/>
                      <a:pt x="4356735" y="5715"/>
                      <a:pt x="4385310" y="6667"/>
                    </a:cubicBezTo>
                    <a:lnTo>
                      <a:pt x="4384358" y="24765"/>
                    </a:lnTo>
                    <a:close/>
                    <a:moveTo>
                      <a:pt x="3934778" y="20002"/>
                    </a:moveTo>
                    <a:lnTo>
                      <a:pt x="3934778" y="1905"/>
                    </a:lnTo>
                    <a:cubicBezTo>
                      <a:pt x="3965258" y="952"/>
                      <a:pt x="3994785" y="952"/>
                      <a:pt x="4025265" y="952"/>
                    </a:cubicBezTo>
                    <a:lnTo>
                      <a:pt x="4025265" y="19050"/>
                    </a:lnTo>
                    <a:cubicBezTo>
                      <a:pt x="3995738" y="19050"/>
                      <a:pt x="3965258" y="19050"/>
                      <a:pt x="3934778" y="20002"/>
                    </a:cubicBezTo>
                    <a:close/>
                    <a:moveTo>
                      <a:pt x="4204335" y="19050"/>
                    </a:moveTo>
                    <a:cubicBezTo>
                      <a:pt x="4174808" y="18098"/>
                      <a:pt x="4145280" y="18098"/>
                      <a:pt x="4114800" y="18098"/>
                    </a:cubicBezTo>
                    <a:lnTo>
                      <a:pt x="4114800" y="0"/>
                    </a:lnTo>
                    <a:cubicBezTo>
                      <a:pt x="4145280" y="0"/>
                      <a:pt x="4175760" y="0"/>
                      <a:pt x="4205288" y="952"/>
                    </a:cubicBezTo>
                    <a:lnTo>
                      <a:pt x="4204335" y="19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341;p29">
                <a:extLst>
                  <a:ext uri="{FF2B5EF4-FFF2-40B4-BE49-F238E27FC236}">
                    <a16:creationId xmlns:a16="http://schemas.microsoft.com/office/drawing/2014/main" id="{56638CB2-5C31-4FD2-805A-361E0E7283FD}"/>
                  </a:ext>
                </a:extLst>
              </p:cNvPr>
              <p:cNvSpPr/>
              <p:nvPr/>
            </p:nvSpPr>
            <p:spPr>
              <a:xfrm>
                <a:off x="3291839" y="3850957"/>
                <a:ext cx="66674" cy="50482"/>
              </a:xfrm>
              <a:custGeom>
                <a:avLst/>
                <a:gdLst/>
                <a:ahLst/>
                <a:cxnLst/>
                <a:rect l="l" t="t" r="r" b="b"/>
                <a:pathLst>
                  <a:path w="66674" h="50482" extrusionOk="0">
                    <a:moveTo>
                      <a:pt x="64770" y="50482"/>
                    </a:moveTo>
                    <a:cubicBezTo>
                      <a:pt x="35242" y="45720"/>
                      <a:pt x="20003" y="42863"/>
                      <a:pt x="20003" y="42863"/>
                    </a:cubicBezTo>
                    <a:lnTo>
                      <a:pt x="0" y="39052"/>
                    </a:lnTo>
                    <a:lnTo>
                      <a:pt x="52387" y="0"/>
                    </a:lnTo>
                    <a:lnTo>
                      <a:pt x="62865" y="14288"/>
                    </a:lnTo>
                    <a:lnTo>
                      <a:pt x="42862" y="28575"/>
                    </a:lnTo>
                    <a:cubicBezTo>
                      <a:pt x="49530" y="29527"/>
                      <a:pt x="57150" y="31432"/>
                      <a:pt x="66675" y="32385"/>
                    </a:cubicBezTo>
                    <a:lnTo>
                      <a:pt x="64770" y="504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42;p29">
                <a:extLst>
                  <a:ext uri="{FF2B5EF4-FFF2-40B4-BE49-F238E27FC236}">
                    <a16:creationId xmlns:a16="http://schemas.microsoft.com/office/drawing/2014/main" id="{9AE9DD4F-052B-4CFF-B4F6-776692505FDC}"/>
                  </a:ext>
                </a:extLst>
              </p:cNvPr>
              <p:cNvSpPr/>
              <p:nvPr/>
            </p:nvSpPr>
            <p:spPr>
              <a:xfrm>
                <a:off x="3417569" y="3522345"/>
                <a:ext cx="376237" cy="287654"/>
              </a:xfrm>
              <a:custGeom>
                <a:avLst/>
                <a:gdLst/>
                <a:ahLst/>
                <a:cxnLst/>
                <a:rect l="l" t="t" r="r" b="b"/>
                <a:pathLst>
                  <a:path w="376237" h="287654" extrusionOk="0">
                    <a:moveTo>
                      <a:pt x="10478" y="287655"/>
                    </a:moveTo>
                    <a:lnTo>
                      <a:pt x="0" y="273367"/>
                    </a:lnTo>
                    <a:lnTo>
                      <a:pt x="73343" y="219075"/>
                    </a:lnTo>
                    <a:lnTo>
                      <a:pt x="83820" y="233363"/>
                    </a:lnTo>
                    <a:lnTo>
                      <a:pt x="10478" y="287655"/>
                    </a:lnTo>
                    <a:close/>
                    <a:moveTo>
                      <a:pt x="157163" y="178117"/>
                    </a:moveTo>
                    <a:lnTo>
                      <a:pt x="145733" y="163830"/>
                    </a:lnTo>
                    <a:lnTo>
                      <a:pt x="219075" y="109538"/>
                    </a:lnTo>
                    <a:lnTo>
                      <a:pt x="229553" y="123825"/>
                    </a:lnTo>
                    <a:lnTo>
                      <a:pt x="157163" y="178117"/>
                    </a:lnTo>
                    <a:close/>
                    <a:moveTo>
                      <a:pt x="302895" y="69532"/>
                    </a:moveTo>
                    <a:lnTo>
                      <a:pt x="292418" y="54292"/>
                    </a:lnTo>
                    <a:lnTo>
                      <a:pt x="365760" y="0"/>
                    </a:lnTo>
                    <a:lnTo>
                      <a:pt x="376238" y="14288"/>
                    </a:lnTo>
                    <a:lnTo>
                      <a:pt x="302895" y="695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43;p29">
                <a:extLst>
                  <a:ext uri="{FF2B5EF4-FFF2-40B4-BE49-F238E27FC236}">
                    <a16:creationId xmlns:a16="http://schemas.microsoft.com/office/drawing/2014/main" id="{F588B864-3AB6-4FC5-99D6-E48ACE515CCC}"/>
                  </a:ext>
                </a:extLst>
              </p:cNvPr>
              <p:cNvSpPr/>
              <p:nvPr/>
            </p:nvSpPr>
            <p:spPr>
              <a:xfrm>
                <a:off x="3855719" y="3412807"/>
                <a:ext cx="57150" cy="69532"/>
              </a:xfrm>
              <a:custGeom>
                <a:avLst/>
                <a:gdLst/>
                <a:ahLst/>
                <a:cxnLst/>
                <a:rect l="l" t="t" r="r" b="b"/>
                <a:pathLst>
                  <a:path w="57150" h="69532" extrusionOk="0">
                    <a:moveTo>
                      <a:pt x="11430" y="69532"/>
                    </a:moveTo>
                    <a:lnTo>
                      <a:pt x="0" y="55245"/>
                    </a:lnTo>
                    <a:lnTo>
                      <a:pt x="26670" y="35242"/>
                    </a:lnTo>
                    <a:lnTo>
                      <a:pt x="952" y="14288"/>
                    </a:lnTo>
                    <a:lnTo>
                      <a:pt x="11430" y="0"/>
                    </a:lnTo>
                    <a:lnTo>
                      <a:pt x="57150" y="352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344;p29">
                <a:extLst>
                  <a:ext uri="{FF2B5EF4-FFF2-40B4-BE49-F238E27FC236}">
                    <a16:creationId xmlns:a16="http://schemas.microsoft.com/office/drawing/2014/main" id="{1FC1AC10-99D2-486E-ABC1-3829CDF0A4AB}"/>
                  </a:ext>
                </a:extLst>
              </p:cNvPr>
              <p:cNvSpPr/>
              <p:nvPr/>
            </p:nvSpPr>
            <p:spPr>
              <a:xfrm>
                <a:off x="3557587" y="3179444"/>
                <a:ext cx="235267" cy="189547"/>
              </a:xfrm>
              <a:custGeom>
                <a:avLst/>
                <a:gdLst/>
                <a:ahLst/>
                <a:cxnLst/>
                <a:rect l="l" t="t" r="r" b="b"/>
                <a:pathLst>
                  <a:path w="235267" h="189547" extrusionOk="0">
                    <a:moveTo>
                      <a:pt x="223838" y="189548"/>
                    </a:moveTo>
                    <a:lnTo>
                      <a:pt x="149542" y="131445"/>
                    </a:lnTo>
                    <a:lnTo>
                      <a:pt x="160973" y="117157"/>
                    </a:lnTo>
                    <a:lnTo>
                      <a:pt x="235267" y="175260"/>
                    </a:lnTo>
                    <a:lnTo>
                      <a:pt x="223838" y="189548"/>
                    </a:lnTo>
                    <a:close/>
                    <a:moveTo>
                      <a:pt x="75248" y="72390"/>
                    </a:moveTo>
                    <a:lnTo>
                      <a:pt x="0" y="14288"/>
                    </a:lnTo>
                    <a:lnTo>
                      <a:pt x="11430" y="0"/>
                    </a:lnTo>
                    <a:lnTo>
                      <a:pt x="85725" y="58103"/>
                    </a:lnTo>
                    <a:lnTo>
                      <a:pt x="75248" y="72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" name="مستطيل 51">
              <a:extLst>
                <a:ext uri="{FF2B5EF4-FFF2-40B4-BE49-F238E27FC236}">
                  <a16:creationId xmlns:a16="http://schemas.microsoft.com/office/drawing/2014/main" id="{5ECEB7D9-BA63-40F4-B96D-700DE8C01CB3}"/>
                </a:ext>
              </a:extLst>
            </p:cNvPr>
            <p:cNvSpPr/>
            <p:nvPr/>
          </p:nvSpPr>
          <p:spPr>
            <a:xfrm>
              <a:off x="5806689" y="342601"/>
              <a:ext cx="242213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SA" sz="540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(A) Arslan Wessam A" panose="03020402040406030203" pitchFamily="66" charset="-78"/>
                  <a:cs typeface="(A) Arslan Wessam A" panose="03020402040406030203" pitchFamily="66" charset="-78"/>
                </a:rPr>
                <a:t>التغير المئوي </a:t>
              </a:r>
              <a:endParaRPr lang="ar-SA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(A) Arslan Wessam A" panose="03020402040406030203" pitchFamily="66" charset="-78"/>
                <a:cs typeface="(A) Arslan Wessam A" panose="03020402040406030203" pitchFamily="66" charset="-78"/>
              </a:endParaRPr>
            </a:p>
          </p:txBody>
        </p:sp>
      </p:grpSp>
      <p:sp>
        <p:nvSpPr>
          <p:cNvPr id="2" name="مستطيل 1">
            <a:extLst>
              <a:ext uri="{FF2B5EF4-FFF2-40B4-BE49-F238E27FC236}">
                <a16:creationId xmlns:a16="http://schemas.microsoft.com/office/drawing/2014/main" id="{BD1967C5-FDDF-4AAF-BC29-F6F8454B2FE8}"/>
              </a:ext>
            </a:extLst>
          </p:cNvPr>
          <p:cNvSpPr/>
          <p:nvPr/>
        </p:nvSpPr>
        <p:spPr>
          <a:xfrm>
            <a:off x="319584" y="5166412"/>
            <a:ext cx="235587" cy="1343245"/>
          </a:xfrm>
          <a:prstGeom prst="rect">
            <a:avLst/>
          </a:prstGeom>
          <a:solidFill>
            <a:srgbClr val="EDAD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5EF05AA4-44EE-4D24-948B-7E83C18E6E05}"/>
              </a:ext>
            </a:extLst>
          </p:cNvPr>
          <p:cNvGrpSpPr/>
          <p:nvPr/>
        </p:nvGrpSpPr>
        <p:grpSpPr>
          <a:xfrm rot="16200000">
            <a:off x="-626764" y="5221308"/>
            <a:ext cx="2223731" cy="425003"/>
            <a:chOff x="127098" y="6235791"/>
            <a:chExt cx="1682038" cy="425003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2219039B-4C99-48CA-86BD-C02861DDC7D5}"/>
                </a:ext>
              </a:extLst>
            </p:cNvPr>
            <p:cNvSpPr txBox="1"/>
            <p:nvPr/>
          </p:nvSpPr>
          <p:spPr>
            <a:xfrm>
              <a:off x="432620" y="6235791"/>
              <a:ext cx="1376516" cy="38472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900">
                  <a:solidFill>
                    <a:schemeClr val="bg1"/>
                  </a:solidFill>
                  <a:latin typeface="Brush Script MT" panose="03060802040406070304" pitchFamily="66" charset="0"/>
                </a:rPr>
                <a:t>@mimaalth</a:t>
              </a:r>
              <a:endParaRPr lang="ar-SA" sz="1900">
                <a:solidFill>
                  <a:schemeClr val="bg1"/>
                </a:solidFill>
                <a:latin typeface="Brush Script MT" panose="03060802040406070304" pitchFamily="66" charset="0"/>
              </a:endParaRPr>
            </a:p>
          </p:txBody>
        </p:sp>
        <p:pic>
          <p:nvPicPr>
            <p:cNvPr id="45" name="صورة 44">
              <a:extLst>
                <a:ext uri="{FF2B5EF4-FFF2-40B4-BE49-F238E27FC236}">
                  <a16:creationId xmlns:a16="http://schemas.microsoft.com/office/drawing/2014/main" id="{9835D83C-7E37-4358-B15E-175A47A7B4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7692" r="95385">
                          <a14:foregroundMark x1="92308" y1="17857" x2="92308" y2="17857"/>
                          <a14:foregroundMark x1="95769" y1="23929" x2="95769" y2="23929"/>
                          <a14:foregroundMark x1="9615" y1="33571" x2="9615" y2="21429"/>
                          <a14:foregroundMark x1="9615" y1="44643" x2="9615" y2="44643"/>
                          <a14:foregroundMark x1="7692" y1="77857" x2="7692" y2="7785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098" y="6251936"/>
              <a:ext cx="379654" cy="408858"/>
            </a:xfrm>
            <a:prstGeom prst="rect">
              <a:avLst/>
            </a:prstGeom>
          </p:spPr>
        </p:pic>
      </p:grpSp>
      <p:sp>
        <p:nvSpPr>
          <p:cNvPr id="67" name="Google Shape;229;p26">
            <a:extLst>
              <a:ext uri="{FF2B5EF4-FFF2-40B4-BE49-F238E27FC236}">
                <a16:creationId xmlns:a16="http://schemas.microsoft.com/office/drawing/2014/main" id="{292F9022-D093-43BC-BE14-FF6264697BFD}"/>
              </a:ext>
            </a:extLst>
          </p:cNvPr>
          <p:cNvSpPr/>
          <p:nvPr/>
        </p:nvSpPr>
        <p:spPr>
          <a:xfrm flipH="1">
            <a:off x="11018501" y="1204880"/>
            <a:ext cx="707794" cy="354375"/>
          </a:xfrm>
          <a:custGeom>
            <a:avLst/>
            <a:gdLst/>
            <a:ahLst/>
            <a:cxnLst/>
            <a:rect l="l" t="t" r="r" b="b"/>
            <a:pathLst>
              <a:path w="2144830" h="1840911" extrusionOk="0">
                <a:moveTo>
                  <a:pt x="37324" y="520784"/>
                </a:moveTo>
                <a:cubicBezTo>
                  <a:pt x="51454" y="577303"/>
                  <a:pt x="65987" y="633723"/>
                  <a:pt x="79713" y="690341"/>
                </a:cubicBezTo>
                <a:cubicBezTo>
                  <a:pt x="82138" y="700344"/>
                  <a:pt x="83536" y="710572"/>
                  <a:pt x="85769" y="720619"/>
                </a:cubicBezTo>
                <a:cubicBezTo>
                  <a:pt x="87574" y="728744"/>
                  <a:pt x="90019" y="736717"/>
                  <a:pt x="91824" y="744842"/>
                </a:cubicBezTo>
                <a:cubicBezTo>
                  <a:pt x="94057" y="754889"/>
                  <a:pt x="95566" y="765091"/>
                  <a:pt x="97880" y="775120"/>
                </a:cubicBezTo>
                <a:cubicBezTo>
                  <a:pt x="97889" y="775159"/>
                  <a:pt x="113014" y="835658"/>
                  <a:pt x="116047" y="847788"/>
                </a:cubicBezTo>
                <a:cubicBezTo>
                  <a:pt x="118066" y="855862"/>
                  <a:pt x="120735" y="863801"/>
                  <a:pt x="122103" y="872010"/>
                </a:cubicBezTo>
                <a:cubicBezTo>
                  <a:pt x="130504" y="922423"/>
                  <a:pt x="126421" y="896189"/>
                  <a:pt x="134214" y="950733"/>
                </a:cubicBezTo>
                <a:cubicBezTo>
                  <a:pt x="136232" y="978993"/>
                  <a:pt x="140269" y="1007180"/>
                  <a:pt x="140269" y="1035512"/>
                </a:cubicBezTo>
                <a:cubicBezTo>
                  <a:pt x="140269" y="1363226"/>
                  <a:pt x="101904" y="1241353"/>
                  <a:pt x="140269" y="1356461"/>
                </a:cubicBezTo>
                <a:cubicBezTo>
                  <a:pt x="146325" y="1352424"/>
                  <a:pt x="151926" y="1347604"/>
                  <a:pt x="158436" y="1344349"/>
                </a:cubicBezTo>
                <a:cubicBezTo>
                  <a:pt x="173066" y="1337034"/>
                  <a:pt x="185317" y="1338054"/>
                  <a:pt x="200826" y="1332238"/>
                </a:cubicBezTo>
                <a:cubicBezTo>
                  <a:pt x="209278" y="1329068"/>
                  <a:pt x="216484" y="1322982"/>
                  <a:pt x="225048" y="1320127"/>
                </a:cubicBezTo>
                <a:cubicBezTo>
                  <a:pt x="240839" y="1314863"/>
                  <a:pt x="257702" y="1313279"/>
                  <a:pt x="273493" y="1308015"/>
                </a:cubicBezTo>
                <a:lnTo>
                  <a:pt x="309827" y="1295904"/>
                </a:lnTo>
                <a:cubicBezTo>
                  <a:pt x="359986" y="1279185"/>
                  <a:pt x="280300" y="1305456"/>
                  <a:pt x="370383" y="1277737"/>
                </a:cubicBezTo>
                <a:cubicBezTo>
                  <a:pt x="382585" y="1273982"/>
                  <a:pt x="394606" y="1269663"/>
                  <a:pt x="406717" y="1265626"/>
                </a:cubicBezTo>
                <a:cubicBezTo>
                  <a:pt x="421122" y="1260824"/>
                  <a:pt x="433890" y="1256051"/>
                  <a:pt x="449107" y="1253515"/>
                </a:cubicBezTo>
                <a:cubicBezTo>
                  <a:pt x="607869" y="1227056"/>
                  <a:pt x="472566" y="1251813"/>
                  <a:pt x="582330" y="1235348"/>
                </a:cubicBezTo>
                <a:cubicBezTo>
                  <a:pt x="606615" y="1231705"/>
                  <a:pt x="630815" y="1227505"/>
                  <a:pt x="654998" y="1223237"/>
                </a:cubicBezTo>
                <a:cubicBezTo>
                  <a:pt x="679430" y="1218925"/>
                  <a:pt x="696461" y="1213919"/>
                  <a:pt x="721610" y="1211125"/>
                </a:cubicBezTo>
                <a:cubicBezTo>
                  <a:pt x="745768" y="1208441"/>
                  <a:pt x="770104" y="1207614"/>
                  <a:pt x="794277" y="1205070"/>
                </a:cubicBezTo>
                <a:cubicBezTo>
                  <a:pt x="808472" y="1203576"/>
                  <a:pt x="822491" y="1200682"/>
                  <a:pt x="836667" y="1199014"/>
                </a:cubicBezTo>
                <a:cubicBezTo>
                  <a:pt x="856814" y="1196644"/>
                  <a:pt x="877038" y="1194977"/>
                  <a:pt x="897223" y="1192959"/>
                </a:cubicBezTo>
                <a:cubicBezTo>
                  <a:pt x="918994" y="1187516"/>
                  <a:pt x="928665" y="1184690"/>
                  <a:pt x="951724" y="1180847"/>
                </a:cubicBezTo>
                <a:cubicBezTo>
                  <a:pt x="997907" y="1173150"/>
                  <a:pt x="1044820" y="1170376"/>
                  <a:pt x="1091003" y="1162680"/>
                </a:cubicBezTo>
                <a:cubicBezTo>
                  <a:pt x="1103114" y="1160662"/>
                  <a:pt x="1115297" y="1159033"/>
                  <a:pt x="1127337" y="1156625"/>
                </a:cubicBezTo>
                <a:cubicBezTo>
                  <a:pt x="1135498" y="1154993"/>
                  <a:pt x="1143321" y="1151746"/>
                  <a:pt x="1151560" y="1150569"/>
                </a:cubicBezTo>
                <a:cubicBezTo>
                  <a:pt x="1171642" y="1147700"/>
                  <a:pt x="1191954" y="1146754"/>
                  <a:pt x="1212116" y="1144514"/>
                </a:cubicBezTo>
                <a:cubicBezTo>
                  <a:pt x="1228290" y="1142717"/>
                  <a:pt x="1244413" y="1140477"/>
                  <a:pt x="1260561" y="1138458"/>
                </a:cubicBezTo>
                <a:cubicBezTo>
                  <a:pt x="1286802" y="1140477"/>
                  <a:pt x="1323126" y="1123739"/>
                  <a:pt x="1339284" y="1144514"/>
                </a:cubicBezTo>
                <a:cubicBezTo>
                  <a:pt x="1360388" y="1171647"/>
                  <a:pt x="1343002" y="1213164"/>
                  <a:pt x="1345340" y="1247459"/>
                </a:cubicBezTo>
                <a:cubicBezTo>
                  <a:pt x="1349058" y="1301982"/>
                  <a:pt x="1348466" y="1357055"/>
                  <a:pt x="1357451" y="1410961"/>
                </a:cubicBezTo>
                <a:cubicBezTo>
                  <a:pt x="1359470" y="1423072"/>
                  <a:pt x="1361311" y="1435215"/>
                  <a:pt x="1363507" y="1447295"/>
                </a:cubicBezTo>
                <a:cubicBezTo>
                  <a:pt x="1365348" y="1457421"/>
                  <a:pt x="1368106" y="1467384"/>
                  <a:pt x="1369562" y="1477573"/>
                </a:cubicBezTo>
                <a:cubicBezTo>
                  <a:pt x="1374165" y="1509794"/>
                  <a:pt x="1379177" y="1542011"/>
                  <a:pt x="1381673" y="1574463"/>
                </a:cubicBezTo>
                <a:cubicBezTo>
                  <a:pt x="1383692" y="1600704"/>
                  <a:pt x="1386308" y="1626906"/>
                  <a:pt x="1387729" y="1653186"/>
                </a:cubicBezTo>
                <a:cubicBezTo>
                  <a:pt x="1397560" y="1835051"/>
                  <a:pt x="1385992" y="1743966"/>
                  <a:pt x="1399840" y="1840911"/>
                </a:cubicBezTo>
                <a:cubicBezTo>
                  <a:pt x="1412825" y="1837665"/>
                  <a:pt x="1433139" y="1835471"/>
                  <a:pt x="1442230" y="1822744"/>
                </a:cubicBezTo>
                <a:cubicBezTo>
                  <a:pt x="1448548" y="1813899"/>
                  <a:pt x="1449843" y="1802362"/>
                  <a:pt x="1454341" y="1792466"/>
                </a:cubicBezTo>
                <a:cubicBezTo>
                  <a:pt x="1459944" y="1780139"/>
                  <a:pt x="1467300" y="1768631"/>
                  <a:pt x="1472508" y="1756132"/>
                </a:cubicBezTo>
                <a:cubicBezTo>
                  <a:pt x="1477418" y="1744348"/>
                  <a:pt x="1478910" y="1731217"/>
                  <a:pt x="1484619" y="1719798"/>
                </a:cubicBezTo>
                <a:cubicBezTo>
                  <a:pt x="1536891" y="1615257"/>
                  <a:pt x="1480827" y="1733950"/>
                  <a:pt x="1508842" y="1659242"/>
                </a:cubicBezTo>
                <a:cubicBezTo>
                  <a:pt x="1512012" y="1650789"/>
                  <a:pt x="1517170" y="1643215"/>
                  <a:pt x="1520953" y="1635019"/>
                </a:cubicBezTo>
                <a:cubicBezTo>
                  <a:pt x="1531413" y="1612355"/>
                  <a:pt x="1555441" y="1554405"/>
                  <a:pt x="1569398" y="1532074"/>
                </a:cubicBezTo>
                <a:cubicBezTo>
                  <a:pt x="1579491" y="1515926"/>
                  <a:pt x="1590557" y="1500347"/>
                  <a:pt x="1599676" y="1483629"/>
                </a:cubicBezTo>
                <a:cubicBezTo>
                  <a:pt x="1634992" y="1418883"/>
                  <a:pt x="1565534" y="1524933"/>
                  <a:pt x="1617843" y="1441239"/>
                </a:cubicBezTo>
                <a:cubicBezTo>
                  <a:pt x="1646920" y="1394716"/>
                  <a:pt x="1625693" y="1437298"/>
                  <a:pt x="1648121" y="1398850"/>
                </a:cubicBezTo>
                <a:cubicBezTo>
                  <a:pt x="1658592" y="1380899"/>
                  <a:pt x="1668720" y="1362740"/>
                  <a:pt x="1678399" y="1344349"/>
                </a:cubicBezTo>
                <a:cubicBezTo>
                  <a:pt x="1688910" y="1324378"/>
                  <a:pt x="1697066" y="1303145"/>
                  <a:pt x="1708677" y="1283793"/>
                </a:cubicBezTo>
                <a:cubicBezTo>
                  <a:pt x="1714733" y="1273700"/>
                  <a:pt x="1721580" y="1264042"/>
                  <a:pt x="1726844" y="1253515"/>
                </a:cubicBezTo>
                <a:cubicBezTo>
                  <a:pt x="1731705" y="1243792"/>
                  <a:pt x="1733841" y="1232828"/>
                  <a:pt x="1738956" y="1223237"/>
                </a:cubicBezTo>
                <a:cubicBezTo>
                  <a:pt x="1750034" y="1202466"/>
                  <a:pt x="1764761" y="1183735"/>
                  <a:pt x="1775289" y="1162680"/>
                </a:cubicBezTo>
                <a:cubicBezTo>
                  <a:pt x="1779326" y="1154606"/>
                  <a:pt x="1781985" y="1145680"/>
                  <a:pt x="1787401" y="1138458"/>
                </a:cubicBezTo>
                <a:cubicBezTo>
                  <a:pt x="1794252" y="1129323"/>
                  <a:pt x="1804772" y="1123370"/>
                  <a:pt x="1811623" y="1114235"/>
                </a:cubicBezTo>
                <a:cubicBezTo>
                  <a:pt x="1817039" y="1107013"/>
                  <a:pt x="1818727" y="1097524"/>
                  <a:pt x="1823734" y="1090013"/>
                </a:cubicBezTo>
                <a:cubicBezTo>
                  <a:pt x="1834931" y="1073218"/>
                  <a:pt x="1847957" y="1057716"/>
                  <a:pt x="1860068" y="1041568"/>
                </a:cubicBezTo>
                <a:cubicBezTo>
                  <a:pt x="1866124" y="1033494"/>
                  <a:pt x="1874487" y="1026716"/>
                  <a:pt x="1878235" y="1017345"/>
                </a:cubicBezTo>
                <a:cubicBezTo>
                  <a:pt x="1888448" y="991812"/>
                  <a:pt x="1891541" y="979417"/>
                  <a:pt x="1908513" y="956789"/>
                </a:cubicBezTo>
                <a:cubicBezTo>
                  <a:pt x="1919679" y="941901"/>
                  <a:pt x="1934030" y="929544"/>
                  <a:pt x="1944847" y="914400"/>
                </a:cubicBezTo>
                <a:cubicBezTo>
                  <a:pt x="1954306" y="901157"/>
                  <a:pt x="1959737" y="885342"/>
                  <a:pt x="1969069" y="872010"/>
                </a:cubicBezTo>
                <a:cubicBezTo>
                  <a:pt x="1973980" y="864994"/>
                  <a:pt x="1981663" y="860345"/>
                  <a:pt x="1987236" y="853843"/>
                </a:cubicBezTo>
                <a:cubicBezTo>
                  <a:pt x="1993804" y="846180"/>
                  <a:pt x="1998835" y="837284"/>
                  <a:pt x="2005403" y="829621"/>
                </a:cubicBezTo>
                <a:cubicBezTo>
                  <a:pt x="2010976" y="823119"/>
                  <a:pt x="2017997" y="817956"/>
                  <a:pt x="2023570" y="811454"/>
                </a:cubicBezTo>
                <a:cubicBezTo>
                  <a:pt x="2030138" y="803791"/>
                  <a:pt x="2035091" y="794827"/>
                  <a:pt x="2041737" y="787231"/>
                </a:cubicBezTo>
                <a:cubicBezTo>
                  <a:pt x="2049256" y="778638"/>
                  <a:pt x="2058529" y="771679"/>
                  <a:pt x="2065960" y="763009"/>
                </a:cubicBezTo>
                <a:cubicBezTo>
                  <a:pt x="2070696" y="757483"/>
                  <a:pt x="2073412" y="750433"/>
                  <a:pt x="2078071" y="744842"/>
                </a:cubicBezTo>
                <a:cubicBezTo>
                  <a:pt x="2092642" y="727357"/>
                  <a:pt x="2096542" y="726472"/>
                  <a:pt x="2114405" y="714564"/>
                </a:cubicBezTo>
                <a:cubicBezTo>
                  <a:pt x="2120460" y="706490"/>
                  <a:pt x="2126705" y="698554"/>
                  <a:pt x="2132571" y="690341"/>
                </a:cubicBezTo>
                <a:cubicBezTo>
                  <a:pt x="2136801" y="684419"/>
                  <a:pt x="2146110" y="679311"/>
                  <a:pt x="2144683" y="672174"/>
                </a:cubicBezTo>
                <a:cubicBezTo>
                  <a:pt x="2143733" y="667422"/>
                  <a:pt x="2102354" y="647979"/>
                  <a:pt x="2102293" y="647952"/>
                </a:cubicBezTo>
                <a:cubicBezTo>
                  <a:pt x="2092360" y="643537"/>
                  <a:pt x="2081558" y="641046"/>
                  <a:pt x="2072015" y="635841"/>
                </a:cubicBezTo>
                <a:cubicBezTo>
                  <a:pt x="2006576" y="600147"/>
                  <a:pt x="2059924" y="619698"/>
                  <a:pt x="2017514" y="605563"/>
                </a:cubicBezTo>
                <a:cubicBezTo>
                  <a:pt x="2011459" y="601526"/>
                  <a:pt x="2005270" y="597681"/>
                  <a:pt x="1999348" y="593451"/>
                </a:cubicBezTo>
                <a:cubicBezTo>
                  <a:pt x="1988330" y="585581"/>
                  <a:pt x="1969802" y="570309"/>
                  <a:pt x="1956958" y="563173"/>
                </a:cubicBezTo>
                <a:cubicBezTo>
                  <a:pt x="1945121" y="556597"/>
                  <a:pt x="1931643" y="552876"/>
                  <a:pt x="1920624" y="545006"/>
                </a:cubicBezTo>
                <a:cubicBezTo>
                  <a:pt x="1903163" y="532534"/>
                  <a:pt x="1888663" y="516354"/>
                  <a:pt x="1872179" y="502617"/>
                </a:cubicBezTo>
                <a:cubicBezTo>
                  <a:pt x="1864426" y="496156"/>
                  <a:pt x="1855620" y="491018"/>
                  <a:pt x="1847957" y="484450"/>
                </a:cubicBezTo>
                <a:cubicBezTo>
                  <a:pt x="1841455" y="478877"/>
                  <a:pt x="1836418" y="471706"/>
                  <a:pt x="1829790" y="466283"/>
                </a:cubicBezTo>
                <a:cubicBezTo>
                  <a:pt x="1814167" y="453501"/>
                  <a:pt x="1795618" y="444222"/>
                  <a:pt x="1781345" y="429949"/>
                </a:cubicBezTo>
                <a:cubicBezTo>
                  <a:pt x="1767215" y="415819"/>
                  <a:pt x="1754942" y="399549"/>
                  <a:pt x="1738956" y="387560"/>
                </a:cubicBezTo>
                <a:cubicBezTo>
                  <a:pt x="1722808" y="375449"/>
                  <a:pt x="1704784" y="365499"/>
                  <a:pt x="1690511" y="351226"/>
                </a:cubicBezTo>
                <a:cubicBezTo>
                  <a:pt x="1645432" y="306147"/>
                  <a:pt x="1700788" y="363216"/>
                  <a:pt x="1654177" y="308837"/>
                </a:cubicBezTo>
                <a:cubicBezTo>
                  <a:pt x="1638994" y="291124"/>
                  <a:pt x="1630934" y="286863"/>
                  <a:pt x="1611787" y="272503"/>
                </a:cubicBezTo>
                <a:cubicBezTo>
                  <a:pt x="1558636" y="192774"/>
                  <a:pt x="1612083" y="267801"/>
                  <a:pt x="1569398" y="218002"/>
                </a:cubicBezTo>
                <a:cubicBezTo>
                  <a:pt x="1562830" y="210339"/>
                  <a:pt x="1557877" y="201375"/>
                  <a:pt x="1551231" y="193780"/>
                </a:cubicBezTo>
                <a:cubicBezTo>
                  <a:pt x="1543712" y="185187"/>
                  <a:pt x="1534440" y="178227"/>
                  <a:pt x="1527009" y="169557"/>
                </a:cubicBezTo>
                <a:cubicBezTo>
                  <a:pt x="1500097" y="138160"/>
                  <a:pt x="1531715" y="162602"/>
                  <a:pt x="1496730" y="139279"/>
                </a:cubicBezTo>
                <a:cubicBezTo>
                  <a:pt x="1466174" y="93444"/>
                  <a:pt x="1482801" y="113237"/>
                  <a:pt x="1448285" y="78723"/>
                </a:cubicBezTo>
                <a:cubicBezTo>
                  <a:pt x="1442229" y="66612"/>
                  <a:pt x="1437085" y="54000"/>
                  <a:pt x="1430118" y="42389"/>
                </a:cubicBezTo>
                <a:cubicBezTo>
                  <a:pt x="1402623" y="-3438"/>
                  <a:pt x="1418622" y="38174"/>
                  <a:pt x="1405896" y="0"/>
                </a:cubicBezTo>
                <a:cubicBezTo>
                  <a:pt x="1377109" y="43179"/>
                  <a:pt x="1392646" y="11886"/>
                  <a:pt x="1399840" y="109001"/>
                </a:cubicBezTo>
                <a:cubicBezTo>
                  <a:pt x="1401777" y="135153"/>
                  <a:pt x="1408321" y="213177"/>
                  <a:pt x="1411952" y="242225"/>
                </a:cubicBezTo>
                <a:cubicBezTo>
                  <a:pt x="1414536" y="262901"/>
                  <a:pt x="1419926" y="288156"/>
                  <a:pt x="1424063" y="308837"/>
                </a:cubicBezTo>
                <a:cubicBezTo>
                  <a:pt x="1426081" y="329022"/>
                  <a:pt x="1427437" y="349285"/>
                  <a:pt x="1430118" y="369393"/>
                </a:cubicBezTo>
                <a:cubicBezTo>
                  <a:pt x="1431478" y="379595"/>
                  <a:pt x="1434718" y="389482"/>
                  <a:pt x="1436174" y="399671"/>
                </a:cubicBezTo>
                <a:cubicBezTo>
                  <a:pt x="1450562" y="500383"/>
                  <a:pt x="1434594" y="415987"/>
                  <a:pt x="1448285" y="484450"/>
                </a:cubicBezTo>
                <a:cubicBezTo>
                  <a:pt x="1447298" y="495303"/>
                  <a:pt x="1452728" y="553079"/>
                  <a:pt x="1430118" y="569229"/>
                </a:cubicBezTo>
                <a:cubicBezTo>
                  <a:pt x="1421273" y="575547"/>
                  <a:pt x="1410018" y="577523"/>
                  <a:pt x="1399840" y="581340"/>
                </a:cubicBezTo>
                <a:cubicBezTo>
                  <a:pt x="1393863" y="583581"/>
                  <a:pt x="1387729" y="585377"/>
                  <a:pt x="1381673" y="587396"/>
                </a:cubicBezTo>
                <a:cubicBezTo>
                  <a:pt x="1359469" y="585377"/>
                  <a:pt x="1337162" y="584287"/>
                  <a:pt x="1315062" y="581340"/>
                </a:cubicBezTo>
                <a:cubicBezTo>
                  <a:pt x="1306812" y="580240"/>
                  <a:pt x="1299049" y="576652"/>
                  <a:pt x="1290839" y="575284"/>
                </a:cubicBezTo>
                <a:cubicBezTo>
                  <a:pt x="1274786" y="572609"/>
                  <a:pt x="1258542" y="571247"/>
                  <a:pt x="1242394" y="569229"/>
                </a:cubicBezTo>
                <a:lnTo>
                  <a:pt x="1121281" y="575284"/>
                </a:lnTo>
                <a:lnTo>
                  <a:pt x="1024391" y="581340"/>
                </a:lnTo>
                <a:cubicBezTo>
                  <a:pt x="961840" y="584002"/>
                  <a:pt x="899242" y="585377"/>
                  <a:pt x="836667" y="587396"/>
                </a:cubicBezTo>
                <a:lnTo>
                  <a:pt x="679220" y="599507"/>
                </a:lnTo>
                <a:cubicBezTo>
                  <a:pt x="578273" y="599507"/>
                  <a:pt x="477366" y="595470"/>
                  <a:pt x="376439" y="593451"/>
                </a:cubicBezTo>
                <a:cubicBezTo>
                  <a:pt x="364328" y="591433"/>
                  <a:pt x="352091" y="590059"/>
                  <a:pt x="340105" y="587396"/>
                </a:cubicBezTo>
                <a:cubicBezTo>
                  <a:pt x="333874" y="586011"/>
                  <a:pt x="328321" y="581340"/>
                  <a:pt x="321938" y="581340"/>
                </a:cubicBezTo>
                <a:cubicBezTo>
                  <a:pt x="306380" y="581340"/>
                  <a:pt x="185206" y="591725"/>
                  <a:pt x="164492" y="593451"/>
                </a:cubicBezTo>
                <a:cubicBezTo>
                  <a:pt x="7050" y="587154"/>
                  <a:pt x="-37403" y="587396"/>
                  <a:pt x="31268" y="587396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965;p43">
            <a:extLst>
              <a:ext uri="{FF2B5EF4-FFF2-40B4-BE49-F238E27FC236}">
                <a16:creationId xmlns:a16="http://schemas.microsoft.com/office/drawing/2014/main" id="{354A2C7A-D792-4B9A-AE21-270B07347AB2}"/>
              </a:ext>
            </a:extLst>
          </p:cNvPr>
          <p:cNvSpPr/>
          <p:nvPr/>
        </p:nvSpPr>
        <p:spPr>
          <a:xfrm rot="-4819795">
            <a:off x="10489530" y="297732"/>
            <a:ext cx="851892" cy="744377"/>
          </a:xfrm>
          <a:custGeom>
            <a:avLst/>
            <a:gdLst/>
            <a:ahLst/>
            <a:cxnLst/>
            <a:rect l="l" t="t" r="r" b="b"/>
            <a:pathLst>
              <a:path w="578167" h="505198" extrusionOk="0">
                <a:moveTo>
                  <a:pt x="428625" y="256596"/>
                </a:moveTo>
                <a:cubicBezTo>
                  <a:pt x="429578" y="256596"/>
                  <a:pt x="432435" y="254691"/>
                  <a:pt x="437198" y="248976"/>
                </a:cubicBezTo>
                <a:cubicBezTo>
                  <a:pt x="483870" y="203256"/>
                  <a:pt x="531495" y="156584"/>
                  <a:pt x="578168" y="110864"/>
                </a:cubicBezTo>
                <a:cubicBezTo>
                  <a:pt x="568643" y="108006"/>
                  <a:pt x="560070" y="106101"/>
                  <a:pt x="550545" y="103244"/>
                </a:cubicBezTo>
                <a:cubicBezTo>
                  <a:pt x="547688" y="102291"/>
                  <a:pt x="544830" y="101339"/>
                  <a:pt x="541020" y="100386"/>
                </a:cubicBezTo>
                <a:cubicBezTo>
                  <a:pt x="538163" y="99434"/>
                  <a:pt x="532448" y="93719"/>
                  <a:pt x="531495" y="97529"/>
                </a:cubicBezTo>
                <a:cubicBezTo>
                  <a:pt x="527685" y="91814"/>
                  <a:pt x="482918" y="78479"/>
                  <a:pt x="521970" y="94671"/>
                </a:cubicBezTo>
                <a:cubicBezTo>
                  <a:pt x="507683" y="88956"/>
                  <a:pt x="496253" y="85146"/>
                  <a:pt x="490538" y="82289"/>
                </a:cubicBezTo>
                <a:cubicBezTo>
                  <a:pt x="488633" y="82289"/>
                  <a:pt x="487680" y="82289"/>
                  <a:pt x="486728" y="81336"/>
                </a:cubicBezTo>
                <a:cubicBezTo>
                  <a:pt x="489585" y="82289"/>
                  <a:pt x="498158" y="86099"/>
                  <a:pt x="513398" y="90861"/>
                </a:cubicBezTo>
                <a:cubicBezTo>
                  <a:pt x="505778" y="88004"/>
                  <a:pt x="500063" y="86099"/>
                  <a:pt x="494348" y="85146"/>
                </a:cubicBezTo>
                <a:cubicBezTo>
                  <a:pt x="493395" y="85146"/>
                  <a:pt x="492443" y="85146"/>
                  <a:pt x="491490" y="85146"/>
                </a:cubicBezTo>
                <a:cubicBezTo>
                  <a:pt x="495300" y="86099"/>
                  <a:pt x="499110" y="87051"/>
                  <a:pt x="503873" y="88004"/>
                </a:cubicBezTo>
                <a:cubicBezTo>
                  <a:pt x="498158" y="87051"/>
                  <a:pt x="493395" y="85146"/>
                  <a:pt x="489585" y="85146"/>
                </a:cubicBezTo>
                <a:cubicBezTo>
                  <a:pt x="485775" y="85146"/>
                  <a:pt x="481965" y="85146"/>
                  <a:pt x="479108" y="85146"/>
                </a:cubicBezTo>
                <a:cubicBezTo>
                  <a:pt x="476250" y="85146"/>
                  <a:pt x="473393" y="86099"/>
                  <a:pt x="470535" y="86099"/>
                </a:cubicBezTo>
                <a:cubicBezTo>
                  <a:pt x="466725" y="87051"/>
                  <a:pt x="463868" y="88004"/>
                  <a:pt x="462915" y="88956"/>
                </a:cubicBezTo>
                <a:cubicBezTo>
                  <a:pt x="461963" y="89909"/>
                  <a:pt x="461010" y="89909"/>
                  <a:pt x="460058" y="89909"/>
                </a:cubicBezTo>
                <a:cubicBezTo>
                  <a:pt x="457200" y="90861"/>
                  <a:pt x="457200" y="90861"/>
                  <a:pt x="458153" y="89909"/>
                </a:cubicBezTo>
                <a:cubicBezTo>
                  <a:pt x="461963" y="89909"/>
                  <a:pt x="463868" y="88004"/>
                  <a:pt x="468630" y="85146"/>
                </a:cubicBezTo>
                <a:cubicBezTo>
                  <a:pt x="465773" y="87051"/>
                  <a:pt x="462915" y="88956"/>
                  <a:pt x="461010" y="89909"/>
                </a:cubicBezTo>
                <a:cubicBezTo>
                  <a:pt x="461963" y="88956"/>
                  <a:pt x="462915" y="88004"/>
                  <a:pt x="464820" y="87051"/>
                </a:cubicBezTo>
                <a:cubicBezTo>
                  <a:pt x="462915" y="88956"/>
                  <a:pt x="461010" y="89909"/>
                  <a:pt x="460058" y="90861"/>
                </a:cubicBezTo>
                <a:cubicBezTo>
                  <a:pt x="453390" y="94671"/>
                  <a:pt x="457200" y="90861"/>
                  <a:pt x="471488" y="76574"/>
                </a:cubicBezTo>
                <a:cubicBezTo>
                  <a:pt x="450533" y="98481"/>
                  <a:pt x="449580" y="99434"/>
                  <a:pt x="467678" y="75621"/>
                </a:cubicBezTo>
                <a:cubicBezTo>
                  <a:pt x="448628" y="100386"/>
                  <a:pt x="447675" y="100386"/>
                  <a:pt x="461963" y="73716"/>
                </a:cubicBezTo>
                <a:cubicBezTo>
                  <a:pt x="447675" y="101339"/>
                  <a:pt x="446723" y="101339"/>
                  <a:pt x="457200" y="71811"/>
                </a:cubicBezTo>
                <a:cubicBezTo>
                  <a:pt x="446723" y="101339"/>
                  <a:pt x="445770" y="102291"/>
                  <a:pt x="453390" y="70859"/>
                </a:cubicBezTo>
                <a:cubicBezTo>
                  <a:pt x="448628" y="91814"/>
                  <a:pt x="446723" y="98481"/>
                  <a:pt x="446723" y="89909"/>
                </a:cubicBezTo>
                <a:cubicBezTo>
                  <a:pt x="447675" y="86099"/>
                  <a:pt x="448628" y="81336"/>
                  <a:pt x="450533" y="73716"/>
                </a:cubicBezTo>
                <a:cubicBezTo>
                  <a:pt x="448628" y="80384"/>
                  <a:pt x="447675" y="86099"/>
                  <a:pt x="446723" y="88956"/>
                </a:cubicBezTo>
                <a:cubicBezTo>
                  <a:pt x="446723" y="87051"/>
                  <a:pt x="446723" y="83241"/>
                  <a:pt x="446723" y="79431"/>
                </a:cubicBezTo>
                <a:cubicBezTo>
                  <a:pt x="447675" y="80384"/>
                  <a:pt x="447675" y="79431"/>
                  <a:pt x="446723" y="77526"/>
                </a:cubicBezTo>
                <a:cubicBezTo>
                  <a:pt x="446723" y="74669"/>
                  <a:pt x="446723" y="70859"/>
                  <a:pt x="446723" y="67049"/>
                </a:cubicBezTo>
                <a:cubicBezTo>
                  <a:pt x="446723" y="70859"/>
                  <a:pt x="446723" y="74669"/>
                  <a:pt x="446723" y="77526"/>
                </a:cubicBezTo>
                <a:cubicBezTo>
                  <a:pt x="445770" y="76574"/>
                  <a:pt x="445770" y="75621"/>
                  <a:pt x="444818" y="74669"/>
                </a:cubicBezTo>
                <a:cubicBezTo>
                  <a:pt x="443865" y="73716"/>
                  <a:pt x="442913" y="72764"/>
                  <a:pt x="441008" y="71811"/>
                </a:cubicBezTo>
                <a:cubicBezTo>
                  <a:pt x="441008" y="72764"/>
                  <a:pt x="441008" y="73716"/>
                  <a:pt x="441008" y="74669"/>
                </a:cubicBezTo>
                <a:cubicBezTo>
                  <a:pt x="443865" y="76574"/>
                  <a:pt x="445770" y="77526"/>
                  <a:pt x="445770" y="78479"/>
                </a:cubicBezTo>
                <a:cubicBezTo>
                  <a:pt x="445770" y="78479"/>
                  <a:pt x="446723" y="79431"/>
                  <a:pt x="446723" y="79431"/>
                </a:cubicBezTo>
                <a:cubicBezTo>
                  <a:pt x="446723" y="85146"/>
                  <a:pt x="445770" y="88956"/>
                  <a:pt x="445770" y="91814"/>
                </a:cubicBezTo>
                <a:cubicBezTo>
                  <a:pt x="444818" y="95624"/>
                  <a:pt x="444818" y="95624"/>
                  <a:pt x="443865" y="90861"/>
                </a:cubicBezTo>
                <a:cubicBezTo>
                  <a:pt x="443865" y="90861"/>
                  <a:pt x="443865" y="89909"/>
                  <a:pt x="442913" y="88956"/>
                </a:cubicBezTo>
                <a:cubicBezTo>
                  <a:pt x="441960" y="87051"/>
                  <a:pt x="437198" y="80384"/>
                  <a:pt x="434340" y="75621"/>
                </a:cubicBezTo>
                <a:cubicBezTo>
                  <a:pt x="428625" y="70859"/>
                  <a:pt x="421958" y="65144"/>
                  <a:pt x="418148" y="61334"/>
                </a:cubicBezTo>
                <a:cubicBezTo>
                  <a:pt x="411480" y="57524"/>
                  <a:pt x="405765" y="54666"/>
                  <a:pt x="406718" y="52761"/>
                </a:cubicBezTo>
                <a:cubicBezTo>
                  <a:pt x="397193" y="49904"/>
                  <a:pt x="392430" y="49904"/>
                  <a:pt x="393383" y="48951"/>
                </a:cubicBezTo>
                <a:cubicBezTo>
                  <a:pt x="380048" y="51809"/>
                  <a:pt x="379095" y="51809"/>
                  <a:pt x="391478" y="45141"/>
                </a:cubicBezTo>
                <a:cubicBezTo>
                  <a:pt x="373380" y="54666"/>
                  <a:pt x="374333" y="52761"/>
                  <a:pt x="391478" y="33711"/>
                </a:cubicBezTo>
                <a:cubicBezTo>
                  <a:pt x="373380" y="53714"/>
                  <a:pt x="371475" y="55619"/>
                  <a:pt x="380048" y="33711"/>
                </a:cubicBezTo>
                <a:cubicBezTo>
                  <a:pt x="375285" y="47046"/>
                  <a:pt x="373380" y="50856"/>
                  <a:pt x="373380" y="45141"/>
                </a:cubicBezTo>
                <a:cubicBezTo>
                  <a:pt x="373380" y="45141"/>
                  <a:pt x="372428" y="42284"/>
                  <a:pt x="371475" y="35616"/>
                </a:cubicBezTo>
                <a:cubicBezTo>
                  <a:pt x="370523" y="33711"/>
                  <a:pt x="369570" y="30854"/>
                  <a:pt x="368618" y="27996"/>
                </a:cubicBezTo>
                <a:cubicBezTo>
                  <a:pt x="365760" y="23234"/>
                  <a:pt x="359093" y="14661"/>
                  <a:pt x="349568" y="4184"/>
                </a:cubicBezTo>
                <a:cubicBezTo>
                  <a:pt x="371475" y="29901"/>
                  <a:pt x="346710" y="5136"/>
                  <a:pt x="338138" y="374"/>
                </a:cubicBezTo>
                <a:cubicBezTo>
                  <a:pt x="331470" y="-579"/>
                  <a:pt x="325755" y="374"/>
                  <a:pt x="320993" y="2279"/>
                </a:cubicBezTo>
                <a:cubicBezTo>
                  <a:pt x="316230" y="4184"/>
                  <a:pt x="311468" y="7041"/>
                  <a:pt x="306705" y="10851"/>
                </a:cubicBezTo>
                <a:cubicBezTo>
                  <a:pt x="302895" y="14661"/>
                  <a:pt x="299085" y="18471"/>
                  <a:pt x="295275" y="23234"/>
                </a:cubicBezTo>
                <a:cubicBezTo>
                  <a:pt x="290513" y="28949"/>
                  <a:pt x="285750" y="34664"/>
                  <a:pt x="280988" y="40379"/>
                </a:cubicBezTo>
                <a:cubicBezTo>
                  <a:pt x="239078" y="91814"/>
                  <a:pt x="263843" y="65144"/>
                  <a:pt x="221933" y="116579"/>
                </a:cubicBezTo>
                <a:cubicBezTo>
                  <a:pt x="181928" y="165156"/>
                  <a:pt x="171450" y="156584"/>
                  <a:pt x="129540" y="204209"/>
                </a:cubicBezTo>
                <a:cubicBezTo>
                  <a:pt x="96203" y="242309"/>
                  <a:pt x="41910" y="278504"/>
                  <a:pt x="11430" y="321366"/>
                </a:cubicBezTo>
                <a:cubicBezTo>
                  <a:pt x="7620" y="327081"/>
                  <a:pt x="3810" y="333749"/>
                  <a:pt x="0" y="340416"/>
                </a:cubicBezTo>
                <a:cubicBezTo>
                  <a:pt x="5715" y="343274"/>
                  <a:pt x="13335" y="355656"/>
                  <a:pt x="15240" y="348989"/>
                </a:cubicBezTo>
                <a:cubicBezTo>
                  <a:pt x="20955" y="361371"/>
                  <a:pt x="31433" y="379469"/>
                  <a:pt x="28575" y="360419"/>
                </a:cubicBezTo>
                <a:cubicBezTo>
                  <a:pt x="34290" y="383279"/>
                  <a:pt x="56198" y="392804"/>
                  <a:pt x="40958" y="373754"/>
                </a:cubicBezTo>
                <a:cubicBezTo>
                  <a:pt x="43815" y="377564"/>
                  <a:pt x="46673" y="380421"/>
                  <a:pt x="49530" y="383279"/>
                </a:cubicBezTo>
                <a:cubicBezTo>
                  <a:pt x="60008" y="388994"/>
                  <a:pt x="67628" y="391851"/>
                  <a:pt x="68580" y="392804"/>
                </a:cubicBezTo>
                <a:cubicBezTo>
                  <a:pt x="72390" y="393756"/>
                  <a:pt x="74295" y="393756"/>
                  <a:pt x="74295" y="393756"/>
                </a:cubicBezTo>
                <a:cubicBezTo>
                  <a:pt x="75248" y="394709"/>
                  <a:pt x="70485" y="394709"/>
                  <a:pt x="59055" y="396614"/>
                </a:cubicBezTo>
                <a:cubicBezTo>
                  <a:pt x="70485" y="394709"/>
                  <a:pt x="77153" y="394709"/>
                  <a:pt x="77153" y="393756"/>
                </a:cubicBezTo>
                <a:cubicBezTo>
                  <a:pt x="78105" y="394709"/>
                  <a:pt x="72390" y="394709"/>
                  <a:pt x="60960" y="397566"/>
                </a:cubicBezTo>
                <a:cubicBezTo>
                  <a:pt x="72390" y="394709"/>
                  <a:pt x="79058" y="394709"/>
                  <a:pt x="78105" y="394709"/>
                </a:cubicBezTo>
                <a:cubicBezTo>
                  <a:pt x="78105" y="395661"/>
                  <a:pt x="77153" y="395661"/>
                  <a:pt x="73343" y="397566"/>
                </a:cubicBezTo>
                <a:cubicBezTo>
                  <a:pt x="70485" y="398519"/>
                  <a:pt x="67628" y="399471"/>
                  <a:pt x="63818" y="400424"/>
                </a:cubicBezTo>
                <a:cubicBezTo>
                  <a:pt x="67628" y="399471"/>
                  <a:pt x="70485" y="398519"/>
                  <a:pt x="73343" y="397566"/>
                </a:cubicBezTo>
                <a:cubicBezTo>
                  <a:pt x="70485" y="398519"/>
                  <a:pt x="66675" y="399471"/>
                  <a:pt x="62865" y="401376"/>
                </a:cubicBezTo>
                <a:cubicBezTo>
                  <a:pt x="72390" y="397566"/>
                  <a:pt x="78105" y="396614"/>
                  <a:pt x="80010" y="395661"/>
                </a:cubicBezTo>
                <a:cubicBezTo>
                  <a:pt x="80010" y="395661"/>
                  <a:pt x="80010" y="395661"/>
                  <a:pt x="80010" y="395661"/>
                </a:cubicBezTo>
                <a:cubicBezTo>
                  <a:pt x="80010" y="395661"/>
                  <a:pt x="80010" y="396614"/>
                  <a:pt x="80010" y="396614"/>
                </a:cubicBezTo>
                <a:cubicBezTo>
                  <a:pt x="77153" y="397566"/>
                  <a:pt x="72390" y="399471"/>
                  <a:pt x="65723" y="402329"/>
                </a:cubicBezTo>
                <a:cubicBezTo>
                  <a:pt x="72390" y="399471"/>
                  <a:pt x="78105" y="397566"/>
                  <a:pt x="80010" y="396614"/>
                </a:cubicBezTo>
                <a:cubicBezTo>
                  <a:pt x="79058" y="398519"/>
                  <a:pt x="74295" y="400424"/>
                  <a:pt x="67628" y="405186"/>
                </a:cubicBezTo>
                <a:cubicBezTo>
                  <a:pt x="75248" y="400424"/>
                  <a:pt x="80010" y="398519"/>
                  <a:pt x="80963" y="396614"/>
                </a:cubicBezTo>
                <a:cubicBezTo>
                  <a:pt x="80963" y="396614"/>
                  <a:pt x="80963" y="396614"/>
                  <a:pt x="81915" y="396614"/>
                </a:cubicBezTo>
                <a:cubicBezTo>
                  <a:pt x="81915" y="398519"/>
                  <a:pt x="77153" y="401376"/>
                  <a:pt x="68580" y="406139"/>
                </a:cubicBezTo>
                <a:cubicBezTo>
                  <a:pt x="77153" y="400424"/>
                  <a:pt x="82868" y="397566"/>
                  <a:pt x="81915" y="396614"/>
                </a:cubicBezTo>
                <a:cubicBezTo>
                  <a:pt x="81915" y="396614"/>
                  <a:pt x="81915" y="396614"/>
                  <a:pt x="81915" y="396614"/>
                </a:cubicBezTo>
                <a:cubicBezTo>
                  <a:pt x="83820" y="398519"/>
                  <a:pt x="79058" y="402329"/>
                  <a:pt x="70485" y="408996"/>
                </a:cubicBezTo>
                <a:cubicBezTo>
                  <a:pt x="80010" y="402329"/>
                  <a:pt x="85725" y="399471"/>
                  <a:pt x="82868" y="397566"/>
                </a:cubicBezTo>
                <a:cubicBezTo>
                  <a:pt x="84773" y="399471"/>
                  <a:pt x="81915" y="402329"/>
                  <a:pt x="75248" y="406139"/>
                </a:cubicBezTo>
                <a:cubicBezTo>
                  <a:pt x="74295" y="407091"/>
                  <a:pt x="72390" y="408044"/>
                  <a:pt x="71438" y="408996"/>
                </a:cubicBezTo>
                <a:cubicBezTo>
                  <a:pt x="72390" y="408044"/>
                  <a:pt x="73343" y="408044"/>
                  <a:pt x="74295" y="407091"/>
                </a:cubicBezTo>
                <a:cubicBezTo>
                  <a:pt x="73343" y="408044"/>
                  <a:pt x="72390" y="408996"/>
                  <a:pt x="70485" y="409949"/>
                </a:cubicBezTo>
                <a:cubicBezTo>
                  <a:pt x="72390" y="408996"/>
                  <a:pt x="73343" y="408044"/>
                  <a:pt x="74295" y="407091"/>
                </a:cubicBezTo>
                <a:cubicBezTo>
                  <a:pt x="81915" y="402329"/>
                  <a:pt x="87630" y="399471"/>
                  <a:pt x="85725" y="397566"/>
                </a:cubicBezTo>
                <a:cubicBezTo>
                  <a:pt x="87630" y="398519"/>
                  <a:pt x="87630" y="400424"/>
                  <a:pt x="88583" y="402329"/>
                </a:cubicBezTo>
                <a:cubicBezTo>
                  <a:pt x="88583" y="402329"/>
                  <a:pt x="88583" y="402329"/>
                  <a:pt x="89535" y="403281"/>
                </a:cubicBezTo>
                <a:cubicBezTo>
                  <a:pt x="89535" y="402329"/>
                  <a:pt x="88583" y="400424"/>
                  <a:pt x="88583" y="399471"/>
                </a:cubicBezTo>
                <a:cubicBezTo>
                  <a:pt x="88583" y="399471"/>
                  <a:pt x="89535" y="399471"/>
                  <a:pt x="89535" y="399471"/>
                </a:cubicBezTo>
                <a:cubicBezTo>
                  <a:pt x="90488" y="400424"/>
                  <a:pt x="90488" y="401376"/>
                  <a:pt x="91440" y="402329"/>
                </a:cubicBezTo>
                <a:cubicBezTo>
                  <a:pt x="91440" y="401376"/>
                  <a:pt x="90488" y="400424"/>
                  <a:pt x="90488" y="399471"/>
                </a:cubicBezTo>
                <a:cubicBezTo>
                  <a:pt x="90488" y="399471"/>
                  <a:pt x="91440" y="399471"/>
                  <a:pt x="91440" y="399471"/>
                </a:cubicBezTo>
                <a:cubicBezTo>
                  <a:pt x="91440" y="400424"/>
                  <a:pt x="92393" y="401376"/>
                  <a:pt x="92393" y="402329"/>
                </a:cubicBezTo>
                <a:lnTo>
                  <a:pt x="92393" y="402329"/>
                </a:lnTo>
                <a:cubicBezTo>
                  <a:pt x="92393" y="402329"/>
                  <a:pt x="93345" y="402329"/>
                  <a:pt x="93345" y="403281"/>
                </a:cubicBezTo>
                <a:cubicBezTo>
                  <a:pt x="93345" y="402329"/>
                  <a:pt x="92393" y="400424"/>
                  <a:pt x="92393" y="399471"/>
                </a:cubicBezTo>
                <a:cubicBezTo>
                  <a:pt x="92393" y="399471"/>
                  <a:pt x="93345" y="399471"/>
                  <a:pt x="93345" y="399471"/>
                </a:cubicBezTo>
                <a:cubicBezTo>
                  <a:pt x="94298" y="399471"/>
                  <a:pt x="95250" y="399471"/>
                  <a:pt x="95250" y="400424"/>
                </a:cubicBezTo>
                <a:cubicBezTo>
                  <a:pt x="95250" y="401376"/>
                  <a:pt x="95250" y="402329"/>
                  <a:pt x="95250" y="403281"/>
                </a:cubicBezTo>
                <a:cubicBezTo>
                  <a:pt x="95250" y="403281"/>
                  <a:pt x="94298" y="402329"/>
                  <a:pt x="94298" y="402329"/>
                </a:cubicBezTo>
                <a:cubicBezTo>
                  <a:pt x="94298" y="402329"/>
                  <a:pt x="95250" y="403281"/>
                  <a:pt x="95250" y="403281"/>
                </a:cubicBezTo>
                <a:cubicBezTo>
                  <a:pt x="95250" y="403281"/>
                  <a:pt x="95250" y="404234"/>
                  <a:pt x="95250" y="404234"/>
                </a:cubicBezTo>
                <a:cubicBezTo>
                  <a:pt x="96203" y="405186"/>
                  <a:pt x="96203" y="406139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044"/>
                  <a:pt x="97155" y="408044"/>
                  <a:pt x="97155" y="408044"/>
                </a:cubicBezTo>
                <a:cubicBezTo>
                  <a:pt x="97155" y="408996"/>
                  <a:pt x="98108" y="409949"/>
                  <a:pt x="98108" y="411854"/>
                </a:cubicBezTo>
                <a:cubicBezTo>
                  <a:pt x="100013" y="414711"/>
                  <a:pt x="100965" y="417569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0426"/>
                  <a:pt x="101918" y="420426"/>
                  <a:pt x="101918" y="420426"/>
                </a:cubicBezTo>
                <a:cubicBezTo>
                  <a:pt x="101918" y="421379"/>
                  <a:pt x="102870" y="422331"/>
                  <a:pt x="102870" y="424236"/>
                </a:cubicBezTo>
                <a:cubicBezTo>
                  <a:pt x="102870" y="425189"/>
                  <a:pt x="102870" y="426141"/>
                  <a:pt x="102870" y="427094"/>
                </a:cubicBezTo>
                <a:cubicBezTo>
                  <a:pt x="102870" y="426141"/>
                  <a:pt x="102870" y="426141"/>
                  <a:pt x="102870" y="425189"/>
                </a:cubicBezTo>
                <a:cubicBezTo>
                  <a:pt x="102870" y="426141"/>
                  <a:pt x="102870" y="426141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6141"/>
                  <a:pt x="102870" y="425189"/>
                  <a:pt x="102870" y="424236"/>
                </a:cubicBezTo>
                <a:cubicBezTo>
                  <a:pt x="102870" y="423284"/>
                  <a:pt x="102870" y="423284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1918" y="422331"/>
                  <a:pt x="101918" y="422331"/>
                  <a:pt x="101918" y="422331"/>
                </a:cubicBezTo>
                <a:cubicBezTo>
                  <a:pt x="100965" y="420426"/>
                  <a:pt x="100013" y="417569"/>
                  <a:pt x="99060" y="415664"/>
                </a:cubicBezTo>
                <a:cubicBezTo>
                  <a:pt x="99060" y="416616"/>
                  <a:pt x="99060" y="416616"/>
                  <a:pt x="99060" y="417569"/>
                </a:cubicBezTo>
                <a:cubicBezTo>
                  <a:pt x="99060" y="417569"/>
                  <a:pt x="99060" y="417569"/>
                  <a:pt x="99060" y="418521"/>
                </a:cubicBezTo>
                <a:cubicBezTo>
                  <a:pt x="100013" y="420426"/>
                  <a:pt x="100965" y="422331"/>
                  <a:pt x="101918" y="424236"/>
                </a:cubicBezTo>
                <a:lnTo>
                  <a:pt x="101918" y="424236"/>
                </a:lnTo>
                <a:cubicBezTo>
                  <a:pt x="100965" y="423284"/>
                  <a:pt x="100965" y="421379"/>
                  <a:pt x="100013" y="420426"/>
                </a:cubicBezTo>
                <a:cubicBezTo>
                  <a:pt x="100013" y="420426"/>
                  <a:pt x="100013" y="421379"/>
                  <a:pt x="100013" y="421379"/>
                </a:cubicBezTo>
                <a:cubicBezTo>
                  <a:pt x="100965" y="422331"/>
                  <a:pt x="100965" y="423284"/>
                  <a:pt x="101918" y="425189"/>
                </a:cubicBezTo>
                <a:cubicBezTo>
                  <a:pt x="101918" y="425189"/>
                  <a:pt x="101918" y="425189"/>
                  <a:pt x="101918" y="425189"/>
                </a:cubicBezTo>
                <a:cubicBezTo>
                  <a:pt x="101918" y="424236"/>
                  <a:pt x="100965" y="423284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2331"/>
                  <a:pt x="100965" y="422331"/>
                  <a:pt x="100965" y="422331"/>
                </a:cubicBezTo>
                <a:cubicBezTo>
                  <a:pt x="100965" y="421379"/>
                  <a:pt x="100013" y="421379"/>
                  <a:pt x="100013" y="420426"/>
                </a:cubicBezTo>
                <a:cubicBezTo>
                  <a:pt x="100013" y="420426"/>
                  <a:pt x="100013" y="419474"/>
                  <a:pt x="100013" y="419474"/>
                </a:cubicBezTo>
                <a:cubicBezTo>
                  <a:pt x="100013" y="419474"/>
                  <a:pt x="100013" y="420426"/>
                  <a:pt x="100965" y="420426"/>
                </a:cubicBezTo>
                <a:cubicBezTo>
                  <a:pt x="100965" y="420426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7569"/>
                </a:cubicBezTo>
                <a:cubicBezTo>
                  <a:pt x="100965" y="417569"/>
                  <a:pt x="100965" y="417569"/>
                  <a:pt x="100965" y="417569"/>
                </a:cubicBezTo>
                <a:cubicBezTo>
                  <a:pt x="100965" y="417569"/>
                  <a:pt x="100965" y="417569"/>
                  <a:pt x="100965" y="418521"/>
                </a:cubicBezTo>
                <a:cubicBezTo>
                  <a:pt x="100965" y="418521"/>
                  <a:pt x="100965" y="419474"/>
                  <a:pt x="100965" y="419474"/>
                </a:cubicBezTo>
                <a:cubicBezTo>
                  <a:pt x="100965" y="419474"/>
                  <a:pt x="100965" y="419474"/>
                  <a:pt x="100965" y="418521"/>
                </a:cubicBezTo>
                <a:cubicBezTo>
                  <a:pt x="100965" y="418521"/>
                  <a:pt x="100965" y="418521"/>
                  <a:pt x="100965" y="418521"/>
                </a:cubicBezTo>
                <a:cubicBezTo>
                  <a:pt x="100965" y="418521"/>
                  <a:pt x="100965" y="418521"/>
                  <a:pt x="100965" y="419474"/>
                </a:cubicBezTo>
                <a:cubicBezTo>
                  <a:pt x="100965" y="420426"/>
                  <a:pt x="100965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100013" y="420426"/>
                  <a:pt x="100013" y="420426"/>
                  <a:pt x="100013" y="420426"/>
                </a:cubicBezTo>
                <a:cubicBezTo>
                  <a:pt x="99060" y="422331"/>
                  <a:pt x="96203" y="423284"/>
                  <a:pt x="92393" y="422331"/>
                </a:cubicBezTo>
                <a:cubicBezTo>
                  <a:pt x="94298" y="423284"/>
                  <a:pt x="96203" y="423284"/>
                  <a:pt x="98108" y="422331"/>
                </a:cubicBezTo>
                <a:cubicBezTo>
                  <a:pt x="99060" y="423284"/>
                  <a:pt x="100965" y="423284"/>
                  <a:pt x="101918" y="423284"/>
                </a:cubicBezTo>
                <a:cubicBezTo>
                  <a:pt x="100965" y="426141"/>
                  <a:pt x="99060" y="427094"/>
                  <a:pt x="95250" y="424236"/>
                </a:cubicBezTo>
                <a:cubicBezTo>
                  <a:pt x="100013" y="427094"/>
                  <a:pt x="101918" y="426141"/>
                  <a:pt x="102870" y="423284"/>
                </a:cubicBezTo>
                <a:cubicBezTo>
                  <a:pt x="103823" y="424236"/>
                  <a:pt x="104775" y="425189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6141"/>
                  <a:pt x="105728" y="426141"/>
                  <a:pt x="105728" y="426141"/>
                </a:cubicBezTo>
                <a:cubicBezTo>
                  <a:pt x="105728" y="427094"/>
                  <a:pt x="105728" y="427094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7094"/>
                  <a:pt x="105728" y="427094"/>
                </a:cubicBezTo>
                <a:cubicBezTo>
                  <a:pt x="105728" y="427094"/>
                  <a:pt x="105728" y="427094"/>
                  <a:pt x="105728" y="428046"/>
                </a:cubicBezTo>
                <a:lnTo>
                  <a:pt x="105728" y="428046"/>
                </a:lnTo>
                <a:cubicBezTo>
                  <a:pt x="105728" y="428046"/>
                  <a:pt x="105728" y="428046"/>
                  <a:pt x="105728" y="427094"/>
                </a:cubicBezTo>
                <a:cubicBezTo>
                  <a:pt x="105728" y="427094"/>
                  <a:pt x="105728" y="427094"/>
                  <a:pt x="105728" y="426141"/>
                </a:cubicBezTo>
                <a:cubicBezTo>
                  <a:pt x="105728" y="426141"/>
                  <a:pt x="105728" y="427094"/>
                  <a:pt x="106680" y="427094"/>
                </a:cubicBezTo>
                <a:cubicBezTo>
                  <a:pt x="106680" y="427094"/>
                  <a:pt x="106680" y="426141"/>
                  <a:pt x="105728" y="426141"/>
                </a:cubicBezTo>
                <a:cubicBezTo>
                  <a:pt x="105728" y="426141"/>
                  <a:pt x="105728" y="425189"/>
                  <a:pt x="105728" y="425189"/>
                </a:cubicBezTo>
                <a:cubicBezTo>
                  <a:pt x="105728" y="426141"/>
                  <a:pt x="106680" y="426141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cubicBezTo>
                  <a:pt x="106680" y="427094"/>
                  <a:pt x="106680" y="427094"/>
                  <a:pt x="106680" y="427094"/>
                </a:cubicBezTo>
                <a:lnTo>
                  <a:pt x="106680" y="427094"/>
                </a:lnTo>
                <a:lnTo>
                  <a:pt x="106680" y="427094"/>
                </a:lnTo>
                <a:cubicBezTo>
                  <a:pt x="106680" y="427094"/>
                  <a:pt x="106680" y="428046"/>
                  <a:pt x="106680" y="428046"/>
                </a:cubicBez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lnTo>
                  <a:pt x="106680" y="428046"/>
                </a:lnTo>
                <a:lnTo>
                  <a:pt x="106680" y="428046"/>
                </a:lnTo>
                <a:cubicBezTo>
                  <a:pt x="106680" y="428046"/>
                  <a:pt x="106680" y="428046"/>
                  <a:pt x="106680" y="428046"/>
                </a:cubicBezTo>
                <a:cubicBezTo>
                  <a:pt x="106680" y="428046"/>
                  <a:pt x="106680" y="428046"/>
                  <a:pt x="106680" y="427094"/>
                </a:cubicBezTo>
                <a:lnTo>
                  <a:pt x="106680" y="427094"/>
                </a:lnTo>
                <a:cubicBezTo>
                  <a:pt x="106680" y="427094"/>
                  <a:pt x="106680" y="427094"/>
                  <a:pt x="106680" y="428046"/>
                </a:cubicBezTo>
                <a:cubicBezTo>
                  <a:pt x="106680" y="428999"/>
                  <a:pt x="106680" y="428999"/>
                  <a:pt x="105728" y="428999"/>
                </a:cubicBezTo>
                <a:cubicBezTo>
                  <a:pt x="105728" y="428999"/>
                  <a:pt x="105728" y="428046"/>
                  <a:pt x="105728" y="428046"/>
                </a:cubicBezTo>
                <a:cubicBezTo>
                  <a:pt x="105728" y="428046"/>
                  <a:pt x="105728" y="428046"/>
                  <a:pt x="105728" y="428046"/>
                </a:cubicBezTo>
                <a:cubicBezTo>
                  <a:pt x="105728" y="428046"/>
                  <a:pt x="105728" y="428999"/>
                  <a:pt x="105728" y="428999"/>
                </a:cubicBezTo>
                <a:cubicBezTo>
                  <a:pt x="104775" y="428999"/>
                  <a:pt x="103823" y="428046"/>
                  <a:pt x="101918" y="427094"/>
                </a:cubicBezTo>
                <a:cubicBezTo>
                  <a:pt x="103823" y="428999"/>
                  <a:pt x="104775" y="428999"/>
                  <a:pt x="105728" y="428999"/>
                </a:cubicBezTo>
                <a:cubicBezTo>
                  <a:pt x="105728" y="429951"/>
                  <a:pt x="104775" y="430904"/>
                  <a:pt x="103823" y="430904"/>
                </a:cubicBezTo>
                <a:cubicBezTo>
                  <a:pt x="102870" y="430904"/>
                  <a:pt x="102870" y="429951"/>
                  <a:pt x="101918" y="428999"/>
                </a:cubicBezTo>
                <a:cubicBezTo>
                  <a:pt x="102870" y="429951"/>
                  <a:pt x="102870" y="429951"/>
                  <a:pt x="103823" y="430904"/>
                </a:cubicBezTo>
                <a:cubicBezTo>
                  <a:pt x="102870" y="430904"/>
                  <a:pt x="100965" y="429951"/>
                  <a:pt x="99060" y="428046"/>
                </a:cubicBezTo>
                <a:cubicBezTo>
                  <a:pt x="100965" y="429951"/>
                  <a:pt x="102870" y="430904"/>
                  <a:pt x="103823" y="430904"/>
                </a:cubicBezTo>
                <a:cubicBezTo>
                  <a:pt x="105728" y="432809"/>
                  <a:pt x="106680" y="431856"/>
                  <a:pt x="106680" y="429951"/>
                </a:cubicBezTo>
                <a:cubicBezTo>
                  <a:pt x="108585" y="435666"/>
                  <a:pt x="107633" y="438524"/>
                  <a:pt x="102870" y="431856"/>
                </a:cubicBezTo>
                <a:cubicBezTo>
                  <a:pt x="104775" y="434714"/>
                  <a:pt x="106680" y="435666"/>
                  <a:pt x="107633" y="436619"/>
                </a:cubicBezTo>
                <a:cubicBezTo>
                  <a:pt x="107633" y="436619"/>
                  <a:pt x="107633" y="436619"/>
                  <a:pt x="107633" y="435666"/>
                </a:cubicBezTo>
                <a:cubicBezTo>
                  <a:pt x="107633" y="435666"/>
                  <a:pt x="107633" y="436619"/>
                  <a:pt x="107633" y="436619"/>
                </a:cubicBezTo>
                <a:cubicBezTo>
                  <a:pt x="109538" y="436619"/>
                  <a:pt x="109538" y="43471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9538" y="435666"/>
                  <a:pt x="110490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9538" y="440429"/>
                  <a:pt x="109538" y="440429"/>
                </a:cubicBezTo>
                <a:cubicBezTo>
                  <a:pt x="109538" y="440429"/>
                  <a:pt x="108585" y="439476"/>
                  <a:pt x="107633" y="438524"/>
                </a:cubicBezTo>
                <a:cubicBezTo>
                  <a:pt x="108585" y="440429"/>
                  <a:pt x="109538" y="441381"/>
                  <a:pt x="109538" y="441381"/>
                </a:cubicBezTo>
                <a:cubicBezTo>
                  <a:pt x="110490" y="443286"/>
                  <a:pt x="111443" y="443286"/>
                  <a:pt x="111443" y="443286"/>
                </a:cubicBezTo>
                <a:cubicBezTo>
                  <a:pt x="111443" y="442334"/>
                  <a:pt x="110490" y="441381"/>
                  <a:pt x="110490" y="439476"/>
                </a:cubicBezTo>
                <a:cubicBezTo>
                  <a:pt x="110490" y="440429"/>
                  <a:pt x="111443" y="442334"/>
                  <a:pt x="111443" y="443286"/>
                </a:cubicBezTo>
                <a:cubicBezTo>
                  <a:pt x="111443" y="443286"/>
                  <a:pt x="111443" y="443286"/>
                  <a:pt x="111443" y="442334"/>
                </a:cubicBezTo>
                <a:cubicBezTo>
                  <a:pt x="111443" y="440429"/>
                  <a:pt x="110490" y="437571"/>
                  <a:pt x="108585" y="433761"/>
                </a:cubicBezTo>
                <a:cubicBezTo>
                  <a:pt x="109538" y="436619"/>
                  <a:pt x="110490" y="438524"/>
                  <a:pt x="110490" y="439476"/>
                </a:cubicBezTo>
                <a:cubicBezTo>
                  <a:pt x="111443" y="441381"/>
                  <a:pt x="110490" y="442334"/>
                  <a:pt x="109538" y="441381"/>
                </a:cubicBezTo>
                <a:cubicBezTo>
                  <a:pt x="110490" y="441381"/>
                  <a:pt x="110490" y="441381"/>
                  <a:pt x="110490" y="439476"/>
                </a:cubicBezTo>
                <a:cubicBezTo>
                  <a:pt x="110490" y="437571"/>
                  <a:pt x="109538" y="435666"/>
                  <a:pt x="108585" y="433761"/>
                </a:cubicBezTo>
                <a:cubicBezTo>
                  <a:pt x="108585" y="432809"/>
                  <a:pt x="107633" y="432809"/>
                  <a:pt x="107633" y="431856"/>
                </a:cubicBezTo>
                <a:cubicBezTo>
                  <a:pt x="107633" y="431856"/>
                  <a:pt x="107633" y="432809"/>
                  <a:pt x="108585" y="432809"/>
                </a:cubicBezTo>
                <a:cubicBezTo>
                  <a:pt x="108585" y="431856"/>
                  <a:pt x="107633" y="431856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30904"/>
                  <a:pt x="107633" y="430904"/>
                  <a:pt x="107633" y="430904"/>
                </a:cubicBezTo>
                <a:cubicBezTo>
                  <a:pt x="107633" y="429951"/>
                  <a:pt x="106680" y="429951"/>
                  <a:pt x="106680" y="428999"/>
                </a:cubicBezTo>
                <a:cubicBezTo>
                  <a:pt x="106680" y="428999"/>
                  <a:pt x="106680" y="428999"/>
                  <a:pt x="106680" y="428999"/>
                </a:cubicBezTo>
                <a:cubicBezTo>
                  <a:pt x="106680" y="429951"/>
                  <a:pt x="107633" y="429951"/>
                  <a:pt x="107633" y="430904"/>
                </a:cubicBezTo>
                <a:lnTo>
                  <a:pt x="107633" y="430904"/>
                </a:lnTo>
                <a:lnTo>
                  <a:pt x="107633" y="430904"/>
                </a:lnTo>
                <a:cubicBezTo>
                  <a:pt x="108585" y="431856"/>
                  <a:pt x="108585" y="432809"/>
                  <a:pt x="109538" y="433761"/>
                </a:cubicBezTo>
                <a:cubicBezTo>
                  <a:pt x="112395" y="438524"/>
                  <a:pt x="113348" y="442334"/>
                  <a:pt x="113348" y="444239"/>
                </a:cubicBezTo>
                <a:cubicBezTo>
                  <a:pt x="114300" y="446144"/>
                  <a:pt x="113348" y="446144"/>
                  <a:pt x="113348" y="446144"/>
                </a:cubicBezTo>
                <a:cubicBezTo>
                  <a:pt x="114300" y="448049"/>
                  <a:pt x="114300" y="449001"/>
                  <a:pt x="114300" y="447096"/>
                </a:cubicBezTo>
                <a:cubicBezTo>
                  <a:pt x="115253" y="446144"/>
                  <a:pt x="112395" y="439476"/>
                  <a:pt x="108585" y="432809"/>
                </a:cubicBezTo>
                <a:cubicBezTo>
                  <a:pt x="111443" y="437571"/>
                  <a:pt x="113348" y="441381"/>
                  <a:pt x="114300" y="444239"/>
                </a:cubicBezTo>
                <a:cubicBezTo>
                  <a:pt x="114300" y="443286"/>
                  <a:pt x="114300" y="443286"/>
                  <a:pt x="114300" y="442334"/>
                </a:cubicBezTo>
                <a:cubicBezTo>
                  <a:pt x="114300" y="443286"/>
                  <a:pt x="114300" y="444239"/>
                  <a:pt x="114300" y="445191"/>
                </a:cubicBezTo>
                <a:cubicBezTo>
                  <a:pt x="114300" y="446144"/>
                  <a:pt x="115253" y="447096"/>
                  <a:pt x="115253" y="448049"/>
                </a:cubicBezTo>
                <a:cubicBezTo>
                  <a:pt x="115253" y="449001"/>
                  <a:pt x="115253" y="449001"/>
                  <a:pt x="115253" y="449954"/>
                </a:cubicBezTo>
                <a:cubicBezTo>
                  <a:pt x="115253" y="449954"/>
                  <a:pt x="115253" y="449001"/>
                  <a:pt x="115253" y="448049"/>
                </a:cubicBezTo>
                <a:cubicBezTo>
                  <a:pt x="115253" y="448049"/>
                  <a:pt x="115253" y="448049"/>
                  <a:pt x="115253" y="449001"/>
                </a:cubicBezTo>
                <a:cubicBezTo>
                  <a:pt x="115253" y="449954"/>
                  <a:pt x="116205" y="449954"/>
                  <a:pt x="116205" y="449954"/>
                </a:cubicBezTo>
                <a:cubicBezTo>
                  <a:pt x="117158" y="452811"/>
                  <a:pt x="117158" y="454716"/>
                  <a:pt x="116205" y="453764"/>
                </a:cubicBezTo>
                <a:cubicBezTo>
                  <a:pt x="119063" y="455669"/>
                  <a:pt x="118110" y="451859"/>
                  <a:pt x="117158" y="444239"/>
                </a:cubicBezTo>
                <a:cubicBezTo>
                  <a:pt x="118110" y="451859"/>
                  <a:pt x="120968" y="457574"/>
                  <a:pt x="117158" y="455669"/>
                </a:cubicBezTo>
                <a:cubicBezTo>
                  <a:pt x="121920" y="458526"/>
                  <a:pt x="123825" y="456621"/>
                  <a:pt x="120968" y="448049"/>
                </a:cubicBezTo>
                <a:cubicBezTo>
                  <a:pt x="123825" y="456621"/>
                  <a:pt x="126683" y="461384"/>
                  <a:pt x="120015" y="458526"/>
                </a:cubicBezTo>
                <a:cubicBezTo>
                  <a:pt x="122873" y="460431"/>
                  <a:pt x="126683" y="461384"/>
                  <a:pt x="130493" y="463289"/>
                </a:cubicBezTo>
                <a:cubicBezTo>
                  <a:pt x="128588" y="462336"/>
                  <a:pt x="126683" y="461384"/>
                  <a:pt x="124778" y="460431"/>
                </a:cubicBezTo>
                <a:cubicBezTo>
                  <a:pt x="127635" y="461384"/>
                  <a:pt x="129540" y="462336"/>
                  <a:pt x="132398" y="463289"/>
                </a:cubicBezTo>
                <a:cubicBezTo>
                  <a:pt x="134303" y="464241"/>
                  <a:pt x="136208" y="464241"/>
                  <a:pt x="137160" y="464241"/>
                </a:cubicBezTo>
                <a:cubicBezTo>
                  <a:pt x="135255" y="463289"/>
                  <a:pt x="132398" y="462336"/>
                  <a:pt x="130493" y="461384"/>
                </a:cubicBezTo>
                <a:cubicBezTo>
                  <a:pt x="133350" y="462336"/>
                  <a:pt x="135255" y="463289"/>
                  <a:pt x="138113" y="464241"/>
                </a:cubicBezTo>
                <a:cubicBezTo>
                  <a:pt x="140970" y="464241"/>
                  <a:pt x="141923" y="463289"/>
                  <a:pt x="134303" y="457574"/>
                </a:cubicBezTo>
                <a:cubicBezTo>
                  <a:pt x="141923" y="463289"/>
                  <a:pt x="142875" y="465194"/>
                  <a:pt x="140970" y="465194"/>
                </a:cubicBezTo>
                <a:cubicBezTo>
                  <a:pt x="142875" y="466146"/>
                  <a:pt x="143828" y="466146"/>
                  <a:pt x="145733" y="467099"/>
                </a:cubicBezTo>
                <a:cubicBezTo>
                  <a:pt x="148590" y="468051"/>
                  <a:pt x="150495" y="468051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8590" y="466146"/>
                  <a:pt x="148590" y="466146"/>
                  <a:pt x="148590" y="466146"/>
                </a:cubicBezTo>
                <a:cubicBezTo>
                  <a:pt x="147638" y="465194"/>
                  <a:pt x="145733" y="463289"/>
                  <a:pt x="141923" y="461384"/>
                </a:cubicBezTo>
                <a:cubicBezTo>
                  <a:pt x="145733" y="464241"/>
                  <a:pt x="148590" y="465194"/>
                  <a:pt x="149543" y="467099"/>
                </a:cubicBezTo>
                <a:cubicBezTo>
                  <a:pt x="167640" y="475671"/>
                  <a:pt x="167640" y="475671"/>
                  <a:pt x="149543" y="469956"/>
                </a:cubicBezTo>
                <a:cubicBezTo>
                  <a:pt x="169545" y="476624"/>
                  <a:pt x="173355" y="475671"/>
                  <a:pt x="169545" y="480434"/>
                </a:cubicBezTo>
                <a:cubicBezTo>
                  <a:pt x="173355" y="475671"/>
                  <a:pt x="173355" y="475671"/>
                  <a:pt x="180023" y="487101"/>
                </a:cubicBezTo>
                <a:cubicBezTo>
                  <a:pt x="174308" y="476624"/>
                  <a:pt x="175260" y="478529"/>
                  <a:pt x="192405" y="493769"/>
                </a:cubicBezTo>
                <a:cubicBezTo>
                  <a:pt x="177165" y="478529"/>
                  <a:pt x="182880" y="484244"/>
                  <a:pt x="203835" y="499484"/>
                </a:cubicBezTo>
                <a:cubicBezTo>
                  <a:pt x="185738" y="485196"/>
                  <a:pt x="200978" y="495674"/>
                  <a:pt x="215265" y="505199"/>
                </a:cubicBezTo>
                <a:cubicBezTo>
                  <a:pt x="206693" y="493769"/>
                  <a:pt x="222885" y="491864"/>
                  <a:pt x="230505" y="489006"/>
                </a:cubicBezTo>
                <a:cubicBezTo>
                  <a:pt x="232410" y="481386"/>
                  <a:pt x="238125" y="475671"/>
                  <a:pt x="245745" y="472814"/>
                </a:cubicBezTo>
                <a:cubicBezTo>
                  <a:pt x="247650" y="465194"/>
                  <a:pt x="254318" y="460431"/>
                  <a:pt x="260985" y="456621"/>
                </a:cubicBezTo>
                <a:cubicBezTo>
                  <a:pt x="263843" y="449954"/>
                  <a:pt x="268605" y="444239"/>
                  <a:pt x="276225" y="440429"/>
                </a:cubicBezTo>
                <a:cubicBezTo>
                  <a:pt x="279083" y="433761"/>
                  <a:pt x="285750" y="429951"/>
                  <a:pt x="291465" y="424236"/>
                </a:cubicBezTo>
                <a:cubicBezTo>
                  <a:pt x="296228" y="418521"/>
                  <a:pt x="300990" y="412806"/>
                  <a:pt x="306705" y="408044"/>
                </a:cubicBezTo>
                <a:cubicBezTo>
                  <a:pt x="311468" y="402329"/>
                  <a:pt x="317183" y="397566"/>
                  <a:pt x="321945" y="391851"/>
                </a:cubicBezTo>
                <a:cubicBezTo>
                  <a:pt x="332423" y="381374"/>
                  <a:pt x="341948" y="369944"/>
                  <a:pt x="352425" y="359466"/>
                </a:cubicBezTo>
                <a:cubicBezTo>
                  <a:pt x="375285" y="335654"/>
                  <a:pt x="397193" y="311841"/>
                  <a:pt x="415290" y="284219"/>
                </a:cubicBezTo>
                <a:cubicBezTo>
                  <a:pt x="426720" y="257549"/>
                  <a:pt x="412433" y="280409"/>
                  <a:pt x="428625" y="256596"/>
                </a:cubicBezTo>
                <a:close/>
                <a:moveTo>
                  <a:pt x="81915" y="394709"/>
                </a:move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ubicBezTo>
                  <a:pt x="81915" y="394709"/>
                  <a:pt x="81915" y="394709"/>
                  <a:pt x="81915" y="394709"/>
                </a:cubicBezTo>
                <a:close/>
                <a:moveTo>
                  <a:pt x="82868" y="394709"/>
                </a:moveTo>
                <a:cubicBezTo>
                  <a:pt x="83820" y="394709"/>
                  <a:pt x="83820" y="393756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ubicBezTo>
                  <a:pt x="83820" y="394709"/>
                  <a:pt x="83820" y="394709"/>
                  <a:pt x="82868" y="394709"/>
                </a:cubicBezTo>
                <a:close/>
                <a:moveTo>
                  <a:pt x="80010" y="403281"/>
                </a:moveTo>
                <a:cubicBezTo>
                  <a:pt x="84773" y="399471"/>
                  <a:pt x="87630" y="396614"/>
                  <a:pt x="85725" y="395661"/>
                </a:cubicBezTo>
                <a:cubicBezTo>
                  <a:pt x="87630" y="396614"/>
                  <a:pt x="85725" y="399471"/>
                  <a:pt x="80010" y="403281"/>
                </a:cubicBezTo>
                <a:close/>
                <a:moveTo>
                  <a:pt x="91440" y="395661"/>
                </a:moveTo>
                <a:cubicBezTo>
                  <a:pt x="92393" y="396614"/>
                  <a:pt x="92393" y="396614"/>
                  <a:pt x="93345" y="397566"/>
                </a:cubicBezTo>
                <a:cubicBezTo>
                  <a:pt x="92393" y="397566"/>
                  <a:pt x="91440" y="396614"/>
                  <a:pt x="91440" y="395661"/>
                </a:cubicBezTo>
                <a:close/>
                <a:moveTo>
                  <a:pt x="100965" y="421379"/>
                </a:moveTo>
                <a:cubicBezTo>
                  <a:pt x="100965" y="421379"/>
                  <a:pt x="100965" y="422331"/>
                  <a:pt x="101918" y="422331"/>
                </a:cubicBezTo>
                <a:cubicBezTo>
                  <a:pt x="101918" y="422331"/>
                  <a:pt x="101918" y="422331"/>
                  <a:pt x="100965" y="421379"/>
                </a:cubicBezTo>
                <a:cubicBezTo>
                  <a:pt x="100965" y="422331"/>
                  <a:pt x="100965" y="421379"/>
                  <a:pt x="100965" y="421379"/>
                </a:cubicBezTo>
                <a:close/>
                <a:moveTo>
                  <a:pt x="100965" y="422331"/>
                </a:moveTo>
                <a:cubicBezTo>
                  <a:pt x="100965" y="422331"/>
                  <a:pt x="100013" y="422331"/>
                  <a:pt x="100965" y="422331"/>
                </a:cubicBezTo>
                <a:cubicBezTo>
                  <a:pt x="100013" y="422331"/>
                  <a:pt x="100013" y="422331"/>
                  <a:pt x="100013" y="421379"/>
                </a:cubicBezTo>
                <a:cubicBezTo>
                  <a:pt x="100013" y="420426"/>
                  <a:pt x="100013" y="420426"/>
                  <a:pt x="100013" y="419474"/>
                </a:cubicBezTo>
                <a:cubicBezTo>
                  <a:pt x="100013" y="421379"/>
                  <a:pt x="100013" y="421379"/>
                  <a:pt x="100965" y="422331"/>
                </a:cubicBezTo>
                <a:close/>
                <a:moveTo>
                  <a:pt x="100013" y="422331"/>
                </a:moveTo>
                <a:cubicBezTo>
                  <a:pt x="100013" y="422331"/>
                  <a:pt x="100013" y="422331"/>
                  <a:pt x="100013" y="422331"/>
                </a:cubicBezTo>
                <a:cubicBezTo>
                  <a:pt x="99060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lose/>
                <a:moveTo>
                  <a:pt x="98108" y="418521"/>
                </a:moveTo>
                <a:cubicBezTo>
                  <a:pt x="98108" y="419474"/>
                  <a:pt x="99060" y="419474"/>
                  <a:pt x="99060" y="420426"/>
                </a:cubicBezTo>
                <a:cubicBezTo>
                  <a:pt x="99060" y="421379"/>
                  <a:pt x="99060" y="421379"/>
                  <a:pt x="99060" y="422331"/>
                </a:cubicBezTo>
                <a:cubicBezTo>
                  <a:pt x="99060" y="421379"/>
                  <a:pt x="98108" y="421379"/>
                  <a:pt x="97155" y="420426"/>
                </a:cubicBezTo>
                <a:cubicBezTo>
                  <a:pt x="98108" y="419474"/>
                  <a:pt x="98108" y="418521"/>
                  <a:pt x="98108" y="418521"/>
                </a:cubicBezTo>
                <a:close/>
                <a:moveTo>
                  <a:pt x="96203" y="421379"/>
                </a:moveTo>
                <a:cubicBezTo>
                  <a:pt x="97155" y="421379"/>
                  <a:pt x="98108" y="420426"/>
                  <a:pt x="98108" y="419474"/>
                </a:cubicBezTo>
                <a:cubicBezTo>
                  <a:pt x="99060" y="420426"/>
                  <a:pt x="99060" y="420426"/>
                  <a:pt x="100013" y="421379"/>
                </a:cubicBezTo>
                <a:cubicBezTo>
                  <a:pt x="100013" y="421379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100013" y="422331"/>
                  <a:pt x="100013" y="422331"/>
                  <a:pt x="100013" y="422331"/>
                </a:cubicBezTo>
                <a:cubicBezTo>
                  <a:pt x="98108" y="423284"/>
                  <a:pt x="97155" y="422331"/>
                  <a:pt x="96203" y="421379"/>
                </a:cubicBezTo>
                <a:close/>
                <a:moveTo>
                  <a:pt x="101918" y="426141"/>
                </a:moveTo>
                <a:cubicBezTo>
                  <a:pt x="100965" y="425189"/>
                  <a:pt x="100013" y="424236"/>
                  <a:pt x="99060" y="423284"/>
                </a:cubicBezTo>
                <a:lnTo>
                  <a:pt x="99060" y="423284"/>
                </a:lnTo>
                <a:cubicBezTo>
                  <a:pt x="99060" y="423284"/>
                  <a:pt x="99060" y="423284"/>
                  <a:pt x="100013" y="423284"/>
                </a:cubicBezTo>
                <a:cubicBezTo>
                  <a:pt x="100965" y="424236"/>
                  <a:pt x="100965" y="425189"/>
                  <a:pt x="101918" y="426141"/>
                </a:cubicBezTo>
                <a:cubicBezTo>
                  <a:pt x="101918" y="425189"/>
                  <a:pt x="101918" y="426141"/>
                  <a:pt x="101918" y="426141"/>
                </a:cubicBezTo>
                <a:close/>
                <a:moveTo>
                  <a:pt x="101918" y="425189"/>
                </a:moveTo>
                <a:cubicBezTo>
                  <a:pt x="101918" y="424236"/>
                  <a:pt x="101918" y="424236"/>
                  <a:pt x="101918" y="425189"/>
                </a:cubicBezTo>
                <a:cubicBezTo>
                  <a:pt x="101918" y="424236"/>
                  <a:pt x="101918" y="424236"/>
                  <a:pt x="101918" y="425189"/>
                </a:cubicBezTo>
                <a:cubicBezTo>
                  <a:pt x="100965" y="424236"/>
                  <a:pt x="100965" y="423284"/>
                  <a:pt x="100013" y="423284"/>
                </a:cubicBezTo>
                <a:cubicBezTo>
                  <a:pt x="100013" y="423284"/>
                  <a:pt x="100013" y="423284"/>
                  <a:pt x="100965" y="423284"/>
                </a:cubicBezTo>
                <a:lnTo>
                  <a:pt x="100965" y="423284"/>
                </a:ln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3284"/>
                  <a:pt x="100965" y="423284"/>
                </a:cubicBezTo>
                <a:cubicBezTo>
                  <a:pt x="100965" y="423284"/>
                  <a:pt x="100965" y="424236"/>
                  <a:pt x="100965" y="424236"/>
                </a:cubicBezTo>
                <a:cubicBezTo>
                  <a:pt x="100965" y="425189"/>
                  <a:pt x="101918" y="426141"/>
                  <a:pt x="101918" y="427094"/>
                </a:cubicBezTo>
                <a:cubicBezTo>
                  <a:pt x="101918" y="425189"/>
                  <a:pt x="101918" y="425189"/>
                  <a:pt x="101918" y="425189"/>
                </a:cubicBezTo>
                <a:close/>
                <a:moveTo>
                  <a:pt x="102870" y="427094"/>
                </a:moveTo>
                <a:cubicBezTo>
                  <a:pt x="102870" y="427094"/>
                  <a:pt x="102870" y="427094"/>
                  <a:pt x="102870" y="427094"/>
                </a:cubicBezTo>
                <a:cubicBezTo>
                  <a:pt x="102870" y="427094"/>
                  <a:pt x="102870" y="427094"/>
                  <a:pt x="102870" y="427094"/>
                </a:cubicBezTo>
                <a:lnTo>
                  <a:pt x="102870" y="427094"/>
                </a:lnTo>
                <a:cubicBezTo>
                  <a:pt x="102870" y="427094"/>
                  <a:pt x="102870" y="427094"/>
                  <a:pt x="102870" y="427094"/>
                </a:cubicBezTo>
                <a:close/>
                <a:moveTo>
                  <a:pt x="102870" y="428046"/>
                </a:moveTo>
                <a:cubicBezTo>
                  <a:pt x="102870" y="428046"/>
                  <a:pt x="102870" y="428046"/>
                  <a:pt x="102870" y="428046"/>
                </a:cubicBezTo>
                <a:cubicBezTo>
                  <a:pt x="102870" y="428999"/>
                  <a:pt x="102870" y="428046"/>
                  <a:pt x="102870" y="428046"/>
                </a:cubicBezTo>
                <a:cubicBezTo>
                  <a:pt x="102870" y="428046"/>
                  <a:pt x="102870" y="428046"/>
                  <a:pt x="102870" y="428046"/>
                </a:cubicBezTo>
                <a:close/>
                <a:moveTo>
                  <a:pt x="100965" y="430904"/>
                </a:moveTo>
                <a:cubicBezTo>
                  <a:pt x="101918" y="430904"/>
                  <a:pt x="102870" y="429951"/>
                  <a:pt x="102870" y="428999"/>
                </a:cubicBezTo>
                <a:cubicBezTo>
                  <a:pt x="102870" y="428999"/>
                  <a:pt x="103823" y="428046"/>
                  <a:pt x="103823" y="428046"/>
                </a:cubicBezTo>
                <a:cubicBezTo>
                  <a:pt x="103823" y="428046"/>
                  <a:pt x="103823" y="428046"/>
                  <a:pt x="103823" y="428046"/>
                </a:cubicBezTo>
                <a:cubicBezTo>
                  <a:pt x="103823" y="431856"/>
                  <a:pt x="102870" y="432809"/>
                  <a:pt x="100965" y="430904"/>
                </a:cubicBezTo>
                <a:close/>
              </a:path>
            </a:pathLst>
          </a:custGeom>
          <a:solidFill>
            <a:schemeClr val="lt1">
              <a:alpha val="5098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6EBEC53-4FA5-4B74-9C67-9AD1F4C91E84}"/>
              </a:ext>
            </a:extLst>
          </p:cNvPr>
          <p:cNvSpPr/>
          <p:nvPr/>
        </p:nvSpPr>
        <p:spPr>
          <a:xfrm>
            <a:off x="657163" y="5719139"/>
            <a:ext cx="12458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</a:t>
            </a:r>
            <a:r>
              <a:rPr lang="ar-SA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166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4E9AD121-CC3B-48BF-922F-0602D71710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497" y="1265753"/>
            <a:ext cx="2392887" cy="602032"/>
          </a:xfrm>
          <a:prstGeom prst="rect">
            <a:avLst/>
          </a:prstGeom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16359574-FB04-4B7B-AFA2-593AD60B0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2905" y="665665"/>
            <a:ext cx="1963062" cy="2109194"/>
          </a:xfrm>
          <a:prstGeom prst="rect">
            <a:avLst/>
          </a:prstGeom>
        </p:spPr>
      </p:pic>
      <p:pic>
        <p:nvPicPr>
          <p:cNvPr id="48" name="صورة 47">
            <a:extLst>
              <a:ext uri="{FF2B5EF4-FFF2-40B4-BE49-F238E27FC236}">
                <a16:creationId xmlns:a16="http://schemas.microsoft.com/office/drawing/2014/main" id="{6FC73E05-4F02-49CD-A46E-CE24EF18A4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6" t="58678" r="4048" b="4897"/>
          <a:stretch/>
        </p:blipFill>
        <p:spPr>
          <a:xfrm>
            <a:off x="7959382" y="2871945"/>
            <a:ext cx="3469329" cy="21091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5B782CA-4F71-4A46-811B-01CE59315A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2675" y="1914798"/>
            <a:ext cx="7812186" cy="99384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B640AE-2E90-4CC9-ABFD-C0E875CCE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8868" y="3078756"/>
            <a:ext cx="3514264" cy="876375"/>
          </a:xfrm>
          <a:prstGeom prst="rect">
            <a:avLst/>
          </a:prstGeom>
        </p:spPr>
      </p:pic>
      <p:pic>
        <p:nvPicPr>
          <p:cNvPr id="65" name="Countdown dynamite timer 1 MINUTE">
            <a:hlinkClick r:id="" action="ppaction://media"/>
            <a:extLst>
              <a:ext uri="{FF2B5EF4-FFF2-40B4-BE49-F238E27FC236}">
                <a16:creationId xmlns:a16="http://schemas.microsoft.com/office/drawing/2014/main" id="{96BAE9ED-2E8C-4A3D-8167-0F88ED59EF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t="6015" b="6015"/>
          <a:stretch/>
        </p:blipFill>
        <p:spPr>
          <a:xfrm>
            <a:off x="8706395" y="4949286"/>
            <a:ext cx="1945722" cy="109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0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7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3B3B3B"/>
      </a:dk2>
      <a:lt2>
        <a:srgbClr val="D8D8D8"/>
      </a:lt2>
      <a:accent1>
        <a:srgbClr val="D9EAD3"/>
      </a:accent1>
      <a:accent2>
        <a:srgbClr val="F9E6AB"/>
      </a:accent2>
      <a:accent3>
        <a:srgbClr val="CFE2F3"/>
      </a:accent3>
      <a:accent4>
        <a:srgbClr val="EAD1DC"/>
      </a:accent4>
      <a:accent5>
        <a:srgbClr val="D9D2E9"/>
      </a:accent5>
      <a:accent6>
        <a:srgbClr val="C1E6E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234</Words>
  <Application>Microsoft Office PowerPoint</Application>
  <PresentationFormat>شاشة عريضة</PresentationFormat>
  <Paragraphs>123</Paragraphs>
  <Slides>25</Slides>
  <Notes>25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38" baseType="lpstr">
      <vt:lpstr>Calibri</vt:lpstr>
      <vt:lpstr>Brush Script MT</vt:lpstr>
      <vt:lpstr>AbdoLine-Bold</vt:lpstr>
      <vt:lpstr>Abril Fatface</vt:lpstr>
      <vt:lpstr>Barlow Condensed</vt:lpstr>
      <vt:lpstr>Just Another Hand</vt:lpstr>
      <vt:lpstr>(A) Arslan Wessam A</vt:lpstr>
      <vt:lpstr>French Script MT</vt:lpstr>
      <vt:lpstr>Griffy</vt:lpstr>
      <vt:lpstr>Coming Soon</vt:lpstr>
      <vt:lpstr>Aldrich</vt:lpstr>
      <vt:lpstr>Arial</vt:lpstr>
      <vt:lpstr>SlidesMania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166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التغير المئوي </vt:lpstr>
      <vt:lpstr>عرض تقديمي في PowerPoint</vt:lpstr>
      <vt:lpstr>عرض تقديمي في PowerPoint</vt:lpstr>
      <vt:lpstr>ماذا تعلمت ؟  </vt:lpstr>
      <vt:lpstr>عرض تقديمي في PowerPoint</vt:lpstr>
      <vt:lpstr>عرض تقديمي في PowerPoint</vt:lpstr>
      <vt:lpstr>Miau!</vt:lpstr>
      <vt:lpstr> التغير المئوي</vt:lpstr>
      <vt:lpstr> التغير المئوي </vt:lpstr>
      <vt:lpstr> التغير المئوي </vt:lpstr>
      <vt:lpstr> التغير المئوي 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DELL</dc:creator>
  <cp:lastModifiedBy>منى الثبيتي</cp:lastModifiedBy>
  <cp:revision>26</cp:revision>
  <dcterms:modified xsi:type="dcterms:W3CDTF">2021-12-14T20:45:04Z</dcterms:modified>
</cp:coreProperties>
</file>