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hape 9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5" name="الفصل ٤  المتباينات الخطية"/>
          <p:cNvSpPr txBox="1"/>
          <p:nvPr/>
        </p:nvSpPr>
        <p:spPr>
          <a:xfrm>
            <a:off x="404877" y="304142"/>
            <a:ext cx="106467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٤  المتباينات الخطية </a:t>
            </a:r>
          </a:p>
        </p:txBody>
      </p:sp>
      <p:grpSp>
        <p:nvGrpSpPr>
          <p:cNvPr id="428" name="مستطيل"/>
          <p:cNvGrpSpPr/>
          <p:nvPr/>
        </p:nvGrpSpPr>
        <p:grpSpPr>
          <a:xfrm>
            <a:off x="7469040" y="86654"/>
            <a:ext cx="963208" cy="344489"/>
            <a:chOff x="0" y="0"/>
            <a:chExt cx="963207" cy="344488"/>
          </a:xfrm>
        </p:grpSpPr>
        <p:sp>
          <p:nvSpPr>
            <p:cNvPr id="427" name="مستطيل"/>
            <p:cNvSpPr/>
            <p:nvPr/>
          </p:nvSpPr>
          <p:spPr>
            <a:xfrm>
              <a:off x="25400" y="25400"/>
              <a:ext cx="912408" cy="29368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26" name="مستطيل مستطيل" descr="مستطيل مستطيل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3208" cy="344489"/>
            </a:xfrm>
            <a:prstGeom prst="rect">
              <a:avLst/>
            </a:prstGeom>
            <a:effectLst/>
          </p:spPr>
        </p:pic>
      </p:grpSp>
      <p:sp>
        <p:nvSpPr>
          <p:cNvPr id="429" name="مستطيل مستدير الزوايا"/>
          <p:cNvSpPr/>
          <p:nvPr/>
        </p:nvSpPr>
        <p:spPr>
          <a:xfrm>
            <a:off x="417577" y="989524"/>
            <a:ext cx="6469769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0" name="حل المتباينات المتعددة الخطوات"/>
          <p:cNvSpPr txBox="1"/>
          <p:nvPr/>
        </p:nvSpPr>
        <p:spPr>
          <a:xfrm>
            <a:off x="2180182" y="-16170"/>
            <a:ext cx="3540700" cy="550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900">
                <a:solidFill>
                  <a:srgbClr val="008CB4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900">
                <a:solidFill>
                  <a:srgbClr val="008CB4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حل المتباينات المتعددة الخطوات </a:t>
            </a:r>
          </a:p>
        </p:txBody>
      </p:sp>
      <p:sp>
        <p:nvSpPr>
          <p:cNvPr id="431" name="▪️حل متباينات خطية تتضمن اكثر من عملية واحدة"/>
          <p:cNvSpPr txBox="1"/>
          <p:nvPr/>
        </p:nvSpPr>
        <p:spPr>
          <a:xfrm>
            <a:off x="6900045" y="1522507"/>
            <a:ext cx="13157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متباينات خطية تتضمن اكثر من عملية واحدة</a:t>
            </a:r>
          </a:p>
        </p:txBody>
      </p:sp>
      <p:sp>
        <p:nvSpPr>
          <p:cNvPr id="432" name="▪️حل متباينات خطية تتضمن خاصية التوزيع"/>
          <p:cNvSpPr txBox="1"/>
          <p:nvPr/>
        </p:nvSpPr>
        <p:spPr>
          <a:xfrm>
            <a:off x="6959092" y="2196151"/>
            <a:ext cx="126274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متباينات خطية تتضمن خاصية التوزيع  </a:t>
            </a:r>
          </a:p>
        </p:txBody>
      </p:sp>
      <p:sp>
        <p:nvSpPr>
          <p:cNvPr id="4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2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0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1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1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3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0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4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5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2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2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6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4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5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7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4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8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9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6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5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3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4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4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6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3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7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8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5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5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39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7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8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8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0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7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1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2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49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59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3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1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2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2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4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1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5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6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3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7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5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3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4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6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8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2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0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1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1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3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0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4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5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2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3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2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8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6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7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7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49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6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0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1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8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9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69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4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2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3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5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2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6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7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4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5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4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5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19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7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8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8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0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7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1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2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29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0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39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0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3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1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2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4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1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5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6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3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4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2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3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6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6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4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5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7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4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8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9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6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7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5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19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7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8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8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0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7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1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2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29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0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8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2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0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1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3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0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4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5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2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3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1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8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6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4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5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7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4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5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4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2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3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5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2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6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7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4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5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4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5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8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6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7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4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39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0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8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0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1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49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1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59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1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2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0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2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0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2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3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1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3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1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3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4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2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5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6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7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8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حل المتباينات المتعددة الخطوات"/>
          <p:cNvSpPr txBox="1"/>
          <p:nvPr/>
        </p:nvSpPr>
        <p:spPr>
          <a:xfrm>
            <a:off x="2003399" y="-21539"/>
            <a:ext cx="3540700" cy="55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900">
                <a:solidFill>
                  <a:srgbClr val="008CB4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900">
                <a:solidFill>
                  <a:srgbClr val="008CB4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حل المتباينات المتعددة الخطوات 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١٣٥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sp>
        <p:nvSpPr>
          <p:cNvPr id="162" name="حل متباينات خطية تتضمن اكثر من عملية واحدة"/>
          <p:cNvSpPr txBox="1"/>
          <p:nvPr/>
        </p:nvSpPr>
        <p:spPr>
          <a:xfrm>
            <a:off x="7135739" y="1871262"/>
            <a:ext cx="1315790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متباينات خطية تتضمن اكثر من عملية واحدة</a:t>
            </a:r>
          </a:p>
        </p:txBody>
      </p:sp>
      <p:sp>
        <p:nvSpPr>
          <p:cNvPr id="163" name="حل متباينات خطية تتضمن خاصية التوزيع"/>
          <p:cNvSpPr txBox="1"/>
          <p:nvPr/>
        </p:nvSpPr>
        <p:spPr>
          <a:xfrm>
            <a:off x="7188784" y="2571750"/>
            <a:ext cx="1262745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متباينات خطية تتضمن خاصية التوزيع 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gif"/><Relationship Id="rId5" Type="http://schemas.openxmlformats.org/officeDocument/2006/relationships/image" Target="../media/image5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54.png"/><Relationship Id="rId9" Type="http://schemas.openxmlformats.org/officeDocument/2006/relationships/image" Target="../media/image4.png"/><Relationship Id="rId10" Type="http://schemas.openxmlformats.org/officeDocument/2006/relationships/image" Target="../media/image5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gif"/><Relationship Id="rId5" Type="http://schemas.openxmlformats.org/officeDocument/2006/relationships/image" Target="../media/image5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57.png"/><Relationship Id="rId9" Type="http://schemas.openxmlformats.org/officeDocument/2006/relationships/image" Target="../media/image4.png"/><Relationship Id="rId10" Type="http://schemas.openxmlformats.org/officeDocument/2006/relationships/image" Target="../media/image58.png"/><Relationship Id="rId11" Type="http://schemas.openxmlformats.org/officeDocument/2006/relationships/image" Target="../media/image5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9.png"/><Relationship Id="rId4" Type="http://schemas.openxmlformats.org/officeDocument/2006/relationships/image" Target="../media/image4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51.png"/><Relationship Id="rId8" Type="http://schemas.openxmlformats.org/officeDocument/2006/relationships/image" Target="../media/image5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1.gif"/><Relationship Id="rId5" Type="http://schemas.openxmlformats.org/officeDocument/2006/relationships/image" Target="../media/image5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6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3.jpeg"/><Relationship Id="rId10" Type="http://schemas.openxmlformats.org/officeDocument/2006/relationships/image" Target="../media/image29.png"/><Relationship Id="rId11" Type="http://schemas.openxmlformats.org/officeDocument/2006/relationships/image" Target="../media/image4.jpeg"/><Relationship Id="rId12" Type="http://schemas.openxmlformats.org/officeDocument/2006/relationships/image" Target="../media/image3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gif"/><Relationship Id="rId5" Type="http://schemas.openxmlformats.org/officeDocument/2006/relationships/image" Target="../media/image5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76.png"/><Relationship Id="rId9" Type="http://schemas.openxmlformats.org/officeDocument/2006/relationships/image" Target="../media/image4.png"/><Relationship Id="rId10" Type="http://schemas.openxmlformats.org/officeDocument/2006/relationships/image" Target="../media/image7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1.png"/><Relationship Id="rId6" Type="http://schemas.openxmlformats.org/officeDocument/2006/relationships/image" Target="../media/image5.png"/><Relationship Id="rId7" Type="http://schemas.openxmlformats.org/officeDocument/2006/relationships/image" Target="../media/image77.png"/><Relationship Id="rId8" Type="http://schemas.openxmlformats.org/officeDocument/2006/relationships/image" Target="../media/image4.png"/><Relationship Id="rId9" Type="http://schemas.openxmlformats.org/officeDocument/2006/relationships/image" Target="../media/image6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78.png"/><Relationship Id="rId6" Type="http://schemas.openxmlformats.org/officeDocument/2006/relationships/image" Target="../media/image8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8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75.png"/><Relationship Id="rId6" Type="http://schemas.openxmlformats.org/officeDocument/2006/relationships/image" Target="../media/image8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gif"/><Relationship Id="rId5" Type="http://schemas.openxmlformats.org/officeDocument/2006/relationships/image" Target="../media/image5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76.png"/><Relationship Id="rId9" Type="http://schemas.openxmlformats.org/officeDocument/2006/relationships/image" Target="../media/image4.png"/><Relationship Id="rId10" Type="http://schemas.openxmlformats.org/officeDocument/2006/relationships/image" Target="../media/image7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gif"/><Relationship Id="rId5" Type="http://schemas.openxmlformats.org/officeDocument/2006/relationships/image" Target="../media/image5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76.png"/><Relationship Id="rId9" Type="http://schemas.openxmlformats.org/officeDocument/2006/relationships/image" Target="../media/image4.png"/><Relationship Id="rId10" Type="http://schemas.openxmlformats.org/officeDocument/2006/relationships/image" Target="../media/image75.png"/><Relationship Id="rId11" Type="http://schemas.openxmlformats.org/officeDocument/2006/relationships/image" Target="../media/image8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1.png"/><Relationship Id="rId6" Type="http://schemas.openxmlformats.org/officeDocument/2006/relationships/image" Target="../media/image5.png"/><Relationship Id="rId7" Type="http://schemas.openxmlformats.org/officeDocument/2006/relationships/image" Target="../media/image77.png"/><Relationship Id="rId8" Type="http://schemas.openxmlformats.org/officeDocument/2006/relationships/image" Target="../media/image4.png"/><Relationship Id="rId9" Type="http://schemas.openxmlformats.org/officeDocument/2006/relationships/image" Target="../media/image6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3.png"/><Relationship Id="rId4" Type="http://schemas.openxmlformats.org/officeDocument/2006/relationships/image" Target="../media/image86.png"/><Relationship Id="rId5" Type="http://schemas.openxmlformats.org/officeDocument/2006/relationships/image" Target="../media/image9.jpeg"/><Relationship Id="rId6" Type="http://schemas.openxmlformats.org/officeDocument/2006/relationships/image" Target="../media/image51.png"/><Relationship Id="rId7" Type="http://schemas.openxmlformats.org/officeDocument/2006/relationships/image" Target="../media/image8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6" Type="http://schemas.openxmlformats.org/officeDocument/2006/relationships/image" Target="../media/image8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gif"/><Relationship Id="rId5" Type="http://schemas.openxmlformats.org/officeDocument/2006/relationships/image" Target="../media/image53.png"/><Relationship Id="rId6" Type="http://schemas.openxmlformats.org/officeDocument/2006/relationships/image" Target="../media/image2.gif"/><Relationship Id="rId7" Type="http://schemas.openxmlformats.org/officeDocument/2006/relationships/image" Target="../media/image35.png"/><Relationship Id="rId8" Type="http://schemas.openxmlformats.org/officeDocument/2006/relationships/image" Target="../media/image91.png"/><Relationship Id="rId9" Type="http://schemas.openxmlformats.org/officeDocument/2006/relationships/image" Target="../media/image4.png"/><Relationship Id="rId10" Type="http://schemas.openxmlformats.org/officeDocument/2006/relationships/image" Target="../media/image92.png"/><Relationship Id="rId11" Type="http://schemas.openxmlformats.org/officeDocument/2006/relationships/image" Target="../media/image9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1.png"/><Relationship Id="rId6" Type="http://schemas.openxmlformats.org/officeDocument/2006/relationships/image" Target="../media/image5.png"/><Relationship Id="rId7" Type="http://schemas.openxmlformats.org/officeDocument/2006/relationships/image" Target="../media/image77.png"/><Relationship Id="rId8" Type="http://schemas.openxmlformats.org/officeDocument/2006/relationships/image" Target="../media/image4.png"/><Relationship Id="rId9" Type="http://schemas.openxmlformats.org/officeDocument/2006/relationships/image" Target="../media/image9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5.png"/><Relationship Id="rId3" Type="http://schemas.openxmlformats.org/officeDocument/2006/relationships/image" Target="../media/image29.png"/><Relationship Id="rId4" Type="http://schemas.openxmlformats.org/officeDocument/2006/relationships/image" Target="../media/image60.png"/><Relationship Id="rId5" Type="http://schemas.openxmlformats.org/officeDocument/2006/relationships/image" Target="../media/image2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.jpeg"/><Relationship Id="rId11" Type="http://schemas.openxmlformats.org/officeDocument/2006/relationships/image" Target="../media/image100.png"/><Relationship Id="rId12" Type="http://schemas.openxmlformats.org/officeDocument/2006/relationships/image" Target="../media/image40.png"/><Relationship Id="rId13" Type="http://schemas.openxmlformats.org/officeDocument/2006/relationships/image" Target="../media/image101.png"/><Relationship Id="rId14" Type="http://schemas.openxmlformats.org/officeDocument/2006/relationships/image" Target="../media/image5.png"/><Relationship Id="rId15" Type="http://schemas.openxmlformats.org/officeDocument/2006/relationships/image" Target="../media/image102.png"/><Relationship Id="rId16" Type="http://schemas.openxmlformats.org/officeDocument/2006/relationships/image" Target="../media/image103.png"/><Relationship Id="rId17" Type="http://schemas.openxmlformats.org/officeDocument/2006/relationships/image" Target="../media/image11.jpeg"/><Relationship Id="rId18" Type="http://schemas.openxmlformats.org/officeDocument/2006/relationships/image" Target="../media/image104.png"/><Relationship Id="rId19" Type="http://schemas.openxmlformats.org/officeDocument/2006/relationships/image" Target="../media/image105.png"/><Relationship Id="rId20" Type="http://schemas.openxmlformats.org/officeDocument/2006/relationships/image" Target="../media/image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2.jpeg"/><Relationship Id="rId7" Type="http://schemas.openxmlformats.org/officeDocument/2006/relationships/image" Target="../media/image106.png"/><Relationship Id="rId8" Type="http://schemas.openxmlformats.org/officeDocument/2006/relationships/image" Target="../media/image25.png"/><Relationship Id="rId9" Type="http://schemas.openxmlformats.org/officeDocument/2006/relationships/image" Target="../media/image10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5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8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2.png"/><Relationship Id="rId7" Type="http://schemas.openxmlformats.org/officeDocument/2006/relationships/image" Target="../media/image3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8.jpeg"/><Relationship Id="rId6" Type="http://schemas.openxmlformats.org/officeDocument/2006/relationships/image" Target="../media/image4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0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8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9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1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1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4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2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3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7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5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6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0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8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9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2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8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4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6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4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5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7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8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7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5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6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8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9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39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0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3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1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2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4" name="Google Shape;803;p32"/>
          <p:cNvSpPr txBox="1"/>
          <p:nvPr>
            <p:ph type="ctrTitle"/>
          </p:nvPr>
        </p:nvSpPr>
        <p:spPr>
          <a:xfrm>
            <a:off x="1713172" y="1178298"/>
            <a:ext cx="6532584" cy="1588523"/>
          </a:xfrm>
          <a:prstGeom prst="rect">
            <a:avLst/>
          </a:prstGeom>
        </p:spPr>
        <p:txBody>
          <a:bodyPr/>
          <a:lstStyle/>
          <a:p>
            <a:pPr defTabSz="603504" rtl="0">
              <a:defRPr sz="3234">
                <a:solidFill>
                  <a:srgbClr val="566262"/>
                </a:solidFill>
              </a:defRPr>
            </a:pPr>
            <a:r>
              <a:t>٤- ٣</a:t>
            </a:r>
          </a:p>
          <a:p>
            <a:pPr defTabSz="603504" rtl="0">
              <a:defRPr sz="3234">
                <a:solidFill>
                  <a:srgbClr val="566262"/>
                </a:solidFill>
              </a:defRPr>
            </a:pPr>
          </a:p>
          <a:p>
            <a:pPr defTabSz="603504" rtl="0">
              <a:defRPr sz="3234">
                <a:solidFill>
                  <a:srgbClr val="566262"/>
                </a:solidFill>
              </a:defRPr>
            </a:pPr>
            <a:r>
              <a:t>حل المتباينات المتعددة الخطوات </a:t>
            </a:r>
          </a:p>
        </p:txBody>
      </p:sp>
      <p:pic>
        <p:nvPicPr>
          <p:cNvPr id="1045" name="IMG_6602.png" descr="IMG_6602.png"/>
          <p:cNvPicPr>
            <a:picLocks noChangeAspect="1"/>
          </p:cNvPicPr>
          <p:nvPr/>
        </p:nvPicPr>
        <p:blipFill>
          <a:blip r:embed="rId4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3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١٣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pic>
        <p:nvPicPr>
          <p:cNvPr id="1285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IMG_7277.png" descr="IMG_7277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8884" y="2107251"/>
            <a:ext cx="5917911" cy="129132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تجميع"/>
          <p:cNvGrpSpPr/>
          <p:nvPr/>
        </p:nvGrpSpPr>
        <p:grpSpPr>
          <a:xfrm>
            <a:off x="4572000" y="1450552"/>
            <a:ext cx="2369320" cy="1308321"/>
            <a:chOff x="0" y="0"/>
            <a:chExt cx="2369319" cy="1308319"/>
          </a:xfrm>
        </p:grpSpPr>
        <p:pic>
          <p:nvPicPr>
            <p:cNvPr id="1288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198639" cy="41297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289" name="مثال من واقع الحياة"/>
            <p:cNvSpPr/>
            <p:nvPr/>
          </p:nvSpPr>
          <p:spPr>
            <a:xfrm>
              <a:off x="1099319" y="383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sp>
        <p:nvSpPr>
          <p:cNvPr id="1291" name="١٣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pic>
        <p:nvPicPr>
          <p:cNvPr id="1292" name="IMG_7277.png" descr="IMG_7277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3896" y="431143"/>
            <a:ext cx="4373272" cy="110506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93" name="IMG_7277.png" descr="IMG_7277.png"/>
          <p:cNvPicPr>
            <a:picLocks noChangeAspect="1"/>
          </p:cNvPicPr>
          <p:nvPr/>
        </p:nvPicPr>
        <p:blipFill>
          <a:blip r:embed="rId4">
            <a:extLst/>
          </a:blip>
          <a:srcRect l="15958" t="51147" r="36407" b="41153"/>
          <a:stretch>
            <a:fillRect/>
          </a:stretch>
        </p:blipFill>
        <p:spPr>
          <a:xfrm>
            <a:off x="578198" y="1902860"/>
            <a:ext cx="6192473" cy="750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IMG_7277.png" descr="IMG_7277.png"/>
          <p:cNvPicPr>
            <a:picLocks noChangeAspect="1"/>
          </p:cNvPicPr>
          <p:nvPr/>
        </p:nvPicPr>
        <p:blipFill>
          <a:blip r:embed="rId4">
            <a:extLst/>
          </a:blip>
          <a:srcRect l="25031" t="59213" r="36306" b="27172"/>
          <a:stretch>
            <a:fillRect/>
          </a:stretch>
        </p:blipFill>
        <p:spPr>
          <a:xfrm>
            <a:off x="937214" y="2878203"/>
            <a:ext cx="5526290" cy="14594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25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0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9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9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0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0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0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10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08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09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13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1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2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14" name="١٣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grpSp>
        <p:nvGrpSpPr>
          <p:cNvPr id="1324" name="Google Shape;4466;p94"/>
          <p:cNvGrpSpPr/>
          <p:nvPr/>
        </p:nvGrpSpPr>
        <p:grpSpPr>
          <a:xfrm rot="21176">
            <a:off x="6495606" y="1430449"/>
            <a:ext cx="266132" cy="450817"/>
            <a:chOff x="0" y="0"/>
            <a:chExt cx="266131" cy="450815"/>
          </a:xfrm>
        </p:grpSpPr>
        <p:sp>
          <p:nvSpPr>
            <p:cNvPr id="131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25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30" name="تجميع"/>
          <p:cNvGrpSpPr/>
          <p:nvPr/>
        </p:nvGrpSpPr>
        <p:grpSpPr>
          <a:xfrm>
            <a:off x="5993014" y="1517364"/>
            <a:ext cx="398019" cy="398019"/>
            <a:chOff x="0" y="0"/>
            <a:chExt cx="398018" cy="398018"/>
          </a:xfrm>
        </p:grpSpPr>
        <p:grpSp>
          <p:nvGrpSpPr>
            <p:cNvPr id="1328" name="Google Shape;1604;p45"/>
            <p:cNvGrpSpPr/>
            <p:nvPr/>
          </p:nvGrpSpPr>
          <p:grpSpPr>
            <a:xfrm>
              <a:off x="-1" y="-1"/>
              <a:ext cx="398020" cy="398020"/>
              <a:chOff x="0" y="0"/>
              <a:chExt cx="398018" cy="398018"/>
            </a:xfrm>
          </p:grpSpPr>
          <p:sp>
            <p:nvSpPr>
              <p:cNvPr id="1326" name="Google Shape;1606;p45"/>
              <p:cNvSpPr/>
              <p:nvPr/>
            </p:nvSpPr>
            <p:spPr>
              <a:xfrm>
                <a:off x="-1" y="-1"/>
                <a:ext cx="398020" cy="3980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27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945" y="4733"/>
                <a:ext cx="375654" cy="3756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29" name="١"/>
            <p:cNvSpPr txBox="1"/>
            <p:nvPr/>
          </p:nvSpPr>
          <p:spPr>
            <a:xfrm>
              <a:off x="46662" y="57364"/>
              <a:ext cx="304694" cy="309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339" name="تجميع"/>
          <p:cNvGrpSpPr/>
          <p:nvPr/>
        </p:nvGrpSpPr>
        <p:grpSpPr>
          <a:xfrm>
            <a:off x="601031" y="2070488"/>
            <a:ext cx="6187556" cy="2621745"/>
            <a:chOff x="-25462" y="0"/>
            <a:chExt cx="6187554" cy="2621742"/>
          </a:xfrm>
        </p:grpSpPr>
        <p:pic>
          <p:nvPicPr>
            <p:cNvPr id="133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8445">
              <a:off x="-22605" y="279553"/>
              <a:ext cx="6181839" cy="233460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38" name="Google Shape;1657;p46"/>
            <p:cNvGrpSpPr/>
            <p:nvPr/>
          </p:nvGrpSpPr>
          <p:grpSpPr>
            <a:xfrm rot="5400309">
              <a:off x="5390041" y="-6366"/>
              <a:ext cx="396747" cy="409514"/>
              <a:chOff x="0" y="0"/>
              <a:chExt cx="396745" cy="409513"/>
            </a:xfrm>
          </p:grpSpPr>
          <p:grpSp>
            <p:nvGrpSpPr>
              <p:cNvPr id="1334" name="Google Shape;1658;p46"/>
              <p:cNvGrpSpPr/>
              <p:nvPr/>
            </p:nvGrpSpPr>
            <p:grpSpPr>
              <a:xfrm rot="306">
                <a:off x="18" y="17"/>
                <a:ext cx="396710" cy="409479"/>
                <a:chOff x="0" y="0"/>
                <a:chExt cx="396709" cy="409478"/>
              </a:xfrm>
            </p:grpSpPr>
            <p:sp>
              <p:nvSpPr>
                <p:cNvPr id="1332" name="Google Shape;1659;p46"/>
                <p:cNvSpPr/>
                <p:nvPr/>
              </p:nvSpPr>
              <p:spPr>
                <a:xfrm rot="300">
                  <a:off x="17" y="17"/>
                  <a:ext cx="394450" cy="40944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3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00">
                  <a:off x="10248" y="4709"/>
                  <a:ext cx="386446" cy="37227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37" name="Google Shape;1661;p46"/>
              <p:cNvGrpSpPr/>
              <p:nvPr/>
            </p:nvGrpSpPr>
            <p:grpSpPr>
              <a:xfrm rot="306">
                <a:off x="108113" y="89713"/>
                <a:ext cx="195618" cy="223253"/>
                <a:chOff x="0" y="0"/>
                <a:chExt cx="195617" cy="223252"/>
              </a:xfrm>
            </p:grpSpPr>
            <p:sp>
              <p:nvSpPr>
                <p:cNvPr id="1335" name="Google Shape;1662;p46"/>
                <p:cNvSpPr/>
                <p:nvPr/>
              </p:nvSpPr>
              <p:spPr>
                <a:xfrm rot="300">
                  <a:off x="67821" y="5"/>
                  <a:ext cx="127787" cy="2232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6" name="Google Shape;1663;p46"/>
                <p:cNvSpPr/>
                <p:nvPr/>
              </p:nvSpPr>
              <p:spPr>
                <a:xfrm rot="300">
                  <a:off x="5" y="41824"/>
                  <a:ext cx="85988" cy="135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340" name="IMG_7277.png" descr="IMG_7277.png"/>
          <p:cNvPicPr>
            <a:picLocks noChangeAspect="1"/>
          </p:cNvPicPr>
          <p:nvPr/>
        </p:nvPicPr>
        <p:blipFill>
          <a:blip r:embed="rId10">
            <a:extLst/>
          </a:blip>
          <a:srcRect l="16714" t="76554" r="38322" b="15208"/>
          <a:stretch>
            <a:fillRect/>
          </a:stretch>
        </p:blipFill>
        <p:spPr>
          <a:xfrm>
            <a:off x="1050730" y="1655857"/>
            <a:ext cx="4942151" cy="67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4" name="تجميع"/>
          <p:cNvGrpSpPr/>
          <p:nvPr/>
        </p:nvGrpSpPr>
        <p:grpSpPr>
          <a:xfrm>
            <a:off x="4679554" y="2215091"/>
            <a:ext cx="2369320" cy="1308321"/>
            <a:chOff x="0" y="0"/>
            <a:chExt cx="2369319" cy="1308319"/>
          </a:xfrm>
        </p:grpSpPr>
        <p:pic>
          <p:nvPicPr>
            <p:cNvPr id="1342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198639" cy="41297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43" name="مثال"/>
            <p:cNvSpPr/>
            <p:nvPr/>
          </p:nvSpPr>
          <p:spPr>
            <a:xfrm>
              <a:off x="1099319" y="383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45" name="١٣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pic>
        <p:nvPicPr>
          <p:cNvPr id="1346" name="IMG_7278.png" descr="IMG_7278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3981" y="463543"/>
            <a:ext cx="3212919" cy="1132442"/>
          </a:xfrm>
          <a:prstGeom prst="rect">
            <a:avLst/>
          </a:prstGeom>
        </p:spPr>
      </p:pic>
      <p:pic>
        <p:nvPicPr>
          <p:cNvPr id="1347" name="IMG_7278.png" descr="IMG_7278.png"/>
          <p:cNvPicPr>
            <a:picLocks noChangeAspect="1"/>
          </p:cNvPicPr>
          <p:nvPr/>
        </p:nvPicPr>
        <p:blipFill>
          <a:blip r:embed="rId4">
            <a:extLst/>
          </a:blip>
          <a:srcRect l="15950" t="47906" r="35000" b="44033"/>
          <a:stretch>
            <a:fillRect/>
          </a:stretch>
        </p:blipFill>
        <p:spPr>
          <a:xfrm>
            <a:off x="865714" y="1481941"/>
            <a:ext cx="5612940" cy="69175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48" name="Google Shape;1767;p26"/>
          <p:cNvSpPr/>
          <p:nvPr/>
        </p:nvSpPr>
        <p:spPr>
          <a:xfrm rot="4829594">
            <a:off x="844989" y="1879571"/>
            <a:ext cx="253968" cy="505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63" y="21600"/>
                </a:moveTo>
                <a:lnTo>
                  <a:pt x="21600" y="6787"/>
                </a:lnTo>
                <a:cubicBezTo>
                  <a:pt x="21600" y="6787"/>
                  <a:pt x="20667" y="6787"/>
                  <a:pt x="20313" y="6244"/>
                </a:cubicBezTo>
                <a:cubicBezTo>
                  <a:pt x="19991" y="5662"/>
                  <a:pt x="20280" y="4809"/>
                  <a:pt x="20280" y="4809"/>
                </a:cubicBezTo>
                <a:cubicBezTo>
                  <a:pt x="20280" y="4809"/>
                  <a:pt x="19347" y="4809"/>
                  <a:pt x="18993" y="4228"/>
                </a:cubicBezTo>
                <a:cubicBezTo>
                  <a:pt x="18639" y="3607"/>
                  <a:pt x="18928" y="2249"/>
                  <a:pt x="18928" y="2249"/>
                </a:cubicBezTo>
                <a:cubicBezTo>
                  <a:pt x="18928" y="2249"/>
                  <a:pt x="17898" y="2094"/>
                  <a:pt x="17673" y="1707"/>
                </a:cubicBezTo>
                <a:cubicBezTo>
                  <a:pt x="17448" y="1319"/>
                  <a:pt x="17576" y="0"/>
                  <a:pt x="17576" y="0"/>
                </a:cubicBezTo>
                <a:lnTo>
                  <a:pt x="0" y="14659"/>
                </a:lnTo>
                <a:cubicBezTo>
                  <a:pt x="1642" y="14853"/>
                  <a:pt x="1352" y="16908"/>
                  <a:pt x="1352" y="16908"/>
                </a:cubicBezTo>
                <a:cubicBezTo>
                  <a:pt x="1352" y="16908"/>
                  <a:pt x="2093" y="17257"/>
                  <a:pt x="2479" y="17684"/>
                </a:cubicBezTo>
                <a:cubicBezTo>
                  <a:pt x="2833" y="18111"/>
                  <a:pt x="2576" y="19390"/>
                  <a:pt x="2576" y="19390"/>
                </a:cubicBezTo>
                <a:cubicBezTo>
                  <a:pt x="2576" y="19390"/>
                  <a:pt x="3573" y="19429"/>
                  <a:pt x="3895" y="19933"/>
                </a:cubicBezTo>
                <a:cubicBezTo>
                  <a:pt x="4185" y="20437"/>
                  <a:pt x="3863" y="21600"/>
                  <a:pt x="3863" y="21600"/>
                </a:cubicBezTo>
                <a:close/>
              </a:path>
            </a:pathLst>
          </a:custGeom>
          <a:solidFill>
            <a:srgbClr val="F4A4C0">
              <a:alpha val="6780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349" name="Google Shape;1767;p26"/>
          <p:cNvSpPr/>
          <p:nvPr/>
        </p:nvSpPr>
        <p:spPr>
          <a:xfrm rot="4829594">
            <a:off x="6279848" y="1296014"/>
            <a:ext cx="255880" cy="453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63" y="21600"/>
                </a:moveTo>
                <a:lnTo>
                  <a:pt x="21600" y="6787"/>
                </a:lnTo>
                <a:cubicBezTo>
                  <a:pt x="21600" y="6787"/>
                  <a:pt x="20667" y="6787"/>
                  <a:pt x="20313" y="6244"/>
                </a:cubicBezTo>
                <a:cubicBezTo>
                  <a:pt x="19991" y="5662"/>
                  <a:pt x="20280" y="4809"/>
                  <a:pt x="20280" y="4809"/>
                </a:cubicBezTo>
                <a:cubicBezTo>
                  <a:pt x="20280" y="4809"/>
                  <a:pt x="19347" y="4809"/>
                  <a:pt x="18993" y="4228"/>
                </a:cubicBezTo>
                <a:cubicBezTo>
                  <a:pt x="18639" y="3607"/>
                  <a:pt x="18928" y="2249"/>
                  <a:pt x="18928" y="2249"/>
                </a:cubicBezTo>
                <a:cubicBezTo>
                  <a:pt x="18928" y="2249"/>
                  <a:pt x="17898" y="2094"/>
                  <a:pt x="17673" y="1707"/>
                </a:cubicBezTo>
                <a:cubicBezTo>
                  <a:pt x="17448" y="1319"/>
                  <a:pt x="17576" y="0"/>
                  <a:pt x="17576" y="0"/>
                </a:cubicBezTo>
                <a:lnTo>
                  <a:pt x="0" y="14659"/>
                </a:lnTo>
                <a:cubicBezTo>
                  <a:pt x="1642" y="14853"/>
                  <a:pt x="1352" y="16908"/>
                  <a:pt x="1352" y="16908"/>
                </a:cubicBezTo>
                <a:cubicBezTo>
                  <a:pt x="1352" y="16908"/>
                  <a:pt x="2093" y="17257"/>
                  <a:pt x="2479" y="17684"/>
                </a:cubicBezTo>
                <a:cubicBezTo>
                  <a:pt x="2833" y="18111"/>
                  <a:pt x="2576" y="19390"/>
                  <a:pt x="2576" y="19390"/>
                </a:cubicBezTo>
                <a:cubicBezTo>
                  <a:pt x="2576" y="19390"/>
                  <a:pt x="3573" y="19429"/>
                  <a:pt x="3895" y="19933"/>
                </a:cubicBezTo>
                <a:cubicBezTo>
                  <a:pt x="4185" y="20437"/>
                  <a:pt x="3863" y="21600"/>
                  <a:pt x="3863" y="21600"/>
                </a:cubicBezTo>
                <a:close/>
              </a:path>
            </a:pathLst>
          </a:custGeom>
          <a:solidFill>
            <a:srgbClr val="F4A4C0">
              <a:alpha val="6780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350" name="IMG_7278.png" descr="IMG_7278.png"/>
          <p:cNvPicPr>
            <a:picLocks noChangeAspect="1"/>
          </p:cNvPicPr>
          <p:nvPr/>
        </p:nvPicPr>
        <p:blipFill>
          <a:blip r:embed="rId4">
            <a:extLst/>
          </a:blip>
          <a:srcRect l="44735" t="60632" r="36379" b="35886"/>
          <a:stretch>
            <a:fillRect/>
          </a:stretch>
        </p:blipFill>
        <p:spPr>
          <a:xfrm>
            <a:off x="971816" y="2242159"/>
            <a:ext cx="3524070" cy="48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G_7278.png" descr="IMG_7278.png"/>
          <p:cNvPicPr>
            <a:picLocks noChangeAspect="1"/>
          </p:cNvPicPr>
          <p:nvPr/>
        </p:nvPicPr>
        <p:blipFill>
          <a:blip r:embed="rId4">
            <a:extLst/>
          </a:blip>
          <a:srcRect l="31175" t="63604" r="36240" b="19244"/>
          <a:stretch>
            <a:fillRect/>
          </a:stretch>
        </p:blipFill>
        <p:spPr>
          <a:xfrm>
            <a:off x="1069059" y="2729124"/>
            <a:ext cx="5015971" cy="19801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94264" y="3102146"/>
            <a:ext cx="1150896" cy="36878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3" name="تجميع"/>
          <p:cNvGrpSpPr/>
          <p:nvPr/>
        </p:nvGrpSpPr>
        <p:grpSpPr>
          <a:xfrm>
            <a:off x="6927207" y="3497420"/>
            <a:ext cx="1384617" cy="903112"/>
            <a:chOff x="0" y="0"/>
            <a:chExt cx="1384615" cy="903110"/>
          </a:xfrm>
        </p:grpSpPr>
        <p:sp>
          <p:nvSpPr>
            <p:cNvPr id="1354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5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2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57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0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1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6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67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65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66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70" name="تجميع"/>
          <p:cNvGrpSpPr/>
          <p:nvPr/>
        </p:nvGrpSpPr>
        <p:grpSpPr>
          <a:xfrm>
            <a:off x="7187914" y="4200253"/>
            <a:ext cx="1661271" cy="400557"/>
            <a:chOff x="0" y="0"/>
            <a:chExt cx="1661269" cy="400555"/>
          </a:xfrm>
        </p:grpSpPr>
        <p:pic>
          <p:nvPicPr>
            <p:cNvPr id="1368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9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71" name="١٣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grpSp>
        <p:nvGrpSpPr>
          <p:cNvPr id="1381" name="Google Shape;4466;p94"/>
          <p:cNvGrpSpPr/>
          <p:nvPr/>
        </p:nvGrpSpPr>
        <p:grpSpPr>
          <a:xfrm>
            <a:off x="6727335" y="1485709"/>
            <a:ext cx="159218" cy="269708"/>
            <a:chOff x="0" y="0"/>
            <a:chExt cx="159217" cy="269707"/>
          </a:xfrm>
        </p:grpSpPr>
        <p:sp>
          <p:nvSpPr>
            <p:cNvPr id="1372" name="Google Shape;4467;p94"/>
            <p:cNvSpPr/>
            <p:nvPr/>
          </p:nvSpPr>
          <p:spPr>
            <a:xfrm>
              <a:off x="-1" y="0"/>
              <a:ext cx="42779" cy="4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4468;p94"/>
            <p:cNvSpPr/>
            <p:nvPr/>
          </p:nvSpPr>
          <p:spPr>
            <a:xfrm>
              <a:off x="-1" y="56802"/>
              <a:ext cx="42779" cy="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4469;p94"/>
            <p:cNvSpPr/>
            <p:nvPr/>
          </p:nvSpPr>
          <p:spPr>
            <a:xfrm>
              <a:off x="-1" y="113501"/>
              <a:ext cx="42779" cy="4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4470;p94"/>
            <p:cNvSpPr/>
            <p:nvPr/>
          </p:nvSpPr>
          <p:spPr>
            <a:xfrm>
              <a:off x="0" y="170201"/>
              <a:ext cx="42780" cy="42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4471;p94"/>
            <p:cNvSpPr/>
            <p:nvPr/>
          </p:nvSpPr>
          <p:spPr>
            <a:xfrm>
              <a:off x="-1" y="226186"/>
              <a:ext cx="42779" cy="4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4472;p94"/>
            <p:cNvSpPr/>
            <p:nvPr/>
          </p:nvSpPr>
          <p:spPr>
            <a:xfrm>
              <a:off x="57940" y="56802"/>
              <a:ext cx="43040" cy="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4473;p94"/>
            <p:cNvSpPr/>
            <p:nvPr/>
          </p:nvSpPr>
          <p:spPr>
            <a:xfrm>
              <a:off x="57940" y="113501"/>
              <a:ext cx="43040" cy="4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4474;p94"/>
            <p:cNvSpPr/>
            <p:nvPr/>
          </p:nvSpPr>
          <p:spPr>
            <a:xfrm>
              <a:off x="57935" y="170201"/>
              <a:ext cx="43045" cy="42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4475;p94"/>
            <p:cNvSpPr/>
            <p:nvPr/>
          </p:nvSpPr>
          <p:spPr>
            <a:xfrm>
              <a:off x="115857" y="113501"/>
              <a:ext cx="43361" cy="4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8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87" name="تجميع"/>
          <p:cNvGrpSpPr/>
          <p:nvPr/>
        </p:nvGrpSpPr>
        <p:grpSpPr>
          <a:xfrm>
            <a:off x="5994400" y="1860241"/>
            <a:ext cx="501207" cy="501207"/>
            <a:chOff x="0" y="0"/>
            <a:chExt cx="501206" cy="501206"/>
          </a:xfrm>
        </p:grpSpPr>
        <p:grpSp>
          <p:nvGrpSpPr>
            <p:cNvPr id="1385" name="Google Shape;1604;p45"/>
            <p:cNvGrpSpPr/>
            <p:nvPr/>
          </p:nvGrpSpPr>
          <p:grpSpPr>
            <a:xfrm>
              <a:off x="-1" y="-1"/>
              <a:ext cx="501208" cy="501208"/>
              <a:chOff x="0" y="0"/>
              <a:chExt cx="501206" cy="501206"/>
            </a:xfrm>
          </p:grpSpPr>
          <p:sp>
            <p:nvSpPr>
              <p:cNvPr id="1383" name="Google Shape;1606;p45"/>
              <p:cNvSpPr/>
              <p:nvPr/>
            </p:nvSpPr>
            <p:spPr>
              <a:xfrm>
                <a:off x="-1" y="-1"/>
                <a:ext cx="501208" cy="50120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4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524" y="5961"/>
                <a:ext cx="473043" cy="473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86" name="١ ب"/>
            <p:cNvSpPr txBox="1"/>
            <p:nvPr/>
          </p:nvSpPr>
          <p:spPr>
            <a:xfrm>
              <a:off x="58760" y="72237"/>
              <a:ext cx="383686" cy="389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1396" name="تجميع"/>
          <p:cNvGrpSpPr/>
          <p:nvPr/>
        </p:nvGrpSpPr>
        <p:grpSpPr>
          <a:xfrm>
            <a:off x="3693596" y="2206807"/>
            <a:ext cx="3138811" cy="2606690"/>
            <a:chOff x="-25462" y="0"/>
            <a:chExt cx="3138809" cy="2606688"/>
          </a:xfrm>
        </p:grpSpPr>
        <p:pic>
          <p:nvPicPr>
            <p:cNvPr id="138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8445">
              <a:off x="-22400" y="105581"/>
              <a:ext cx="3132685" cy="249726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95" name="Google Shape;1657;p46"/>
            <p:cNvGrpSpPr/>
            <p:nvPr/>
          </p:nvGrpSpPr>
          <p:grpSpPr>
            <a:xfrm rot="5400309">
              <a:off x="2423217" y="-3697"/>
              <a:ext cx="230221" cy="237634"/>
              <a:chOff x="0" y="0"/>
              <a:chExt cx="230219" cy="237633"/>
            </a:xfrm>
          </p:grpSpPr>
          <p:grpSp>
            <p:nvGrpSpPr>
              <p:cNvPr id="1391" name="Google Shape;1658;p46"/>
              <p:cNvGrpSpPr/>
              <p:nvPr/>
            </p:nvGrpSpPr>
            <p:grpSpPr>
              <a:xfrm rot="306">
                <a:off x="10" y="10"/>
                <a:ext cx="230199" cy="237613"/>
                <a:chOff x="0" y="0"/>
                <a:chExt cx="230197" cy="237612"/>
              </a:xfrm>
            </p:grpSpPr>
            <p:sp>
              <p:nvSpPr>
                <p:cNvPr id="1389" name="Google Shape;1659;p46"/>
                <p:cNvSpPr/>
                <p:nvPr/>
              </p:nvSpPr>
              <p:spPr>
                <a:xfrm rot="300">
                  <a:off x="10" y="9"/>
                  <a:ext cx="228887" cy="23759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9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00">
                  <a:off x="5947" y="2732"/>
                  <a:ext cx="224242" cy="216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94" name="Google Shape;1661;p46"/>
              <p:cNvGrpSpPr/>
              <p:nvPr/>
            </p:nvGrpSpPr>
            <p:grpSpPr>
              <a:xfrm rot="306">
                <a:off x="62734" y="52059"/>
                <a:ext cx="113512" cy="129550"/>
                <a:chOff x="0" y="0"/>
                <a:chExt cx="113510" cy="129549"/>
              </a:xfrm>
            </p:grpSpPr>
            <p:sp>
              <p:nvSpPr>
                <p:cNvPr id="1392" name="Google Shape;1662;p46"/>
                <p:cNvSpPr/>
                <p:nvPr/>
              </p:nvSpPr>
              <p:spPr>
                <a:xfrm rot="300">
                  <a:off x="39354" y="3"/>
                  <a:ext cx="74151" cy="129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93" name="Google Shape;1663;p46"/>
                <p:cNvSpPr/>
                <p:nvPr/>
              </p:nvSpPr>
              <p:spPr>
                <a:xfrm rot="300">
                  <a:off x="3" y="24269"/>
                  <a:ext cx="49896" cy="787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01" name="تجميع"/>
          <p:cNvGrpSpPr/>
          <p:nvPr/>
        </p:nvGrpSpPr>
        <p:grpSpPr>
          <a:xfrm>
            <a:off x="3117020" y="1812953"/>
            <a:ext cx="491949" cy="491949"/>
            <a:chOff x="0" y="0"/>
            <a:chExt cx="491947" cy="491947"/>
          </a:xfrm>
        </p:grpSpPr>
        <p:grpSp>
          <p:nvGrpSpPr>
            <p:cNvPr id="1399" name="Google Shape;1604;p45"/>
            <p:cNvGrpSpPr/>
            <p:nvPr/>
          </p:nvGrpSpPr>
          <p:grpSpPr>
            <a:xfrm>
              <a:off x="-1" y="-1"/>
              <a:ext cx="491949" cy="491949"/>
              <a:chOff x="0" y="0"/>
              <a:chExt cx="491947" cy="491947"/>
            </a:xfrm>
          </p:grpSpPr>
          <p:sp>
            <p:nvSpPr>
              <p:cNvPr id="1397" name="Google Shape;1606;p45"/>
              <p:cNvSpPr/>
              <p:nvPr/>
            </p:nvSpPr>
            <p:spPr>
              <a:xfrm>
                <a:off x="-1" y="-1"/>
                <a:ext cx="491949" cy="49194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9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92" y="5851"/>
                <a:ext cx="464305" cy="464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0" name="٢ب"/>
            <p:cNvSpPr txBox="1"/>
            <p:nvPr/>
          </p:nvSpPr>
          <p:spPr>
            <a:xfrm>
              <a:off x="57674" y="70902"/>
              <a:ext cx="376599" cy="381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grpSp>
        <p:nvGrpSpPr>
          <p:cNvPr id="1410" name="تجميع"/>
          <p:cNvGrpSpPr/>
          <p:nvPr/>
        </p:nvGrpSpPr>
        <p:grpSpPr>
          <a:xfrm>
            <a:off x="451659" y="2184086"/>
            <a:ext cx="3304111" cy="2652131"/>
            <a:chOff x="-25462" y="0"/>
            <a:chExt cx="3304110" cy="2652130"/>
          </a:xfrm>
        </p:grpSpPr>
        <p:pic>
          <p:nvPicPr>
            <p:cNvPr id="140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8445">
              <a:off x="-22349" y="108997"/>
              <a:ext cx="3297884" cy="253908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09" name="Google Shape;1657;p46"/>
            <p:cNvGrpSpPr/>
            <p:nvPr/>
          </p:nvGrpSpPr>
          <p:grpSpPr>
            <a:xfrm rot="5400309">
              <a:off x="2726698" y="-3800"/>
              <a:ext cx="236665" cy="244287"/>
              <a:chOff x="0" y="0"/>
              <a:chExt cx="236664" cy="244286"/>
            </a:xfrm>
          </p:grpSpPr>
          <p:grpSp>
            <p:nvGrpSpPr>
              <p:cNvPr id="1405" name="Google Shape;1658;p46"/>
              <p:cNvGrpSpPr/>
              <p:nvPr/>
            </p:nvGrpSpPr>
            <p:grpSpPr>
              <a:xfrm rot="306">
                <a:off x="10" y="10"/>
                <a:ext cx="236644" cy="244266"/>
                <a:chOff x="0" y="0"/>
                <a:chExt cx="236642" cy="244265"/>
              </a:xfrm>
            </p:grpSpPr>
            <p:sp>
              <p:nvSpPr>
                <p:cNvPr id="1403" name="Google Shape;1659;p46"/>
                <p:cNvSpPr/>
                <p:nvPr/>
              </p:nvSpPr>
              <p:spPr>
                <a:xfrm rot="300">
                  <a:off x="10" y="10"/>
                  <a:ext cx="235295" cy="24424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0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00">
                  <a:off x="6113" y="2809"/>
                  <a:ext cx="230521" cy="2220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08" name="Google Shape;1661;p46"/>
              <p:cNvGrpSpPr/>
              <p:nvPr/>
            </p:nvGrpSpPr>
            <p:grpSpPr>
              <a:xfrm rot="306">
                <a:off x="64491" y="53516"/>
                <a:ext cx="116689" cy="133177"/>
                <a:chOff x="0" y="0"/>
                <a:chExt cx="116688" cy="133176"/>
              </a:xfrm>
            </p:grpSpPr>
            <p:sp>
              <p:nvSpPr>
                <p:cNvPr id="1406" name="Google Shape;1662;p46"/>
                <p:cNvSpPr/>
                <p:nvPr/>
              </p:nvSpPr>
              <p:spPr>
                <a:xfrm rot="300">
                  <a:off x="40456" y="3"/>
                  <a:ext cx="76227" cy="133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07" name="Google Shape;1663;p46"/>
                <p:cNvSpPr/>
                <p:nvPr/>
              </p:nvSpPr>
              <p:spPr>
                <a:xfrm rot="300">
                  <a:off x="3" y="24949"/>
                  <a:ext cx="51293" cy="80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411" name="IMG_7278.png" descr="IMG_7278.png"/>
          <p:cNvPicPr>
            <a:picLocks noChangeAspect="1"/>
          </p:cNvPicPr>
          <p:nvPr/>
        </p:nvPicPr>
        <p:blipFill>
          <a:blip r:embed="rId11">
            <a:extLst/>
          </a:blip>
          <a:srcRect l="39263" t="80548" r="46626" b="15687"/>
          <a:stretch>
            <a:fillRect/>
          </a:stretch>
        </p:blipFill>
        <p:spPr>
          <a:xfrm>
            <a:off x="4696759" y="1437966"/>
            <a:ext cx="1953145" cy="39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2" name="IMG_7278.png" descr="IMG_7278.png"/>
          <p:cNvPicPr>
            <a:picLocks noChangeAspect="1"/>
          </p:cNvPicPr>
          <p:nvPr/>
        </p:nvPicPr>
        <p:blipFill>
          <a:blip r:embed="rId11">
            <a:extLst/>
          </a:blip>
          <a:srcRect l="51279" t="84312" r="39886" b="11978"/>
          <a:stretch>
            <a:fillRect/>
          </a:stretch>
        </p:blipFill>
        <p:spPr>
          <a:xfrm>
            <a:off x="4457125" y="1842683"/>
            <a:ext cx="1417427" cy="44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3" name="IMG_7278.png" descr="IMG_7278.png"/>
          <p:cNvPicPr>
            <a:picLocks noChangeAspect="1"/>
          </p:cNvPicPr>
          <p:nvPr/>
        </p:nvPicPr>
        <p:blipFill>
          <a:blip r:embed="rId11">
            <a:extLst/>
          </a:blip>
          <a:srcRect l="29704" t="84902" r="61315" b="11327"/>
          <a:stretch>
            <a:fillRect/>
          </a:stretch>
        </p:blipFill>
        <p:spPr>
          <a:xfrm>
            <a:off x="1517711" y="1828888"/>
            <a:ext cx="1504879" cy="473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16" name="١٣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grpSp>
        <p:nvGrpSpPr>
          <p:cNvPr id="1426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1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35" name="تجميع"/>
          <p:cNvGrpSpPr/>
          <p:nvPr/>
        </p:nvGrpSpPr>
        <p:grpSpPr>
          <a:xfrm>
            <a:off x="3576831" y="2306289"/>
            <a:ext cx="3169918" cy="2613265"/>
            <a:chOff x="-25400" y="0"/>
            <a:chExt cx="3169916" cy="2613264"/>
          </a:xfrm>
        </p:grpSpPr>
        <p:pic>
          <p:nvPicPr>
            <p:cNvPr id="142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99724"/>
              <a:ext cx="3169917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34" name="Google Shape;1657;p46"/>
            <p:cNvGrpSpPr/>
            <p:nvPr/>
          </p:nvGrpSpPr>
          <p:grpSpPr>
            <a:xfrm rot="5400000">
              <a:off x="2588259" y="-1"/>
              <a:ext cx="224391" cy="224391"/>
              <a:chOff x="0" y="0"/>
              <a:chExt cx="224389" cy="224389"/>
            </a:xfrm>
          </p:grpSpPr>
          <p:grpSp>
            <p:nvGrpSpPr>
              <p:cNvPr id="1430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428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2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33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431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2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40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438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37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36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39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41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42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01091" y="344605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47" name="تجميع"/>
          <p:cNvGrpSpPr/>
          <p:nvPr/>
        </p:nvGrpSpPr>
        <p:grpSpPr>
          <a:xfrm>
            <a:off x="6150190" y="1935250"/>
            <a:ext cx="381827" cy="381827"/>
            <a:chOff x="0" y="0"/>
            <a:chExt cx="381825" cy="381825"/>
          </a:xfrm>
        </p:grpSpPr>
        <p:grpSp>
          <p:nvGrpSpPr>
            <p:cNvPr id="1445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43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44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46" name="٢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456" name="تجميع"/>
          <p:cNvGrpSpPr/>
          <p:nvPr/>
        </p:nvGrpSpPr>
        <p:grpSpPr>
          <a:xfrm>
            <a:off x="511340" y="2351477"/>
            <a:ext cx="3081471" cy="2543168"/>
            <a:chOff x="-25399" y="0"/>
            <a:chExt cx="3081469" cy="2543166"/>
          </a:xfrm>
        </p:grpSpPr>
        <p:pic>
          <p:nvPicPr>
            <p:cNvPr id="144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50492"/>
              <a:ext cx="3081470" cy="249267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55" name="Google Shape;1657;p46"/>
            <p:cNvGrpSpPr/>
            <p:nvPr/>
          </p:nvGrpSpPr>
          <p:grpSpPr>
            <a:xfrm rot="5400000">
              <a:off x="2459963" y="-1"/>
              <a:ext cx="232977" cy="232978"/>
              <a:chOff x="0" y="0"/>
              <a:chExt cx="232976" cy="232976"/>
            </a:xfrm>
          </p:grpSpPr>
          <p:grpSp>
            <p:nvGrpSpPr>
              <p:cNvPr id="1451" name="Google Shape;1658;p46"/>
              <p:cNvGrpSpPr/>
              <p:nvPr/>
            </p:nvGrpSpPr>
            <p:grpSpPr>
              <a:xfrm>
                <a:off x="-1" y="-1"/>
                <a:ext cx="232978" cy="232978"/>
                <a:chOff x="0" y="0"/>
                <a:chExt cx="232976" cy="232976"/>
              </a:xfrm>
            </p:grpSpPr>
            <p:sp>
              <p:nvSpPr>
                <p:cNvPr id="1449" name="Google Shape;1659;p46"/>
                <p:cNvSpPr/>
                <p:nvPr/>
              </p:nvSpPr>
              <p:spPr>
                <a:xfrm>
                  <a:off x="-1" y="-1"/>
                  <a:ext cx="232978" cy="232978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5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821" y="2770"/>
                  <a:ext cx="219886" cy="2198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54" name="Google Shape;1661;p46"/>
              <p:cNvGrpSpPr/>
              <p:nvPr/>
            </p:nvGrpSpPr>
            <p:grpSpPr>
              <a:xfrm>
                <a:off x="61502" y="52975"/>
                <a:ext cx="114063" cy="127027"/>
                <a:chOff x="0" y="0"/>
                <a:chExt cx="114061" cy="127025"/>
              </a:xfrm>
            </p:grpSpPr>
            <p:sp>
              <p:nvSpPr>
                <p:cNvPr id="1452" name="Google Shape;1662;p46"/>
                <p:cNvSpPr/>
                <p:nvPr/>
              </p:nvSpPr>
              <p:spPr>
                <a:xfrm>
                  <a:off x="38587" y="0"/>
                  <a:ext cx="75475" cy="127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53" name="Google Shape;1663;p46"/>
                <p:cNvSpPr/>
                <p:nvPr/>
              </p:nvSpPr>
              <p:spPr>
                <a:xfrm>
                  <a:off x="0" y="24704"/>
                  <a:ext cx="50787" cy="77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61" name="تجميع"/>
          <p:cNvGrpSpPr/>
          <p:nvPr/>
        </p:nvGrpSpPr>
        <p:grpSpPr>
          <a:xfrm>
            <a:off x="2866883" y="1989692"/>
            <a:ext cx="381827" cy="381827"/>
            <a:chOff x="0" y="0"/>
            <a:chExt cx="381825" cy="381825"/>
          </a:xfrm>
        </p:grpSpPr>
        <p:grpSp>
          <p:nvGrpSpPr>
            <p:cNvPr id="1459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57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8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0" name="٣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1462" name="IMG_7279.png" descr="IMG_7279.png"/>
          <p:cNvPicPr>
            <a:picLocks noChangeAspect="1"/>
          </p:cNvPicPr>
          <p:nvPr/>
        </p:nvPicPr>
        <p:blipFill>
          <a:blip r:embed="rId10">
            <a:extLst/>
          </a:blip>
          <a:srcRect l="35640" t="64970" r="33865" b="30858"/>
          <a:stretch>
            <a:fillRect/>
          </a:stretch>
        </p:blipFill>
        <p:spPr>
          <a:xfrm>
            <a:off x="3057796" y="1483018"/>
            <a:ext cx="3371961" cy="34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3" name="IMG_7279.png" descr="IMG_7279.png"/>
          <p:cNvPicPr>
            <a:picLocks noChangeAspect="1"/>
          </p:cNvPicPr>
          <p:nvPr/>
        </p:nvPicPr>
        <p:blipFill>
          <a:blip r:embed="rId10">
            <a:extLst/>
          </a:blip>
          <a:srcRect l="53142" t="68272" r="37859" b="27556"/>
          <a:stretch>
            <a:fillRect/>
          </a:stretch>
        </p:blipFill>
        <p:spPr>
          <a:xfrm>
            <a:off x="4384543" y="1805036"/>
            <a:ext cx="1629285" cy="56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4" name="IMG_7279.png" descr="IMG_7279.png"/>
          <p:cNvPicPr>
            <a:picLocks noChangeAspect="1"/>
          </p:cNvPicPr>
          <p:nvPr/>
        </p:nvPicPr>
        <p:blipFill>
          <a:blip r:embed="rId10">
            <a:extLst/>
          </a:blip>
          <a:srcRect l="28134" t="68198" r="61159" b="27631"/>
          <a:stretch>
            <a:fillRect/>
          </a:stretch>
        </p:blipFill>
        <p:spPr>
          <a:xfrm>
            <a:off x="872623" y="1828696"/>
            <a:ext cx="1938615" cy="566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١٣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sp>
        <p:nvSpPr>
          <p:cNvPr id="1467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68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IMG_7280.png" descr="IMG_7280.png"/>
          <p:cNvPicPr>
            <a:picLocks noChangeAspect="1"/>
          </p:cNvPicPr>
          <p:nvPr/>
        </p:nvPicPr>
        <p:blipFill>
          <a:blip r:embed="rId3">
            <a:extLst/>
          </a:blip>
          <a:srcRect l="12496" t="67041" r="31869" b="20013"/>
          <a:stretch>
            <a:fillRect/>
          </a:stretch>
        </p:blipFill>
        <p:spPr>
          <a:xfrm>
            <a:off x="556502" y="1975877"/>
            <a:ext cx="6191989" cy="108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73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471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472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4" name="مستطيل"/>
          <p:cNvSpPr/>
          <p:nvPr/>
        </p:nvSpPr>
        <p:spPr>
          <a:xfrm>
            <a:off x="4999672" y="2273635"/>
            <a:ext cx="1572594" cy="759432"/>
          </a:xfrm>
          <a:prstGeom prst="rect">
            <a:avLst/>
          </a:prstGeom>
          <a:ln w="50800">
            <a:solidFill>
              <a:srgbClr val="FF625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١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pic>
        <p:nvPicPr>
          <p:cNvPr id="1480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IMG_7281.png" descr="IMG_7281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4439" y="1963730"/>
            <a:ext cx="5526804" cy="1659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85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86" name="١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pic>
        <p:nvPicPr>
          <p:cNvPr id="1487" name="أصغر من… أصغر من أقل من " descr="أصغر من… أصغر من أقل من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63266" y="2752268"/>
            <a:ext cx="1635396" cy="10605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88" name="أكبر من أويساوي… أكبر من أويساويأكثر من او يساوي على الأقل " descr="أكبر من أويساوي… أكبر من أويساويأكثر من او يساوي على الأقل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42335" y="2768107"/>
            <a:ext cx="1632537" cy="10605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89" name="أصغر من أو يساوي… أصغر من أو يساوي أقل من أو يساوي على الأكثر " descr="أصغر من أو يساوي… أصغر من أو يساوي أقل من أو يساوي على الأكثر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4425" y="2734236"/>
            <a:ext cx="1680332" cy="10605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90" name="اكبر من… اكبر من أكثر من " descr="اكبر من… اكبر من أكثر من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0204">
            <a:off x="5467533" y="2764084"/>
            <a:ext cx="1443680" cy="106056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91" name="IMG_4832.png" descr="IMG_4832.png"/>
          <p:cNvPicPr>
            <a:picLocks noChangeAspect="1"/>
          </p:cNvPicPr>
          <p:nvPr/>
        </p:nvPicPr>
        <p:blipFill>
          <a:blip r:embed="rId9">
            <a:extLst/>
          </a:blip>
          <a:srcRect l="82126" t="39768" r="7680" b="56493"/>
          <a:stretch>
            <a:fillRect/>
          </a:stretch>
        </p:blipFill>
        <p:spPr>
          <a:xfrm rot="5400000">
            <a:off x="2764475" y="2419085"/>
            <a:ext cx="457598" cy="223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fill="norm" stroke="1" extrusionOk="0">
                <a:moveTo>
                  <a:pt x="9948" y="2"/>
                </a:moveTo>
                <a:cubicBezTo>
                  <a:pt x="4482" y="-22"/>
                  <a:pt x="0" y="276"/>
                  <a:pt x="0" y="654"/>
                </a:cubicBezTo>
                <a:cubicBezTo>
                  <a:pt x="0" y="1033"/>
                  <a:pt x="420" y="3278"/>
                  <a:pt x="937" y="5645"/>
                </a:cubicBezTo>
                <a:cubicBezTo>
                  <a:pt x="2034" y="10677"/>
                  <a:pt x="2080" y="11668"/>
                  <a:pt x="1311" y="15704"/>
                </a:cubicBezTo>
                <a:cubicBezTo>
                  <a:pt x="995" y="17363"/>
                  <a:pt x="630" y="19376"/>
                  <a:pt x="506" y="20157"/>
                </a:cubicBezTo>
                <a:cubicBezTo>
                  <a:pt x="327" y="21281"/>
                  <a:pt x="2301" y="21578"/>
                  <a:pt x="9948" y="21578"/>
                </a:cubicBezTo>
                <a:lnTo>
                  <a:pt x="19614" y="21578"/>
                </a:lnTo>
                <a:lnTo>
                  <a:pt x="20607" y="16549"/>
                </a:lnTo>
                <a:cubicBezTo>
                  <a:pt x="21153" y="13790"/>
                  <a:pt x="21600" y="11000"/>
                  <a:pt x="21600" y="10329"/>
                </a:cubicBezTo>
                <a:cubicBezTo>
                  <a:pt x="21600" y="9658"/>
                  <a:pt x="21212" y="7055"/>
                  <a:pt x="20738" y="4570"/>
                </a:cubicBezTo>
                <a:lnTo>
                  <a:pt x="19876" y="40"/>
                </a:lnTo>
                <a:lnTo>
                  <a:pt x="9948" y="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92" name="IMG_4832.png" descr="IMG_4832.png"/>
          <p:cNvPicPr>
            <a:picLocks noChangeAspect="1"/>
          </p:cNvPicPr>
          <p:nvPr/>
        </p:nvPicPr>
        <p:blipFill>
          <a:blip r:embed="rId9">
            <a:extLst/>
          </a:blip>
          <a:srcRect l="82145" t="20678" r="7682" b="75394"/>
          <a:stretch>
            <a:fillRect/>
          </a:stretch>
        </p:blipFill>
        <p:spPr>
          <a:xfrm rot="5400000">
            <a:off x="5960531" y="2418651"/>
            <a:ext cx="457684" cy="23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fill="norm" stroke="1" extrusionOk="0">
                <a:moveTo>
                  <a:pt x="19851" y="0"/>
                </a:moveTo>
                <a:lnTo>
                  <a:pt x="9993" y="255"/>
                </a:lnTo>
                <a:lnTo>
                  <a:pt x="116" y="511"/>
                </a:lnTo>
                <a:lnTo>
                  <a:pt x="23" y="9596"/>
                </a:lnTo>
                <a:cubicBezTo>
                  <a:pt x="-28" y="14607"/>
                  <a:pt x="9" y="19383"/>
                  <a:pt x="97" y="20177"/>
                </a:cubicBezTo>
                <a:cubicBezTo>
                  <a:pt x="226" y="21335"/>
                  <a:pt x="2088" y="21600"/>
                  <a:pt x="9488" y="21600"/>
                </a:cubicBezTo>
                <a:cubicBezTo>
                  <a:pt x="14562" y="21600"/>
                  <a:pt x="18936" y="21313"/>
                  <a:pt x="19215" y="20943"/>
                </a:cubicBezTo>
                <a:cubicBezTo>
                  <a:pt x="19764" y="20215"/>
                  <a:pt x="21572" y="11640"/>
                  <a:pt x="21572" y="9778"/>
                </a:cubicBezTo>
                <a:cubicBezTo>
                  <a:pt x="21572" y="9149"/>
                  <a:pt x="21185" y="6715"/>
                  <a:pt x="20712" y="4342"/>
                </a:cubicBezTo>
                <a:lnTo>
                  <a:pt x="1985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93" name="IMG_4832.png" descr="IMG_4832.png"/>
          <p:cNvPicPr>
            <a:picLocks noChangeAspect="1"/>
          </p:cNvPicPr>
          <p:nvPr/>
        </p:nvPicPr>
        <p:blipFill>
          <a:blip r:embed="rId9">
            <a:extLst/>
          </a:blip>
          <a:srcRect l="82395" t="33463" r="7683" b="62597"/>
          <a:stretch>
            <a:fillRect/>
          </a:stretch>
        </p:blipFill>
        <p:spPr>
          <a:xfrm rot="5400000">
            <a:off x="4340354" y="2411154"/>
            <a:ext cx="463154" cy="24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514" y="0"/>
                </a:moveTo>
                <a:cubicBezTo>
                  <a:pt x="4283" y="0"/>
                  <a:pt x="490" y="246"/>
                  <a:pt x="0" y="526"/>
                </a:cubicBezTo>
                <a:lnTo>
                  <a:pt x="0" y="3542"/>
                </a:lnTo>
                <a:cubicBezTo>
                  <a:pt x="195" y="4532"/>
                  <a:pt x="236" y="4866"/>
                  <a:pt x="518" y="6171"/>
                </a:cubicBezTo>
                <a:lnTo>
                  <a:pt x="1610" y="11256"/>
                </a:lnTo>
                <a:lnTo>
                  <a:pt x="666" y="15814"/>
                </a:lnTo>
                <a:cubicBezTo>
                  <a:pt x="296" y="17622"/>
                  <a:pt x="151" y="18588"/>
                  <a:pt x="0" y="19531"/>
                </a:cubicBezTo>
                <a:lnTo>
                  <a:pt x="0" y="20969"/>
                </a:lnTo>
                <a:cubicBezTo>
                  <a:pt x="225" y="21295"/>
                  <a:pt x="4288" y="21600"/>
                  <a:pt x="9532" y="21600"/>
                </a:cubicBezTo>
                <a:lnTo>
                  <a:pt x="19323" y="21600"/>
                </a:lnTo>
                <a:lnTo>
                  <a:pt x="20471" y="16586"/>
                </a:lnTo>
                <a:cubicBezTo>
                  <a:pt x="21098" y="13829"/>
                  <a:pt x="21600" y="10997"/>
                  <a:pt x="21600" y="10309"/>
                </a:cubicBezTo>
                <a:cubicBezTo>
                  <a:pt x="21600" y="9621"/>
                  <a:pt x="21165" y="7015"/>
                  <a:pt x="20619" y="4523"/>
                </a:cubicBezTo>
                <a:lnTo>
                  <a:pt x="19620" y="0"/>
                </a:lnTo>
                <a:lnTo>
                  <a:pt x="951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94" name="مستطيل"/>
          <p:cNvSpPr/>
          <p:nvPr/>
        </p:nvSpPr>
        <p:spPr>
          <a:xfrm>
            <a:off x="2695534" y="1897082"/>
            <a:ext cx="595480" cy="45665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95" name="مستطيل"/>
          <p:cNvSpPr/>
          <p:nvPr/>
        </p:nvSpPr>
        <p:spPr>
          <a:xfrm>
            <a:off x="5891633" y="1860346"/>
            <a:ext cx="595480" cy="4566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96" name="IMG_4832.png" descr="IMG_4832.png"/>
          <p:cNvPicPr>
            <a:picLocks noChangeAspect="1"/>
          </p:cNvPicPr>
          <p:nvPr/>
        </p:nvPicPr>
        <p:blipFill>
          <a:blip r:embed="rId9">
            <a:extLst/>
          </a:blip>
          <a:srcRect l="82223" t="26570" r="7647" b="69490"/>
          <a:stretch>
            <a:fillRect/>
          </a:stretch>
        </p:blipFill>
        <p:spPr>
          <a:xfrm rot="5400000">
            <a:off x="1090546" y="2369062"/>
            <a:ext cx="449081" cy="232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600" fill="norm" stroke="1" extrusionOk="0">
                <a:moveTo>
                  <a:pt x="19778" y="0"/>
                </a:moveTo>
                <a:lnTo>
                  <a:pt x="9860" y="295"/>
                </a:lnTo>
                <a:lnTo>
                  <a:pt x="0" y="554"/>
                </a:lnTo>
                <a:lnTo>
                  <a:pt x="0" y="21600"/>
                </a:lnTo>
                <a:lnTo>
                  <a:pt x="9480" y="21600"/>
                </a:lnTo>
                <a:lnTo>
                  <a:pt x="19189" y="21600"/>
                </a:lnTo>
                <a:lnTo>
                  <a:pt x="20215" y="17022"/>
                </a:lnTo>
                <a:cubicBezTo>
                  <a:pt x="20779" y="14498"/>
                  <a:pt x="21337" y="11952"/>
                  <a:pt x="21469" y="11335"/>
                </a:cubicBezTo>
                <a:cubicBezTo>
                  <a:pt x="21600" y="10719"/>
                  <a:pt x="21277" y="7901"/>
                  <a:pt x="20747" y="5095"/>
                </a:cubicBezTo>
                <a:lnTo>
                  <a:pt x="1977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97" name="مستطيل"/>
          <p:cNvSpPr/>
          <p:nvPr/>
        </p:nvSpPr>
        <p:spPr>
          <a:xfrm>
            <a:off x="4274260" y="1882322"/>
            <a:ext cx="595480" cy="46075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98" name="مستطيل"/>
          <p:cNvSpPr/>
          <p:nvPr/>
        </p:nvSpPr>
        <p:spPr>
          <a:xfrm>
            <a:off x="1003871" y="1860346"/>
            <a:ext cx="595481" cy="4566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rgbClr val="CC0000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99" name="تجميع"/>
          <p:cNvSpPr txBox="1"/>
          <p:nvPr/>
        </p:nvSpPr>
        <p:spPr>
          <a:xfrm rot="18690">
            <a:off x="5993236" y="1749386"/>
            <a:ext cx="392274" cy="506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45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grpSp>
        <p:nvGrpSpPr>
          <p:cNvPr id="1502" name="تجميع"/>
          <p:cNvGrpSpPr/>
          <p:nvPr/>
        </p:nvGrpSpPr>
        <p:grpSpPr>
          <a:xfrm>
            <a:off x="2769694" y="1767820"/>
            <a:ext cx="357495" cy="641704"/>
            <a:chOff x="0" y="0"/>
            <a:chExt cx="357494" cy="641703"/>
          </a:xfrm>
        </p:grpSpPr>
        <p:sp>
          <p:nvSpPr>
            <p:cNvPr id="1500" name="&gt;"/>
            <p:cNvSpPr txBox="1"/>
            <p:nvPr/>
          </p:nvSpPr>
          <p:spPr>
            <a:xfrm>
              <a:off x="11047" y="0"/>
              <a:ext cx="346448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4500">
                  <a:solidFill>
                    <a:srgbClr val="45818E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1501" name="خط"/>
            <p:cNvSpPr/>
            <p:nvPr/>
          </p:nvSpPr>
          <p:spPr>
            <a:xfrm>
              <a:off x="0" y="506779"/>
              <a:ext cx="346448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03" name="&lt;"/>
          <p:cNvSpPr txBox="1"/>
          <p:nvPr/>
        </p:nvSpPr>
        <p:spPr>
          <a:xfrm>
            <a:off x="4442929" y="1767820"/>
            <a:ext cx="346448" cy="6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5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grpSp>
        <p:nvGrpSpPr>
          <p:cNvPr id="1506" name="تجميع"/>
          <p:cNvGrpSpPr/>
          <p:nvPr/>
        </p:nvGrpSpPr>
        <p:grpSpPr>
          <a:xfrm>
            <a:off x="1133672" y="1748324"/>
            <a:ext cx="335879" cy="495072"/>
            <a:chOff x="0" y="0"/>
            <a:chExt cx="335878" cy="495071"/>
          </a:xfrm>
        </p:grpSpPr>
        <p:sp>
          <p:nvSpPr>
            <p:cNvPr id="1504" name="&lt;"/>
            <p:cNvSpPr txBox="1"/>
            <p:nvPr/>
          </p:nvSpPr>
          <p:spPr>
            <a:xfrm>
              <a:off x="0" y="0"/>
              <a:ext cx="335879" cy="460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1505" name="خط"/>
            <p:cNvSpPr/>
            <p:nvPr/>
          </p:nvSpPr>
          <p:spPr>
            <a:xfrm flipH="1">
              <a:off x="38370" y="495071"/>
              <a:ext cx="276973" cy="1"/>
            </a:xfrm>
            <a:prstGeom prst="line">
              <a:avLst/>
            </a:prstGeom>
            <a:noFill/>
            <a:ln w="38100" cap="flat">
              <a:solidFill>
                <a:srgbClr val="F1C23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07" name="التعبير اللفظي للرموز التعبير اللفظي للرموز " descr="التعبير اللفظي للرموز التعبير اللفظي للرموز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39647" y="528502"/>
            <a:ext cx="3472639" cy="82095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19" name="Google Shape;300;p37"/>
          <p:cNvGrpSpPr/>
          <p:nvPr/>
        </p:nvGrpSpPr>
        <p:grpSpPr>
          <a:xfrm>
            <a:off x="6144327" y="1336751"/>
            <a:ext cx="474160" cy="509607"/>
            <a:chOff x="0" y="0"/>
            <a:chExt cx="474159" cy="509605"/>
          </a:xfrm>
        </p:grpSpPr>
        <p:sp>
          <p:nvSpPr>
            <p:cNvPr id="1508" name="Google Shape;301;p37"/>
            <p:cNvSpPr/>
            <p:nvPr/>
          </p:nvSpPr>
          <p:spPr>
            <a:xfrm>
              <a:off x="103586" y="101943"/>
              <a:ext cx="370574" cy="40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302;p37"/>
            <p:cNvSpPr/>
            <p:nvPr/>
          </p:nvSpPr>
          <p:spPr>
            <a:xfrm>
              <a:off x="404281" y="150464"/>
              <a:ext cx="46323" cy="31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303;p37"/>
            <p:cNvSpPr/>
            <p:nvPr/>
          </p:nvSpPr>
          <p:spPr>
            <a:xfrm>
              <a:off x="340033" y="70438"/>
              <a:ext cx="37491" cy="39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304;p37"/>
            <p:cNvSpPr/>
            <p:nvPr/>
          </p:nvSpPr>
          <p:spPr>
            <a:xfrm>
              <a:off x="234598" y="0"/>
              <a:ext cx="23658" cy="5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305;p37"/>
            <p:cNvSpPr/>
            <p:nvPr/>
          </p:nvSpPr>
          <p:spPr>
            <a:xfrm>
              <a:off x="101526" y="36407"/>
              <a:ext cx="41286" cy="5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306;p37"/>
            <p:cNvSpPr/>
            <p:nvPr/>
          </p:nvSpPr>
          <p:spPr>
            <a:xfrm>
              <a:off x="40471" y="111097"/>
              <a:ext cx="46995" cy="3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307;p37"/>
            <p:cNvSpPr/>
            <p:nvPr/>
          </p:nvSpPr>
          <p:spPr>
            <a:xfrm>
              <a:off x="-1" y="236638"/>
              <a:ext cx="51652" cy="2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308;p37"/>
            <p:cNvSpPr/>
            <p:nvPr/>
          </p:nvSpPr>
          <p:spPr>
            <a:xfrm>
              <a:off x="60234" y="325498"/>
              <a:ext cx="40382" cy="29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309;p37"/>
            <p:cNvSpPr/>
            <p:nvPr/>
          </p:nvSpPr>
          <p:spPr>
            <a:xfrm>
              <a:off x="144250" y="407901"/>
              <a:ext cx="24267" cy="3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310;p37"/>
            <p:cNvSpPr/>
            <p:nvPr/>
          </p:nvSpPr>
          <p:spPr>
            <a:xfrm>
              <a:off x="225434" y="419682"/>
              <a:ext cx="18913" cy="4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311;p37"/>
            <p:cNvSpPr/>
            <p:nvPr/>
          </p:nvSpPr>
          <p:spPr>
            <a:xfrm>
              <a:off x="413554" y="247391"/>
              <a:ext cx="42958" cy="20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20" name="تعلمنا سابقا"/>
          <p:cNvSpPr txBox="1"/>
          <p:nvPr/>
        </p:nvSpPr>
        <p:spPr>
          <a:xfrm>
            <a:off x="4474233" y="1374485"/>
            <a:ext cx="225070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rgbClr val="008CB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تعلمنا سابقا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35" grpId="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1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4" grpId="7"/>
      <p:bldP build="whole" bldLvl="1" animBg="1" rev="0" advAuto="0" spid="1488" grpId="9"/>
      <p:bldP build="whole" bldLvl="1" animBg="1" rev="0" advAuto="0" spid="1493" grpId="5"/>
      <p:bldP build="whole" bldLvl="1" animBg="1" rev="0" advAuto="0" spid="1487" grpId="6"/>
      <p:bldP build="whole" bldLvl="1" animBg="1" rev="0" advAuto="0" spid="1495" grpId="1"/>
      <p:bldP build="whole" bldLvl="1" animBg="1" rev="0" advAuto="0" spid="1496" grpId="11"/>
      <p:bldP build="whole" bldLvl="1" animBg="1" rev="0" advAuto="0" spid="1497" grpId="4"/>
      <p:bldP build="whole" bldLvl="1" animBg="1" rev="0" advAuto="0" spid="1498" grpId="10"/>
      <p:bldP build="whole" bldLvl="1" animBg="1" rev="0" advAuto="0" spid="1489" grpId="12"/>
      <p:bldP build="whole" bldLvl="1" animBg="1" rev="0" advAuto="0" spid="1491" grpId="8"/>
      <p:bldP build="whole" bldLvl="1" animBg="1" rev="0" advAuto="0" spid="1490" grpId="3"/>
      <p:bldP build="whole" bldLvl="1" animBg="1" rev="0" advAuto="0" spid="149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تجميع"/>
          <p:cNvGrpSpPr/>
          <p:nvPr/>
        </p:nvGrpSpPr>
        <p:grpSpPr>
          <a:xfrm>
            <a:off x="5032037" y="1846357"/>
            <a:ext cx="1927056" cy="322419"/>
            <a:chOff x="0" y="0"/>
            <a:chExt cx="1927055" cy="322418"/>
          </a:xfrm>
        </p:grpSpPr>
        <p:pic>
          <p:nvPicPr>
            <p:cNvPr id="1522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118020" y="0"/>
              <a:ext cx="1691015" cy="317624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23" name="مثال"/>
            <p:cNvSpPr txBox="1"/>
            <p:nvPr/>
          </p:nvSpPr>
          <p:spPr>
            <a:xfrm>
              <a:off x="0" y="34675"/>
              <a:ext cx="1927056" cy="287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25" name="١٣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pic>
        <p:nvPicPr>
          <p:cNvPr id="1526" name="IMG_7281.png" descr="IMG_728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0540" y="491629"/>
            <a:ext cx="2919983" cy="970392"/>
          </a:xfrm>
          <a:prstGeom prst="rect">
            <a:avLst/>
          </a:prstGeom>
        </p:spPr>
      </p:pic>
      <p:pic>
        <p:nvPicPr>
          <p:cNvPr id="1527" name="IMG_7282.png" descr="IMG_7282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911" y="1347286"/>
            <a:ext cx="5978128" cy="44794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28" name="IMG_7282.png" descr="IMG_7282.png"/>
          <p:cNvPicPr>
            <a:picLocks noChangeAspect="1"/>
          </p:cNvPicPr>
          <p:nvPr/>
        </p:nvPicPr>
        <p:blipFill>
          <a:blip r:embed="rId5">
            <a:extLst/>
          </a:blip>
          <a:srcRect l="34383" t="22774" r="34383" b="72168"/>
          <a:stretch>
            <a:fillRect/>
          </a:stretch>
        </p:blipFill>
        <p:spPr>
          <a:xfrm>
            <a:off x="718911" y="1846357"/>
            <a:ext cx="4362391" cy="529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9" name="IMG_7282.png" descr="IMG_7282.png"/>
          <p:cNvPicPr>
            <a:picLocks noChangeAspect="1"/>
          </p:cNvPicPr>
          <p:nvPr/>
        </p:nvPicPr>
        <p:blipFill>
          <a:blip r:embed="rId5">
            <a:extLst/>
          </a:blip>
          <a:srcRect l="27194" t="28147" r="34383" b="51448"/>
          <a:stretch>
            <a:fillRect/>
          </a:stretch>
        </p:blipFill>
        <p:spPr>
          <a:xfrm>
            <a:off x="1024703" y="2495745"/>
            <a:ext cx="5366445" cy="21373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48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49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3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1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2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4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5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5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3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59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6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7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8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2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0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1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4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6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7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5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68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6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0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6"/>
                  </p:tgtEl>
                </p:cond>
              </p:nextCondLst>
            </p:seq>
          </p:childTnLst>
        </p:cTn>
      </p:par>
    </p:tnLst>
    <p:bldLst>
      <p:bldP build="whole" bldLvl="1" animBg="1" rev="0" advAuto="0" spid="1067" grpId="2"/>
      <p:bldP build="whole" bldLvl="1" animBg="1" rev="0" advAuto="0" spid="1099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4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3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3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3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4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4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4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4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4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49" name="١٣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grpSp>
        <p:nvGrpSpPr>
          <p:cNvPr id="155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5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65" name="تجميع"/>
          <p:cNvGrpSpPr/>
          <p:nvPr/>
        </p:nvGrpSpPr>
        <p:grpSpPr>
          <a:xfrm>
            <a:off x="5534693" y="2052376"/>
            <a:ext cx="372376" cy="372376"/>
            <a:chOff x="0" y="0"/>
            <a:chExt cx="372374" cy="372374"/>
          </a:xfrm>
        </p:grpSpPr>
        <p:grpSp>
          <p:nvGrpSpPr>
            <p:cNvPr id="1563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561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64" name="٣"/>
            <p:cNvSpPr txBox="1"/>
            <p:nvPr/>
          </p:nvSpPr>
          <p:spPr>
            <a:xfrm>
              <a:off x="43656" y="53669"/>
              <a:ext cx="28506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574" name="تجميع"/>
          <p:cNvGrpSpPr/>
          <p:nvPr/>
        </p:nvGrpSpPr>
        <p:grpSpPr>
          <a:xfrm>
            <a:off x="851974" y="2302215"/>
            <a:ext cx="5600974" cy="2389955"/>
            <a:chOff x="-25399" y="0"/>
            <a:chExt cx="5600973" cy="2389954"/>
          </a:xfrm>
        </p:grpSpPr>
        <p:pic>
          <p:nvPicPr>
            <p:cNvPr id="156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04714"/>
              <a:ext cx="5600974" cy="21852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73" name="Google Shape;1657;p46"/>
            <p:cNvGrpSpPr/>
            <p:nvPr/>
          </p:nvGrpSpPr>
          <p:grpSpPr>
            <a:xfrm rot="5400000">
              <a:off x="4904303" y="-1"/>
              <a:ext cx="434831" cy="434831"/>
              <a:chOff x="0" y="0"/>
              <a:chExt cx="434829" cy="434829"/>
            </a:xfrm>
          </p:grpSpPr>
          <p:grpSp>
            <p:nvGrpSpPr>
              <p:cNvPr id="1569" name="Google Shape;1658;p46"/>
              <p:cNvGrpSpPr/>
              <p:nvPr/>
            </p:nvGrpSpPr>
            <p:grpSpPr>
              <a:xfrm>
                <a:off x="-1" y="-1"/>
                <a:ext cx="434831" cy="434831"/>
                <a:chOff x="0" y="0"/>
                <a:chExt cx="434829" cy="434829"/>
              </a:xfrm>
            </p:grpSpPr>
            <p:sp>
              <p:nvSpPr>
                <p:cNvPr id="1567" name="Google Shape;1659;p46"/>
                <p:cNvSpPr/>
                <p:nvPr/>
              </p:nvSpPr>
              <p:spPr>
                <a:xfrm>
                  <a:off x="-1" y="-1"/>
                  <a:ext cx="434831" cy="43483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6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0865" y="5171"/>
                  <a:ext cx="410396" cy="4103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72" name="Google Shape;1661;p46"/>
              <p:cNvGrpSpPr/>
              <p:nvPr/>
            </p:nvGrpSpPr>
            <p:grpSpPr>
              <a:xfrm>
                <a:off x="114789" y="98873"/>
                <a:ext cx="212888" cy="237084"/>
                <a:chOff x="0" y="0"/>
                <a:chExt cx="212886" cy="237082"/>
              </a:xfrm>
            </p:grpSpPr>
            <p:sp>
              <p:nvSpPr>
                <p:cNvPr id="1570" name="Google Shape;1662;p46"/>
                <p:cNvSpPr/>
                <p:nvPr/>
              </p:nvSpPr>
              <p:spPr>
                <a:xfrm>
                  <a:off x="72019" y="0"/>
                  <a:ext cx="140868" cy="237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1" name="Google Shape;1663;p46"/>
                <p:cNvSpPr/>
                <p:nvPr/>
              </p:nvSpPr>
              <p:spPr>
                <a:xfrm>
                  <a:off x="0" y="46109"/>
                  <a:ext cx="94790" cy="144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75" name="IMG_7282.png" descr="IMG_7282.png"/>
          <p:cNvPicPr>
            <a:picLocks noChangeAspect="1"/>
          </p:cNvPicPr>
          <p:nvPr/>
        </p:nvPicPr>
        <p:blipFill>
          <a:blip r:embed="rId10">
            <a:extLst/>
          </a:blip>
          <a:srcRect l="46066" t="22379" r="34920" b="74593"/>
          <a:stretch>
            <a:fillRect/>
          </a:stretch>
        </p:blipFill>
        <p:spPr>
          <a:xfrm>
            <a:off x="3347398" y="1692807"/>
            <a:ext cx="3009861" cy="359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6" name="IMG_7282.png" descr="IMG_7282.png"/>
          <p:cNvPicPr>
            <a:picLocks noChangeAspect="1"/>
          </p:cNvPicPr>
          <p:nvPr/>
        </p:nvPicPr>
        <p:blipFill>
          <a:blip r:embed="rId10">
            <a:extLst/>
          </a:blip>
          <a:srcRect l="45169" t="51593" r="36394" b="45507"/>
          <a:stretch>
            <a:fillRect/>
          </a:stretch>
        </p:blipFill>
        <p:spPr>
          <a:xfrm>
            <a:off x="1525968" y="2020877"/>
            <a:ext cx="3883838" cy="45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08" y="1011357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79" name="١٣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grpSp>
        <p:nvGrpSpPr>
          <p:cNvPr id="1589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8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94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92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91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90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93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95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9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01" name="تجميع"/>
          <p:cNvGrpSpPr/>
          <p:nvPr/>
        </p:nvGrpSpPr>
        <p:grpSpPr>
          <a:xfrm>
            <a:off x="5462021" y="1881265"/>
            <a:ext cx="517721" cy="517720"/>
            <a:chOff x="0" y="0"/>
            <a:chExt cx="517719" cy="517719"/>
          </a:xfrm>
        </p:grpSpPr>
        <p:grpSp>
          <p:nvGrpSpPr>
            <p:cNvPr id="1599" name="Google Shape;1167;p39"/>
            <p:cNvGrpSpPr/>
            <p:nvPr/>
          </p:nvGrpSpPr>
          <p:grpSpPr>
            <a:xfrm>
              <a:off x="0" y="0"/>
              <a:ext cx="517720" cy="517720"/>
              <a:chOff x="0" y="0"/>
              <a:chExt cx="517719" cy="517719"/>
            </a:xfrm>
          </p:grpSpPr>
          <p:sp>
            <p:nvSpPr>
              <p:cNvPr id="1597" name="Google Shape;1168;p39"/>
              <p:cNvSpPr/>
              <p:nvPr/>
            </p:nvSpPr>
            <p:spPr>
              <a:xfrm flipH="1">
                <a:off x="0" y="0"/>
                <a:ext cx="517720" cy="5177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98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6155" y="6157"/>
                <a:ext cx="488628" cy="48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0" name="٤"/>
            <p:cNvSpPr txBox="1"/>
            <p:nvPr/>
          </p:nvSpPr>
          <p:spPr>
            <a:xfrm>
              <a:off x="107941" y="32481"/>
              <a:ext cx="301838" cy="452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610" name="تجميع"/>
          <p:cNvGrpSpPr/>
          <p:nvPr/>
        </p:nvGrpSpPr>
        <p:grpSpPr>
          <a:xfrm>
            <a:off x="626200" y="2256548"/>
            <a:ext cx="6126302" cy="2613265"/>
            <a:chOff x="-25400" y="0"/>
            <a:chExt cx="6126301" cy="2613264"/>
          </a:xfrm>
        </p:grpSpPr>
        <p:pic>
          <p:nvPicPr>
            <p:cNvPr id="160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99724"/>
              <a:ext cx="6126302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09" name="Google Shape;1657;p46"/>
            <p:cNvGrpSpPr/>
            <p:nvPr/>
          </p:nvGrpSpPr>
          <p:grpSpPr>
            <a:xfrm rot="5400000">
              <a:off x="5544644" y="-1"/>
              <a:ext cx="224390" cy="224391"/>
              <a:chOff x="0" y="0"/>
              <a:chExt cx="224389" cy="224389"/>
            </a:xfrm>
          </p:grpSpPr>
          <p:grpSp>
            <p:nvGrpSpPr>
              <p:cNvPr id="1605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603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0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08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606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07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11" name="IMG_7279.png" descr="IMG_7279.png"/>
          <p:cNvPicPr>
            <a:picLocks noChangeAspect="1"/>
          </p:cNvPicPr>
          <p:nvPr/>
        </p:nvPicPr>
        <p:blipFill>
          <a:blip r:embed="rId9">
            <a:extLst/>
          </a:blip>
          <a:srcRect l="34161" t="72759" r="34161" b="22971"/>
          <a:stretch>
            <a:fillRect/>
          </a:stretch>
        </p:blipFill>
        <p:spPr>
          <a:xfrm>
            <a:off x="1783191" y="1408212"/>
            <a:ext cx="4603546" cy="46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2" name="IMG_7279.png" descr="IMG_7279.png"/>
          <p:cNvPicPr>
            <a:picLocks noChangeAspect="1"/>
          </p:cNvPicPr>
          <p:nvPr/>
        </p:nvPicPr>
        <p:blipFill>
          <a:blip r:embed="rId9">
            <a:extLst/>
          </a:blip>
          <a:srcRect l="34161" t="77318" r="37418" b="19595"/>
          <a:stretch>
            <a:fillRect/>
          </a:stretch>
        </p:blipFill>
        <p:spPr>
          <a:xfrm>
            <a:off x="1331743" y="1972048"/>
            <a:ext cx="4130172" cy="336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15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16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17" name="١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١٣٨</a:t>
            </a:r>
          </a:p>
        </p:txBody>
      </p:sp>
      <p:grpSp>
        <p:nvGrpSpPr>
          <p:cNvPr id="1622" name="تجميع"/>
          <p:cNvGrpSpPr/>
          <p:nvPr/>
        </p:nvGrpSpPr>
        <p:grpSpPr>
          <a:xfrm>
            <a:off x="6137826" y="2000063"/>
            <a:ext cx="464698" cy="464698"/>
            <a:chOff x="0" y="0"/>
            <a:chExt cx="464696" cy="464696"/>
          </a:xfrm>
        </p:grpSpPr>
        <p:grpSp>
          <p:nvGrpSpPr>
            <p:cNvPr id="162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1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9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21" name="٩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62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3677" y="2412051"/>
            <a:ext cx="4693709" cy="231824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624" name="IMG_7272.png" descr="IMG_7272.png"/>
          <p:cNvPicPr>
            <a:picLocks noChangeAspect="1"/>
          </p:cNvPicPr>
          <p:nvPr/>
        </p:nvPicPr>
        <p:blipFill>
          <a:blip r:embed="rId6">
            <a:extLst/>
          </a:blip>
          <a:srcRect l="38333" t="21485" r="10509" b="71663"/>
          <a:stretch>
            <a:fillRect/>
          </a:stretch>
        </p:blipFill>
        <p:spPr>
          <a:xfrm>
            <a:off x="3652461" y="1616264"/>
            <a:ext cx="3153612" cy="31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5" name="IMG_7285.png" descr="IMG_7285.png"/>
          <p:cNvPicPr>
            <a:picLocks noChangeAspect="1"/>
          </p:cNvPicPr>
          <p:nvPr/>
        </p:nvPicPr>
        <p:blipFill>
          <a:blip r:embed="rId7">
            <a:extLst/>
          </a:blip>
          <a:srcRect l="59349" t="40256" r="32312" b="57271"/>
          <a:stretch>
            <a:fillRect/>
          </a:stretch>
        </p:blipFill>
        <p:spPr>
          <a:xfrm>
            <a:off x="3891288" y="1932971"/>
            <a:ext cx="2071171" cy="46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28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9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30" name="١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١٣٨</a:t>
            </a:r>
          </a:p>
        </p:txBody>
      </p:sp>
      <p:grpSp>
        <p:nvGrpSpPr>
          <p:cNvPr id="1635" name="تجميع"/>
          <p:cNvGrpSpPr/>
          <p:nvPr/>
        </p:nvGrpSpPr>
        <p:grpSpPr>
          <a:xfrm>
            <a:off x="6137826" y="2000063"/>
            <a:ext cx="464698" cy="464698"/>
            <a:chOff x="0" y="0"/>
            <a:chExt cx="464696" cy="464696"/>
          </a:xfrm>
        </p:grpSpPr>
        <p:grpSp>
          <p:nvGrpSpPr>
            <p:cNvPr id="163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3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32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34" name="١١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pic>
        <p:nvPicPr>
          <p:cNvPr id="163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3677" y="2412051"/>
            <a:ext cx="4693709" cy="231824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637" name="IMG_7285.png" descr="IMG_7285.png"/>
          <p:cNvPicPr>
            <a:picLocks noChangeAspect="1"/>
          </p:cNvPicPr>
          <p:nvPr/>
        </p:nvPicPr>
        <p:blipFill>
          <a:blip r:embed="rId6">
            <a:extLst/>
          </a:blip>
          <a:srcRect l="37529" t="47527" r="32639" b="49043"/>
          <a:stretch>
            <a:fillRect/>
          </a:stretch>
        </p:blipFill>
        <p:spPr>
          <a:xfrm>
            <a:off x="2175640" y="1614404"/>
            <a:ext cx="4718978" cy="406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IMG_7285.png" descr="IMG_7285.png"/>
          <p:cNvPicPr>
            <a:picLocks noChangeAspect="1"/>
          </p:cNvPicPr>
          <p:nvPr/>
        </p:nvPicPr>
        <p:blipFill>
          <a:blip r:embed="rId6">
            <a:extLst/>
          </a:blip>
          <a:srcRect l="38041" t="52998" r="32126" b="43572"/>
          <a:stretch>
            <a:fillRect/>
          </a:stretch>
        </p:blipFill>
        <p:spPr>
          <a:xfrm>
            <a:off x="1418982" y="1992752"/>
            <a:ext cx="4718978" cy="406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43" name="١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pic>
        <p:nvPicPr>
          <p:cNvPr id="1644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5" name="IMG_7283.png" descr="IMG_7283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5949" y="1818906"/>
            <a:ext cx="5293025" cy="1966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9" name="تجميع"/>
          <p:cNvGrpSpPr/>
          <p:nvPr/>
        </p:nvGrpSpPr>
        <p:grpSpPr>
          <a:xfrm>
            <a:off x="4679554" y="2215091"/>
            <a:ext cx="2369320" cy="1308321"/>
            <a:chOff x="0" y="0"/>
            <a:chExt cx="2369319" cy="1308319"/>
          </a:xfrm>
        </p:grpSpPr>
        <p:pic>
          <p:nvPicPr>
            <p:cNvPr id="1647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198639" cy="41297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48" name="مثال"/>
            <p:cNvSpPr/>
            <p:nvPr/>
          </p:nvSpPr>
          <p:spPr>
            <a:xfrm>
              <a:off x="1099319" y="383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650" name="١٣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pic>
        <p:nvPicPr>
          <p:cNvPr id="1651" name="IMG_7283.png" descr="IMG_7283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1713" y="431142"/>
            <a:ext cx="2206324" cy="1091366"/>
          </a:xfrm>
          <a:prstGeom prst="rect">
            <a:avLst/>
          </a:prstGeom>
        </p:spPr>
      </p:pic>
      <p:pic>
        <p:nvPicPr>
          <p:cNvPr id="1652" name="IMG_7282.png" descr="IMG_7282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971" y="1413928"/>
            <a:ext cx="6251207" cy="69756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53" name="IMG_7282.png" descr="IMG_7282.png"/>
          <p:cNvPicPr>
            <a:picLocks noChangeAspect="1"/>
          </p:cNvPicPr>
          <p:nvPr/>
        </p:nvPicPr>
        <p:blipFill>
          <a:blip r:embed="rId5">
            <a:extLst/>
          </a:blip>
          <a:srcRect l="47317" t="66844" r="34383" b="30346"/>
          <a:stretch>
            <a:fillRect/>
          </a:stretch>
        </p:blipFill>
        <p:spPr>
          <a:xfrm>
            <a:off x="539970" y="2196151"/>
            <a:ext cx="4032206" cy="46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IMG_7282.png" descr="IMG_728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9835" y="2688164"/>
            <a:ext cx="1598076" cy="21523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55" name="IMG_7282.png" descr="IMG_7282.png"/>
          <p:cNvPicPr>
            <a:picLocks noChangeAspect="1"/>
          </p:cNvPicPr>
          <p:nvPr/>
        </p:nvPicPr>
        <p:blipFill>
          <a:blip r:embed="rId5">
            <a:extLst/>
          </a:blip>
          <a:srcRect l="40989" t="69391" r="34187" b="10433"/>
          <a:stretch>
            <a:fillRect/>
          </a:stretch>
        </p:blipFill>
        <p:spPr>
          <a:xfrm>
            <a:off x="583047" y="2738008"/>
            <a:ext cx="3367669" cy="2052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2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6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5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6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6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6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7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69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7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7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72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75" name="١٣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grpSp>
        <p:nvGrpSpPr>
          <p:cNvPr id="1685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7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8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91" name="تجميع"/>
          <p:cNvGrpSpPr/>
          <p:nvPr/>
        </p:nvGrpSpPr>
        <p:grpSpPr>
          <a:xfrm>
            <a:off x="5534693" y="2052376"/>
            <a:ext cx="372376" cy="372376"/>
            <a:chOff x="0" y="0"/>
            <a:chExt cx="372374" cy="372374"/>
          </a:xfrm>
        </p:grpSpPr>
        <p:grpSp>
          <p:nvGrpSpPr>
            <p:cNvPr id="1689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687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8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90" name="٤أ"/>
            <p:cNvSpPr txBox="1"/>
            <p:nvPr/>
          </p:nvSpPr>
          <p:spPr>
            <a:xfrm>
              <a:off x="43656" y="53669"/>
              <a:ext cx="28506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٤أ</a:t>
              </a:r>
            </a:p>
          </p:txBody>
        </p:sp>
      </p:grpSp>
      <p:grpSp>
        <p:nvGrpSpPr>
          <p:cNvPr id="1700" name="تجميع"/>
          <p:cNvGrpSpPr/>
          <p:nvPr/>
        </p:nvGrpSpPr>
        <p:grpSpPr>
          <a:xfrm>
            <a:off x="851974" y="2302215"/>
            <a:ext cx="5600974" cy="2389955"/>
            <a:chOff x="-25399" y="0"/>
            <a:chExt cx="5600973" cy="2389954"/>
          </a:xfrm>
        </p:grpSpPr>
        <p:pic>
          <p:nvPicPr>
            <p:cNvPr id="169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04714"/>
              <a:ext cx="5600974" cy="21852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99" name="Google Shape;1657;p46"/>
            <p:cNvGrpSpPr/>
            <p:nvPr/>
          </p:nvGrpSpPr>
          <p:grpSpPr>
            <a:xfrm rot="5400000">
              <a:off x="4904303" y="-1"/>
              <a:ext cx="434831" cy="434831"/>
              <a:chOff x="0" y="0"/>
              <a:chExt cx="434829" cy="434829"/>
            </a:xfrm>
          </p:grpSpPr>
          <p:grpSp>
            <p:nvGrpSpPr>
              <p:cNvPr id="1695" name="Google Shape;1658;p46"/>
              <p:cNvGrpSpPr/>
              <p:nvPr/>
            </p:nvGrpSpPr>
            <p:grpSpPr>
              <a:xfrm>
                <a:off x="-1" y="-1"/>
                <a:ext cx="434831" cy="434831"/>
                <a:chOff x="0" y="0"/>
                <a:chExt cx="434829" cy="434829"/>
              </a:xfrm>
            </p:grpSpPr>
            <p:sp>
              <p:nvSpPr>
                <p:cNvPr id="1693" name="Google Shape;1659;p46"/>
                <p:cNvSpPr/>
                <p:nvPr/>
              </p:nvSpPr>
              <p:spPr>
                <a:xfrm>
                  <a:off x="-1" y="-1"/>
                  <a:ext cx="434831" cy="43483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9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0865" y="5171"/>
                  <a:ext cx="410396" cy="4103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98" name="Google Shape;1661;p46"/>
              <p:cNvGrpSpPr/>
              <p:nvPr/>
            </p:nvGrpSpPr>
            <p:grpSpPr>
              <a:xfrm>
                <a:off x="114789" y="98873"/>
                <a:ext cx="212888" cy="237084"/>
                <a:chOff x="0" y="0"/>
                <a:chExt cx="212886" cy="237082"/>
              </a:xfrm>
            </p:grpSpPr>
            <p:sp>
              <p:nvSpPr>
                <p:cNvPr id="1696" name="Google Shape;1662;p46"/>
                <p:cNvSpPr/>
                <p:nvPr/>
              </p:nvSpPr>
              <p:spPr>
                <a:xfrm>
                  <a:off x="72019" y="0"/>
                  <a:ext cx="140868" cy="237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97" name="Google Shape;1663;p46"/>
                <p:cNvSpPr/>
                <p:nvPr/>
              </p:nvSpPr>
              <p:spPr>
                <a:xfrm>
                  <a:off x="0" y="46109"/>
                  <a:ext cx="94790" cy="144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01" name="IMG_7282.png" descr="IMG_7282.png"/>
          <p:cNvPicPr>
            <a:picLocks noChangeAspect="1"/>
          </p:cNvPicPr>
          <p:nvPr/>
        </p:nvPicPr>
        <p:blipFill>
          <a:blip r:embed="rId10">
            <a:extLst/>
          </a:blip>
          <a:srcRect l="42396" t="91741" r="35049" b="5061"/>
          <a:stretch>
            <a:fillRect/>
          </a:stretch>
        </p:blipFill>
        <p:spPr>
          <a:xfrm>
            <a:off x="2786741" y="1692808"/>
            <a:ext cx="3570519" cy="37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2" name="IMG_7282.png" descr="IMG_7282.png"/>
          <p:cNvPicPr>
            <a:picLocks noChangeAspect="1"/>
          </p:cNvPicPr>
          <p:nvPr/>
        </p:nvPicPr>
        <p:blipFill>
          <a:blip r:embed="rId10">
            <a:extLst/>
          </a:blip>
          <a:srcRect l="54364" t="95050" r="37622" b="1976"/>
          <a:stretch>
            <a:fillRect/>
          </a:stretch>
        </p:blipFill>
        <p:spPr>
          <a:xfrm>
            <a:off x="3239961" y="2020878"/>
            <a:ext cx="1688101" cy="469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1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0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0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1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0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1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1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1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2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1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22" name="١٣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grpSp>
        <p:nvGrpSpPr>
          <p:cNvPr id="1732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2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33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38" name="تجميع"/>
          <p:cNvGrpSpPr/>
          <p:nvPr/>
        </p:nvGrpSpPr>
        <p:grpSpPr>
          <a:xfrm>
            <a:off x="5504719" y="2052376"/>
            <a:ext cx="388668" cy="372376"/>
            <a:chOff x="0" y="0"/>
            <a:chExt cx="388666" cy="372374"/>
          </a:xfrm>
        </p:grpSpPr>
        <p:grpSp>
          <p:nvGrpSpPr>
            <p:cNvPr id="1736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734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5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7" name="٤ ب"/>
            <p:cNvSpPr txBox="1"/>
            <p:nvPr/>
          </p:nvSpPr>
          <p:spPr>
            <a:xfrm>
              <a:off x="-1" y="41619"/>
              <a:ext cx="388668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ب</a:t>
              </a:r>
            </a:p>
          </p:txBody>
        </p:sp>
      </p:grpSp>
      <p:grpSp>
        <p:nvGrpSpPr>
          <p:cNvPr id="1747" name="تجميع"/>
          <p:cNvGrpSpPr/>
          <p:nvPr/>
        </p:nvGrpSpPr>
        <p:grpSpPr>
          <a:xfrm>
            <a:off x="851974" y="2302215"/>
            <a:ext cx="5600974" cy="2389955"/>
            <a:chOff x="-25399" y="0"/>
            <a:chExt cx="5600973" cy="2389954"/>
          </a:xfrm>
        </p:grpSpPr>
        <p:pic>
          <p:nvPicPr>
            <p:cNvPr id="173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04714"/>
              <a:ext cx="5600974" cy="21852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46" name="Google Shape;1657;p46"/>
            <p:cNvGrpSpPr/>
            <p:nvPr/>
          </p:nvGrpSpPr>
          <p:grpSpPr>
            <a:xfrm rot="5400000">
              <a:off x="4904303" y="-1"/>
              <a:ext cx="434831" cy="434831"/>
              <a:chOff x="0" y="0"/>
              <a:chExt cx="434829" cy="434829"/>
            </a:xfrm>
          </p:grpSpPr>
          <p:grpSp>
            <p:nvGrpSpPr>
              <p:cNvPr id="1742" name="Google Shape;1658;p46"/>
              <p:cNvGrpSpPr/>
              <p:nvPr/>
            </p:nvGrpSpPr>
            <p:grpSpPr>
              <a:xfrm>
                <a:off x="-1" y="-1"/>
                <a:ext cx="434831" cy="434831"/>
                <a:chOff x="0" y="0"/>
                <a:chExt cx="434829" cy="434829"/>
              </a:xfrm>
            </p:grpSpPr>
            <p:sp>
              <p:nvSpPr>
                <p:cNvPr id="1740" name="Google Shape;1659;p46"/>
                <p:cNvSpPr/>
                <p:nvPr/>
              </p:nvSpPr>
              <p:spPr>
                <a:xfrm>
                  <a:off x="-1" y="-1"/>
                  <a:ext cx="434831" cy="43483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4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0865" y="5171"/>
                  <a:ext cx="410396" cy="4103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45" name="Google Shape;1661;p46"/>
              <p:cNvGrpSpPr/>
              <p:nvPr/>
            </p:nvGrpSpPr>
            <p:grpSpPr>
              <a:xfrm>
                <a:off x="114789" y="98873"/>
                <a:ext cx="212888" cy="237084"/>
                <a:chOff x="0" y="0"/>
                <a:chExt cx="212886" cy="237082"/>
              </a:xfrm>
            </p:grpSpPr>
            <p:sp>
              <p:nvSpPr>
                <p:cNvPr id="1743" name="Google Shape;1662;p46"/>
                <p:cNvSpPr/>
                <p:nvPr/>
              </p:nvSpPr>
              <p:spPr>
                <a:xfrm>
                  <a:off x="72019" y="0"/>
                  <a:ext cx="140868" cy="237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44" name="Google Shape;1663;p46"/>
                <p:cNvSpPr/>
                <p:nvPr/>
              </p:nvSpPr>
              <p:spPr>
                <a:xfrm>
                  <a:off x="0" y="46109"/>
                  <a:ext cx="94790" cy="144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48" name="IMG_7282.png" descr="IMG_7282.png"/>
          <p:cNvPicPr>
            <a:picLocks noChangeAspect="1"/>
          </p:cNvPicPr>
          <p:nvPr/>
        </p:nvPicPr>
        <p:blipFill>
          <a:blip r:embed="rId10">
            <a:extLst/>
          </a:blip>
          <a:srcRect l="42396" t="91741" r="35049" b="5061"/>
          <a:stretch>
            <a:fillRect/>
          </a:stretch>
        </p:blipFill>
        <p:spPr>
          <a:xfrm>
            <a:off x="2786741" y="1692808"/>
            <a:ext cx="3570519" cy="37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IMG_7282.png" descr="IMG_7282.png"/>
          <p:cNvPicPr>
            <a:picLocks noChangeAspect="1"/>
          </p:cNvPicPr>
          <p:nvPr/>
        </p:nvPicPr>
        <p:blipFill>
          <a:blip r:embed="rId10">
            <a:extLst/>
          </a:blip>
          <a:srcRect l="31905" t="95307" r="56438" b="2297"/>
          <a:stretch>
            <a:fillRect/>
          </a:stretch>
        </p:blipFill>
        <p:spPr>
          <a:xfrm>
            <a:off x="2423532" y="2112156"/>
            <a:ext cx="2455318" cy="378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0" name="IMG_7284.png" descr="IMG_7284.png"/>
          <p:cNvPicPr>
            <a:picLocks noChangeAspect="1"/>
          </p:cNvPicPr>
          <p:nvPr/>
        </p:nvPicPr>
        <p:blipFill>
          <a:blip r:embed="rId11">
            <a:extLst/>
          </a:blip>
          <a:srcRect l="58488" t="37760" r="1996" b="8084"/>
          <a:stretch>
            <a:fillRect/>
          </a:stretch>
        </p:blipFill>
        <p:spPr>
          <a:xfrm>
            <a:off x="498985" y="1075773"/>
            <a:ext cx="1312395" cy="1348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08" y="1011357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753" name="١٣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grpSp>
        <p:nvGrpSpPr>
          <p:cNvPr id="176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75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68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66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65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64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67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6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7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75" name="تجميع"/>
          <p:cNvGrpSpPr/>
          <p:nvPr/>
        </p:nvGrpSpPr>
        <p:grpSpPr>
          <a:xfrm>
            <a:off x="5462021" y="1881265"/>
            <a:ext cx="517721" cy="517720"/>
            <a:chOff x="0" y="0"/>
            <a:chExt cx="517719" cy="517719"/>
          </a:xfrm>
        </p:grpSpPr>
        <p:grpSp>
          <p:nvGrpSpPr>
            <p:cNvPr id="1773" name="Google Shape;1167;p39"/>
            <p:cNvGrpSpPr/>
            <p:nvPr/>
          </p:nvGrpSpPr>
          <p:grpSpPr>
            <a:xfrm>
              <a:off x="0" y="0"/>
              <a:ext cx="517720" cy="517720"/>
              <a:chOff x="0" y="0"/>
              <a:chExt cx="517719" cy="517719"/>
            </a:xfrm>
          </p:grpSpPr>
          <p:sp>
            <p:nvSpPr>
              <p:cNvPr id="1771" name="Google Shape;1168;p39"/>
              <p:cNvSpPr/>
              <p:nvPr/>
            </p:nvSpPr>
            <p:spPr>
              <a:xfrm flipH="1">
                <a:off x="0" y="0"/>
                <a:ext cx="517720" cy="5177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72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6155" y="6157"/>
                <a:ext cx="488628" cy="48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74" name="٥"/>
            <p:cNvSpPr txBox="1"/>
            <p:nvPr/>
          </p:nvSpPr>
          <p:spPr>
            <a:xfrm>
              <a:off x="107941" y="32481"/>
              <a:ext cx="301838" cy="452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784" name="تجميع"/>
          <p:cNvGrpSpPr/>
          <p:nvPr/>
        </p:nvGrpSpPr>
        <p:grpSpPr>
          <a:xfrm>
            <a:off x="626200" y="2256548"/>
            <a:ext cx="6126302" cy="2613265"/>
            <a:chOff x="-25400" y="0"/>
            <a:chExt cx="6126301" cy="2613264"/>
          </a:xfrm>
        </p:grpSpPr>
        <p:pic>
          <p:nvPicPr>
            <p:cNvPr id="177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99724"/>
              <a:ext cx="6126302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83" name="Google Shape;1657;p46"/>
            <p:cNvGrpSpPr/>
            <p:nvPr/>
          </p:nvGrpSpPr>
          <p:grpSpPr>
            <a:xfrm rot="5400000">
              <a:off x="5544644" y="-1"/>
              <a:ext cx="224390" cy="224391"/>
              <a:chOff x="0" y="0"/>
              <a:chExt cx="224389" cy="224389"/>
            </a:xfrm>
          </p:grpSpPr>
          <p:grpSp>
            <p:nvGrpSpPr>
              <p:cNvPr id="1779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777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7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82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780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1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85" name="IMG_7279.png" descr="IMG_7279.png"/>
          <p:cNvPicPr>
            <a:picLocks noChangeAspect="1"/>
          </p:cNvPicPr>
          <p:nvPr/>
        </p:nvPicPr>
        <p:blipFill>
          <a:blip r:embed="rId9">
            <a:extLst/>
          </a:blip>
          <a:srcRect l="34161" t="80947" r="34161" b="14783"/>
          <a:stretch>
            <a:fillRect/>
          </a:stretch>
        </p:blipFill>
        <p:spPr>
          <a:xfrm>
            <a:off x="1783191" y="1408212"/>
            <a:ext cx="4603546" cy="465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IMG_7279.png" descr="IMG_7279.png"/>
          <p:cNvPicPr>
            <a:picLocks noChangeAspect="1"/>
          </p:cNvPicPr>
          <p:nvPr/>
        </p:nvPicPr>
        <p:blipFill>
          <a:blip r:embed="rId9">
            <a:extLst/>
          </a:blip>
          <a:srcRect l="52410" t="84415" r="37208" b="11446"/>
          <a:stretch>
            <a:fillRect/>
          </a:stretch>
        </p:blipFill>
        <p:spPr>
          <a:xfrm>
            <a:off x="3817739" y="1846357"/>
            <a:ext cx="1508661" cy="451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89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790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pic>
        <p:nvPicPr>
          <p:cNvPr id="1791" name="IMG_7287.png" descr="IMG_7287.png"/>
          <p:cNvPicPr>
            <a:picLocks noChangeAspect="1"/>
          </p:cNvPicPr>
          <p:nvPr/>
        </p:nvPicPr>
        <p:blipFill>
          <a:blip r:embed="rId4">
            <a:extLst/>
          </a:blip>
          <a:srcRect l="43302" t="21431" r="9656" b="55439"/>
          <a:stretch>
            <a:fillRect/>
          </a:stretch>
        </p:blipFill>
        <p:spPr>
          <a:xfrm>
            <a:off x="1280393" y="1994023"/>
            <a:ext cx="4978082" cy="18356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92" name="١٤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١٤٠</a:t>
            </a:r>
          </a:p>
        </p:txBody>
      </p:sp>
      <p:grpSp>
        <p:nvGrpSpPr>
          <p:cNvPr id="1803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800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793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4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5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6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7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8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9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801" name="IMG_1793.jpeg" descr="IMG_179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802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804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8885" y="2741096"/>
            <a:ext cx="1881182" cy="521161"/>
          </a:xfrm>
          <a:prstGeom prst="rect">
            <a:avLst/>
          </a:prstGeom>
        </p:spPr>
      </p:pic>
      <p:sp>
        <p:nvSpPr>
          <p:cNvPr id="1806" name="Google Shape;1767;p26"/>
          <p:cNvSpPr/>
          <p:nvPr/>
        </p:nvSpPr>
        <p:spPr>
          <a:xfrm rot="4829594">
            <a:off x="1184080" y="1598618"/>
            <a:ext cx="385412" cy="93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807" name="Google Shape;1767;p26"/>
          <p:cNvSpPr/>
          <p:nvPr/>
        </p:nvSpPr>
        <p:spPr>
          <a:xfrm rot="4829594">
            <a:off x="5911634" y="3292735"/>
            <a:ext cx="452482" cy="89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10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0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0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12" name="١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١٣٦</a:t>
            </a:r>
          </a:p>
        </p:txBody>
      </p:sp>
      <p:pic>
        <p:nvPicPr>
          <p:cNvPr id="1813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IMG_7286.png" descr="IMG_7286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8884" y="2173875"/>
            <a:ext cx="5907340" cy="117069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تجميع"/>
          <p:cNvGrpSpPr/>
          <p:nvPr/>
        </p:nvGrpSpPr>
        <p:grpSpPr>
          <a:xfrm>
            <a:off x="4541717" y="1427037"/>
            <a:ext cx="2358329" cy="449776"/>
            <a:chOff x="0" y="0"/>
            <a:chExt cx="2358328" cy="449775"/>
          </a:xfrm>
        </p:grpSpPr>
        <p:pic>
          <p:nvPicPr>
            <p:cNvPr id="1816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358329" cy="442965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817" name="مثال"/>
            <p:cNvSpPr txBox="1"/>
            <p:nvPr/>
          </p:nvSpPr>
          <p:spPr>
            <a:xfrm>
              <a:off x="946365" y="41103"/>
              <a:ext cx="465598" cy="408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819" name="١٣٧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pic>
        <p:nvPicPr>
          <p:cNvPr id="1820" name="IMG_7286.png" descr="IMG_72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550" y="491629"/>
            <a:ext cx="4949316" cy="1077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21" name="IMG_7286.png" descr="IMG_7286.png"/>
          <p:cNvPicPr>
            <a:picLocks noChangeAspect="1"/>
          </p:cNvPicPr>
          <p:nvPr/>
        </p:nvPicPr>
        <p:blipFill>
          <a:blip r:embed="rId4">
            <a:extLst/>
          </a:blip>
          <a:srcRect l="41298" t="16903" r="40416" b="77689"/>
          <a:stretch>
            <a:fillRect/>
          </a:stretch>
        </p:blipFill>
        <p:spPr>
          <a:xfrm>
            <a:off x="803867" y="1427037"/>
            <a:ext cx="3610347" cy="80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2" name="IMG_7286.png" descr="IMG_7286.png"/>
          <p:cNvPicPr>
            <a:picLocks noChangeAspect="1"/>
          </p:cNvPicPr>
          <p:nvPr/>
        </p:nvPicPr>
        <p:blipFill>
          <a:blip r:embed="rId4">
            <a:extLst/>
          </a:blip>
          <a:srcRect l="26578" t="21971" r="40857" b="64813"/>
          <a:stretch>
            <a:fillRect/>
          </a:stretch>
        </p:blipFill>
        <p:spPr>
          <a:xfrm>
            <a:off x="508803" y="2571750"/>
            <a:ext cx="6071139" cy="18478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تجميع"/>
          <p:cNvGrpSpPr/>
          <p:nvPr/>
        </p:nvGrpSpPr>
        <p:grpSpPr>
          <a:xfrm>
            <a:off x="4541717" y="1427037"/>
            <a:ext cx="2358329" cy="449776"/>
            <a:chOff x="0" y="0"/>
            <a:chExt cx="2358328" cy="449775"/>
          </a:xfrm>
        </p:grpSpPr>
        <p:pic>
          <p:nvPicPr>
            <p:cNvPr id="182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358329" cy="442965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825" name="مثال"/>
            <p:cNvSpPr txBox="1"/>
            <p:nvPr/>
          </p:nvSpPr>
          <p:spPr>
            <a:xfrm>
              <a:off x="946365" y="41103"/>
              <a:ext cx="465598" cy="408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827" name="١٣٧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pic>
        <p:nvPicPr>
          <p:cNvPr id="1828" name="IMG_7286.png" descr="IMG_728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550" y="491629"/>
            <a:ext cx="4949316" cy="1077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29" name="IMG_7286.png" descr="IMG_7286.png"/>
          <p:cNvPicPr>
            <a:picLocks noChangeAspect="1"/>
          </p:cNvPicPr>
          <p:nvPr/>
        </p:nvPicPr>
        <p:blipFill>
          <a:blip r:embed="rId4">
            <a:extLst/>
          </a:blip>
          <a:srcRect l="44710" t="35257" r="40344" b="61834"/>
          <a:stretch>
            <a:fillRect/>
          </a:stretch>
        </p:blipFill>
        <p:spPr>
          <a:xfrm>
            <a:off x="475335" y="1522506"/>
            <a:ext cx="4066491" cy="593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0" name="IMG_7286.png" descr="IMG_7286.png"/>
          <p:cNvPicPr>
            <a:picLocks noChangeAspect="1"/>
          </p:cNvPicPr>
          <p:nvPr/>
        </p:nvPicPr>
        <p:blipFill>
          <a:blip r:embed="rId4">
            <a:extLst/>
          </a:blip>
          <a:srcRect l="28509" t="38363" r="40694" b="48421"/>
          <a:stretch>
            <a:fillRect/>
          </a:stretch>
        </p:blipFill>
        <p:spPr>
          <a:xfrm>
            <a:off x="561542" y="2305027"/>
            <a:ext cx="5949435" cy="1914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75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42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833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3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1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36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7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8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9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0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4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46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844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845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4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847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50" name="١٣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grpSp>
        <p:nvGrpSpPr>
          <p:cNvPr id="1860" name="Google Shape;4466;p94"/>
          <p:cNvGrpSpPr/>
          <p:nvPr/>
        </p:nvGrpSpPr>
        <p:grpSpPr>
          <a:xfrm>
            <a:off x="6567095" y="1395541"/>
            <a:ext cx="266132" cy="450817"/>
            <a:chOff x="0" y="0"/>
            <a:chExt cx="266131" cy="450815"/>
          </a:xfrm>
        </p:grpSpPr>
        <p:sp>
          <p:nvSpPr>
            <p:cNvPr id="185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61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6" name="تجميع"/>
          <p:cNvGrpSpPr/>
          <p:nvPr/>
        </p:nvGrpSpPr>
        <p:grpSpPr>
          <a:xfrm>
            <a:off x="6380908" y="1970339"/>
            <a:ext cx="372375" cy="372375"/>
            <a:chOff x="0" y="0"/>
            <a:chExt cx="372374" cy="372374"/>
          </a:xfrm>
        </p:grpSpPr>
        <p:grpSp>
          <p:nvGrpSpPr>
            <p:cNvPr id="1864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862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63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5" name="٥أ"/>
            <p:cNvSpPr txBox="1"/>
            <p:nvPr/>
          </p:nvSpPr>
          <p:spPr>
            <a:xfrm>
              <a:off x="43656" y="53669"/>
              <a:ext cx="28506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٥أ</a:t>
              </a:r>
            </a:p>
          </p:txBody>
        </p:sp>
      </p:grpSp>
      <p:grpSp>
        <p:nvGrpSpPr>
          <p:cNvPr id="1875" name="تجميع"/>
          <p:cNvGrpSpPr/>
          <p:nvPr/>
        </p:nvGrpSpPr>
        <p:grpSpPr>
          <a:xfrm>
            <a:off x="3627061" y="2342713"/>
            <a:ext cx="3231566" cy="2308959"/>
            <a:chOff x="-25399" y="0"/>
            <a:chExt cx="3231565" cy="2308957"/>
          </a:xfrm>
        </p:grpSpPr>
        <p:pic>
          <p:nvPicPr>
            <p:cNvPr id="186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96832"/>
              <a:ext cx="3231566" cy="211212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74" name="Google Shape;1657;p46"/>
            <p:cNvGrpSpPr/>
            <p:nvPr/>
          </p:nvGrpSpPr>
          <p:grpSpPr>
            <a:xfrm rot="5400000">
              <a:off x="2694143" y="-1"/>
              <a:ext cx="419936" cy="419937"/>
              <a:chOff x="0" y="0"/>
              <a:chExt cx="419935" cy="419935"/>
            </a:xfrm>
          </p:grpSpPr>
          <p:grpSp>
            <p:nvGrpSpPr>
              <p:cNvPr id="1870" name="Google Shape;1658;p46"/>
              <p:cNvGrpSpPr/>
              <p:nvPr/>
            </p:nvGrpSpPr>
            <p:grpSpPr>
              <a:xfrm>
                <a:off x="-1" y="-1"/>
                <a:ext cx="419937" cy="419937"/>
                <a:chOff x="0" y="0"/>
                <a:chExt cx="419935" cy="419935"/>
              </a:xfrm>
            </p:grpSpPr>
            <p:sp>
              <p:nvSpPr>
                <p:cNvPr id="1868" name="Google Shape;1659;p46"/>
                <p:cNvSpPr/>
                <p:nvPr/>
              </p:nvSpPr>
              <p:spPr>
                <a:xfrm>
                  <a:off x="-1" y="-1"/>
                  <a:ext cx="419937" cy="41993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6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0493" y="4994"/>
                  <a:ext cx="396338" cy="3963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3" name="Google Shape;1661;p46"/>
              <p:cNvGrpSpPr/>
              <p:nvPr/>
            </p:nvGrpSpPr>
            <p:grpSpPr>
              <a:xfrm>
                <a:off x="110857" y="95486"/>
                <a:ext cx="205596" cy="228963"/>
                <a:chOff x="0" y="0"/>
                <a:chExt cx="205594" cy="228961"/>
              </a:xfrm>
            </p:grpSpPr>
            <p:sp>
              <p:nvSpPr>
                <p:cNvPr id="1871" name="Google Shape;1662;p46"/>
                <p:cNvSpPr/>
                <p:nvPr/>
              </p:nvSpPr>
              <p:spPr>
                <a:xfrm>
                  <a:off x="69552" y="0"/>
                  <a:ext cx="136043" cy="22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2" name="Google Shape;1663;p46"/>
                <p:cNvSpPr/>
                <p:nvPr/>
              </p:nvSpPr>
              <p:spPr>
                <a:xfrm>
                  <a:off x="0" y="44530"/>
                  <a:ext cx="91543" cy="139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7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72544" y="2466451"/>
            <a:ext cx="3292618" cy="22130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83" name="Google Shape;1657;p46"/>
          <p:cNvGrpSpPr/>
          <p:nvPr/>
        </p:nvGrpSpPr>
        <p:grpSpPr>
          <a:xfrm rot="5400000">
            <a:off x="3005950" y="2342713"/>
            <a:ext cx="419936" cy="419936"/>
            <a:chOff x="0" y="0"/>
            <a:chExt cx="419935" cy="419935"/>
          </a:xfrm>
        </p:grpSpPr>
        <p:grpSp>
          <p:nvGrpSpPr>
            <p:cNvPr id="1879" name="Google Shape;1658;p46"/>
            <p:cNvGrpSpPr/>
            <p:nvPr/>
          </p:nvGrpSpPr>
          <p:grpSpPr>
            <a:xfrm>
              <a:off x="-1" y="-1"/>
              <a:ext cx="419937" cy="419937"/>
              <a:chOff x="0" y="0"/>
              <a:chExt cx="419935" cy="419935"/>
            </a:xfrm>
          </p:grpSpPr>
          <p:sp>
            <p:nvSpPr>
              <p:cNvPr id="1877" name="Google Shape;1659;p46"/>
              <p:cNvSpPr/>
              <p:nvPr/>
            </p:nvSpPr>
            <p:spPr>
              <a:xfrm>
                <a:off x="-1" y="-1"/>
                <a:ext cx="419937" cy="4199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78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493" y="4994"/>
                <a:ext cx="396338" cy="3963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2" name="Google Shape;1661;p46"/>
            <p:cNvGrpSpPr/>
            <p:nvPr/>
          </p:nvGrpSpPr>
          <p:grpSpPr>
            <a:xfrm>
              <a:off x="110857" y="95486"/>
              <a:ext cx="205596" cy="228963"/>
              <a:chOff x="0" y="0"/>
              <a:chExt cx="205594" cy="228961"/>
            </a:xfrm>
          </p:grpSpPr>
          <p:sp>
            <p:nvSpPr>
              <p:cNvPr id="1880" name="Google Shape;1662;p46"/>
              <p:cNvSpPr/>
              <p:nvPr/>
            </p:nvSpPr>
            <p:spPr>
              <a:xfrm>
                <a:off x="69552" y="0"/>
                <a:ext cx="136043" cy="22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1" name="Google Shape;1663;p46"/>
              <p:cNvSpPr/>
              <p:nvPr/>
            </p:nvSpPr>
            <p:spPr>
              <a:xfrm>
                <a:off x="0" y="44530"/>
                <a:ext cx="91543" cy="139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888" name="تجميع"/>
          <p:cNvGrpSpPr/>
          <p:nvPr/>
        </p:nvGrpSpPr>
        <p:grpSpPr>
          <a:xfrm>
            <a:off x="3038851" y="1970339"/>
            <a:ext cx="401695" cy="372375"/>
            <a:chOff x="0" y="0"/>
            <a:chExt cx="401694" cy="372374"/>
          </a:xfrm>
        </p:grpSpPr>
        <p:grpSp>
          <p:nvGrpSpPr>
            <p:cNvPr id="1886" name="Google Shape;1604;p45"/>
            <p:cNvGrpSpPr/>
            <p:nvPr/>
          </p:nvGrpSpPr>
          <p:grpSpPr>
            <a:xfrm>
              <a:off x="14659" y="-1"/>
              <a:ext cx="372376" cy="372376"/>
              <a:chOff x="0" y="0"/>
              <a:chExt cx="372374" cy="372374"/>
            </a:xfrm>
          </p:grpSpPr>
          <p:sp>
            <p:nvSpPr>
              <p:cNvPr id="1884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85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87" name="٥ ب"/>
            <p:cNvSpPr txBox="1"/>
            <p:nvPr/>
          </p:nvSpPr>
          <p:spPr>
            <a:xfrm>
              <a:off x="0" y="41619"/>
              <a:ext cx="401695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 ب</a:t>
              </a:r>
            </a:p>
          </p:txBody>
        </p:sp>
      </p:grpSp>
      <p:pic>
        <p:nvPicPr>
          <p:cNvPr id="1889" name="IMG_7286.png" descr="IMG_7286.png"/>
          <p:cNvPicPr>
            <a:picLocks noChangeAspect="1"/>
          </p:cNvPicPr>
          <p:nvPr/>
        </p:nvPicPr>
        <p:blipFill>
          <a:blip r:embed="rId11">
            <a:extLst/>
          </a:blip>
          <a:srcRect l="41162" t="55149" r="39902" b="42825"/>
          <a:stretch>
            <a:fillRect/>
          </a:stretch>
        </p:blipFill>
        <p:spPr>
          <a:xfrm>
            <a:off x="2831171" y="1537278"/>
            <a:ext cx="3695143" cy="29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0" name="IMG_7286.png" descr="IMG_7286.png"/>
          <p:cNvPicPr>
            <a:picLocks noChangeAspect="1"/>
          </p:cNvPicPr>
          <p:nvPr/>
        </p:nvPicPr>
        <p:blipFill>
          <a:blip r:embed="rId11">
            <a:extLst/>
          </a:blip>
          <a:srcRect l="44755" t="57420" r="42864" b="40512"/>
          <a:stretch>
            <a:fillRect/>
          </a:stretch>
        </p:blipFill>
        <p:spPr>
          <a:xfrm>
            <a:off x="3723802" y="1983260"/>
            <a:ext cx="2573133" cy="32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1" name="IMG_7286.png" descr="IMG_7286.png"/>
          <p:cNvPicPr>
            <a:picLocks noChangeAspect="1"/>
          </p:cNvPicPr>
          <p:nvPr/>
        </p:nvPicPr>
        <p:blipFill>
          <a:blip r:embed="rId11">
            <a:extLst/>
          </a:blip>
          <a:srcRect l="33246" t="57717" r="58106" b="40216"/>
          <a:stretch>
            <a:fillRect/>
          </a:stretch>
        </p:blipFill>
        <p:spPr>
          <a:xfrm>
            <a:off x="1264321" y="1983261"/>
            <a:ext cx="1797324" cy="322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208" y="1011357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894" name="١٣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١٣٧</a:t>
            </a:r>
          </a:p>
        </p:txBody>
      </p:sp>
      <p:grpSp>
        <p:nvGrpSpPr>
          <p:cNvPr id="1904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9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0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90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906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05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90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91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11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16" name="تجميع"/>
          <p:cNvGrpSpPr/>
          <p:nvPr/>
        </p:nvGrpSpPr>
        <p:grpSpPr>
          <a:xfrm>
            <a:off x="5462021" y="1881265"/>
            <a:ext cx="517721" cy="517720"/>
            <a:chOff x="0" y="0"/>
            <a:chExt cx="517719" cy="517719"/>
          </a:xfrm>
        </p:grpSpPr>
        <p:grpSp>
          <p:nvGrpSpPr>
            <p:cNvPr id="1914" name="Google Shape;1167;p39"/>
            <p:cNvGrpSpPr/>
            <p:nvPr/>
          </p:nvGrpSpPr>
          <p:grpSpPr>
            <a:xfrm>
              <a:off x="0" y="0"/>
              <a:ext cx="517720" cy="517720"/>
              <a:chOff x="0" y="0"/>
              <a:chExt cx="517719" cy="517719"/>
            </a:xfrm>
          </p:grpSpPr>
          <p:sp>
            <p:nvSpPr>
              <p:cNvPr id="1912" name="Google Shape;1168;p39"/>
              <p:cNvSpPr/>
              <p:nvPr/>
            </p:nvSpPr>
            <p:spPr>
              <a:xfrm flipH="1">
                <a:off x="0" y="0"/>
                <a:ext cx="517720" cy="5177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13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6155" y="6157"/>
                <a:ext cx="488628" cy="48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15" name="٧"/>
            <p:cNvSpPr txBox="1"/>
            <p:nvPr/>
          </p:nvSpPr>
          <p:spPr>
            <a:xfrm>
              <a:off x="107941" y="32481"/>
              <a:ext cx="301838" cy="452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925" name="تجميع"/>
          <p:cNvGrpSpPr/>
          <p:nvPr/>
        </p:nvGrpSpPr>
        <p:grpSpPr>
          <a:xfrm>
            <a:off x="626200" y="2256548"/>
            <a:ext cx="6126302" cy="2613265"/>
            <a:chOff x="-25400" y="0"/>
            <a:chExt cx="6126301" cy="2613264"/>
          </a:xfrm>
        </p:grpSpPr>
        <p:pic>
          <p:nvPicPr>
            <p:cNvPr id="191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99724"/>
              <a:ext cx="6126302" cy="251354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924" name="Google Shape;1657;p46"/>
            <p:cNvGrpSpPr/>
            <p:nvPr/>
          </p:nvGrpSpPr>
          <p:grpSpPr>
            <a:xfrm rot="5400000">
              <a:off x="5544644" y="-1"/>
              <a:ext cx="224390" cy="224391"/>
              <a:chOff x="0" y="0"/>
              <a:chExt cx="224389" cy="224389"/>
            </a:xfrm>
          </p:grpSpPr>
          <p:grpSp>
            <p:nvGrpSpPr>
              <p:cNvPr id="1920" name="Google Shape;1658;p46"/>
              <p:cNvGrpSpPr/>
              <p:nvPr/>
            </p:nvGrpSpPr>
            <p:grpSpPr>
              <a:xfrm>
                <a:off x="-1" y="-1"/>
                <a:ext cx="224391" cy="224391"/>
                <a:chOff x="0" y="0"/>
                <a:chExt cx="224389" cy="224389"/>
              </a:xfrm>
            </p:grpSpPr>
            <p:sp>
              <p:nvSpPr>
                <p:cNvPr id="1918" name="Google Shape;1659;p46"/>
                <p:cNvSpPr/>
                <p:nvPr/>
              </p:nvSpPr>
              <p:spPr>
                <a:xfrm>
                  <a:off x="-1" y="-1"/>
                  <a:ext cx="224391" cy="22439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1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5607" y="2668"/>
                  <a:ext cx="211781" cy="2117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23" name="Google Shape;1661;p46"/>
              <p:cNvGrpSpPr/>
              <p:nvPr/>
            </p:nvGrpSpPr>
            <p:grpSpPr>
              <a:xfrm>
                <a:off x="59236" y="51022"/>
                <a:ext cx="109859" cy="122345"/>
                <a:chOff x="0" y="0"/>
                <a:chExt cx="109858" cy="122344"/>
              </a:xfrm>
            </p:grpSpPr>
            <p:sp>
              <p:nvSpPr>
                <p:cNvPr id="1921" name="Google Shape;1662;p46"/>
                <p:cNvSpPr/>
                <p:nvPr/>
              </p:nvSpPr>
              <p:spPr>
                <a:xfrm>
                  <a:off x="37164" y="0"/>
                  <a:ext cx="72695" cy="1223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22" name="Google Shape;1663;p46"/>
                <p:cNvSpPr/>
                <p:nvPr/>
              </p:nvSpPr>
              <p:spPr>
                <a:xfrm>
                  <a:off x="0" y="23794"/>
                  <a:ext cx="48916" cy="74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926" name="IMG_7286.png" descr="IMG_7286.png"/>
          <p:cNvPicPr>
            <a:picLocks noChangeAspect="1"/>
          </p:cNvPicPr>
          <p:nvPr/>
        </p:nvPicPr>
        <p:blipFill>
          <a:blip r:embed="rId9">
            <a:extLst/>
          </a:blip>
          <a:srcRect l="41918" t="81776" r="38896" b="15408"/>
          <a:stretch>
            <a:fillRect/>
          </a:stretch>
        </p:blipFill>
        <p:spPr>
          <a:xfrm>
            <a:off x="3079106" y="1485175"/>
            <a:ext cx="3282794" cy="361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7" name="IMG_7286.png" descr="IMG_7286.png"/>
          <p:cNvPicPr>
            <a:picLocks noChangeAspect="1"/>
          </p:cNvPicPr>
          <p:nvPr/>
        </p:nvPicPr>
        <p:blipFill>
          <a:blip r:embed="rId9">
            <a:extLst/>
          </a:blip>
          <a:srcRect l="26670" t="84996" r="63201" b="12914"/>
          <a:stretch>
            <a:fillRect/>
          </a:stretch>
        </p:blipFill>
        <p:spPr>
          <a:xfrm>
            <a:off x="2090738" y="1799857"/>
            <a:ext cx="3197196" cy="494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30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1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932" name="١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١٣٨</a:t>
            </a:r>
          </a:p>
        </p:txBody>
      </p:sp>
      <p:grpSp>
        <p:nvGrpSpPr>
          <p:cNvPr id="1937" name="تجميع"/>
          <p:cNvGrpSpPr/>
          <p:nvPr/>
        </p:nvGrpSpPr>
        <p:grpSpPr>
          <a:xfrm>
            <a:off x="6137826" y="2000063"/>
            <a:ext cx="464698" cy="464698"/>
            <a:chOff x="0" y="0"/>
            <a:chExt cx="464696" cy="464696"/>
          </a:xfrm>
        </p:grpSpPr>
        <p:grpSp>
          <p:nvGrpSpPr>
            <p:cNvPr id="1935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33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34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36" name="١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pic>
        <p:nvPicPr>
          <p:cNvPr id="193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9875" y="2452060"/>
            <a:ext cx="2925349" cy="231824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943" name="تجميع"/>
          <p:cNvGrpSpPr/>
          <p:nvPr/>
        </p:nvGrpSpPr>
        <p:grpSpPr>
          <a:xfrm>
            <a:off x="3131117" y="2024199"/>
            <a:ext cx="464697" cy="464698"/>
            <a:chOff x="0" y="0"/>
            <a:chExt cx="464696" cy="464696"/>
          </a:xfrm>
        </p:grpSpPr>
        <p:grpSp>
          <p:nvGrpSpPr>
            <p:cNvPr id="1941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39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40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42" name="١٥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pic>
        <p:nvPicPr>
          <p:cNvPr id="194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9455" y="2472448"/>
            <a:ext cx="3039059" cy="2297853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945" name="IMG_7272.png" descr="IMG_7272.png"/>
          <p:cNvPicPr>
            <a:picLocks noChangeAspect="1"/>
          </p:cNvPicPr>
          <p:nvPr/>
        </p:nvPicPr>
        <p:blipFill>
          <a:blip r:embed="rId7">
            <a:extLst/>
          </a:blip>
          <a:srcRect l="38333" t="21485" r="10509" b="71663"/>
          <a:stretch>
            <a:fillRect/>
          </a:stretch>
        </p:blipFill>
        <p:spPr>
          <a:xfrm>
            <a:off x="2861799" y="1572687"/>
            <a:ext cx="3508330" cy="352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IMG_7285.png" descr="IMG_7285.png"/>
          <p:cNvPicPr>
            <a:picLocks noChangeAspect="1"/>
          </p:cNvPicPr>
          <p:nvPr/>
        </p:nvPicPr>
        <p:blipFill>
          <a:blip r:embed="rId8">
            <a:extLst/>
          </a:blip>
          <a:srcRect l="56191" t="78962" r="32075" b="17287"/>
          <a:stretch>
            <a:fillRect/>
          </a:stretch>
        </p:blipFill>
        <p:spPr>
          <a:xfrm>
            <a:off x="4198263" y="1967154"/>
            <a:ext cx="1908609" cy="457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7" name="IMG_7285.png" descr="IMG_7285.png"/>
          <p:cNvPicPr>
            <a:picLocks noChangeAspect="1"/>
          </p:cNvPicPr>
          <p:nvPr/>
        </p:nvPicPr>
        <p:blipFill>
          <a:blip r:embed="rId8">
            <a:extLst/>
          </a:blip>
          <a:srcRect l="26393" t="78294" r="57517" b="17955"/>
          <a:stretch>
            <a:fillRect/>
          </a:stretch>
        </p:blipFill>
        <p:spPr>
          <a:xfrm>
            <a:off x="806217" y="2028769"/>
            <a:ext cx="2264927" cy="395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953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954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5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6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8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9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960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8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963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61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62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67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964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5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6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69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4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972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970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71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73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75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977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8" name="١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١٣٨</a:t>
            </a:r>
          </a:p>
        </p:txBody>
      </p:sp>
      <p:grpSp>
        <p:nvGrpSpPr>
          <p:cNvPr id="1988" name="تجميع"/>
          <p:cNvGrpSpPr/>
          <p:nvPr/>
        </p:nvGrpSpPr>
        <p:grpSpPr>
          <a:xfrm>
            <a:off x="2481713" y="1928622"/>
            <a:ext cx="2966664" cy="2386941"/>
            <a:chOff x="0" y="0"/>
            <a:chExt cx="2966663" cy="2386940"/>
          </a:xfrm>
        </p:grpSpPr>
        <p:sp>
          <p:nvSpPr>
            <p:cNvPr id="1979" name="Google Shape;7670;p96"/>
            <p:cNvSpPr/>
            <p:nvPr/>
          </p:nvSpPr>
          <p:spPr>
            <a:xfrm>
              <a:off x="265171" y="0"/>
              <a:ext cx="2227495" cy="43416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</a:p>
          </p:txBody>
        </p:sp>
        <p:grpSp>
          <p:nvGrpSpPr>
            <p:cNvPr id="1987" name="تجميع"/>
            <p:cNvGrpSpPr/>
            <p:nvPr/>
          </p:nvGrpSpPr>
          <p:grpSpPr>
            <a:xfrm>
              <a:off x="-1" y="62945"/>
              <a:ext cx="2966665" cy="2323996"/>
              <a:chOff x="0" y="0"/>
              <a:chExt cx="2966663" cy="2323994"/>
            </a:xfrm>
          </p:grpSpPr>
          <p:sp>
            <p:nvSpPr>
              <p:cNvPr id="1980" name="Google Shape;7671;p96"/>
              <p:cNvSpPr/>
              <p:nvPr/>
            </p:nvSpPr>
            <p:spPr>
              <a:xfrm>
                <a:off x="0" y="872163"/>
                <a:ext cx="1157949" cy="1451832"/>
              </a:xfrm>
              <a:prstGeom prst="roundRect">
                <a:avLst>
                  <a:gd name="adj" fmla="val 3119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sp>
            <p:nvSpPr>
              <p:cNvPr id="1981" name="Google Shape;7672;p96"/>
              <p:cNvSpPr/>
              <p:nvPr/>
            </p:nvSpPr>
            <p:spPr>
              <a:xfrm>
                <a:off x="1806899" y="864124"/>
                <a:ext cx="1159765" cy="1459871"/>
              </a:xfrm>
              <a:prstGeom prst="roundRect">
                <a:avLst>
                  <a:gd name="adj" fmla="val 3845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pic>
            <p:nvPicPr>
              <p:cNvPr id="1982" name="Google Shape;7677;p96" descr="Google Shape;7677;p96"/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 flipH="1" rot="16200000">
                <a:off x="1525020" y="59429"/>
                <a:ext cx="835034" cy="10812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83" name="Google Shape;7678;p96" descr="Google Shape;7678;p96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 rot="16200000">
                <a:off x="493582" y="77225"/>
                <a:ext cx="829103" cy="10516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84" name="حل المتباينات المتعددة الخطوات"/>
              <p:cNvSpPr txBox="1"/>
              <p:nvPr/>
            </p:nvSpPr>
            <p:spPr>
              <a:xfrm>
                <a:off x="401760" y="0"/>
                <a:ext cx="1971963" cy="29689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 المتباينات المتعددة الخطوات </a:t>
                </a:r>
              </a:p>
            </p:txBody>
          </p:sp>
          <p:sp>
            <p:nvSpPr>
              <p:cNvPr id="1985" name="حل متباينات خطية تتضمن خاصية التوزيع"/>
              <p:cNvSpPr txBox="1"/>
              <p:nvPr/>
            </p:nvSpPr>
            <p:spPr>
              <a:xfrm>
                <a:off x="32119" y="1051224"/>
                <a:ext cx="1093711" cy="10937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 متباينات خطية تتضمن خاصية التوزيع</a:t>
                </a:r>
              </a:p>
            </p:txBody>
          </p:sp>
          <p:sp>
            <p:nvSpPr>
              <p:cNvPr id="1986" name="حل متباينات خطية تتضمن اكثر من عملية حسابية"/>
              <p:cNvSpPr txBox="1"/>
              <p:nvPr/>
            </p:nvSpPr>
            <p:spPr>
              <a:xfrm>
                <a:off x="1866218" y="1011616"/>
                <a:ext cx="1027202" cy="116021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 متباينات خطية تتضمن اكثر من عملية حسابية </a:t>
                </a:r>
              </a:p>
            </p:txBody>
          </p:sp>
        </p:grpSp>
      </p:grpSp>
      <p:grpSp>
        <p:nvGrpSpPr>
          <p:cNvPr id="1995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991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89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90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94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992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93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004" name="تجميع"/>
          <p:cNvGrpSpPr/>
          <p:nvPr/>
        </p:nvGrpSpPr>
        <p:grpSpPr>
          <a:xfrm>
            <a:off x="2916038" y="1227626"/>
            <a:ext cx="1769678" cy="1380004"/>
            <a:chOff x="0" y="0"/>
            <a:chExt cx="1769677" cy="1380002"/>
          </a:xfrm>
        </p:grpSpPr>
        <p:grpSp>
          <p:nvGrpSpPr>
            <p:cNvPr id="1998" name="تجميع"/>
            <p:cNvGrpSpPr/>
            <p:nvPr/>
          </p:nvGrpSpPr>
          <p:grpSpPr>
            <a:xfrm>
              <a:off x="981510" y="0"/>
              <a:ext cx="788168" cy="569678"/>
              <a:chOff x="0" y="0"/>
              <a:chExt cx="788167" cy="569677"/>
            </a:xfrm>
          </p:grpSpPr>
          <p:sp>
            <p:nvSpPr>
              <p:cNvPr id="1996" name="&gt;"/>
              <p:cNvSpPr txBox="1"/>
              <p:nvPr/>
            </p:nvSpPr>
            <p:spPr>
              <a:xfrm>
                <a:off x="343658" y="0"/>
                <a:ext cx="444510" cy="569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01C7FC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1997" name="&lt;"/>
              <p:cNvSpPr txBox="1"/>
              <p:nvPr/>
            </p:nvSpPr>
            <p:spPr>
              <a:xfrm>
                <a:off x="0" y="0"/>
                <a:ext cx="565914" cy="569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8C82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</p:grpSp>
        <p:grpSp>
          <p:nvGrpSpPr>
            <p:cNvPr id="2002" name="تجميع"/>
            <p:cNvGrpSpPr/>
            <p:nvPr/>
          </p:nvGrpSpPr>
          <p:grpSpPr>
            <a:xfrm>
              <a:off x="0" y="0"/>
              <a:ext cx="1253125" cy="1380003"/>
              <a:chOff x="0" y="0"/>
              <a:chExt cx="1253124" cy="1380002"/>
            </a:xfrm>
          </p:grpSpPr>
          <p:sp>
            <p:nvSpPr>
              <p:cNvPr id="1999" name="&gt;"/>
              <p:cNvSpPr txBox="1"/>
              <p:nvPr/>
            </p:nvSpPr>
            <p:spPr>
              <a:xfrm>
                <a:off x="490042" y="0"/>
                <a:ext cx="763083" cy="1380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45818E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2000" name="&lt;"/>
              <p:cNvSpPr txBox="1"/>
              <p:nvPr/>
            </p:nvSpPr>
            <p:spPr>
              <a:xfrm>
                <a:off x="0" y="0"/>
                <a:ext cx="250674" cy="4548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4500">
                    <a:solidFill>
                      <a:srgbClr val="FFAB01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  <p:sp>
            <p:nvSpPr>
              <p:cNvPr id="2001" name="خط"/>
              <p:cNvSpPr/>
              <p:nvPr/>
            </p:nvSpPr>
            <p:spPr>
              <a:xfrm flipH="1">
                <a:off x="0" y="472913"/>
                <a:ext cx="297038" cy="1"/>
              </a:xfrm>
              <a:prstGeom prst="line">
                <a:avLst/>
              </a:prstGeom>
              <a:noFill/>
              <a:ln w="38100" cap="flat">
                <a:solidFill>
                  <a:srgbClr val="F1C232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03" name="خط"/>
            <p:cNvSpPr/>
            <p:nvPr/>
          </p:nvSpPr>
          <p:spPr>
            <a:xfrm>
              <a:off x="532810" y="470908"/>
              <a:ext cx="278004" cy="1"/>
            </a:xfrm>
            <a:prstGeom prst="line">
              <a:avLst/>
            </a:prstGeom>
            <a:noFill/>
            <a:ln w="38100" cap="flat">
              <a:solidFill>
                <a:srgbClr val="45818E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5" grpId="8"/>
      <p:bldP build="whole" bldLvl="1" animBg="1" rev="0" advAuto="0" spid="1951" grpId="16"/>
      <p:bldP build="whole" bldLvl="1" animBg="1" rev="0" advAuto="0" spid="1959" grpId="17"/>
      <p:bldP build="whole" bldLvl="1" animBg="1" rev="0" advAuto="0" spid="1988" grpId="10"/>
      <p:bldP build="whole" bldLvl="1" animBg="1" rev="0" advAuto="0" spid="1950" grpId="6"/>
      <p:bldP build="whole" bldLvl="1" animBg="1" rev="0" advAuto="0" spid="1974" grpId="3"/>
      <p:bldP build="whole" bldLvl="1" animBg="1" rev="0" advAuto="0" spid="1977" grpId="4"/>
      <p:bldP build="whole" bldLvl="1" animBg="1" rev="0" advAuto="0" spid="1969" grpId="5"/>
      <p:bldP build="whole" bldLvl="1" animBg="1" rev="0" advAuto="0" spid="1952" grpId="11"/>
      <p:bldP build="whole" bldLvl="1" animBg="1" rev="0" advAuto="0" spid="1953" grpId="19"/>
      <p:bldP build="whole" bldLvl="1" animBg="1" rev="0" advAuto="0" spid="1958" grpId="18"/>
      <p:bldP build="whole" bldLvl="1" animBg="1" rev="0" advAuto="0" spid="1955" grpId="7"/>
      <p:bldP build="whole" bldLvl="1" animBg="1" rev="0" advAuto="0" spid="1957" grpId="13"/>
      <p:bldP build="whole" bldLvl="1" animBg="1" rev="0" advAuto="0" spid="1968" grpId="12"/>
      <p:bldP build="whole" bldLvl="1" animBg="1" rev="0" advAuto="0" spid="1975" grpId="9"/>
      <p:bldP build="whole" bldLvl="1" animBg="1" rev="0" advAuto="0" spid="1949" grpId="1"/>
      <p:bldP build="whole" bldLvl="1" animBg="1" rev="0" advAuto="0" spid="1954" grpId="2"/>
      <p:bldP build="whole" bldLvl="1" animBg="1" rev="0" advAuto="0" spid="1960" grpId="14"/>
      <p:bldP build="whole" bldLvl="1" animBg="1" rev="0" advAuto="0" spid="1956" grpId="1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07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2008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2009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2010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2011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2012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201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2014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15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201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7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8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0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1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12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17" name="تجميع"/>
          <p:cNvGrpSpPr/>
          <p:nvPr/>
        </p:nvGrpSpPr>
        <p:grpSpPr>
          <a:xfrm>
            <a:off x="5745130" y="1815582"/>
            <a:ext cx="1585162" cy="1331596"/>
            <a:chOff x="0" y="0"/>
            <a:chExt cx="1585161" cy="1331594"/>
          </a:xfrm>
        </p:grpSpPr>
        <p:grpSp>
          <p:nvGrpSpPr>
            <p:cNvPr id="1115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13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4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6" name="حل المتباينات بالجمع او الطرح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حل المتباينات بالجمع او الطرح </a:t>
              </a:r>
            </a:p>
          </p:txBody>
        </p:sp>
      </p:grpSp>
      <p:sp>
        <p:nvSpPr>
          <p:cNvPr id="111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123" name="تجميع"/>
          <p:cNvGrpSpPr/>
          <p:nvPr/>
        </p:nvGrpSpPr>
        <p:grpSpPr>
          <a:xfrm>
            <a:off x="4132194" y="1815582"/>
            <a:ext cx="1585162" cy="1331596"/>
            <a:chOff x="0" y="0"/>
            <a:chExt cx="1585161" cy="1331594"/>
          </a:xfrm>
        </p:grpSpPr>
        <p:grpSp>
          <p:nvGrpSpPr>
            <p:cNvPr id="1121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19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0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22" name="حل المتباينات بالضرب او القسمة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حل المتباينات بالضرب او القسمة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3" grpId="2"/>
      <p:bldP build="whole" bldLvl="1" animBg="1" rev="0" advAuto="0" spid="1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2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2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33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31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4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40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38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36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9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43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4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2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50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44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5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6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7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8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9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51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52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53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grpSp>
        <p:nvGrpSpPr>
          <p:cNvPr id="1158" name="تجميع"/>
          <p:cNvGrpSpPr/>
          <p:nvPr/>
        </p:nvGrpSpPr>
        <p:grpSpPr>
          <a:xfrm>
            <a:off x="1210594" y="2052818"/>
            <a:ext cx="490826" cy="490826"/>
            <a:chOff x="0" y="0"/>
            <a:chExt cx="490825" cy="490825"/>
          </a:xfrm>
        </p:grpSpPr>
        <p:grpSp>
          <p:nvGrpSpPr>
            <p:cNvPr id="1156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54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5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7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59" name="Google Shape;828;p33"/>
          <p:cNvSpPr txBox="1"/>
          <p:nvPr/>
        </p:nvSpPr>
        <p:spPr>
          <a:xfrm>
            <a:off x="2096735" y="2062724"/>
            <a:ext cx="5627084" cy="521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57784" rtl="0">
              <a:defRPr b="1" sz="134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عند القسمة على سالب في طرفي المتباينة يتغير اتجاه المتباينة لتبقى صحيحة</a:t>
            </a:r>
          </a:p>
        </p:txBody>
      </p:sp>
      <p:grpSp>
        <p:nvGrpSpPr>
          <p:cNvPr id="1164" name="تجميع"/>
          <p:cNvGrpSpPr/>
          <p:nvPr/>
        </p:nvGrpSpPr>
        <p:grpSpPr>
          <a:xfrm>
            <a:off x="1215307" y="2698256"/>
            <a:ext cx="481400" cy="481400"/>
            <a:chOff x="0" y="0"/>
            <a:chExt cx="481399" cy="481399"/>
          </a:xfrm>
        </p:grpSpPr>
        <p:grpSp>
          <p:nvGrpSpPr>
            <p:cNvPr id="1162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60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1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63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65" name="Google Shape;828;p33"/>
          <p:cNvSpPr txBox="1"/>
          <p:nvPr/>
        </p:nvSpPr>
        <p:spPr>
          <a:xfrm>
            <a:off x="3458832" y="2633189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6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grpSp>
        <p:nvGrpSpPr>
          <p:cNvPr id="1170" name="تجميع"/>
          <p:cNvGrpSpPr/>
          <p:nvPr/>
        </p:nvGrpSpPr>
        <p:grpSpPr>
          <a:xfrm>
            <a:off x="2975025" y="1474906"/>
            <a:ext cx="4671870" cy="461322"/>
            <a:chOff x="0" y="0"/>
            <a:chExt cx="4671868" cy="461321"/>
          </a:xfrm>
        </p:grpSpPr>
        <p:sp>
          <p:nvSpPr>
            <p:cNvPr id="1168" name="Google Shape;828;p33"/>
            <p:cNvSpPr txBox="1"/>
            <p:nvPr/>
          </p:nvSpPr>
          <p:spPr>
            <a:xfrm>
              <a:off x="0" y="0"/>
              <a:ext cx="4671869" cy="461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r" defTabSz="667512" rtl="0">
                <a:defRPr b="1" sz="1752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حل المتباينة.                               ن &lt;    -١                   </a:t>
              </a:r>
            </a:p>
          </p:txBody>
        </p:sp>
        <p:pic>
          <p:nvPicPr>
            <p:cNvPr id="1169" name="IMG_7233.png" descr="IMG_723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28" t="38456" r="39994" b="59399"/>
            <a:stretch>
              <a:fillRect/>
            </a:stretch>
          </p:blipFill>
          <p:spPr>
            <a:xfrm>
              <a:off x="1958685" y="56588"/>
              <a:ext cx="1431787" cy="366722"/>
            </a:xfrm>
            <a:prstGeom prst="rect">
              <a:avLst/>
            </a:prstGeom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</p:pic>
      </p:grpSp>
      <p:grpSp>
        <p:nvGrpSpPr>
          <p:cNvPr id="1173" name="تجميع"/>
          <p:cNvGrpSpPr/>
          <p:nvPr/>
        </p:nvGrpSpPr>
        <p:grpSpPr>
          <a:xfrm>
            <a:off x="-2552741" y="3267463"/>
            <a:ext cx="10199636" cy="974578"/>
            <a:chOff x="0" y="0"/>
            <a:chExt cx="10199634" cy="974577"/>
          </a:xfrm>
        </p:grpSpPr>
        <p:sp>
          <p:nvSpPr>
            <p:cNvPr id="1171" name="Google Shape;828;p33"/>
            <p:cNvSpPr txBox="1"/>
            <p:nvPr/>
          </p:nvSpPr>
          <p:spPr>
            <a:xfrm>
              <a:off x="0" y="0"/>
              <a:ext cx="10199635" cy="974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/>
            <a:p>
              <a:pPr algn="r" defTabSz="768095" rtl="0">
                <a:defRPr b="1" sz="2267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تكتب العبارة التالية.                           </a:t>
              </a:r>
            </a:p>
            <a:p>
              <a:pPr algn="r" defTabSz="768095" rtl="0">
                <a:defRPr b="1" sz="2267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على صورة  ٢ س&gt; ٩</a:t>
              </a:r>
            </a:p>
          </p:txBody>
        </p:sp>
        <p:pic>
          <p:nvPicPr>
            <p:cNvPr id="1172" name="IMG_7224.png" descr="IMG_72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104" t="89159" r="37486" b="7153"/>
            <a:stretch>
              <a:fillRect/>
            </a:stretch>
          </p:blipFill>
          <p:spPr>
            <a:xfrm>
              <a:off x="4959422" y="79697"/>
              <a:ext cx="2817858" cy="401431"/>
            </a:xfrm>
            <a:prstGeom prst="rect">
              <a:avLst/>
            </a:prstGeom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0" grpId="2"/>
      <p:bldP build="whole" bldLvl="1" animBg="1" rev="0" advAuto="0" spid="1135" grpId="8"/>
      <p:bldP build="whole" bldLvl="1" animBg="1" rev="0" advAuto="0" spid="1158" grpId="4"/>
      <p:bldP build="whole" bldLvl="1" animBg="1" rev="0" advAuto="0" spid="1170" grpId="1"/>
      <p:bldP build="whole" bldLvl="1" animBg="1" rev="0" advAuto="0" spid="1159" grpId="3"/>
      <p:bldP build="whole" bldLvl="1" animBg="1" rev="0" advAuto="0" spid="1165" grpId="5"/>
      <p:bldP build="whole" bldLvl="1" animBg="1" rev="0" advAuto="0" spid="1164" grpId="6"/>
      <p:bldP build="whole" bldLvl="1" animBg="1" rev="0" advAuto="0" spid="1173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6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82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76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79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80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1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83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84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85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87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8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89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90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١٣٥</a:t>
            </a:r>
          </a:p>
        </p:txBody>
      </p:sp>
      <p:sp>
        <p:nvSpPr>
          <p:cNvPr id="1191" name="علمتني الرياضيات…"/>
          <p:cNvSpPr txBox="1"/>
          <p:nvPr/>
        </p:nvSpPr>
        <p:spPr>
          <a:xfrm>
            <a:off x="2227408" y="143103"/>
            <a:ext cx="4948363" cy="616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3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لكل متغير قيمة تؤدي الى نتيجة فاختر متغيراتك جيدا</a:t>
            </a:r>
          </a:p>
          <a:p>
            <a:pPr algn="ctr" rtl="0">
              <a:lnSpc>
                <a:spcPct val="80000"/>
              </a:lnSpc>
              <a:defRPr b="1" sz="13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لتصل الى نتيجة ترضيك</a:t>
            </a:r>
          </a:p>
        </p:txBody>
      </p:sp>
      <p:sp>
        <p:nvSpPr>
          <p:cNvPr id="1192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93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96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94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97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98" name="IMG_7273.png" descr="IMG_7273.png"/>
          <p:cNvPicPr>
            <a:picLocks noChangeAspect="1"/>
          </p:cNvPicPr>
          <p:nvPr/>
        </p:nvPicPr>
        <p:blipFill>
          <a:blip r:embed="rId7">
            <a:extLst/>
          </a:blip>
          <a:srcRect l="74844" t="72709" r="5141" b="17868"/>
          <a:stretch>
            <a:fillRect/>
          </a:stretch>
        </p:blipFill>
        <p:spPr>
          <a:xfrm>
            <a:off x="1687824" y="1600641"/>
            <a:ext cx="3237599" cy="1143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6" grpId="1"/>
      <p:bldP build="whole" bldLvl="1" animBg="1" rev="0" advAuto="0" spid="1187" grpId="2"/>
      <p:bldP build="whole" bldLvl="1" animBg="1" rev="0" advAuto="0" spid="1192" grpId="5"/>
      <p:bldP build="whole" bldLvl="1" animBg="1" rev="0" advAuto="0" spid="1189" grpId="3"/>
      <p:bldP build="whole" bldLvl="1" animBg="1" rev="0" advAuto="0" spid="1190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2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200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1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5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203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4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8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06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7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1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09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10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27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12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36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30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28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9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5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31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2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3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4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45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39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37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8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4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40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41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42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43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46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7" name="حل المعادلات الخطية متعددة الخطوات"/>
          <p:cNvSpPr txBox="1"/>
          <p:nvPr/>
        </p:nvSpPr>
        <p:spPr>
          <a:xfrm>
            <a:off x="5201018" y="2766069"/>
            <a:ext cx="1237357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الخطية متعددة الخطوات </a:t>
            </a:r>
          </a:p>
        </p:txBody>
      </p:sp>
      <p:grpSp>
        <p:nvGrpSpPr>
          <p:cNvPr id="1250" name="🎯حل متباينات خطية تتضمن اكثر من عملية واحدة…"/>
          <p:cNvGrpSpPr/>
          <p:nvPr/>
        </p:nvGrpSpPr>
        <p:grpSpPr>
          <a:xfrm>
            <a:off x="3367020" y="2822878"/>
            <a:ext cx="1414033" cy="1249586"/>
            <a:chOff x="0" y="0"/>
            <a:chExt cx="1414032" cy="1249585"/>
          </a:xfrm>
        </p:grpSpPr>
        <p:sp>
          <p:nvSpPr>
            <p:cNvPr id="1249" name="🎯حل متباينات خطية تتضمن اكثر من عملية واحدة…"/>
            <p:cNvSpPr txBox="1"/>
            <p:nvPr/>
          </p:nvSpPr>
          <p:spPr>
            <a:xfrm>
              <a:off x="6350" y="6350"/>
              <a:ext cx="1401333" cy="1236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🎯حل متباينات خطية تتضمن اكثر من عملية واحدة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🎯حل متباينات خطية تتضمن خاصية التوزيع  </a:t>
              </a:r>
            </a:p>
          </p:txBody>
        </p:sp>
        <p:pic>
          <p:nvPicPr>
            <p:cNvPr id="1248" name="🎯حل متباينات خطية تتضمن اكثر من عملية واحدة… 🎯حل متباينات خطية تتضمن اكثر من عملية واحدة🎯حل متباينات خطية تتضمن خاصية التوزيع  " descr="🎯حل متباينات خطية تتضمن اكثر من عملية واحدة… 🎯حل متباينات خطية تتضمن اكثر من عملية واحدة🎯حل متباينات خطية تتضمن خاصية التوزيع 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249586"/>
            </a:xfrm>
            <a:prstGeom prst="rect">
              <a:avLst/>
            </a:prstGeom>
            <a:effectLst/>
          </p:spPr>
        </p:pic>
      </p:grpSp>
      <p:grpSp>
        <p:nvGrpSpPr>
          <p:cNvPr id="1255" name="تجميع"/>
          <p:cNvGrpSpPr/>
          <p:nvPr/>
        </p:nvGrpSpPr>
        <p:grpSpPr>
          <a:xfrm>
            <a:off x="1285003" y="775930"/>
            <a:ext cx="5801917" cy="385388"/>
            <a:chOff x="0" y="0"/>
            <a:chExt cx="5801916" cy="385386"/>
          </a:xfrm>
        </p:grpSpPr>
        <p:grpSp>
          <p:nvGrpSpPr>
            <p:cNvPr id="1253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51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2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54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1256" name="متعددة:"/>
          <p:cNvSpPr txBox="1"/>
          <p:nvPr/>
        </p:nvSpPr>
        <p:spPr>
          <a:xfrm>
            <a:off x="4561663" y="785043"/>
            <a:ext cx="91858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متعددة:</a:t>
            </a:r>
          </a:p>
        </p:txBody>
      </p:sp>
      <p:sp>
        <p:nvSpPr>
          <p:cNvPr id="1257" name="متنوعة  ،مختلفة ،كثيرة    ،…"/>
          <p:cNvSpPr txBox="1"/>
          <p:nvPr/>
        </p:nvSpPr>
        <p:spPr>
          <a:xfrm>
            <a:off x="1334765" y="785043"/>
            <a:ext cx="322689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متنوعة  ،مختلفة ،كثيرة    ،…</a:t>
            </a:r>
          </a:p>
        </p:txBody>
      </p:sp>
      <p:pic>
        <p:nvPicPr>
          <p:cNvPr id="1258" name="IMG_7275.png" descr="IMG_7275.png"/>
          <p:cNvPicPr>
            <a:picLocks noChangeAspect="1"/>
          </p:cNvPicPr>
          <p:nvPr/>
        </p:nvPicPr>
        <p:blipFill>
          <a:blip r:embed="rId6">
            <a:extLst/>
          </a:blip>
          <a:srcRect l="52678" t="39047" r="4624" b="27079"/>
          <a:stretch>
            <a:fillRect/>
          </a:stretch>
        </p:blipFill>
        <p:spPr>
          <a:xfrm>
            <a:off x="5020955" y="3670828"/>
            <a:ext cx="1597400" cy="9504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0" dur="2000" fill="hold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0" grpId="7"/>
      <p:bldP build="whole" bldLvl="1" animBg="1" rev="0" advAuto="0" spid="1258" grpId="6"/>
      <p:bldP build="whole" bldLvl="1" animBg="1" rev="0" advAuto="0" spid="1246" grpId="4"/>
      <p:bldP build="whole" bldLvl="1" animBg="1" rev="0" advAuto="0" spid="1257" grpId="3"/>
      <p:bldP build="whole" bldLvl="1" animBg="1" rev="0" advAuto="0" spid="1247" grpId="5"/>
      <p:bldP build="whole" bldLvl="1" animBg="1" rev="0" advAuto="0" spid="1255" grpId="1"/>
      <p:bldP build="whole" bldLvl="1" animBg="1" rev="0" advAuto="0" spid="125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5" name="المتباينات في حياتنا"/>
          <p:cNvGrpSpPr/>
          <p:nvPr/>
        </p:nvGrpSpPr>
        <p:grpSpPr>
          <a:xfrm>
            <a:off x="420588" y="921490"/>
            <a:ext cx="6463747" cy="517456"/>
            <a:chOff x="0" y="0"/>
            <a:chExt cx="6463745" cy="517454"/>
          </a:xfrm>
        </p:grpSpPr>
        <p:sp>
          <p:nvSpPr>
            <p:cNvPr id="1264" name="المتباينات في حياتنا"/>
            <p:cNvSpPr txBox="1"/>
            <p:nvPr/>
          </p:nvSpPr>
          <p:spPr>
            <a:xfrm>
              <a:off x="63500" y="76200"/>
              <a:ext cx="6336746" cy="365055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المتباينات في حياتنا</a:t>
              </a:r>
            </a:p>
          </p:txBody>
        </p:sp>
        <p:pic>
          <p:nvPicPr>
            <p:cNvPr id="1263" name="المتباينات في حياتنا المتباينات في حياتنا" descr="المتباينات في حياتنا المتباينات في حياتن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463746" cy="517456"/>
            </a:xfrm>
            <a:prstGeom prst="rect">
              <a:avLst/>
            </a:prstGeom>
            <a:effectLst/>
          </p:spPr>
        </p:pic>
      </p:grpSp>
      <p:pic>
        <p:nvPicPr>
          <p:cNvPr id="1266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5928098" y="1787525"/>
            <a:ext cx="959246" cy="65411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267" name="فَلَمَّا رَأَى الشَّمْسَ بَازِغَةً قَالَ هَـٰذَا رَبِّي هَـٰذَا أَكْبَرُ ۖ فَلَمَّا أَفَلَتْ قَالَ يَا قَوْمِ إِنِّي بَرِيءٌ مِّمَّا تُشْرِكُونَ ﴿٧٨ الأنعام﴾ فَلَمَّا رَأَى الشَّمْسَ بَازِغَةً قَالَ هَـٰذَا رَبِّي هَـٰذَا أَكْبَرُ ۖ فَلَمَّا أَفَلَتْ قَا" descr="فَلَمَّا رَأَى الشَّمْسَ بَازِغَةً قَالَ هَـٰذَا رَبِّي هَـٰذَا أَكْبَرُ ۖ فَلَمَّا أَفَلَتْ قَالَ يَا قَوْمِ إِنِّي بَرِيءٌ مِّمَّا تُشْرِكُونَ ﴿٧٨ الأنعام﴾ فَلَمَّا رَأَى الشَّمْسَ بَازِغَةً قَالَ هَـٰذَا رَبِّي هَـٰذَا أَكْبَرُ ۖ فَلَمَّا أَفَلَتْ قَالَ يَا قَوْمِ إِنِّي بَرِيءٌ مِّمَّا تُشْرِكُونَ ﴿٧٨ الأنعام﴾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9553" y="1813768"/>
            <a:ext cx="4452586" cy="10804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68" name="اين يوجد كبر  ساعة في العالم؟"/>
          <p:cNvSpPr txBox="1"/>
          <p:nvPr/>
        </p:nvSpPr>
        <p:spPr>
          <a:xfrm>
            <a:off x="1746969" y="3622570"/>
            <a:ext cx="3613822" cy="385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457200">
              <a:defRPr b="1" sz="2300">
                <a:solidFill>
                  <a:srgbClr val="4D515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اين يوجد كبر  ساعة في العالم</a:t>
            </a:r>
            <a:r>
              <a:rPr b="0"/>
              <a:t>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8" grpId="3"/>
      <p:bldP build="whole" bldLvl="1" animBg="1" rev="0" advAuto="0" spid="1265" grpId="1"/>
      <p:bldP build="whole" bldLvl="1" animBg="1" rev="0" advAuto="0" spid="126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73" name="١٣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١٣٥</a:t>
            </a:r>
          </a:p>
        </p:txBody>
      </p:sp>
      <p:sp>
        <p:nvSpPr>
          <p:cNvPr id="1274" name="لماذا ؟"/>
          <p:cNvSpPr txBox="1"/>
          <p:nvPr/>
        </p:nvSpPr>
        <p:spPr>
          <a:xfrm>
            <a:off x="2016750" y="1039596"/>
            <a:ext cx="4420846" cy="38924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1275" name="ما المعلومات  التي يتطلبها تكوين المتباينة لايجاد قيمة المبيعات ؟"/>
          <p:cNvSpPr txBox="1"/>
          <p:nvPr/>
        </p:nvSpPr>
        <p:spPr>
          <a:xfrm>
            <a:off x="789454" y="3374931"/>
            <a:ext cx="588179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rgbClr val="89BB6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ما المعلومات  التي يتطلبها تكوين المتباينة لايجاد قيمة المبيعات ؟</a:t>
            </a:r>
          </a:p>
        </p:txBody>
      </p:sp>
      <p:pic>
        <p:nvPicPr>
          <p:cNvPr id="1276" name="IMG_0754.jpeg" descr="IMG_0754.jpeg"/>
          <p:cNvPicPr>
            <a:picLocks noChangeAspect="1"/>
          </p:cNvPicPr>
          <p:nvPr/>
        </p:nvPicPr>
        <p:blipFill>
          <a:blip r:embed="rId5">
            <a:extLst/>
          </a:blip>
          <a:srcRect l="71" t="206" r="1056" b="0"/>
          <a:stretch>
            <a:fillRect/>
          </a:stretch>
        </p:blipFill>
        <p:spPr>
          <a:xfrm>
            <a:off x="6040505" y="3917986"/>
            <a:ext cx="800531" cy="1058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6" fill="norm" stroke="1" extrusionOk="0">
                <a:moveTo>
                  <a:pt x="12623" y="1"/>
                </a:moveTo>
                <a:cubicBezTo>
                  <a:pt x="12556" y="-4"/>
                  <a:pt x="12493" y="7"/>
                  <a:pt x="12441" y="25"/>
                </a:cubicBezTo>
                <a:cubicBezTo>
                  <a:pt x="12262" y="89"/>
                  <a:pt x="12142" y="249"/>
                  <a:pt x="12142" y="422"/>
                </a:cubicBezTo>
                <a:cubicBezTo>
                  <a:pt x="12142" y="520"/>
                  <a:pt x="12181" y="535"/>
                  <a:pt x="12452" y="535"/>
                </a:cubicBezTo>
                <a:cubicBezTo>
                  <a:pt x="12682" y="535"/>
                  <a:pt x="12785" y="562"/>
                  <a:pt x="12870" y="640"/>
                </a:cubicBezTo>
                <a:cubicBezTo>
                  <a:pt x="12931" y="698"/>
                  <a:pt x="13013" y="739"/>
                  <a:pt x="13052" y="729"/>
                </a:cubicBezTo>
                <a:cubicBezTo>
                  <a:pt x="13090" y="720"/>
                  <a:pt x="13193" y="761"/>
                  <a:pt x="13287" y="826"/>
                </a:cubicBezTo>
                <a:cubicBezTo>
                  <a:pt x="13381" y="892"/>
                  <a:pt x="13573" y="997"/>
                  <a:pt x="13715" y="1053"/>
                </a:cubicBezTo>
                <a:cubicBezTo>
                  <a:pt x="13965" y="1152"/>
                  <a:pt x="14079" y="1156"/>
                  <a:pt x="14079" y="1069"/>
                </a:cubicBezTo>
                <a:cubicBezTo>
                  <a:pt x="14079" y="1021"/>
                  <a:pt x="13610" y="555"/>
                  <a:pt x="13319" y="317"/>
                </a:cubicBezTo>
                <a:cubicBezTo>
                  <a:pt x="13094" y="132"/>
                  <a:pt x="12827" y="15"/>
                  <a:pt x="12623" y="1"/>
                </a:cubicBezTo>
                <a:close/>
                <a:moveTo>
                  <a:pt x="8255" y="430"/>
                </a:moveTo>
                <a:cubicBezTo>
                  <a:pt x="8110" y="440"/>
                  <a:pt x="7953" y="490"/>
                  <a:pt x="7837" y="592"/>
                </a:cubicBezTo>
                <a:cubicBezTo>
                  <a:pt x="7590" y="809"/>
                  <a:pt x="7131" y="2028"/>
                  <a:pt x="7131" y="2461"/>
                </a:cubicBezTo>
                <a:cubicBezTo>
                  <a:pt x="7131" y="2586"/>
                  <a:pt x="7282" y="2506"/>
                  <a:pt x="7345" y="2348"/>
                </a:cubicBezTo>
                <a:cubicBezTo>
                  <a:pt x="7634" y="1624"/>
                  <a:pt x="8268" y="890"/>
                  <a:pt x="8630" y="851"/>
                </a:cubicBezTo>
                <a:cubicBezTo>
                  <a:pt x="8739" y="839"/>
                  <a:pt x="8761" y="809"/>
                  <a:pt x="8748" y="713"/>
                </a:cubicBezTo>
                <a:cubicBezTo>
                  <a:pt x="8720" y="515"/>
                  <a:pt x="8497" y="413"/>
                  <a:pt x="8255" y="430"/>
                </a:cubicBezTo>
                <a:close/>
                <a:moveTo>
                  <a:pt x="15150" y="1150"/>
                </a:moveTo>
                <a:cubicBezTo>
                  <a:pt x="15142" y="1152"/>
                  <a:pt x="15129" y="1158"/>
                  <a:pt x="15118" y="1166"/>
                </a:cubicBezTo>
                <a:cubicBezTo>
                  <a:pt x="15104" y="1178"/>
                  <a:pt x="14986" y="1359"/>
                  <a:pt x="14850" y="1563"/>
                </a:cubicBezTo>
                <a:cubicBezTo>
                  <a:pt x="14600" y="1940"/>
                  <a:pt x="14048" y="2447"/>
                  <a:pt x="13940" y="2397"/>
                </a:cubicBezTo>
                <a:cubicBezTo>
                  <a:pt x="13908" y="2382"/>
                  <a:pt x="13879" y="2239"/>
                  <a:pt x="13876" y="2081"/>
                </a:cubicBezTo>
                <a:cubicBezTo>
                  <a:pt x="13870" y="1746"/>
                  <a:pt x="13748" y="1355"/>
                  <a:pt x="13640" y="1328"/>
                </a:cubicBezTo>
                <a:cubicBezTo>
                  <a:pt x="13590" y="1316"/>
                  <a:pt x="13559" y="1439"/>
                  <a:pt x="13555" y="1701"/>
                </a:cubicBezTo>
                <a:cubicBezTo>
                  <a:pt x="13548" y="2119"/>
                  <a:pt x="13391" y="2570"/>
                  <a:pt x="13234" y="2615"/>
                </a:cubicBezTo>
                <a:cubicBezTo>
                  <a:pt x="13180" y="2631"/>
                  <a:pt x="12878" y="2603"/>
                  <a:pt x="12559" y="2559"/>
                </a:cubicBezTo>
                <a:cubicBezTo>
                  <a:pt x="12240" y="2514"/>
                  <a:pt x="11688" y="2463"/>
                  <a:pt x="11339" y="2445"/>
                </a:cubicBezTo>
                <a:cubicBezTo>
                  <a:pt x="10990" y="2427"/>
                  <a:pt x="10675" y="2391"/>
                  <a:pt x="10632" y="2364"/>
                </a:cubicBezTo>
                <a:cubicBezTo>
                  <a:pt x="10581" y="2333"/>
                  <a:pt x="10507" y="2333"/>
                  <a:pt x="10428" y="2364"/>
                </a:cubicBezTo>
                <a:cubicBezTo>
                  <a:pt x="10361" y="2392"/>
                  <a:pt x="10123" y="2422"/>
                  <a:pt x="9904" y="2429"/>
                </a:cubicBezTo>
                <a:lnTo>
                  <a:pt x="9508" y="2445"/>
                </a:lnTo>
                <a:lnTo>
                  <a:pt x="9529" y="2259"/>
                </a:lnTo>
                <a:cubicBezTo>
                  <a:pt x="9556" y="2035"/>
                  <a:pt x="9415" y="2009"/>
                  <a:pt x="9358" y="2227"/>
                </a:cubicBezTo>
                <a:cubicBezTo>
                  <a:pt x="9311" y="2402"/>
                  <a:pt x="9086" y="2526"/>
                  <a:pt x="8822" y="2526"/>
                </a:cubicBezTo>
                <a:cubicBezTo>
                  <a:pt x="8720" y="2526"/>
                  <a:pt x="8537" y="2548"/>
                  <a:pt x="8416" y="2575"/>
                </a:cubicBezTo>
                <a:cubicBezTo>
                  <a:pt x="8204" y="2621"/>
                  <a:pt x="8186" y="2612"/>
                  <a:pt x="8094" y="2445"/>
                </a:cubicBezTo>
                <a:cubicBezTo>
                  <a:pt x="7968" y="2216"/>
                  <a:pt x="7862" y="2225"/>
                  <a:pt x="7880" y="2461"/>
                </a:cubicBezTo>
                <a:cubicBezTo>
                  <a:pt x="7893" y="2624"/>
                  <a:pt x="7885" y="2654"/>
                  <a:pt x="7763" y="2656"/>
                </a:cubicBezTo>
                <a:cubicBezTo>
                  <a:pt x="7684" y="2657"/>
                  <a:pt x="7563" y="2684"/>
                  <a:pt x="7506" y="2720"/>
                </a:cubicBezTo>
                <a:cubicBezTo>
                  <a:pt x="7448" y="2757"/>
                  <a:pt x="7352" y="2770"/>
                  <a:pt x="7281" y="2753"/>
                </a:cubicBezTo>
                <a:cubicBezTo>
                  <a:pt x="7200" y="2734"/>
                  <a:pt x="7132" y="2756"/>
                  <a:pt x="7109" y="2801"/>
                </a:cubicBezTo>
                <a:cubicBezTo>
                  <a:pt x="7089" y="2841"/>
                  <a:pt x="6974" y="2888"/>
                  <a:pt x="6852" y="2907"/>
                </a:cubicBezTo>
                <a:cubicBezTo>
                  <a:pt x="6731" y="2925"/>
                  <a:pt x="6479" y="2988"/>
                  <a:pt x="6296" y="3052"/>
                </a:cubicBezTo>
                <a:cubicBezTo>
                  <a:pt x="5708" y="3257"/>
                  <a:pt x="5562" y="3308"/>
                  <a:pt x="5493" y="3311"/>
                </a:cubicBezTo>
                <a:cubicBezTo>
                  <a:pt x="5455" y="3313"/>
                  <a:pt x="5362" y="3350"/>
                  <a:pt x="5289" y="3400"/>
                </a:cubicBezTo>
                <a:cubicBezTo>
                  <a:pt x="5132" y="3510"/>
                  <a:pt x="4468" y="3837"/>
                  <a:pt x="4401" y="3837"/>
                </a:cubicBezTo>
                <a:cubicBezTo>
                  <a:pt x="4375" y="3837"/>
                  <a:pt x="4220" y="3929"/>
                  <a:pt x="4058" y="4040"/>
                </a:cubicBezTo>
                <a:cubicBezTo>
                  <a:pt x="3896" y="4151"/>
                  <a:pt x="3744" y="4242"/>
                  <a:pt x="3715" y="4242"/>
                </a:cubicBezTo>
                <a:cubicBezTo>
                  <a:pt x="3635" y="4242"/>
                  <a:pt x="2570" y="5054"/>
                  <a:pt x="2388" y="5254"/>
                </a:cubicBezTo>
                <a:cubicBezTo>
                  <a:pt x="2299" y="5351"/>
                  <a:pt x="2179" y="5474"/>
                  <a:pt x="2109" y="5529"/>
                </a:cubicBezTo>
                <a:cubicBezTo>
                  <a:pt x="1931" y="5672"/>
                  <a:pt x="1670" y="5956"/>
                  <a:pt x="1553" y="6144"/>
                </a:cubicBezTo>
                <a:cubicBezTo>
                  <a:pt x="1498" y="6233"/>
                  <a:pt x="1426" y="6315"/>
                  <a:pt x="1392" y="6330"/>
                </a:cubicBezTo>
                <a:cubicBezTo>
                  <a:pt x="1309" y="6369"/>
                  <a:pt x="824" y="7086"/>
                  <a:pt x="653" y="7423"/>
                </a:cubicBezTo>
                <a:cubicBezTo>
                  <a:pt x="578" y="7572"/>
                  <a:pt x="492" y="7740"/>
                  <a:pt x="461" y="7796"/>
                </a:cubicBezTo>
                <a:cubicBezTo>
                  <a:pt x="429" y="7851"/>
                  <a:pt x="358" y="8030"/>
                  <a:pt x="311" y="8192"/>
                </a:cubicBezTo>
                <a:cubicBezTo>
                  <a:pt x="259" y="8369"/>
                  <a:pt x="180" y="8514"/>
                  <a:pt x="107" y="8548"/>
                </a:cubicBezTo>
                <a:cubicBezTo>
                  <a:pt x="44" y="8578"/>
                  <a:pt x="15" y="8939"/>
                  <a:pt x="0" y="10038"/>
                </a:cubicBezTo>
                <a:cubicBezTo>
                  <a:pt x="0" y="10058"/>
                  <a:pt x="0" y="10091"/>
                  <a:pt x="0" y="10110"/>
                </a:cubicBezTo>
                <a:cubicBezTo>
                  <a:pt x="10" y="11193"/>
                  <a:pt x="28" y="11868"/>
                  <a:pt x="43" y="11875"/>
                </a:cubicBezTo>
                <a:cubicBezTo>
                  <a:pt x="74" y="11889"/>
                  <a:pt x="135" y="12038"/>
                  <a:pt x="182" y="12199"/>
                </a:cubicBezTo>
                <a:cubicBezTo>
                  <a:pt x="713" y="14004"/>
                  <a:pt x="1883" y="15455"/>
                  <a:pt x="3694" y="16570"/>
                </a:cubicBezTo>
                <a:cubicBezTo>
                  <a:pt x="3951" y="16728"/>
                  <a:pt x="4179" y="16895"/>
                  <a:pt x="4208" y="16934"/>
                </a:cubicBezTo>
                <a:cubicBezTo>
                  <a:pt x="4237" y="16973"/>
                  <a:pt x="4302" y="17007"/>
                  <a:pt x="4347" y="17007"/>
                </a:cubicBezTo>
                <a:cubicBezTo>
                  <a:pt x="4392" y="17007"/>
                  <a:pt x="4649" y="17119"/>
                  <a:pt x="4915" y="17258"/>
                </a:cubicBezTo>
                <a:cubicBezTo>
                  <a:pt x="5180" y="17396"/>
                  <a:pt x="5412" y="17508"/>
                  <a:pt x="5428" y="17508"/>
                </a:cubicBezTo>
                <a:cubicBezTo>
                  <a:pt x="5445" y="17508"/>
                  <a:pt x="5675" y="17587"/>
                  <a:pt x="5942" y="17687"/>
                </a:cubicBezTo>
                <a:cubicBezTo>
                  <a:pt x="6608" y="17934"/>
                  <a:pt x="7645" y="18188"/>
                  <a:pt x="8512" y="18318"/>
                </a:cubicBezTo>
                <a:cubicBezTo>
                  <a:pt x="9103" y="18407"/>
                  <a:pt x="9463" y="18434"/>
                  <a:pt x="10471" y="18431"/>
                </a:cubicBezTo>
                <a:cubicBezTo>
                  <a:pt x="11844" y="18428"/>
                  <a:pt x="12635" y="18333"/>
                  <a:pt x="13833" y="18051"/>
                </a:cubicBezTo>
                <a:cubicBezTo>
                  <a:pt x="14192" y="17966"/>
                  <a:pt x="14521" y="17915"/>
                  <a:pt x="14572" y="17929"/>
                </a:cubicBezTo>
                <a:cubicBezTo>
                  <a:pt x="14623" y="17944"/>
                  <a:pt x="14685" y="18052"/>
                  <a:pt x="14711" y="18172"/>
                </a:cubicBezTo>
                <a:cubicBezTo>
                  <a:pt x="14810" y="18635"/>
                  <a:pt x="15194" y="19080"/>
                  <a:pt x="15600" y="19208"/>
                </a:cubicBezTo>
                <a:cubicBezTo>
                  <a:pt x="15856" y="19289"/>
                  <a:pt x="15855" y="19313"/>
                  <a:pt x="15685" y="19564"/>
                </a:cubicBezTo>
                <a:cubicBezTo>
                  <a:pt x="15481" y="19866"/>
                  <a:pt x="15401" y="20164"/>
                  <a:pt x="15407" y="20600"/>
                </a:cubicBezTo>
                <a:cubicBezTo>
                  <a:pt x="15412" y="20956"/>
                  <a:pt x="15528" y="21394"/>
                  <a:pt x="15653" y="21547"/>
                </a:cubicBezTo>
                <a:cubicBezTo>
                  <a:pt x="15678" y="21578"/>
                  <a:pt x="16859" y="21596"/>
                  <a:pt x="18758" y="21596"/>
                </a:cubicBezTo>
                <a:lnTo>
                  <a:pt x="18994" y="21596"/>
                </a:lnTo>
                <a:lnTo>
                  <a:pt x="19154" y="21466"/>
                </a:lnTo>
                <a:cubicBezTo>
                  <a:pt x="19240" y="21398"/>
                  <a:pt x="19342" y="21360"/>
                  <a:pt x="19379" y="21377"/>
                </a:cubicBezTo>
                <a:cubicBezTo>
                  <a:pt x="19420" y="21397"/>
                  <a:pt x="19423" y="21377"/>
                  <a:pt x="19390" y="21337"/>
                </a:cubicBezTo>
                <a:cubicBezTo>
                  <a:pt x="19357" y="21297"/>
                  <a:pt x="19373" y="21249"/>
                  <a:pt x="19433" y="21216"/>
                </a:cubicBezTo>
                <a:cubicBezTo>
                  <a:pt x="19540" y="21156"/>
                  <a:pt x="20236" y="20457"/>
                  <a:pt x="20311" y="20333"/>
                </a:cubicBezTo>
                <a:cubicBezTo>
                  <a:pt x="20336" y="20292"/>
                  <a:pt x="20423" y="20179"/>
                  <a:pt x="20503" y="20082"/>
                </a:cubicBezTo>
                <a:cubicBezTo>
                  <a:pt x="20584" y="19985"/>
                  <a:pt x="20742" y="19763"/>
                  <a:pt x="20857" y="19597"/>
                </a:cubicBezTo>
                <a:cubicBezTo>
                  <a:pt x="20971" y="19430"/>
                  <a:pt x="21110" y="19306"/>
                  <a:pt x="21157" y="19313"/>
                </a:cubicBezTo>
                <a:cubicBezTo>
                  <a:pt x="21212" y="19323"/>
                  <a:pt x="21227" y="19290"/>
                  <a:pt x="21199" y="19224"/>
                </a:cubicBezTo>
                <a:cubicBezTo>
                  <a:pt x="21176" y="19170"/>
                  <a:pt x="21196" y="19057"/>
                  <a:pt x="21253" y="18974"/>
                </a:cubicBezTo>
                <a:cubicBezTo>
                  <a:pt x="21310" y="18890"/>
                  <a:pt x="21360" y="18774"/>
                  <a:pt x="21360" y="18714"/>
                </a:cubicBezTo>
                <a:cubicBezTo>
                  <a:pt x="21360" y="18652"/>
                  <a:pt x="21408" y="18599"/>
                  <a:pt x="21478" y="18585"/>
                </a:cubicBezTo>
                <a:cubicBezTo>
                  <a:pt x="21590" y="18563"/>
                  <a:pt x="21600" y="18493"/>
                  <a:pt x="21596" y="17646"/>
                </a:cubicBezTo>
                <a:cubicBezTo>
                  <a:pt x="21591" y="16747"/>
                  <a:pt x="21591" y="16723"/>
                  <a:pt x="21424" y="16545"/>
                </a:cubicBezTo>
                <a:cubicBezTo>
                  <a:pt x="20914" y="16002"/>
                  <a:pt x="20710" y="15909"/>
                  <a:pt x="19743" y="15793"/>
                </a:cubicBezTo>
                <a:cubicBezTo>
                  <a:pt x="19159" y="15722"/>
                  <a:pt x="18822" y="15619"/>
                  <a:pt x="18822" y="15501"/>
                </a:cubicBezTo>
                <a:cubicBezTo>
                  <a:pt x="18822" y="15450"/>
                  <a:pt x="18929" y="15326"/>
                  <a:pt x="19058" y="15226"/>
                </a:cubicBezTo>
                <a:cubicBezTo>
                  <a:pt x="19187" y="15126"/>
                  <a:pt x="19294" y="15020"/>
                  <a:pt x="19294" y="14999"/>
                </a:cubicBezTo>
                <a:cubicBezTo>
                  <a:pt x="19294" y="14964"/>
                  <a:pt x="19405" y="14833"/>
                  <a:pt x="19829" y="14352"/>
                </a:cubicBezTo>
                <a:cubicBezTo>
                  <a:pt x="19930" y="14237"/>
                  <a:pt x="20037" y="14085"/>
                  <a:pt x="20064" y="14020"/>
                </a:cubicBezTo>
                <a:cubicBezTo>
                  <a:pt x="20092" y="13955"/>
                  <a:pt x="20209" y="13736"/>
                  <a:pt x="20332" y="13534"/>
                </a:cubicBezTo>
                <a:cubicBezTo>
                  <a:pt x="20456" y="13333"/>
                  <a:pt x="20557" y="13130"/>
                  <a:pt x="20557" y="13081"/>
                </a:cubicBezTo>
                <a:cubicBezTo>
                  <a:pt x="20557" y="13032"/>
                  <a:pt x="20594" y="12941"/>
                  <a:pt x="20643" y="12887"/>
                </a:cubicBezTo>
                <a:cubicBezTo>
                  <a:pt x="20745" y="12771"/>
                  <a:pt x="20870" y="12365"/>
                  <a:pt x="20932" y="11932"/>
                </a:cubicBezTo>
                <a:cubicBezTo>
                  <a:pt x="20956" y="11765"/>
                  <a:pt x="21001" y="11611"/>
                  <a:pt x="21028" y="11584"/>
                </a:cubicBezTo>
                <a:cubicBezTo>
                  <a:pt x="21122" y="11489"/>
                  <a:pt x="21099" y="9977"/>
                  <a:pt x="20996" y="9390"/>
                </a:cubicBezTo>
                <a:cubicBezTo>
                  <a:pt x="20941" y="9074"/>
                  <a:pt x="20911" y="8800"/>
                  <a:pt x="20932" y="8775"/>
                </a:cubicBezTo>
                <a:cubicBezTo>
                  <a:pt x="20952" y="8750"/>
                  <a:pt x="20935" y="8703"/>
                  <a:pt x="20900" y="8670"/>
                </a:cubicBezTo>
                <a:cubicBezTo>
                  <a:pt x="20840" y="8614"/>
                  <a:pt x="20737" y="8320"/>
                  <a:pt x="20728" y="8200"/>
                </a:cubicBezTo>
                <a:cubicBezTo>
                  <a:pt x="20726" y="8172"/>
                  <a:pt x="20707" y="8131"/>
                  <a:pt x="20685" y="8103"/>
                </a:cubicBezTo>
                <a:cubicBezTo>
                  <a:pt x="20664" y="8075"/>
                  <a:pt x="20589" y="7924"/>
                  <a:pt x="20525" y="7771"/>
                </a:cubicBezTo>
                <a:cubicBezTo>
                  <a:pt x="20356" y="7367"/>
                  <a:pt x="20011" y="6776"/>
                  <a:pt x="19775" y="6492"/>
                </a:cubicBezTo>
                <a:cubicBezTo>
                  <a:pt x="19687" y="6386"/>
                  <a:pt x="19630" y="6286"/>
                  <a:pt x="19647" y="6274"/>
                </a:cubicBezTo>
                <a:cubicBezTo>
                  <a:pt x="19663" y="6261"/>
                  <a:pt x="19594" y="6189"/>
                  <a:pt x="19497" y="6112"/>
                </a:cubicBezTo>
                <a:cubicBezTo>
                  <a:pt x="19400" y="6035"/>
                  <a:pt x="19191" y="5827"/>
                  <a:pt x="19026" y="5651"/>
                </a:cubicBezTo>
                <a:cubicBezTo>
                  <a:pt x="18861" y="5474"/>
                  <a:pt x="18578" y="5211"/>
                  <a:pt x="18405" y="5068"/>
                </a:cubicBezTo>
                <a:cubicBezTo>
                  <a:pt x="18231" y="4924"/>
                  <a:pt x="18111" y="4790"/>
                  <a:pt x="18137" y="4768"/>
                </a:cubicBezTo>
                <a:cubicBezTo>
                  <a:pt x="18164" y="4746"/>
                  <a:pt x="18156" y="4743"/>
                  <a:pt x="18116" y="4760"/>
                </a:cubicBezTo>
                <a:cubicBezTo>
                  <a:pt x="18076" y="4778"/>
                  <a:pt x="17955" y="4723"/>
                  <a:pt x="17848" y="4639"/>
                </a:cubicBezTo>
                <a:cubicBezTo>
                  <a:pt x="17742" y="4555"/>
                  <a:pt x="17483" y="4397"/>
                  <a:pt x="17281" y="4283"/>
                </a:cubicBezTo>
                <a:cubicBezTo>
                  <a:pt x="17079" y="4169"/>
                  <a:pt x="16875" y="4035"/>
                  <a:pt x="16820" y="3991"/>
                </a:cubicBezTo>
                <a:cubicBezTo>
                  <a:pt x="16765" y="3947"/>
                  <a:pt x="16572" y="3838"/>
                  <a:pt x="16392" y="3748"/>
                </a:cubicBezTo>
                <a:cubicBezTo>
                  <a:pt x="16212" y="3659"/>
                  <a:pt x="15965" y="3476"/>
                  <a:pt x="15846" y="3344"/>
                </a:cubicBezTo>
                <a:cubicBezTo>
                  <a:pt x="15727" y="3212"/>
                  <a:pt x="15488" y="3004"/>
                  <a:pt x="15321" y="2882"/>
                </a:cubicBezTo>
                <a:lnTo>
                  <a:pt x="15022" y="2664"/>
                </a:lnTo>
                <a:lnTo>
                  <a:pt x="15257" y="2486"/>
                </a:lnTo>
                <a:cubicBezTo>
                  <a:pt x="15469" y="2323"/>
                  <a:pt x="15814" y="1847"/>
                  <a:pt x="15814" y="1717"/>
                </a:cubicBezTo>
                <a:cubicBezTo>
                  <a:pt x="15814" y="1630"/>
                  <a:pt x="15628" y="1664"/>
                  <a:pt x="15589" y="1757"/>
                </a:cubicBezTo>
                <a:cubicBezTo>
                  <a:pt x="15568" y="1807"/>
                  <a:pt x="15405" y="1963"/>
                  <a:pt x="15225" y="2097"/>
                </a:cubicBezTo>
                <a:cubicBezTo>
                  <a:pt x="14854" y="2373"/>
                  <a:pt x="14658" y="2372"/>
                  <a:pt x="14882" y="2097"/>
                </a:cubicBezTo>
                <a:cubicBezTo>
                  <a:pt x="15068" y="1871"/>
                  <a:pt x="15267" y="1126"/>
                  <a:pt x="15150" y="11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7" name="IMG_7276.png" descr="IMG_7276.png"/>
          <p:cNvPicPr>
            <a:picLocks noChangeAspect="1"/>
          </p:cNvPicPr>
          <p:nvPr/>
        </p:nvPicPr>
        <p:blipFill>
          <a:blip r:embed="rId6">
            <a:extLst/>
          </a:blip>
          <a:srcRect l="31689" t="28821" r="26540" b="58503"/>
          <a:stretch>
            <a:fillRect/>
          </a:stretch>
        </p:blipFill>
        <p:spPr>
          <a:xfrm>
            <a:off x="2473108" y="1780388"/>
            <a:ext cx="4398705" cy="1001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8" name="IMG_7276.png" descr="IMG_7276.png"/>
          <p:cNvPicPr>
            <a:picLocks noChangeAspect="1"/>
          </p:cNvPicPr>
          <p:nvPr/>
        </p:nvPicPr>
        <p:blipFill>
          <a:blip r:embed="rId6">
            <a:extLst/>
          </a:blip>
          <a:srcRect l="6697" t="27437" r="67956" b="43495"/>
          <a:stretch>
            <a:fillRect/>
          </a:stretch>
        </p:blipFill>
        <p:spPr>
          <a:xfrm>
            <a:off x="543244" y="1594023"/>
            <a:ext cx="1852678" cy="1593483"/>
          </a:xfrm>
          <a:prstGeom prst="rect">
            <a:avLst/>
          </a:prstGeom>
          <a:ln w="12700">
            <a:miter lim="400000"/>
          </a:ln>
        </p:spPr>
      </p:pic>
      <p:sp>
        <p:nvSpPr>
          <p:cNvPr id="1279" name="الراتب الشهري ، نسبة العمولة ،الدخل الذي يلبي طموحه"/>
          <p:cNvSpPr txBox="1"/>
          <p:nvPr/>
        </p:nvSpPr>
        <p:spPr>
          <a:xfrm>
            <a:off x="789454" y="3917986"/>
            <a:ext cx="516190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rgbClr val="008CB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الراتب الشهري ، نسبة العمولة ،الدخل الذي يلبي طموحه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9" grpId="3"/>
      <p:bldP build="whole" bldLvl="1" animBg="1" rev="0" advAuto="0" spid="1276" grpId="2"/>
      <p:bldP build="whole" bldLvl="1" animBg="1" rev="0" advAuto="0" spid="127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