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hape 4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 lIns="243799" tIns="243799" rIns="243799" bIns="243799">
            <a:normAutofit fontScale="100000" lnSpcReduction="0"/>
          </a:bodyPr>
          <a:lstStyle>
            <a:lvl1pPr marL="812800" indent="-660400" defTabSz="2438400" rtl="1">
              <a:defRPr sz="36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12800" indent="-203200" defTabSz="2438400" rtl="1">
              <a:defRPr sz="36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812800" indent="254000" defTabSz="2438400" rtl="1">
              <a:defRPr sz="36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812800" indent="711200" defTabSz="2438400" rtl="1">
              <a:defRPr sz="36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812800" indent="1168400" defTabSz="2438400" rtl="1">
              <a:defRPr sz="36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0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8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31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9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34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92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81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6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7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8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9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90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91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93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5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40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7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53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4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5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6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8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7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76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9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83" name="Google Shape;11;p2"/>
          <p:cNvSpPr/>
          <p:nvPr/>
        </p:nvSpPr>
        <p:spPr>
          <a:xfrm>
            <a:off x="1909507" y="841100"/>
            <a:ext cx="11321402" cy="6607800"/>
          </a:xfrm>
          <a:prstGeom prst="rect">
            <a:avLst/>
          </a:prstGeom>
          <a:solidFill>
            <a:srgbClr val="000000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84" name="Google Shape;12;p2"/>
          <p:cNvSpPr/>
          <p:nvPr/>
        </p:nvSpPr>
        <p:spPr>
          <a:xfrm>
            <a:off x="1909499" y="841100"/>
            <a:ext cx="11321402" cy="695401"/>
          </a:xfrm>
          <a:prstGeom prst="rect">
            <a:avLst/>
          </a:prstGeom>
          <a:solidFill>
            <a:srgbClr val="1155CC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403" name="تجميع"/>
          <p:cNvGrpSpPr/>
          <p:nvPr/>
        </p:nvGrpSpPr>
        <p:grpSpPr>
          <a:xfrm>
            <a:off x="5042593" y="2236046"/>
            <a:ext cx="11321408" cy="6811023"/>
            <a:chOff x="0" y="0"/>
            <a:chExt cx="11321406" cy="6811022"/>
          </a:xfrm>
        </p:grpSpPr>
        <p:sp>
          <p:nvSpPr>
            <p:cNvPr id="385" name="Google Shape;13;p2"/>
            <p:cNvSpPr/>
            <p:nvPr/>
          </p:nvSpPr>
          <p:spPr>
            <a:xfrm>
              <a:off x="0" y="0"/>
              <a:ext cx="11321401" cy="6607800"/>
            </a:xfrm>
            <a:prstGeom prst="rect">
              <a:avLst/>
            </a:prstGeom>
            <a:solidFill>
              <a:srgbClr val="F3F3F3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000000">
                  <a:alpha val="5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86" name="Google Shape;14;p2"/>
            <p:cNvSpPr/>
            <p:nvPr/>
          </p:nvSpPr>
          <p:spPr>
            <a:xfrm>
              <a:off x="5" y="0"/>
              <a:ext cx="11321402" cy="695400"/>
            </a:xfrm>
            <a:prstGeom prst="rect">
              <a:avLst/>
            </a:pr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87" name="Google Shape;15;p2"/>
            <p:cNvSpPr/>
            <p:nvPr/>
          </p:nvSpPr>
          <p:spPr>
            <a:xfrm>
              <a:off x="10093026" y="198345"/>
              <a:ext cx="292201" cy="292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88" name="Google Shape;16;p2"/>
            <p:cNvSpPr/>
            <p:nvPr/>
          </p:nvSpPr>
          <p:spPr>
            <a:xfrm>
              <a:off x="9401679" y="435059"/>
              <a:ext cx="336001" cy="390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grpSp>
          <p:nvGrpSpPr>
            <p:cNvPr id="391" name="Google Shape;17;p2"/>
            <p:cNvGrpSpPr/>
            <p:nvPr/>
          </p:nvGrpSpPr>
          <p:grpSpPr>
            <a:xfrm>
              <a:off x="10775735" y="218871"/>
              <a:ext cx="265475" cy="265476"/>
              <a:chOff x="12" y="11"/>
              <a:chExt cx="265474" cy="265474"/>
            </a:xfrm>
          </p:grpSpPr>
          <p:sp>
            <p:nvSpPr>
              <p:cNvPr id="389" name="Google Shape;18;p2"/>
              <p:cNvSpPr/>
              <p:nvPr/>
            </p:nvSpPr>
            <p:spPr>
              <a:xfrm rot="2702937">
                <a:off x="-35300" y="113229"/>
                <a:ext cx="336145" cy="3904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0" name="Google Shape;19;p2"/>
              <p:cNvSpPr/>
              <p:nvPr/>
            </p:nvSpPr>
            <p:spPr>
              <a:xfrm rot="8102936">
                <a:off x="-35323" y="113229"/>
                <a:ext cx="336145" cy="3904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grpSp>
          <p:nvGrpSpPr>
            <p:cNvPr id="402" name="Google Shape;20;p2"/>
            <p:cNvGrpSpPr/>
            <p:nvPr/>
          </p:nvGrpSpPr>
          <p:grpSpPr>
            <a:xfrm>
              <a:off x="9828506" y="5403872"/>
              <a:ext cx="1435327" cy="1407151"/>
              <a:chOff x="0" y="0"/>
              <a:chExt cx="1435326" cy="1407150"/>
            </a:xfrm>
          </p:grpSpPr>
          <p:grpSp>
            <p:nvGrpSpPr>
              <p:cNvPr id="400" name="Google Shape;21;p2"/>
              <p:cNvGrpSpPr/>
              <p:nvPr/>
            </p:nvGrpSpPr>
            <p:grpSpPr>
              <a:xfrm>
                <a:off x="-1" y="-1"/>
                <a:ext cx="973321" cy="949615"/>
                <a:chOff x="0" y="0"/>
                <a:chExt cx="973319" cy="949613"/>
              </a:xfrm>
            </p:grpSpPr>
            <p:sp>
              <p:nvSpPr>
                <p:cNvPr id="392" name="Google Shape;22;p2"/>
                <p:cNvSpPr/>
                <p:nvPr/>
              </p:nvSpPr>
              <p:spPr>
                <a:xfrm>
                  <a:off x="112690" y="98677"/>
                  <a:ext cx="245077" cy="251309"/>
                </a:xfrm>
                <a:prstGeom prst="ellipse">
                  <a:avLst/>
                </a:prstGeom>
                <a:solidFill>
                  <a:srgbClr val="EAEAE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3" name="Google Shape;23;p2"/>
                <p:cNvSpPr/>
                <p:nvPr/>
              </p:nvSpPr>
              <p:spPr>
                <a:xfrm>
                  <a:off x="364117" y="-1"/>
                  <a:ext cx="245077" cy="251309"/>
                </a:xfrm>
                <a:prstGeom prst="ellipse">
                  <a:avLst/>
                </a:prstGeom>
                <a:solidFill>
                  <a:srgbClr val="EAEAE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4" name="Google Shape;24;p2"/>
                <p:cNvSpPr/>
                <p:nvPr/>
              </p:nvSpPr>
              <p:spPr>
                <a:xfrm>
                  <a:off x="615550" y="102759"/>
                  <a:ext cx="245077" cy="251309"/>
                </a:xfrm>
                <a:prstGeom prst="ellipse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5" name="Google Shape;25;p2"/>
                <p:cNvSpPr/>
                <p:nvPr/>
              </p:nvSpPr>
              <p:spPr>
                <a:xfrm>
                  <a:off x="728243" y="354067"/>
                  <a:ext cx="245077" cy="251309"/>
                </a:xfrm>
                <a:prstGeom prst="ellipse">
                  <a:avLst/>
                </a:pr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6" name="Google Shape;26;p2"/>
                <p:cNvSpPr/>
                <p:nvPr/>
              </p:nvSpPr>
              <p:spPr>
                <a:xfrm>
                  <a:off x="615558" y="609466"/>
                  <a:ext cx="245077" cy="251309"/>
                </a:xfrm>
                <a:prstGeom prst="ellipse">
                  <a:avLst/>
                </a:prstGeom>
                <a:solidFill>
                  <a:srgbClr val="B7B7B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7" name="Google Shape;27;p2"/>
                <p:cNvSpPr/>
                <p:nvPr/>
              </p:nvSpPr>
              <p:spPr>
                <a:xfrm>
                  <a:off x="364117" y="698305"/>
                  <a:ext cx="245077" cy="251309"/>
                </a:xfrm>
                <a:prstGeom prst="ellipse">
                  <a:avLst/>
                </a:pr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8" name="Google Shape;28;p2"/>
                <p:cNvSpPr/>
                <p:nvPr/>
              </p:nvSpPr>
              <p:spPr>
                <a:xfrm>
                  <a:off x="112693" y="609457"/>
                  <a:ext cx="245077" cy="251309"/>
                </a:xfrm>
                <a:prstGeom prst="ellipse">
                  <a:avLst/>
                </a:prstGeom>
                <a:solidFill>
                  <a:srgbClr val="66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  <p:sp>
              <p:nvSpPr>
                <p:cNvPr id="399" name="Google Shape;29;p2"/>
                <p:cNvSpPr/>
                <p:nvPr/>
              </p:nvSpPr>
              <p:spPr>
                <a:xfrm>
                  <a:off x="-1" y="354076"/>
                  <a:ext cx="245078" cy="251309"/>
                </a:xfrm>
                <a:prstGeom prst="ellipse">
                  <a:avLst/>
                </a:prstGeom>
                <a:solidFill>
                  <a:srgbClr val="43434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/>
                  </a:pPr>
                </a:p>
              </p:txBody>
            </p:sp>
          </p:grpSp>
          <p:sp>
            <p:nvSpPr>
              <p:cNvPr id="401" name="Google Shape;30;p2"/>
              <p:cNvSpPr/>
              <p:nvPr/>
            </p:nvSpPr>
            <p:spPr>
              <a:xfrm>
                <a:off x="739963" y="711881"/>
                <a:ext cx="695364" cy="69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3" y="0"/>
                    </a:moveTo>
                    <a:cubicBezTo>
                      <a:pt x="311" y="0"/>
                      <a:pt x="0" y="311"/>
                      <a:pt x="0" y="674"/>
                    </a:cubicBezTo>
                    <a:cubicBezTo>
                      <a:pt x="0" y="775"/>
                      <a:pt x="52" y="827"/>
                      <a:pt x="52" y="880"/>
                    </a:cubicBezTo>
                    <a:lnTo>
                      <a:pt x="6630" y="20720"/>
                    </a:lnTo>
                    <a:cubicBezTo>
                      <a:pt x="6755" y="21008"/>
                      <a:pt x="7010" y="21165"/>
                      <a:pt x="7292" y="21165"/>
                    </a:cubicBezTo>
                    <a:cubicBezTo>
                      <a:pt x="7364" y="21165"/>
                      <a:pt x="7437" y="21156"/>
                      <a:pt x="7513" y="21133"/>
                    </a:cubicBezTo>
                    <a:cubicBezTo>
                      <a:pt x="7666" y="21083"/>
                      <a:pt x="7823" y="20926"/>
                      <a:pt x="7925" y="20720"/>
                    </a:cubicBezTo>
                    <a:lnTo>
                      <a:pt x="10412" y="13831"/>
                    </a:lnTo>
                    <a:lnTo>
                      <a:pt x="18180" y="21600"/>
                    </a:lnTo>
                    <a:lnTo>
                      <a:pt x="21600" y="18180"/>
                    </a:lnTo>
                    <a:lnTo>
                      <a:pt x="13829" y="10411"/>
                    </a:lnTo>
                    <a:lnTo>
                      <a:pt x="20718" y="7926"/>
                    </a:lnTo>
                    <a:cubicBezTo>
                      <a:pt x="21080" y="7769"/>
                      <a:pt x="21237" y="7406"/>
                      <a:pt x="21133" y="7043"/>
                    </a:cubicBezTo>
                    <a:cubicBezTo>
                      <a:pt x="21080" y="6889"/>
                      <a:pt x="20874" y="6680"/>
                      <a:pt x="20718" y="6628"/>
                    </a:cubicBezTo>
                    <a:lnTo>
                      <a:pt x="882" y="49"/>
                    </a:lnTo>
                    <a:cubicBezTo>
                      <a:pt x="830" y="0"/>
                      <a:pt x="726" y="0"/>
                      <a:pt x="6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</p:grpSp>
      <p:sp>
        <p:nvSpPr>
          <p:cNvPr id="404" name="Google Shape;49;p2"/>
          <p:cNvSpPr/>
          <p:nvPr/>
        </p:nvSpPr>
        <p:spPr>
          <a:xfrm>
            <a:off x="11972070" y="1056342"/>
            <a:ext cx="292201" cy="2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405" name="Google Shape;50;p2"/>
          <p:cNvSpPr/>
          <p:nvPr/>
        </p:nvSpPr>
        <p:spPr>
          <a:xfrm>
            <a:off x="11280723" y="1293055"/>
            <a:ext cx="336001" cy="39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408" name="Google Shape;51;p2"/>
          <p:cNvGrpSpPr/>
          <p:nvPr/>
        </p:nvGrpSpPr>
        <p:grpSpPr>
          <a:xfrm>
            <a:off x="12654778" y="1076867"/>
            <a:ext cx="265476" cy="265476"/>
            <a:chOff x="12" y="11"/>
            <a:chExt cx="265474" cy="265474"/>
          </a:xfrm>
        </p:grpSpPr>
        <p:sp>
          <p:nvSpPr>
            <p:cNvPr id="406" name="Google Shape;52;p2"/>
            <p:cNvSpPr/>
            <p:nvPr/>
          </p:nvSpPr>
          <p:spPr>
            <a:xfrm rot="2702937">
              <a:off x="-35300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407" name="Google Shape;53;p2"/>
            <p:cNvSpPr/>
            <p:nvPr/>
          </p:nvSpPr>
          <p:spPr>
            <a:xfrm rot="8102936">
              <a:off x="-35323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sp>
        <p:nvSpPr>
          <p:cNvPr id="409" name="Google Shape;54;p2"/>
          <p:cNvSpPr txBox="1"/>
          <p:nvPr/>
        </p:nvSpPr>
        <p:spPr>
          <a:xfrm>
            <a:off x="2034025" y="1497650"/>
            <a:ext cx="988980" cy="81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spAutoFit/>
          </a:bodyPr>
          <a:lstStyle>
            <a:lvl1pPr defTabSz="1828800" rtl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C://</a:t>
            </a:r>
          </a:p>
        </p:txBody>
      </p:sp>
      <p:pic>
        <p:nvPicPr>
          <p:cNvPr id="410" name="IMG_1539.png" descr="IMG_1539.png"/>
          <p:cNvPicPr>
            <a:picLocks noChangeAspect="1"/>
          </p:cNvPicPr>
          <p:nvPr/>
        </p:nvPicPr>
        <p:blipFill>
          <a:blip r:embed="rId2">
            <a:alphaModFix amt="16836"/>
            <a:extLst/>
          </a:blip>
          <a:srcRect l="15291" t="20624" r="15291" b="15233"/>
          <a:stretch>
            <a:fillRect/>
          </a:stretch>
        </p:blipFill>
        <p:spPr>
          <a:xfrm>
            <a:off x="15135526" y="5183530"/>
            <a:ext cx="3478561" cy="3226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2528515" y="7145634"/>
            <a:ext cx="2595506" cy="992759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20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الوسيط والمنوال والمدى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7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21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6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24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22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3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5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4" name="Google Shape;78;p4"/>
          <p:cNvSpPr/>
          <p:nvPr/>
        </p:nvSpPr>
        <p:spPr>
          <a:xfrm>
            <a:off x="693269" y="1450599"/>
            <a:ext cx="17272201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5" name="Google Shape;79;p4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6" name="Google Shape;80;p4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Google Shape;81;p4"/>
          <p:cNvSpPr/>
          <p:nvPr/>
        </p:nvSpPr>
        <p:spPr>
          <a:xfrm>
            <a:off x="669365" y="1450600"/>
            <a:ext cx="17319602" cy="844201"/>
          </a:xfrm>
          <a:prstGeom prst="rect">
            <a:avLst/>
          </a:prstGeom>
          <a:solidFill>
            <a:srgbClr val="674EA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8" name="Google Shape;82;p4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9" name="Google Shape;83;p4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0" name="Google Shape;84;p4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253" name="Google Shape;85;p4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251" name="Google Shape;86;p4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252" name="Google Shape;87;p4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sp>
        <p:nvSpPr>
          <p:cNvPr id="254" name="Google Shape;88;p4"/>
          <p:cNvSpPr/>
          <p:nvPr/>
        </p:nvSpPr>
        <p:spPr>
          <a:xfrm>
            <a:off x="16727969" y="1726592"/>
            <a:ext cx="292201" cy="2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5" name="Google Shape;89;p4"/>
          <p:cNvSpPr/>
          <p:nvPr/>
        </p:nvSpPr>
        <p:spPr>
          <a:xfrm>
            <a:off x="16036624" y="1963305"/>
            <a:ext cx="336001" cy="39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258" name="Google Shape;90;p4"/>
          <p:cNvGrpSpPr/>
          <p:nvPr/>
        </p:nvGrpSpPr>
        <p:grpSpPr>
          <a:xfrm>
            <a:off x="17410678" y="1747117"/>
            <a:ext cx="265475" cy="265476"/>
            <a:chOff x="12" y="11"/>
            <a:chExt cx="265474" cy="265474"/>
          </a:xfrm>
        </p:grpSpPr>
        <p:sp>
          <p:nvSpPr>
            <p:cNvPr id="256" name="Google Shape;91;p4"/>
            <p:cNvSpPr/>
            <p:nvPr/>
          </p:nvSpPr>
          <p:spPr>
            <a:xfrm rot="2702937">
              <a:off x="-35300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257" name="Google Shape;92;p4"/>
            <p:cNvSpPr/>
            <p:nvPr/>
          </p:nvSpPr>
          <p:spPr>
            <a:xfrm rot="8102936">
              <a:off x="-35323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259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4945159" y="4026400"/>
            <a:ext cx="9189502" cy="852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451207" y="12021803"/>
            <a:ext cx="2595506" cy="9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9" name="Google Shape;142;p8"/>
          <p:cNvSpPr/>
          <p:nvPr/>
        </p:nvSpPr>
        <p:spPr>
          <a:xfrm>
            <a:off x="3556120" y="1450649"/>
            <a:ext cx="17272201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0" name="Google Shape;143;p8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1" name="Google Shape;144;p8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Google Shape;145;p8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146;p8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4" name="Google Shape;147;p8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277" name="Google Shape;148;p8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275" name="Google Shape;149;p8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276" name="Google Shape;150;p8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278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4945159" y="4026400"/>
            <a:ext cx="9189502" cy="852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451207" y="11996403"/>
            <a:ext cx="2595506" cy="9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88" name="Google Shape;62;p3"/>
          <p:cNvSpPr/>
          <p:nvPr/>
        </p:nvSpPr>
        <p:spPr>
          <a:xfrm>
            <a:off x="693269" y="1450599"/>
            <a:ext cx="22062723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9" name="Google Shape;63;p3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0" name="Google Shape;64;p3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" name="Google Shape;65;p3"/>
          <p:cNvSpPr/>
          <p:nvPr/>
        </p:nvSpPr>
        <p:spPr>
          <a:xfrm>
            <a:off x="669365" y="1450600"/>
            <a:ext cx="22110531" cy="1006362"/>
          </a:xfrm>
          <a:prstGeom prst="rect">
            <a:avLst/>
          </a:prstGeom>
          <a:solidFill>
            <a:srgbClr val="A64D79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2" name="Google Shape;66;p3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3" name="Google Shape;67;p3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4" name="Google Shape;68;p3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297" name="Google Shape;69;p3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295" name="Google Shape;70;p3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296" name="Google Shape;71;p3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grpSp>
        <p:nvGrpSpPr>
          <p:cNvPr id="303" name="تجميع"/>
          <p:cNvGrpSpPr/>
          <p:nvPr/>
        </p:nvGrpSpPr>
        <p:grpSpPr>
          <a:xfrm>
            <a:off x="20561431" y="1807680"/>
            <a:ext cx="1639530" cy="292201"/>
            <a:chOff x="0" y="0"/>
            <a:chExt cx="1639528" cy="292199"/>
          </a:xfrm>
        </p:grpSpPr>
        <p:sp>
          <p:nvSpPr>
            <p:cNvPr id="298" name="Google Shape;72;p3"/>
            <p:cNvSpPr/>
            <p:nvPr/>
          </p:nvSpPr>
          <p:spPr>
            <a:xfrm>
              <a:off x="691345" y="0"/>
              <a:ext cx="292201" cy="29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299" name="Google Shape;73;p3"/>
            <p:cNvSpPr/>
            <p:nvPr/>
          </p:nvSpPr>
          <p:spPr>
            <a:xfrm>
              <a:off x="0" y="236713"/>
              <a:ext cx="336001" cy="390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grpSp>
          <p:nvGrpSpPr>
            <p:cNvPr id="302" name="Google Shape;74;p3"/>
            <p:cNvGrpSpPr/>
            <p:nvPr/>
          </p:nvGrpSpPr>
          <p:grpSpPr>
            <a:xfrm>
              <a:off x="1374054" y="20525"/>
              <a:ext cx="265475" cy="265476"/>
              <a:chOff x="12" y="11"/>
              <a:chExt cx="265474" cy="265474"/>
            </a:xfrm>
          </p:grpSpPr>
          <p:sp>
            <p:nvSpPr>
              <p:cNvPr id="300" name="Google Shape;75;p3"/>
              <p:cNvSpPr/>
              <p:nvPr/>
            </p:nvSpPr>
            <p:spPr>
              <a:xfrm rot="2702937">
                <a:off x="-35300" y="113229"/>
                <a:ext cx="336145" cy="3904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01" name="Google Shape;76;p3"/>
              <p:cNvSpPr/>
              <p:nvPr/>
            </p:nvSpPr>
            <p:spPr>
              <a:xfrm rot="8102936">
                <a:off x="-35323" y="113229"/>
                <a:ext cx="336145" cy="3904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</p:grpSp>
      <p:pic>
        <p:nvPicPr>
          <p:cNvPr id="304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4945159" y="4026400"/>
            <a:ext cx="9189502" cy="852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451207" y="11996403"/>
            <a:ext cx="2595506" cy="9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14" name="Google Shape;94;p5"/>
          <p:cNvSpPr/>
          <p:nvPr/>
        </p:nvSpPr>
        <p:spPr>
          <a:xfrm>
            <a:off x="693269" y="1450599"/>
            <a:ext cx="17272201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5" name="Google Shape;95;p5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6" name="Google Shape;96;p5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7" name="Google Shape;97;p5"/>
          <p:cNvSpPr/>
          <p:nvPr/>
        </p:nvSpPr>
        <p:spPr>
          <a:xfrm>
            <a:off x="669365" y="1450600"/>
            <a:ext cx="17319602" cy="844201"/>
          </a:xfrm>
          <a:prstGeom prst="rect">
            <a:avLst/>
          </a:prstGeom>
          <a:solidFill>
            <a:srgbClr val="3D85C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8" name="Google Shape;98;p5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9" name="Google Shape;99;p5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0" name="Google Shape;100;p5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323" name="Google Shape;101;p5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321" name="Google Shape;102;p5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22" name="Google Shape;103;p5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sp>
        <p:nvSpPr>
          <p:cNvPr id="324" name="Google Shape;104;p5"/>
          <p:cNvSpPr/>
          <p:nvPr/>
        </p:nvSpPr>
        <p:spPr>
          <a:xfrm>
            <a:off x="16727969" y="1726592"/>
            <a:ext cx="292201" cy="2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5" name="Google Shape;105;p5"/>
          <p:cNvSpPr/>
          <p:nvPr/>
        </p:nvSpPr>
        <p:spPr>
          <a:xfrm>
            <a:off x="16036624" y="1963305"/>
            <a:ext cx="336001" cy="39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328" name="Google Shape;106;p5"/>
          <p:cNvGrpSpPr/>
          <p:nvPr/>
        </p:nvGrpSpPr>
        <p:grpSpPr>
          <a:xfrm>
            <a:off x="17410678" y="1747117"/>
            <a:ext cx="265475" cy="265476"/>
            <a:chOff x="12" y="11"/>
            <a:chExt cx="265474" cy="265474"/>
          </a:xfrm>
        </p:grpSpPr>
        <p:sp>
          <p:nvSpPr>
            <p:cNvPr id="326" name="Google Shape;107;p5"/>
            <p:cNvSpPr/>
            <p:nvPr/>
          </p:nvSpPr>
          <p:spPr>
            <a:xfrm rot="2702937">
              <a:off x="-35300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27" name="Google Shape;108;p5"/>
            <p:cNvSpPr/>
            <p:nvPr/>
          </p:nvSpPr>
          <p:spPr>
            <a:xfrm rot="8102936">
              <a:off x="-35323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329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4945159" y="4026400"/>
            <a:ext cx="9189502" cy="852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451207" y="11996403"/>
            <a:ext cx="2595506" cy="9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نص العنوان"/>
          <p:cNvSpPr txBox="1"/>
          <p:nvPr>
            <p:ph type="title"/>
          </p:nvPr>
        </p:nvSpPr>
        <p:spPr>
          <a:xfrm>
            <a:off x="1918999" y="1186733"/>
            <a:ext cx="13717601" cy="1527201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2438400">
              <a:defRPr b="1" sz="9600">
                <a:solidFill>
                  <a:srgbClr val="0C004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9289568" y="6011141"/>
            <a:ext cx="5804801" cy="15272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880533" indent="-753533" algn="ctr" defTabSz="2438400">
              <a:defRPr sz="4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80533" indent="-296333" algn="ctr" defTabSz="2438400">
              <a:defRPr sz="4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880533" indent="160866" algn="ctr" defTabSz="2438400">
              <a:defRPr sz="4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880533" indent="618066" algn="ctr" defTabSz="2438400">
              <a:defRPr sz="4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880533" indent="1075266" algn="ctr" defTabSz="2438400">
              <a:defRPr sz="4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0" name="IMG_1539.png" descr="IMG_1539.png"/>
          <p:cNvPicPr>
            <a:picLocks noChangeAspect="1"/>
          </p:cNvPicPr>
          <p:nvPr/>
        </p:nvPicPr>
        <p:blipFill>
          <a:blip r:embed="rId2">
            <a:alphaModFix amt="6887"/>
            <a:extLst/>
          </a:blip>
          <a:srcRect l="15291" t="20624" r="15291" b="15233"/>
          <a:stretch>
            <a:fillRect/>
          </a:stretch>
        </p:blipFill>
        <p:spPr>
          <a:xfrm>
            <a:off x="5209108" y="1950333"/>
            <a:ext cx="11897999" cy="1103513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Google Shape;180;p10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42" name="Google Shape;181;p10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182;p10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4" name="Google Shape;183;p10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45" name="Google Shape;184;p10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348" name="Google Shape;185;p10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346" name="Google Shape;186;p10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47" name="Google Shape;187;p10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349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9727" y="12317042"/>
            <a:ext cx="2595507" cy="99275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58" name="Google Shape;110;p6"/>
          <p:cNvSpPr/>
          <p:nvPr/>
        </p:nvSpPr>
        <p:spPr>
          <a:xfrm>
            <a:off x="693269" y="1450599"/>
            <a:ext cx="17272201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9" name="Google Shape;111;p6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60" name="Google Shape;112;p6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1" name="Google Shape;113;p6"/>
          <p:cNvSpPr/>
          <p:nvPr/>
        </p:nvSpPr>
        <p:spPr>
          <a:xfrm>
            <a:off x="669365" y="1450600"/>
            <a:ext cx="17319602" cy="844201"/>
          </a:xfrm>
          <a:prstGeom prst="rect">
            <a:avLst/>
          </a:prstGeom>
          <a:solidFill>
            <a:srgbClr val="6AA84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62" name="Google Shape;114;p6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3" name="Google Shape;115;p6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64" name="Google Shape;116;p6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367" name="Google Shape;117;p6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365" name="Google Shape;118;p6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66" name="Google Shape;119;p6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sp>
        <p:nvSpPr>
          <p:cNvPr id="368" name="Google Shape;120;p6"/>
          <p:cNvSpPr/>
          <p:nvPr/>
        </p:nvSpPr>
        <p:spPr>
          <a:xfrm>
            <a:off x="16727969" y="1726592"/>
            <a:ext cx="292201" cy="2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69" name="Google Shape;121;p6"/>
          <p:cNvSpPr/>
          <p:nvPr/>
        </p:nvSpPr>
        <p:spPr>
          <a:xfrm>
            <a:off x="16036624" y="1963305"/>
            <a:ext cx="336001" cy="39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372" name="Google Shape;122;p6"/>
          <p:cNvGrpSpPr/>
          <p:nvPr/>
        </p:nvGrpSpPr>
        <p:grpSpPr>
          <a:xfrm>
            <a:off x="17410678" y="1747117"/>
            <a:ext cx="265475" cy="265476"/>
            <a:chOff x="12" y="11"/>
            <a:chExt cx="265474" cy="265474"/>
          </a:xfrm>
        </p:grpSpPr>
        <p:sp>
          <p:nvSpPr>
            <p:cNvPr id="370" name="Google Shape;123;p6"/>
            <p:cNvSpPr/>
            <p:nvPr/>
          </p:nvSpPr>
          <p:spPr>
            <a:xfrm rot="2702937">
              <a:off x="-35300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371" name="Google Shape;124;p6"/>
            <p:cNvSpPr/>
            <p:nvPr/>
          </p:nvSpPr>
          <p:spPr>
            <a:xfrm rot="8102936">
              <a:off x="-35323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373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4945159" y="4026400"/>
            <a:ext cx="9189502" cy="852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451207" y="11996403"/>
            <a:ext cx="2595506" cy="9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;p1"/>
          <p:cNvSpPr txBox="1"/>
          <p:nvPr/>
        </p:nvSpPr>
        <p:spPr>
          <a:xfrm rot="5400000">
            <a:off x="-1599851" y="1210499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" name="Google Shape;126;p7"/>
          <p:cNvSpPr/>
          <p:nvPr/>
        </p:nvSpPr>
        <p:spPr>
          <a:xfrm>
            <a:off x="693269" y="1450599"/>
            <a:ext cx="17272201" cy="11805002"/>
          </a:xfrm>
          <a:prstGeom prst="rect">
            <a:avLst/>
          </a:prstGeom>
          <a:solidFill>
            <a:srgbClr val="F3F3F3"/>
          </a:solidFill>
          <a:ln w="25400">
            <a:miter lim="400000"/>
          </a:ln>
          <a:effectLst>
            <a:outerShdw sx="100000" sy="100000" kx="0" ky="0" algn="b" rotWithShape="0" blurRad="127000" dist="38100" dir="540000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4" name="Google Shape;127;p7"/>
          <p:cNvSpPr/>
          <p:nvPr/>
        </p:nvSpPr>
        <p:spPr>
          <a:xfrm>
            <a:off x="0" y="-1"/>
            <a:ext cx="24384000" cy="1027800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5" name="Google Shape;128;p7"/>
          <p:cNvSpPr/>
          <p:nvPr/>
        </p:nvSpPr>
        <p:spPr>
          <a:xfrm>
            <a:off x="1093602" y="191308"/>
            <a:ext cx="516513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9;p7"/>
          <p:cNvSpPr/>
          <p:nvPr/>
        </p:nvSpPr>
        <p:spPr>
          <a:xfrm>
            <a:off x="669365" y="1450600"/>
            <a:ext cx="17319602" cy="844201"/>
          </a:xfrm>
          <a:prstGeom prst="rect">
            <a:avLst/>
          </a:prstGeom>
          <a:solidFill>
            <a:srgbClr val="F1C23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7" name="Google Shape;130;p7"/>
          <p:cNvSpPr/>
          <p:nvPr/>
        </p:nvSpPr>
        <p:spPr>
          <a:xfrm flipH="1">
            <a:off x="263215" y="191308"/>
            <a:ext cx="516514" cy="66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31;p7"/>
          <p:cNvSpPr/>
          <p:nvPr/>
        </p:nvSpPr>
        <p:spPr>
          <a:xfrm>
            <a:off x="22256866" y="239901"/>
            <a:ext cx="489601" cy="4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9" name="Google Shape;132;p7"/>
          <p:cNvSpPr/>
          <p:nvPr/>
        </p:nvSpPr>
        <p:spPr>
          <a:xfrm>
            <a:off x="21100096" y="628768"/>
            <a:ext cx="562201" cy="642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12" name="Google Shape;133;p7"/>
          <p:cNvGrpSpPr/>
          <p:nvPr/>
        </p:nvGrpSpPr>
        <p:grpSpPr>
          <a:xfrm>
            <a:off x="23399622" y="270216"/>
            <a:ext cx="443363" cy="442760"/>
            <a:chOff x="0" y="0"/>
            <a:chExt cx="443361" cy="442759"/>
          </a:xfrm>
        </p:grpSpPr>
        <p:sp>
          <p:nvSpPr>
            <p:cNvPr id="10" name="Google Shape;134;p7"/>
            <p:cNvSpPr/>
            <p:nvPr/>
          </p:nvSpPr>
          <p:spPr>
            <a:xfrm rot="2702937">
              <a:off x="-54411" y="188718"/>
              <a:ext cx="552260" cy="653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11" name="Google Shape;135;p7"/>
            <p:cNvSpPr/>
            <p:nvPr/>
          </p:nvSpPr>
          <p:spPr>
            <a:xfrm rot="8102936">
              <a:off x="-59541" y="189310"/>
              <a:ext cx="562444" cy="641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sp>
        <p:nvSpPr>
          <p:cNvPr id="13" name="Google Shape;136;p7"/>
          <p:cNvSpPr/>
          <p:nvPr/>
        </p:nvSpPr>
        <p:spPr>
          <a:xfrm>
            <a:off x="16727969" y="1726592"/>
            <a:ext cx="292201" cy="2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14" name="Google Shape;137;p7"/>
          <p:cNvSpPr/>
          <p:nvPr/>
        </p:nvSpPr>
        <p:spPr>
          <a:xfrm>
            <a:off x="16036624" y="1963305"/>
            <a:ext cx="336001" cy="39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17" name="Google Shape;138;p7"/>
          <p:cNvGrpSpPr/>
          <p:nvPr/>
        </p:nvGrpSpPr>
        <p:grpSpPr>
          <a:xfrm>
            <a:off x="17410678" y="1747117"/>
            <a:ext cx="265475" cy="265476"/>
            <a:chOff x="12" y="11"/>
            <a:chExt cx="265474" cy="265474"/>
          </a:xfrm>
        </p:grpSpPr>
        <p:sp>
          <p:nvSpPr>
            <p:cNvPr id="15" name="Google Shape;139;p7"/>
            <p:cNvSpPr/>
            <p:nvPr/>
          </p:nvSpPr>
          <p:spPr>
            <a:xfrm rot="2702937">
              <a:off x="-35300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16" name="Google Shape;140;p7"/>
            <p:cNvSpPr/>
            <p:nvPr/>
          </p:nvSpPr>
          <p:spPr>
            <a:xfrm rot="8102936">
              <a:off x="-35323" y="113229"/>
              <a:ext cx="336145" cy="39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18" name="IMG_1539.png" descr="IMG_1539.png"/>
          <p:cNvPicPr>
            <a:picLocks noChangeAspect="1"/>
          </p:cNvPicPr>
          <p:nvPr/>
        </p:nvPicPr>
        <p:blipFill>
          <a:blip r:embed="rId2">
            <a:alphaModFix amt="18622"/>
            <a:extLst/>
          </a:blip>
          <a:srcRect l="15291" t="20624" r="15291" b="15233"/>
          <a:stretch>
            <a:fillRect/>
          </a:stretch>
        </p:blipFill>
        <p:spPr>
          <a:xfrm>
            <a:off x="1093602" y="2754195"/>
            <a:ext cx="3361854" cy="311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5080590" y="12146959"/>
            <a:ext cx="2595507" cy="99275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نص العنوان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 defTabSz="1828800">
              <a:defRPr sz="26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xmlns:p14="http://schemas.microsoft.com/office/powerpoint/2010/main" spd="med" advClick="1"/>
  <p:txStyles>
    <p:titleStyle>
      <a:lvl1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8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3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9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1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8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20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1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2.png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22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3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2.png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24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28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5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30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7.xml"/><Relationship Id="rId8" Type="http://schemas.openxmlformats.org/officeDocument/2006/relationships/slide" Target="slide29.xml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27.png"/><Relationship Id="rId13" Type="http://schemas.openxmlformats.org/officeDocument/2006/relationships/hyperlink" Target="https://drive.google.com/file/d/1teeVzZABU4N8C6yCD1sZLE-ylq5p-kY2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ry3175730fv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6.xml"/><Relationship Id="rId11" Type="http://schemas.openxmlformats.org/officeDocument/2006/relationships/slide" Target="slide26.xml"/><Relationship Id="rId12" Type="http://schemas.openxmlformats.org/officeDocument/2006/relationships/slide" Target="slide2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8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9.png"/><Relationship Id="rId10" Type="http://schemas.openxmlformats.org/officeDocument/2006/relationships/image" Target="../media/image9.jpe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0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1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image" Target="../media/image13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4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image" Target="../media/image15.png"/><Relationship Id="rId10" Type="http://schemas.openxmlformats.org/officeDocument/2006/relationships/hyperlink" Target="https://drive.google.com/file/d/1teeVzZABU4N8C6yCD1sZLE-ylq5p-kY2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6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I1QlbFTp4c?playlist=NI1QlbFTp4c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7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الفصل الثاني: الإحصاء و التمثيلات البيان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الثاني: الإحصاء و التمثيلات البيانية</a:t>
            </a:r>
          </a:p>
        </p:txBody>
      </p:sp>
      <p:sp>
        <p:nvSpPr>
          <p:cNvPr id="422" name="Google Shape;296;p23"/>
          <p:cNvSpPr txBox="1"/>
          <p:nvPr/>
        </p:nvSpPr>
        <p:spPr>
          <a:xfrm rot="21221180">
            <a:off x="173322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٧٥</a:t>
            </a:r>
          </a:p>
        </p:txBody>
      </p:sp>
      <p:sp>
        <p:nvSpPr>
          <p:cNvPr id="423" name="٢-٥  الوسيط والمنوال والمدى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٢-٥</a:t>
            </a:r>
            <a:r>
              <a:t> </a:t>
            </a:r>
            <a:r>
              <a:rPr>
                <a:solidFill>
                  <a:srgbClr val="4D372F"/>
                </a:solidFill>
              </a:rPr>
              <a:t> الوسيط والمنوال والمدى </a:t>
            </a:r>
          </a:p>
        </p:txBody>
      </p:sp>
      <p:grpSp>
        <p:nvGrpSpPr>
          <p:cNvPr id="480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24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6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481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84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48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83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485" name="الإحصاء و التمثيلات البيان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67711">
                <a:lnSpc>
                  <a:spcPct val="90000"/>
                </a:lnSpc>
                <a:spcBef>
                  <a:spcPts val="2400"/>
                </a:spcBef>
                <a:defRPr sz="37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الإحصاء و التمثيلات البيانية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2"/>
      <p:bldP build="whole" bldLvl="1" animBg="1" rev="0" advAuto="0" spid="4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3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689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02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697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01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698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03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2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2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7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2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2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73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731" name="إيجاد المدى"/>
          <p:cNvSpPr txBox="1"/>
          <p:nvPr/>
        </p:nvSpPr>
        <p:spPr>
          <a:xfrm>
            <a:off x="17743099" y="1909738"/>
            <a:ext cx="3904098" cy="96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إيجاد المدى </a:t>
            </a:r>
          </a:p>
        </p:txBody>
      </p:sp>
      <p:pic>
        <p:nvPicPr>
          <p:cNvPr id="1732" name="IMG_2151.png" descr="IMG_215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148049" y="5014225"/>
            <a:ext cx="4008197" cy="40770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733" name="IMG_4488.png" descr="IMG_4488.png"/>
          <p:cNvPicPr>
            <a:picLocks noChangeAspect="1"/>
          </p:cNvPicPr>
          <p:nvPr/>
        </p:nvPicPr>
        <p:blipFill>
          <a:blip r:embed="rId10">
            <a:extLst/>
          </a:blip>
          <a:srcRect l="5519" t="12328" r="1717" b="46205"/>
          <a:stretch>
            <a:fillRect/>
          </a:stretch>
        </p:blipFill>
        <p:spPr>
          <a:xfrm>
            <a:off x="2406299" y="3558134"/>
            <a:ext cx="19240768" cy="4811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75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3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3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3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4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3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4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4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1" grpId="1"/>
      <p:bldP build="whole" bldLvl="1" animBg="1" rev="0" advAuto="0" spid="173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5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5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5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6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2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2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3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3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40" name="IMG_4488.png" descr="IMG_4488.png"/>
          <p:cNvPicPr>
            <a:picLocks noChangeAspect="1"/>
          </p:cNvPicPr>
          <p:nvPr/>
        </p:nvPicPr>
        <p:blipFill>
          <a:blip r:embed="rId10">
            <a:extLst/>
          </a:blip>
          <a:srcRect l="4946" t="67779" r="6774" b="0"/>
          <a:stretch>
            <a:fillRect/>
          </a:stretch>
        </p:blipFill>
        <p:spPr>
          <a:xfrm>
            <a:off x="3581483" y="2154118"/>
            <a:ext cx="19525731" cy="3987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85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4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4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4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4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5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4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4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5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6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2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2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3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3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4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41" name="IMG_4505.png" descr="IMG_4505.png"/>
          <p:cNvPicPr>
            <a:picLocks noChangeAspect="1"/>
          </p:cNvPicPr>
          <p:nvPr/>
        </p:nvPicPr>
        <p:blipFill>
          <a:blip r:embed="rId9">
            <a:extLst/>
          </a:blip>
          <a:srcRect l="1469" t="2854" r="1469" b="2854"/>
          <a:stretch>
            <a:fillRect/>
          </a:stretch>
        </p:blipFill>
        <p:spPr>
          <a:xfrm>
            <a:off x="3288934" y="2154118"/>
            <a:ext cx="18776832" cy="9797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95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4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4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4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4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5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4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4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5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962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75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970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74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971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2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3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76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99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9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00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03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2001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2004" name="IMG_4490.png" descr="IMG_4490.png"/>
          <p:cNvPicPr>
            <a:picLocks noChangeAspect="1"/>
          </p:cNvPicPr>
          <p:nvPr/>
        </p:nvPicPr>
        <p:blipFill>
          <a:blip r:embed="rId9">
            <a:extLst/>
          </a:blip>
          <a:srcRect l="10937" t="0" r="0" b="28746"/>
          <a:stretch>
            <a:fillRect/>
          </a:stretch>
        </p:blipFill>
        <p:spPr>
          <a:xfrm>
            <a:off x="4088328" y="2524121"/>
            <a:ext cx="18588365" cy="94951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02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0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0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2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0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02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3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2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2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3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0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11" name="IMG_4492.png" descr="IMG_4492.png"/>
          <p:cNvPicPr>
            <a:picLocks noChangeAspect="1"/>
          </p:cNvPicPr>
          <p:nvPr/>
        </p:nvPicPr>
        <p:blipFill>
          <a:blip r:embed="rId10">
            <a:extLst/>
          </a:blip>
          <a:srcRect l="10472" t="0" r="0" b="0"/>
          <a:stretch>
            <a:fillRect/>
          </a:stretch>
        </p:blipFill>
        <p:spPr>
          <a:xfrm>
            <a:off x="4505611" y="2345426"/>
            <a:ext cx="18601529" cy="3379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1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3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6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1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0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1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12" name="IMG_4506.png" descr="IMG_450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24487" y="1645915"/>
            <a:ext cx="17408244" cy="11282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22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1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1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2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1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2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7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3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3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3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3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3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3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3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1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1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19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29737" t="1321" r="2511" b="89005"/>
          <a:stretch>
            <a:fillRect/>
          </a:stretch>
        </p:blipFill>
        <p:spPr>
          <a:xfrm>
            <a:off x="7451325" y="2130074"/>
            <a:ext cx="14593882" cy="123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0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19412" t="13023" r="2363" b="77868"/>
          <a:stretch>
            <a:fillRect/>
          </a:stretch>
        </p:blipFill>
        <p:spPr>
          <a:xfrm>
            <a:off x="3703266" y="3391220"/>
            <a:ext cx="19261841" cy="1326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33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2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2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2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2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3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2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3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3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4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1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1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21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29737" t="1321" r="2511" b="89005"/>
          <a:stretch>
            <a:fillRect/>
          </a:stretch>
        </p:blipFill>
        <p:spPr>
          <a:xfrm>
            <a:off x="7451325" y="2130074"/>
            <a:ext cx="14593882" cy="123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2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19412" t="13023" r="2363" b="77868"/>
          <a:stretch>
            <a:fillRect/>
          </a:stretch>
        </p:blipFill>
        <p:spPr>
          <a:xfrm>
            <a:off x="3703266" y="3391220"/>
            <a:ext cx="19261841" cy="1326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0073" y="5954936"/>
            <a:ext cx="15278631" cy="4484489"/>
          </a:xfrm>
          <a:prstGeom prst="rect">
            <a:avLst/>
          </a:prstGeom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</p:pic>
      <p:pic>
        <p:nvPicPr>
          <p:cNvPr id="2424" name="IMG_2158.png" descr="IMG_2158.png"/>
          <p:cNvPicPr>
            <a:picLocks noChangeAspect="1"/>
          </p:cNvPicPr>
          <p:nvPr/>
        </p:nvPicPr>
        <p:blipFill>
          <a:blip r:embed="rId11">
            <a:extLst/>
          </a:blip>
          <a:srcRect l="30519" t="6044" r="10620" b="65482"/>
          <a:stretch>
            <a:fillRect/>
          </a:stretch>
        </p:blipFill>
        <p:spPr>
          <a:xfrm>
            <a:off x="5504259" y="6385937"/>
            <a:ext cx="13579892" cy="3466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44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2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2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2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2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4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2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3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4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4" grpId="2"/>
      <p:bldP build="whole" bldLvl="1" animBg="1" rev="0" advAuto="0" spid="24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4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4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5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4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4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5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2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2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3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31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29737" t="1321" r="2511" b="89005"/>
          <a:stretch>
            <a:fillRect/>
          </a:stretch>
        </p:blipFill>
        <p:spPr>
          <a:xfrm>
            <a:off x="7451325" y="2130074"/>
            <a:ext cx="14593882" cy="123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2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13895" t="24580" r="2363" b="66311"/>
          <a:stretch>
            <a:fillRect/>
          </a:stretch>
        </p:blipFill>
        <p:spPr>
          <a:xfrm>
            <a:off x="2344806" y="3391220"/>
            <a:ext cx="20620301" cy="1326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54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3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3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3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3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4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3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4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5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5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1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2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3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2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33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29737" t="1321" r="2511" b="89005"/>
          <a:stretch>
            <a:fillRect/>
          </a:stretch>
        </p:blipFill>
        <p:spPr>
          <a:xfrm>
            <a:off x="7451325" y="2130074"/>
            <a:ext cx="14593882" cy="123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4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13895" t="24580" r="2363" b="66311"/>
          <a:stretch>
            <a:fillRect/>
          </a:stretch>
        </p:blipFill>
        <p:spPr>
          <a:xfrm>
            <a:off x="2344806" y="3391220"/>
            <a:ext cx="20620301" cy="1326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446527" y="5747973"/>
            <a:ext cx="17490946" cy="5345488"/>
          </a:xfrm>
          <a:prstGeom prst="rect">
            <a:avLst/>
          </a:prstGeom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</p:pic>
      <p:pic>
        <p:nvPicPr>
          <p:cNvPr id="2636" name="IMG_4498.png" descr="IMG_4498.png"/>
          <p:cNvPicPr>
            <a:picLocks noChangeAspect="1"/>
          </p:cNvPicPr>
          <p:nvPr/>
        </p:nvPicPr>
        <p:blipFill>
          <a:blip r:embed="rId11">
            <a:extLst/>
          </a:blip>
          <a:srcRect l="0" t="3560" r="1715" b="3560"/>
          <a:stretch>
            <a:fillRect/>
          </a:stretch>
        </p:blipFill>
        <p:spPr>
          <a:xfrm>
            <a:off x="3262152" y="5954678"/>
            <a:ext cx="17422186" cy="5048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6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4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5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5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488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01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497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491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492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493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494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95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96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498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499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00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02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02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0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72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72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0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0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0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0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71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0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1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7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7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72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5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5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6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66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4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43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8281" t="34570" r="2460" b="56652"/>
          <a:stretch>
            <a:fillRect/>
          </a:stretch>
        </p:blipFill>
        <p:spPr>
          <a:xfrm>
            <a:off x="2374132" y="2193848"/>
            <a:ext cx="20590932" cy="119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53593" t="44553" r="2032" b="21202"/>
          <a:stretch>
            <a:fillRect/>
          </a:stretch>
        </p:blipFill>
        <p:spPr>
          <a:xfrm>
            <a:off x="11290189" y="3691270"/>
            <a:ext cx="11817084" cy="5393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76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4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4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4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4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6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4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5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6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4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4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45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53593" t="44553" r="2032" b="21202"/>
          <a:stretch>
            <a:fillRect/>
          </a:stretch>
        </p:blipFill>
        <p:spPr>
          <a:xfrm>
            <a:off x="14607346" y="2432681"/>
            <a:ext cx="8740464" cy="398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6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1913" t="16298" r="32849" b="76637"/>
          <a:stretch>
            <a:fillRect/>
          </a:stretch>
        </p:blipFill>
        <p:spPr>
          <a:xfrm>
            <a:off x="3921323" y="8105527"/>
            <a:ext cx="16541242" cy="1251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7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50000" t="22384" r="33219" b="73047"/>
          <a:stretch>
            <a:fillRect/>
          </a:stretch>
        </p:blipFill>
        <p:spPr>
          <a:xfrm>
            <a:off x="18376447" y="6858000"/>
            <a:ext cx="3430095" cy="652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4" name="تجميع"/>
          <p:cNvGrpSpPr/>
          <p:nvPr/>
        </p:nvGrpSpPr>
        <p:grpSpPr>
          <a:xfrm>
            <a:off x="3293089" y="6283164"/>
            <a:ext cx="15345746" cy="2015205"/>
            <a:chOff x="0" y="0"/>
            <a:chExt cx="15345745" cy="2015203"/>
          </a:xfrm>
        </p:grpSpPr>
        <p:grpSp>
          <p:nvGrpSpPr>
            <p:cNvPr id="2852" name="تجميع"/>
            <p:cNvGrpSpPr/>
            <p:nvPr/>
          </p:nvGrpSpPr>
          <p:grpSpPr>
            <a:xfrm>
              <a:off x="1458903" y="0"/>
              <a:ext cx="13886843" cy="2015204"/>
              <a:chOff x="0" y="0"/>
              <a:chExt cx="13886842" cy="2015203"/>
            </a:xfrm>
          </p:grpSpPr>
          <p:grpSp>
            <p:nvGrpSpPr>
              <p:cNvPr id="2850" name="تجميع"/>
              <p:cNvGrpSpPr/>
              <p:nvPr/>
            </p:nvGrpSpPr>
            <p:grpSpPr>
              <a:xfrm>
                <a:off x="0" y="0"/>
                <a:ext cx="13886843" cy="2015204"/>
                <a:chOff x="0" y="0"/>
                <a:chExt cx="13886842" cy="2015204"/>
              </a:xfrm>
            </p:grpSpPr>
            <p:sp>
              <p:nvSpPr>
                <p:cNvPr id="2848" name="١٤"/>
                <p:cNvSpPr txBox="1"/>
                <p:nvPr/>
              </p:nvSpPr>
              <p:spPr>
                <a:xfrm>
                  <a:off x="6386335" y="859206"/>
                  <a:ext cx="1742231" cy="115599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4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١٤</a:t>
                  </a:r>
                </a:p>
              </p:txBody>
            </p:sp>
            <p:sp>
              <p:nvSpPr>
                <p:cNvPr id="2849" name="١١+١٢+١٢+١٢+١٢+١٥+١٥+١٦+١٦+١٨+١٩+١٩+٢٢+٢٥"/>
                <p:cNvSpPr txBox="1"/>
                <p:nvPr/>
              </p:nvSpPr>
              <p:spPr>
                <a:xfrm>
                  <a:off x="0" y="0"/>
                  <a:ext cx="13886843" cy="72022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4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١١+١٢+١٢+١٢+١٢+١٥+١٥+١٦+١٦+١٨+١٩+١٩+٢٢+٢٥</a:t>
                  </a:r>
                </a:p>
              </p:txBody>
            </p:sp>
          </p:grpSp>
          <p:sp>
            <p:nvSpPr>
              <p:cNvPr id="2851" name="خط"/>
              <p:cNvSpPr/>
              <p:nvPr/>
            </p:nvSpPr>
            <p:spPr>
              <a:xfrm>
                <a:off x="455931" y="1017165"/>
                <a:ext cx="13025137" cy="1"/>
              </a:xfrm>
              <a:prstGeom prst="line">
                <a:avLst/>
              </a:prstGeom>
              <a:noFill/>
              <a:ln w="508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</p:grpSp>
        <p:pic>
          <p:nvPicPr>
            <p:cNvPr id="2853" name="IMG_2159.png" descr="IMG_215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913" t="27588" r="89407" b="65876"/>
            <a:stretch>
              <a:fillRect/>
            </a:stretch>
          </p:blipFill>
          <p:spPr>
            <a:xfrm>
              <a:off x="0" y="511559"/>
              <a:ext cx="1823978" cy="959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2" name="تجميع"/>
          <p:cNvGrpSpPr/>
          <p:nvPr/>
        </p:nvGrpSpPr>
        <p:grpSpPr>
          <a:xfrm>
            <a:off x="11003013" y="9356477"/>
            <a:ext cx="7208669" cy="1886637"/>
            <a:chOff x="0" y="0"/>
            <a:chExt cx="7208667" cy="1886635"/>
          </a:xfrm>
        </p:grpSpPr>
        <p:grpSp>
          <p:nvGrpSpPr>
            <p:cNvPr id="2859" name="تجميع"/>
            <p:cNvGrpSpPr/>
            <p:nvPr/>
          </p:nvGrpSpPr>
          <p:grpSpPr>
            <a:xfrm>
              <a:off x="2696209" y="0"/>
              <a:ext cx="2650232" cy="1886636"/>
              <a:chOff x="0" y="0"/>
              <a:chExt cx="2650231" cy="1886635"/>
            </a:xfrm>
          </p:grpSpPr>
          <p:grpSp>
            <p:nvGrpSpPr>
              <p:cNvPr id="2857" name="تجميع"/>
              <p:cNvGrpSpPr/>
              <p:nvPr/>
            </p:nvGrpSpPr>
            <p:grpSpPr>
              <a:xfrm>
                <a:off x="0" y="0"/>
                <a:ext cx="2650232" cy="1886636"/>
                <a:chOff x="0" y="0"/>
                <a:chExt cx="2650231" cy="1886635"/>
              </a:xfrm>
            </p:grpSpPr>
            <p:sp>
              <p:nvSpPr>
                <p:cNvPr id="2855" name="٢"/>
                <p:cNvSpPr txBox="1"/>
                <p:nvPr/>
              </p:nvSpPr>
              <p:spPr>
                <a:xfrm>
                  <a:off x="527016" y="1020523"/>
                  <a:ext cx="1580483" cy="86611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42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2856" name="١٥+١٦"/>
                <p:cNvSpPr txBox="1"/>
                <p:nvPr/>
              </p:nvSpPr>
              <p:spPr>
                <a:xfrm>
                  <a:off x="0" y="0"/>
                  <a:ext cx="2650232" cy="126636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42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١٥+١٦</a:t>
                  </a:r>
                </a:p>
              </p:txBody>
            </p:sp>
          </p:grpSp>
          <p:sp>
            <p:nvSpPr>
              <p:cNvPr id="2858" name="خط"/>
              <p:cNvSpPr/>
              <p:nvPr/>
            </p:nvSpPr>
            <p:spPr>
              <a:xfrm>
                <a:off x="328357" y="1041047"/>
                <a:ext cx="1958764" cy="1"/>
              </a:xfrm>
              <a:prstGeom prst="line">
                <a:avLst/>
              </a:prstGeom>
              <a:noFill/>
              <a:ln w="508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</p:grpSp>
        <p:pic>
          <p:nvPicPr>
            <p:cNvPr id="2860" name="IMG_2159.png" descr="IMG_215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8533" t="34909" r="33403" b="57938"/>
            <a:stretch>
              <a:fillRect/>
            </a:stretch>
          </p:blipFill>
          <p:spPr>
            <a:xfrm>
              <a:off x="4952242" y="237083"/>
              <a:ext cx="2256426" cy="1398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1" name="IMG_2159.png" descr="IMG_215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167" t="35262" r="50912" b="57232"/>
            <a:stretch>
              <a:fillRect/>
            </a:stretch>
          </p:blipFill>
          <p:spPr>
            <a:xfrm>
              <a:off x="0" y="410672"/>
              <a:ext cx="2966220" cy="1304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63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20951" t="35262" r="63593" b="58555"/>
          <a:stretch>
            <a:fillRect/>
          </a:stretch>
        </p:blipFill>
        <p:spPr>
          <a:xfrm>
            <a:off x="13841352" y="11243113"/>
            <a:ext cx="4341262" cy="1212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4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39681" t="42583" r="32849" b="51675"/>
          <a:stretch>
            <a:fillRect/>
          </a:stretch>
        </p:blipFill>
        <p:spPr>
          <a:xfrm>
            <a:off x="6759515" y="11508187"/>
            <a:ext cx="7081735" cy="10338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88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6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6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6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6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8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6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7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7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7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7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8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2" grpId="4"/>
      <p:bldP build="whole" bldLvl="1" animBg="1" rev="0" advAuto="0" spid="2864" grpId="6"/>
      <p:bldP build="whole" bldLvl="1" animBg="1" rev="0" advAuto="0" spid="2863" grpId="5"/>
      <p:bldP build="whole" bldLvl="1" animBg="1" rev="0" advAuto="0" spid="2847" grpId="2"/>
      <p:bldP build="whole" bldLvl="1" animBg="1" rev="0" advAuto="0" spid="2846" grpId="1"/>
      <p:bldP build="whole" bldLvl="1" animBg="1" rev="0" advAuto="0" spid="2854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88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8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9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88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8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9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5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5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6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6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7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71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8281" t="34570" r="2460" b="56652"/>
          <a:stretch>
            <a:fillRect/>
          </a:stretch>
        </p:blipFill>
        <p:spPr>
          <a:xfrm>
            <a:off x="2374132" y="2193848"/>
            <a:ext cx="20590932" cy="119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2" name="IMG_4495.png" descr="IMG_4495.png"/>
          <p:cNvPicPr>
            <a:picLocks noChangeAspect="1"/>
          </p:cNvPicPr>
          <p:nvPr/>
        </p:nvPicPr>
        <p:blipFill>
          <a:blip r:embed="rId10">
            <a:extLst/>
          </a:blip>
          <a:srcRect l="5471" t="43714" r="50000" b="2042"/>
          <a:stretch>
            <a:fillRect/>
          </a:stretch>
        </p:blipFill>
        <p:spPr>
          <a:xfrm>
            <a:off x="13237153" y="3430950"/>
            <a:ext cx="9560906" cy="6887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98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7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7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7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7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8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7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8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8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8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8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9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9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2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5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6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7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6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7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73" name="IMG_4495.png" descr="IMG_4495.png"/>
          <p:cNvPicPr>
            <a:picLocks noChangeAspect="1"/>
          </p:cNvPicPr>
          <p:nvPr/>
        </p:nvPicPr>
        <p:blipFill>
          <a:blip r:embed="rId9">
            <a:extLst/>
          </a:blip>
          <a:srcRect l="5471" t="43714" r="50000" b="2042"/>
          <a:stretch>
            <a:fillRect/>
          </a:stretch>
        </p:blipFill>
        <p:spPr>
          <a:xfrm>
            <a:off x="16197397" y="2469209"/>
            <a:ext cx="7394098" cy="532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28071" t="75291" r="35157" b="17868"/>
          <a:stretch>
            <a:fillRect/>
          </a:stretch>
        </p:blipFill>
        <p:spPr>
          <a:xfrm>
            <a:off x="5566366" y="5981503"/>
            <a:ext cx="9452424" cy="122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5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50691" t="81770" r="36840" b="11641"/>
          <a:stretch>
            <a:fillRect/>
          </a:stretch>
        </p:blipFill>
        <p:spPr>
          <a:xfrm>
            <a:off x="9322746" y="7303121"/>
            <a:ext cx="3205426" cy="11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6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33307" t="81986" r="51104" b="9368"/>
          <a:stretch>
            <a:fillRect/>
          </a:stretch>
        </p:blipFill>
        <p:spPr>
          <a:xfrm>
            <a:off x="8685667" y="9012568"/>
            <a:ext cx="3626256" cy="1404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7" name="IMG_2159.png" descr="IMG_2159.png"/>
          <p:cNvPicPr>
            <a:picLocks noChangeAspect="1"/>
          </p:cNvPicPr>
          <p:nvPr/>
        </p:nvPicPr>
        <p:blipFill>
          <a:blip r:embed="rId10">
            <a:extLst/>
          </a:blip>
          <a:srcRect l="8851" t="81986" r="67799" b="10637"/>
          <a:stretch>
            <a:fillRect/>
          </a:stretch>
        </p:blipFill>
        <p:spPr>
          <a:xfrm>
            <a:off x="6775059" y="10417505"/>
            <a:ext cx="6302018" cy="1390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5" name="تجميع"/>
          <p:cNvGrpSpPr/>
          <p:nvPr/>
        </p:nvGrpSpPr>
        <p:grpSpPr>
          <a:xfrm>
            <a:off x="3816365" y="3391220"/>
            <a:ext cx="12219368" cy="1980602"/>
            <a:chOff x="0" y="0"/>
            <a:chExt cx="12219367" cy="1980601"/>
          </a:xfrm>
        </p:grpSpPr>
        <p:pic>
          <p:nvPicPr>
            <p:cNvPr id="3078" name="IMG_2159.png" descr="IMG_215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4510" t="64085" r="35157" b="24125"/>
            <a:stretch>
              <a:fillRect/>
            </a:stretch>
          </p:blipFill>
          <p:spPr>
            <a:xfrm>
              <a:off x="7839268" y="0"/>
              <a:ext cx="4380100" cy="177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83" name="تجميع"/>
            <p:cNvGrpSpPr/>
            <p:nvPr/>
          </p:nvGrpSpPr>
          <p:grpSpPr>
            <a:xfrm>
              <a:off x="826226" y="0"/>
              <a:ext cx="7862320" cy="1980602"/>
              <a:chOff x="0" y="0"/>
              <a:chExt cx="7862318" cy="1980601"/>
            </a:xfrm>
          </p:grpSpPr>
          <p:grpSp>
            <p:nvGrpSpPr>
              <p:cNvPr id="3081" name="تجميع"/>
              <p:cNvGrpSpPr/>
              <p:nvPr/>
            </p:nvGrpSpPr>
            <p:grpSpPr>
              <a:xfrm>
                <a:off x="0" y="0"/>
                <a:ext cx="7862319" cy="1980602"/>
                <a:chOff x="0" y="0"/>
                <a:chExt cx="7862318" cy="1980601"/>
              </a:xfrm>
            </p:grpSpPr>
            <p:sp>
              <p:nvSpPr>
                <p:cNvPr id="3079" name="٥"/>
                <p:cNvSpPr txBox="1"/>
                <p:nvPr/>
              </p:nvSpPr>
              <p:spPr>
                <a:xfrm>
                  <a:off x="1704332" y="1071351"/>
                  <a:ext cx="4688744" cy="90925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5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3080" name="١٤+١٩+٢١+٢٦+٤٠"/>
                <p:cNvSpPr txBox="1"/>
                <p:nvPr/>
              </p:nvSpPr>
              <p:spPr>
                <a:xfrm>
                  <a:off x="0" y="0"/>
                  <a:ext cx="7862319" cy="132943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b="1" sz="5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١٤+١٩+٢١+٢٦+٤٠</a:t>
                  </a:r>
                </a:p>
              </p:txBody>
            </p:sp>
          </p:grpSp>
          <p:sp>
            <p:nvSpPr>
              <p:cNvPr id="3082" name="خط"/>
              <p:cNvSpPr/>
              <p:nvPr/>
            </p:nvSpPr>
            <p:spPr>
              <a:xfrm>
                <a:off x="1103689" y="1092897"/>
                <a:ext cx="5698445" cy="1"/>
              </a:xfrm>
              <a:prstGeom prst="line">
                <a:avLst/>
              </a:prstGeom>
              <a:noFill/>
              <a:ln w="508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</p:grpSp>
        <p:pic>
          <p:nvPicPr>
            <p:cNvPr id="3084" name="IMG_2159.png" descr="IMG_215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807" t="66035" r="83929" b="26606"/>
            <a:stretch>
              <a:fillRect/>
            </a:stretch>
          </p:blipFill>
          <p:spPr>
            <a:xfrm>
              <a:off x="0" y="243892"/>
              <a:ext cx="1976078" cy="1229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10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8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8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8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8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0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9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9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0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0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4" grpId="1"/>
      <p:bldP build="whole" bldLvl="1" animBg="1" rev="0" advAuto="0" spid="3076" grpId="3"/>
      <p:bldP build="whole" bldLvl="1" animBg="1" rev="0" advAuto="0" spid="3077" grpId="4"/>
      <p:bldP build="whole" bldLvl="1" animBg="1" rev="0" advAuto="0" spid="3085" grpId="5"/>
      <p:bldP build="whole" bldLvl="1" animBg="1" rev="0" advAuto="0" spid="307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10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0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1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10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1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8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1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5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5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7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7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9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8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9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92" name="IMG_4496.png" descr="IMG_4496.png"/>
          <p:cNvPicPr>
            <a:picLocks noChangeAspect="1"/>
          </p:cNvPicPr>
          <p:nvPr/>
        </p:nvPicPr>
        <p:blipFill>
          <a:blip r:embed="rId10">
            <a:extLst/>
          </a:blip>
          <a:srcRect l="7953" t="26608" r="4013" b="13894"/>
          <a:stretch>
            <a:fillRect/>
          </a:stretch>
        </p:blipFill>
        <p:spPr>
          <a:xfrm>
            <a:off x="5532327" y="2150173"/>
            <a:ext cx="17574846" cy="8296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20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9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9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9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9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0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9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0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0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2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1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1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7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8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9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8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9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93" name="IMG_4496.png" descr="IMG_4496.png"/>
          <p:cNvPicPr>
            <a:picLocks noChangeAspect="1"/>
          </p:cNvPicPr>
          <p:nvPr/>
        </p:nvPicPr>
        <p:blipFill>
          <a:blip r:embed="rId9">
            <a:extLst/>
          </a:blip>
          <a:srcRect l="7953" t="26608" r="4013" b="13894"/>
          <a:stretch>
            <a:fillRect/>
          </a:stretch>
        </p:blipFill>
        <p:spPr>
          <a:xfrm>
            <a:off x="5532327" y="2150173"/>
            <a:ext cx="17574846" cy="829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48401" y="7146331"/>
            <a:ext cx="16485510" cy="1023425"/>
          </a:xfrm>
          <a:prstGeom prst="rect">
            <a:avLst/>
          </a:prstGeom>
        </p:spPr>
      </p:pic>
      <p:grpSp>
        <p:nvGrpSpPr>
          <p:cNvPr id="331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31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29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29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9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9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1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30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0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1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0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0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1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1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1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2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31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2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9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2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8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8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00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9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0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02" name="IMG_2133.png" descr="IMG_2133.png"/>
          <p:cNvPicPr>
            <a:picLocks noChangeAspect="1"/>
          </p:cNvPicPr>
          <p:nvPr/>
        </p:nvPicPr>
        <p:blipFill>
          <a:blip r:embed="rId10">
            <a:extLst/>
          </a:blip>
          <a:srcRect l="0" t="0" r="9332" b="74737"/>
          <a:stretch>
            <a:fillRect/>
          </a:stretch>
        </p:blipFill>
        <p:spPr>
          <a:xfrm>
            <a:off x="4237150" y="2019465"/>
            <a:ext cx="18386432" cy="3578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41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40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40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0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0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1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40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2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6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6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8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9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01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9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503" name="IMG_2133.png" descr="IMG_2133.png"/>
          <p:cNvPicPr>
            <a:picLocks noChangeAspect="1"/>
          </p:cNvPicPr>
          <p:nvPr/>
        </p:nvPicPr>
        <p:blipFill>
          <a:blip r:embed="rId9">
            <a:extLst/>
          </a:blip>
          <a:srcRect l="0" t="0" r="9332" b="74737"/>
          <a:stretch>
            <a:fillRect/>
          </a:stretch>
        </p:blipFill>
        <p:spPr>
          <a:xfrm>
            <a:off x="4237150" y="2019465"/>
            <a:ext cx="18386432" cy="357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57685" y="6235698"/>
            <a:ext cx="16106618" cy="5446349"/>
          </a:xfrm>
          <a:prstGeom prst="rect">
            <a:avLst/>
          </a:prstGeom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</p:pic>
      <p:pic>
        <p:nvPicPr>
          <p:cNvPr id="3505" name="IMG_2163.png" descr="IMG_2163.png"/>
          <p:cNvPicPr>
            <a:picLocks noChangeAspect="1"/>
          </p:cNvPicPr>
          <p:nvPr/>
        </p:nvPicPr>
        <p:blipFill>
          <a:blip r:embed="rId11">
            <a:extLst/>
          </a:blip>
          <a:srcRect l="44589" t="50000" r="7388" b="0"/>
          <a:stretch>
            <a:fillRect/>
          </a:stretch>
        </p:blipFill>
        <p:spPr>
          <a:xfrm>
            <a:off x="7352959" y="8928299"/>
            <a:ext cx="10014000" cy="2401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4" name="تجميع"/>
          <p:cNvGrpSpPr/>
          <p:nvPr/>
        </p:nvGrpSpPr>
        <p:grpSpPr>
          <a:xfrm>
            <a:off x="4077493" y="6511540"/>
            <a:ext cx="16601068" cy="2156714"/>
            <a:chOff x="0" y="-59655"/>
            <a:chExt cx="16601067" cy="2156712"/>
          </a:xfrm>
        </p:grpSpPr>
        <p:grpSp>
          <p:nvGrpSpPr>
            <p:cNvPr id="3512" name="تجميع"/>
            <p:cNvGrpSpPr/>
            <p:nvPr/>
          </p:nvGrpSpPr>
          <p:grpSpPr>
            <a:xfrm>
              <a:off x="2001185" y="-59656"/>
              <a:ext cx="14599883" cy="2156713"/>
              <a:chOff x="-107050" y="29828"/>
              <a:chExt cx="14599882" cy="2156712"/>
            </a:xfrm>
          </p:grpSpPr>
          <p:pic>
            <p:nvPicPr>
              <p:cNvPr id="3506" name="IMG_2159.png" descr="IMG_2159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4510" t="64085" r="35157" b="24125"/>
              <a:stretch>
                <a:fillRect/>
              </a:stretch>
            </p:blipFill>
            <p:spPr>
              <a:xfrm>
                <a:off x="9869309" y="29828"/>
                <a:ext cx="4623524" cy="18724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511" name="تجميع"/>
              <p:cNvGrpSpPr/>
              <p:nvPr/>
            </p:nvGrpSpPr>
            <p:grpSpPr>
              <a:xfrm>
                <a:off x="-107051" y="89484"/>
                <a:ext cx="9976361" cy="2097057"/>
                <a:chOff x="0" y="0"/>
                <a:chExt cx="9976360" cy="2097056"/>
              </a:xfrm>
            </p:grpSpPr>
            <p:grpSp>
              <p:nvGrpSpPr>
                <p:cNvPr id="3509" name="تجميع"/>
                <p:cNvGrpSpPr/>
                <p:nvPr/>
              </p:nvGrpSpPr>
              <p:grpSpPr>
                <a:xfrm>
                  <a:off x="0" y="0"/>
                  <a:ext cx="9976361" cy="2097057"/>
                  <a:chOff x="0" y="0"/>
                  <a:chExt cx="9976360" cy="2097056"/>
                </a:xfrm>
              </p:grpSpPr>
              <p:sp>
                <p:nvSpPr>
                  <p:cNvPr id="3507" name="٨"/>
                  <p:cNvSpPr txBox="1"/>
                  <p:nvPr/>
                </p:nvSpPr>
                <p:spPr>
                  <a:xfrm>
                    <a:off x="2162598" y="1134345"/>
                    <a:ext cx="5949464" cy="9627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ctr">
                    <a:noAutofit/>
                  </a:bodyPr>
                  <a:lstStyle>
                    <a:lvl1pPr algn="ctr" defTabSz="1828800">
                      <a:defRPr b="1" sz="5000">
                        <a:solidFill>
                          <a:srgbClr val="1A10C5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3508" name="س+١٢+٣٧+٤٥+١٨+٨+٢٥+١٨"/>
                  <p:cNvSpPr txBox="1"/>
                  <p:nvPr/>
                </p:nvSpPr>
                <p:spPr>
                  <a:xfrm>
                    <a:off x="0" y="0"/>
                    <a:ext cx="9976361" cy="1407603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ctr">
                    <a:noAutofit/>
                  </a:bodyPr>
                  <a:lstStyle>
                    <a:lvl1pPr algn="ctr" defTabSz="1828800">
                      <a:defRPr b="1" sz="5000">
                        <a:solidFill>
                          <a:srgbClr val="1A10C5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س+١٢+٣٧+٤٥+١٨+٨+٢٥+١٨</a:t>
                    </a:r>
                  </a:p>
                </p:txBody>
              </p:sp>
            </p:grpSp>
            <p:sp>
              <p:nvSpPr>
                <p:cNvPr id="3510" name="خط"/>
                <p:cNvSpPr/>
                <p:nvPr/>
              </p:nvSpPr>
              <p:spPr>
                <a:xfrm>
                  <a:off x="355743" y="1157157"/>
                  <a:ext cx="9489582" cy="1"/>
                </a:xfrm>
                <a:prstGeom prst="line">
                  <a:avLst/>
                </a:prstGeom>
                <a:noFill/>
                <a:ln w="50800" cap="flat">
                  <a:solidFill>
                    <a:srgbClr val="1A10C5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</p:grpSp>
        <p:sp>
          <p:nvSpPr>
            <p:cNvPr id="3513" name="=٢٣"/>
            <p:cNvSpPr txBox="1"/>
            <p:nvPr/>
          </p:nvSpPr>
          <p:spPr>
            <a:xfrm>
              <a:off x="0" y="504767"/>
              <a:ext cx="2823353" cy="11034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b="1" sz="5000">
                  <a:solidFill>
                    <a:srgbClr val="1A10C5"/>
                  </a:solidFill>
                </a:defRPr>
              </a:pPr>
              <a:r>
                <a:t>=</a:t>
              </a:r>
              <a:r>
                <a:rPr>
                  <a:solidFill>
                    <a:srgbClr val="E22400"/>
                  </a:solidFill>
                </a:rPr>
                <a:t>٢٣</a:t>
              </a:r>
            </a:p>
          </p:txBody>
        </p:sp>
      </p:grpSp>
      <p:grpSp>
        <p:nvGrpSpPr>
          <p:cNvPr id="353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53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51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51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1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1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3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519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0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1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2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29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52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2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32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4" grpId="3"/>
      <p:bldP build="whole" bldLvl="1" animBg="1" rev="0" advAuto="0" spid="3504" grpId="2"/>
      <p:bldP build="whole" bldLvl="1" animBg="1" rev="0" advAuto="0" spid="3505" grpId="4"/>
      <p:bldP build="whole" bldLvl="1" animBg="1" rev="0" advAuto="0" spid="350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3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54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54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38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3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4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4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4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4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54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54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54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74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54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7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846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752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3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4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5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6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69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757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58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59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0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1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2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3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4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5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6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7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8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43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770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836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771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2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3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4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5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6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7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8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79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0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1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2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3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4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5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6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7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8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89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0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1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2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3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4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5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6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7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8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9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0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1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2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3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4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5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6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7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8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9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0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1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2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3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4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5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6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7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8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9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0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1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2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3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4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5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6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7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8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9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0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1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2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3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4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5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840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837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8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9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841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2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44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5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84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8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849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851" name="IMG_4499.jpeg" descr="IMG_4499.jpeg"/>
          <p:cNvPicPr>
            <a:picLocks noChangeAspect="1"/>
          </p:cNvPicPr>
          <p:nvPr/>
        </p:nvPicPr>
        <p:blipFill>
          <a:blip r:embed="rId4">
            <a:extLst/>
          </a:blip>
          <a:srcRect l="433" t="0" r="0" b="0"/>
          <a:stretch>
            <a:fillRect/>
          </a:stretch>
        </p:blipFill>
        <p:spPr>
          <a:xfrm>
            <a:off x="3275059" y="1998061"/>
            <a:ext cx="8707192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852" name="IMG_4453.jpeg" descr="IMG_4453.jpeg"/>
          <p:cNvPicPr>
            <a:picLocks noChangeAspect="1"/>
          </p:cNvPicPr>
          <p:nvPr/>
        </p:nvPicPr>
        <p:blipFill>
          <a:blip r:embed="rId5">
            <a:extLst/>
          </a:blip>
          <a:srcRect l="0" t="433" r="0" b="433"/>
          <a:stretch>
            <a:fillRect/>
          </a:stretch>
        </p:blipFill>
        <p:spPr>
          <a:xfrm>
            <a:off x="3066369" y="1242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85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72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783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727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78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788" name="IMG_2126.png" descr="IMG_2126.png"/>
          <p:cNvPicPr>
            <a:picLocks noChangeAspect="1"/>
          </p:cNvPicPr>
          <p:nvPr/>
        </p:nvPicPr>
        <p:blipFill>
          <a:blip r:embed="rId9">
            <a:extLst/>
          </a:blip>
          <a:srcRect l="3878" t="14477" r="2808" b="64622"/>
          <a:stretch>
            <a:fillRect/>
          </a:stretch>
        </p:blipFill>
        <p:spPr>
          <a:xfrm>
            <a:off x="8074676" y="2487216"/>
            <a:ext cx="9655139" cy="3122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G_2126.png" descr="IMG_2126.png"/>
          <p:cNvPicPr>
            <a:picLocks noChangeAspect="1"/>
          </p:cNvPicPr>
          <p:nvPr/>
        </p:nvPicPr>
        <p:blipFill>
          <a:blip r:embed="rId9">
            <a:extLst/>
          </a:blip>
          <a:srcRect l="16210" t="50000" r="0" b="8890"/>
          <a:stretch>
            <a:fillRect/>
          </a:stretch>
        </p:blipFill>
        <p:spPr>
          <a:xfrm>
            <a:off x="10879324" y="6760025"/>
            <a:ext cx="6462424" cy="4578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8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8" grpId="1"/>
      <p:bldP build="whole" bldLvl="1" animBg="1" rev="0" advAuto="0" spid="789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0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076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855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6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59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857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8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60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3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5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6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7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8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9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0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1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2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3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4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5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6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7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8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9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0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1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2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3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8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9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0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1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2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3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4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5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6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7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8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9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0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1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3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4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1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2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3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4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5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6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7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8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9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0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1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2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3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4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5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6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7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8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9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0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1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2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3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4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5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6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7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8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9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0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1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2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3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4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5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6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7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8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9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0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1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2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3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4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5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6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7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8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9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0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1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2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65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96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4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68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96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7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71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96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0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72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75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97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4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76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7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8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9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0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1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2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3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4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5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6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7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8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9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0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1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2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3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4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5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6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7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8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9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1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2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4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5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6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7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8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9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1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2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3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8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9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0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1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2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3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4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5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6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7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8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9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0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1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2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3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4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5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6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7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8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9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0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73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042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3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4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5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6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7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8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9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0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1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2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3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4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5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6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7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8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9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0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1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2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3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4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5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6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7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8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9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0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1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2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74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79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077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191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4179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4177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4081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2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176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095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083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094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084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85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86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87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88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89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90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91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92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93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175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098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096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97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099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0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1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2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3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4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5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6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7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8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09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0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1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2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3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4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5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6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7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8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19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0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1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2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3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4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5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6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7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8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9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0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1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2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3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4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5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6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7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8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9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0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1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2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3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4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5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6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7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8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9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0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1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2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3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4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5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6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7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8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9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0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1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2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3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4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5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6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174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167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173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168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69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70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71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72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178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190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180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181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182" name="٨-٩-١١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  <a:r>
                  <a:rPr>
                    <a:solidFill>
                      <a:srgbClr val="FFAB01"/>
                    </a:solidFill>
                  </a:rPr>
                  <a:t>٨-٩-</a:t>
                </a:r>
                <a:r>
                  <a:t>١١</a:t>
                </a:r>
              </a:p>
            </p:txBody>
          </p:sp>
          <p:sp>
            <p:nvSpPr>
              <p:cNvPr id="4183" name="٧٦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٧٦</a:t>
                </a:r>
              </a:p>
            </p:txBody>
          </p:sp>
          <p:grpSp>
            <p:nvGrpSpPr>
              <p:cNvPr id="4186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18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89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187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8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19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4193" name="&quot;جذور التعليم مريرة،لكن ثمراتها حلوة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"جذور التعليم مريرة،لكن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1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98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989" name="IMG_2127.png" descr="IMG_2127.png"/>
          <p:cNvPicPr>
            <a:picLocks noChangeAspect="1"/>
          </p:cNvPicPr>
          <p:nvPr/>
        </p:nvPicPr>
        <p:blipFill>
          <a:blip r:embed="rId9">
            <a:extLst/>
          </a:blip>
          <a:srcRect l="47078" t="37079" r="6653" b="40152"/>
          <a:stretch>
            <a:fillRect/>
          </a:stretch>
        </p:blipFill>
        <p:spPr>
          <a:xfrm>
            <a:off x="11906139" y="2352868"/>
            <a:ext cx="11200829" cy="3023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IMG_2127.png" descr="IMG_2127.png"/>
          <p:cNvPicPr>
            <a:picLocks noChangeAspect="1"/>
          </p:cNvPicPr>
          <p:nvPr/>
        </p:nvPicPr>
        <p:blipFill>
          <a:blip r:embed="rId9">
            <a:extLst/>
          </a:blip>
          <a:srcRect l="40817" t="58131" r="4387" b="8680"/>
          <a:stretch>
            <a:fillRect/>
          </a:stretch>
        </p:blipFill>
        <p:spPr>
          <a:xfrm>
            <a:off x="7356408" y="7612897"/>
            <a:ext cx="12989067" cy="4316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IMG_2119.jpeg" descr="IMG_2119.jpeg"/>
          <p:cNvPicPr>
            <a:picLocks noChangeAspect="1"/>
          </p:cNvPicPr>
          <p:nvPr/>
        </p:nvPicPr>
        <p:blipFill>
          <a:blip r:embed="rId10">
            <a:extLst/>
          </a:blip>
          <a:srcRect l="1922" t="20938" r="59112" b="11951"/>
          <a:stretch>
            <a:fillRect/>
          </a:stretch>
        </p:blipFill>
        <p:spPr>
          <a:xfrm>
            <a:off x="4561200" y="2453241"/>
            <a:ext cx="5410041" cy="51121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101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00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9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0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9" grpId="1"/>
      <p:bldP build="whole" bldLvl="1" animBg="1" rev="0" advAuto="0" spid="991" grpId="2"/>
      <p:bldP build="whole" bldLvl="1" animBg="1" rev="0" advAuto="0" spid="99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1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18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4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1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4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7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19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191" name="IMG_4486.png" descr="IMG_4486.png"/>
          <p:cNvPicPr>
            <a:picLocks noChangeAspect="1"/>
          </p:cNvPicPr>
          <p:nvPr/>
        </p:nvPicPr>
        <p:blipFill>
          <a:blip r:embed="rId9">
            <a:extLst/>
          </a:blip>
          <a:srcRect l="8598" t="0" r="0" b="76655"/>
          <a:stretch>
            <a:fillRect/>
          </a:stretch>
        </p:blipFill>
        <p:spPr>
          <a:xfrm>
            <a:off x="6886633" y="1875951"/>
            <a:ext cx="15630475" cy="3030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IMG_4486.png" descr="IMG_4486.png"/>
          <p:cNvPicPr>
            <a:picLocks noChangeAspect="1"/>
          </p:cNvPicPr>
          <p:nvPr/>
        </p:nvPicPr>
        <p:blipFill>
          <a:blip r:embed="rId9">
            <a:extLst/>
          </a:blip>
          <a:srcRect l="5786" t="23389" r="1827" b="0"/>
          <a:stretch>
            <a:fillRect/>
          </a:stretch>
        </p:blipFill>
        <p:spPr>
          <a:xfrm>
            <a:off x="4272506" y="3914924"/>
            <a:ext cx="13313050" cy="8381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20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9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9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9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9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0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9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0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7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1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13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26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221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25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222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3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4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27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4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2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25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5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25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255" name="إيجاد الوسيط والمنوال"/>
          <p:cNvSpPr txBox="1"/>
          <p:nvPr/>
        </p:nvSpPr>
        <p:spPr>
          <a:xfrm>
            <a:off x="15299087" y="1942457"/>
            <a:ext cx="7159992" cy="96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إيجاد الوسيط والمنوال </a:t>
            </a:r>
          </a:p>
        </p:txBody>
      </p:sp>
      <p:pic>
        <p:nvPicPr>
          <p:cNvPr id="1256" name="IMG_2128.png" descr="IMG_2128.png"/>
          <p:cNvPicPr>
            <a:picLocks noChangeAspect="1"/>
          </p:cNvPicPr>
          <p:nvPr/>
        </p:nvPicPr>
        <p:blipFill>
          <a:blip r:embed="rId9">
            <a:extLst/>
          </a:blip>
          <a:srcRect l="40452" t="19761" r="9642" b="50000"/>
          <a:stretch>
            <a:fillRect/>
          </a:stretch>
        </p:blipFill>
        <p:spPr>
          <a:xfrm>
            <a:off x="12987656" y="3002367"/>
            <a:ext cx="9471269" cy="276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IMG_2128.png" descr="IMG_2128.png"/>
          <p:cNvPicPr>
            <a:picLocks noChangeAspect="1"/>
          </p:cNvPicPr>
          <p:nvPr/>
        </p:nvPicPr>
        <p:blipFill>
          <a:blip r:embed="rId9">
            <a:extLst/>
          </a:blip>
          <a:srcRect l="3241" t="17709" r="65788" b="58993"/>
          <a:stretch>
            <a:fillRect/>
          </a:stretch>
        </p:blipFill>
        <p:spPr>
          <a:xfrm>
            <a:off x="4376850" y="2999192"/>
            <a:ext cx="7638094" cy="276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IMG_2128.png" descr="IMG_2128.png"/>
          <p:cNvPicPr>
            <a:picLocks noChangeAspect="1"/>
          </p:cNvPicPr>
          <p:nvPr/>
        </p:nvPicPr>
        <p:blipFill>
          <a:blip r:embed="rId9">
            <a:extLst/>
          </a:blip>
          <a:srcRect l="56841" t="50000" r="10403" b="41341"/>
          <a:stretch>
            <a:fillRect/>
          </a:stretch>
        </p:blipFill>
        <p:spPr>
          <a:xfrm>
            <a:off x="14360406" y="5891609"/>
            <a:ext cx="7585428" cy="96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IMG_2128.png" descr="IMG_2128.png"/>
          <p:cNvPicPr>
            <a:picLocks noChangeAspect="1"/>
          </p:cNvPicPr>
          <p:nvPr/>
        </p:nvPicPr>
        <p:blipFill>
          <a:blip r:embed="rId9">
            <a:extLst/>
          </a:blip>
          <a:srcRect l="21811" t="58974" r="10049" b="21479"/>
          <a:stretch>
            <a:fillRect/>
          </a:stretch>
        </p:blipFill>
        <p:spPr>
          <a:xfrm>
            <a:off x="5340272" y="7128659"/>
            <a:ext cx="15294932" cy="211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IMG_2128.png" descr="IMG_2128.png"/>
          <p:cNvPicPr>
            <a:picLocks noChangeAspect="1"/>
          </p:cNvPicPr>
          <p:nvPr/>
        </p:nvPicPr>
        <p:blipFill>
          <a:blip r:embed="rId9">
            <a:extLst/>
          </a:blip>
          <a:srcRect l="21811" t="78803" r="10687" b="0"/>
          <a:stretch>
            <a:fillRect/>
          </a:stretch>
        </p:blipFill>
        <p:spPr>
          <a:xfrm>
            <a:off x="5340272" y="9685730"/>
            <a:ext cx="15419359" cy="2333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27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6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6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6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6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7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9" grpId="5"/>
      <p:bldP build="whole" bldLvl="1" animBg="1" rev="0" advAuto="0" spid="1260" grpId="6"/>
      <p:bldP build="whole" bldLvl="1" animBg="1" rev="0" advAuto="0" spid="1257" grpId="3"/>
      <p:bldP build="whole" bldLvl="1" animBg="1" rev="0" advAuto="0" spid="1255" grpId="1"/>
      <p:bldP build="whole" bldLvl="1" animBg="1" rev="0" advAuto="0" spid="1256" grpId="2"/>
      <p:bldP build="whole" bldLvl="1" animBg="1" rev="0" advAuto="0" spid="1258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28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8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28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28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8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8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5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5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6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6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6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67" name="IMG_2129.png" descr="IMG_2129.png"/>
          <p:cNvPicPr>
            <a:picLocks noChangeAspect="1"/>
          </p:cNvPicPr>
          <p:nvPr/>
        </p:nvPicPr>
        <p:blipFill>
          <a:blip r:embed="rId10">
            <a:extLst/>
          </a:blip>
          <a:srcRect l="8109" t="35711" r="6757" b="12257"/>
          <a:stretch>
            <a:fillRect/>
          </a:stretch>
        </p:blipFill>
        <p:spPr>
          <a:xfrm>
            <a:off x="6930551" y="2272345"/>
            <a:ext cx="15900004" cy="3711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38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7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6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6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7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8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7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7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8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8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8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8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8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5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5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6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6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6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68" name="IMG_4504.png" descr="IMG_4504.png"/>
          <p:cNvPicPr>
            <a:picLocks noChangeAspect="1"/>
          </p:cNvPicPr>
          <p:nvPr/>
        </p:nvPicPr>
        <p:blipFill>
          <a:blip r:embed="rId9">
            <a:extLst/>
          </a:blip>
          <a:srcRect l="1434" t="0" r="3872" b="0"/>
          <a:stretch>
            <a:fillRect/>
          </a:stretch>
        </p:blipFill>
        <p:spPr>
          <a:xfrm>
            <a:off x="4644883" y="2085579"/>
            <a:ext cx="16514820" cy="10248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4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7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7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8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8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8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66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51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49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5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51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55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66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68" name="IMG_2902.png" descr="IMG_290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66478" y="4456245"/>
            <a:ext cx="21569973" cy="27701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6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7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7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8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8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