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73" r:id="rId1"/>
  </p:sldMasterIdLst>
  <p:notesMasterIdLst>
    <p:notesMasterId r:id="rId30"/>
  </p:notesMasterIdLst>
  <p:sldIdLst>
    <p:sldId id="356" r:id="rId2"/>
    <p:sldId id="588" r:id="rId3"/>
    <p:sldId id="1987" r:id="rId4"/>
    <p:sldId id="1983" r:id="rId5"/>
    <p:sldId id="2178" r:id="rId6"/>
    <p:sldId id="834" r:id="rId7"/>
    <p:sldId id="350" r:id="rId8"/>
    <p:sldId id="259" r:id="rId9"/>
    <p:sldId id="357" r:id="rId10"/>
    <p:sldId id="303" r:id="rId11"/>
    <p:sldId id="306" r:id="rId12"/>
    <p:sldId id="1856" r:id="rId13"/>
    <p:sldId id="305" r:id="rId14"/>
    <p:sldId id="307" r:id="rId15"/>
    <p:sldId id="308" r:id="rId16"/>
    <p:sldId id="309" r:id="rId17"/>
    <p:sldId id="351" r:id="rId18"/>
    <p:sldId id="353" r:id="rId19"/>
    <p:sldId id="310" r:id="rId20"/>
    <p:sldId id="311" r:id="rId21"/>
    <p:sldId id="304" r:id="rId22"/>
    <p:sldId id="360" r:id="rId23"/>
    <p:sldId id="312" r:id="rId24"/>
    <p:sldId id="313" r:id="rId25"/>
    <p:sldId id="1857" r:id="rId26"/>
    <p:sldId id="1984" r:id="rId27"/>
    <p:sldId id="2191" r:id="rId28"/>
    <p:sldId id="263" r:id="rId29"/>
  </p:sldIdLst>
  <p:sldSz cx="9144000" cy="5143500" type="screen16x9"/>
  <p:notesSz cx="6858000" cy="9144000"/>
  <p:embeddedFontLst>
    <p:embeddedFont>
      <p:font typeface="Black Han Sans" panose="020B060402020202020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Delius Unicase" panose="020B0604020202020204" charset="0"/>
      <p:regular r:id="rId34"/>
      <p:bold r:id="rId35"/>
    </p:embeddedFont>
    <p:embeddedFont>
      <p:font typeface="Didact Gothic" panose="00000500000000000000" pitchFamily="2" charset="0"/>
      <p:regular r:id="rId36"/>
    </p:embeddedFont>
    <p:embeddedFont>
      <p:font typeface="Encode Sans" panose="020B0604020202020204" charset="0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Source Sans Pro" panose="020B0503030403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4D"/>
    <a:srgbClr val="00C2CB"/>
    <a:srgbClr val="2EC068"/>
    <a:srgbClr val="00B050"/>
    <a:srgbClr val="FF6600"/>
    <a:srgbClr val="00C3B1"/>
    <a:srgbClr val="FD9F3A"/>
    <a:srgbClr val="351209"/>
    <a:srgbClr val="A8D13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CC0558-6F2B-4C23-846B-C3D54184F8A3}">
  <a:tblStyle styleId="{5CCC0558-6F2B-4C23-846B-C3D54184F8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5005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55186e73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55186e73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3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7442ffb1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7442ffb1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5af3b32c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5af3b32c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29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92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54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837852887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837852887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141" name="Google Shape;141;p20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723900" y="1341175"/>
            <a:ext cx="7700100" cy="3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21"/>
          <p:cNvSpPr/>
          <p:nvPr/>
        </p:nvSpPr>
        <p:spPr>
          <a:xfrm rot="10800000" flipH="1">
            <a:off x="5514051" y="-529690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/>
          <p:nvPr/>
        </p:nvSpPr>
        <p:spPr>
          <a:xfrm rot="10800000" flipH="1">
            <a:off x="6311974" y="-1455400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 rot="-5400000" flipH="1">
            <a:off x="4452427" y="689474"/>
            <a:ext cx="5381057" cy="4002110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 rot="10800000">
            <a:off x="-895352" y="-251563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accen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4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bg>
      <p:bgPr>
        <a:solidFill>
          <a:schemeClr val="accent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5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176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3900" y="1028700"/>
            <a:ext cx="7700100" cy="3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 sz="1200"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080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1DC3E-799C-469F-91FD-8F5D115F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B19E9F-4C5D-4501-9918-98618130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D4B206-FC58-4CE9-8304-F2C85B92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562C-9CA3-4244-9EED-AB8790B1D134}" type="datetimeFigureOut">
              <a:rPr lang="ar-SA" smtClean="0"/>
              <a:t>09/02/45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7273B8-22E8-4A33-997E-33EB31F0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862A05-A805-4F07-9898-007DDFCF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E44-2FA6-48AC-8AAD-5374419F37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647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2" y="2577429"/>
            <a:ext cx="3450249" cy="2566089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576350" y="-503000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hasCustomPrompt="1"/>
          </p:nvPr>
        </p:nvSpPr>
        <p:spPr>
          <a:xfrm>
            <a:off x="723900" y="1165125"/>
            <a:ext cx="1714500" cy="5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0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723900" y="1704225"/>
            <a:ext cx="44577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3900" y="2243325"/>
            <a:ext cx="38481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723900" y="1557625"/>
            <a:ext cx="34368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37" name="Google Shape;37;p7"/>
          <p:cNvSpPr/>
          <p:nvPr/>
        </p:nvSpPr>
        <p:spPr>
          <a:xfrm flipH="1">
            <a:off x="-2034149" y="3206225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flipH="1">
            <a:off x="-1657202" y="386346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9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5" name="Google Shape;55;p11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4572000" y="542925"/>
            <a:ext cx="3848100" cy="10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786100" y="1614225"/>
            <a:ext cx="26340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13"/>
          <p:cNvSpPr/>
          <p:nvPr/>
        </p:nvSpPr>
        <p:spPr>
          <a:xfrm rot="10800000">
            <a:off x="-189586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5678055" y="2705099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5857950" y="3231385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 rot="10800000">
            <a:off x="-3439245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284000" y="2118275"/>
            <a:ext cx="26784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1284000" y="2413550"/>
            <a:ext cx="2678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 dirty="0"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5181600" y="2118275"/>
            <a:ext cx="26784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181600" y="2413550"/>
            <a:ext cx="2678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 dirty="0"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4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6" r:id="rId10"/>
    <p:sldLayoutId id="2147483667" r:id="rId11"/>
    <p:sldLayoutId id="2147483669" r:id="rId12"/>
    <p:sldLayoutId id="2147483670" r:id="rId13"/>
    <p:sldLayoutId id="2147483671" r:id="rId14"/>
    <p:sldLayoutId id="2147483674" r:id="rId15"/>
    <p:sldLayoutId id="2147483675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ctrTitle"/>
          </p:nvPr>
        </p:nvSpPr>
        <p:spPr>
          <a:xfrm>
            <a:off x="1941253" y="388266"/>
            <a:ext cx="5332200" cy="774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accent6"/>
                </a:solidFill>
                <a:cs typeface="+mj-cs"/>
              </a:rPr>
              <a:t>الوحدة الأولى</a:t>
            </a:r>
            <a:endParaRPr dirty="0">
              <a:solidFill>
                <a:schemeClr val="accent3"/>
              </a:solidFill>
              <a:cs typeface="+mj-cs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759944" y="4459410"/>
            <a:ext cx="2526900" cy="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للصف الأول ابتدائي </a:t>
            </a:r>
            <a:endParaRPr dirty="0">
              <a:cs typeface="+mj-cs"/>
            </a:endParaRPr>
          </a:p>
        </p:txBody>
      </p:sp>
      <p:sp>
        <p:nvSpPr>
          <p:cNvPr id="65" name="Google Shape;173;p28"/>
          <p:cNvSpPr txBox="1">
            <a:spLocks/>
          </p:cNvSpPr>
          <p:nvPr/>
        </p:nvSpPr>
        <p:spPr>
          <a:xfrm>
            <a:off x="-83814" y="1698900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4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dirty="0">
                <a:solidFill>
                  <a:srgbClr val="A8D13D"/>
                </a:solidFill>
                <a:latin typeface="Times New Roman" panose="02020603050405020304" pitchFamily="18" charset="0"/>
                <a:cs typeface="+mj-cs"/>
              </a:rPr>
              <a:t>النباتات من حولنا </a:t>
            </a:r>
          </a:p>
        </p:txBody>
      </p:sp>
      <p:sp>
        <p:nvSpPr>
          <p:cNvPr id="3" name="شكل بيضاوي 2"/>
          <p:cNvSpPr/>
          <p:nvPr/>
        </p:nvSpPr>
        <p:spPr>
          <a:xfrm>
            <a:off x="6150048" y="1732547"/>
            <a:ext cx="1658447" cy="12633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شكل بيضاوي 68"/>
          <p:cNvSpPr/>
          <p:nvPr/>
        </p:nvSpPr>
        <p:spPr>
          <a:xfrm>
            <a:off x="7051462" y="4086004"/>
            <a:ext cx="1024783" cy="919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458985" y="212921"/>
            <a:ext cx="4968379" cy="4769644"/>
          </a:xfrm>
          <a:prstGeom prst="rect">
            <a:avLst/>
          </a:prstGeom>
        </p:spPr>
      </p:pic>
      <p:grpSp>
        <p:nvGrpSpPr>
          <p:cNvPr id="70" name="Google Shape;1719;p54"/>
          <p:cNvGrpSpPr/>
          <p:nvPr/>
        </p:nvGrpSpPr>
        <p:grpSpPr>
          <a:xfrm>
            <a:off x="74585" y="2604615"/>
            <a:ext cx="942465" cy="2309491"/>
            <a:chOff x="6609750" y="2695794"/>
            <a:chExt cx="658054" cy="1612548"/>
          </a:xfrm>
        </p:grpSpPr>
        <p:sp>
          <p:nvSpPr>
            <p:cNvPr id="71" name="Google Shape;1720;p54"/>
            <p:cNvSpPr/>
            <p:nvPr/>
          </p:nvSpPr>
          <p:spPr>
            <a:xfrm>
              <a:off x="6788754" y="2715338"/>
              <a:ext cx="479050" cy="894951"/>
            </a:xfrm>
            <a:custGeom>
              <a:avLst/>
              <a:gdLst/>
              <a:ahLst/>
              <a:cxnLst/>
              <a:rect l="l" t="t" r="r" b="b"/>
              <a:pathLst>
                <a:path w="37331" h="69741" extrusionOk="0">
                  <a:moveTo>
                    <a:pt x="28133" y="0"/>
                  </a:moveTo>
                  <a:cubicBezTo>
                    <a:pt x="23175" y="0"/>
                    <a:pt x="17954" y="6777"/>
                    <a:pt x="16307" y="13945"/>
                  </a:cubicBezTo>
                  <a:cubicBezTo>
                    <a:pt x="14309" y="22818"/>
                    <a:pt x="13550" y="22458"/>
                    <a:pt x="6795" y="34888"/>
                  </a:cubicBezTo>
                  <a:cubicBezTo>
                    <a:pt x="1" y="47358"/>
                    <a:pt x="5356" y="69740"/>
                    <a:pt x="5356" y="69740"/>
                  </a:cubicBezTo>
                  <a:cubicBezTo>
                    <a:pt x="5356" y="69740"/>
                    <a:pt x="12390" y="69180"/>
                    <a:pt x="12710" y="69180"/>
                  </a:cubicBezTo>
                  <a:cubicBezTo>
                    <a:pt x="13030" y="69180"/>
                    <a:pt x="18346" y="62106"/>
                    <a:pt x="22382" y="55112"/>
                  </a:cubicBezTo>
                  <a:cubicBezTo>
                    <a:pt x="26379" y="48118"/>
                    <a:pt x="22782" y="40044"/>
                    <a:pt x="24061" y="29772"/>
                  </a:cubicBezTo>
                  <a:cubicBezTo>
                    <a:pt x="25340" y="19501"/>
                    <a:pt x="37330" y="5712"/>
                    <a:pt x="31575" y="1236"/>
                  </a:cubicBezTo>
                  <a:cubicBezTo>
                    <a:pt x="30477" y="383"/>
                    <a:pt x="29312" y="0"/>
                    <a:pt x="2813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21;p54"/>
            <p:cNvSpPr/>
            <p:nvPr/>
          </p:nvSpPr>
          <p:spPr>
            <a:xfrm>
              <a:off x="6718495" y="3602081"/>
              <a:ext cx="331836" cy="345181"/>
            </a:xfrm>
            <a:custGeom>
              <a:avLst/>
              <a:gdLst/>
              <a:ahLst/>
              <a:cxnLst/>
              <a:rect l="l" t="t" r="r" b="b"/>
              <a:pathLst>
                <a:path w="25859" h="26899" extrusionOk="0">
                  <a:moveTo>
                    <a:pt x="0" y="1"/>
                  </a:moveTo>
                  <a:lnTo>
                    <a:pt x="1719" y="26899"/>
                  </a:lnTo>
                  <a:lnTo>
                    <a:pt x="24140" y="26899"/>
                  </a:lnTo>
                  <a:lnTo>
                    <a:pt x="25859" y="80"/>
                  </a:lnTo>
                  <a:lnTo>
                    <a:pt x="15148" y="80"/>
                  </a:lnTo>
                  <a:lnTo>
                    <a:pt x="151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22;p54"/>
            <p:cNvSpPr/>
            <p:nvPr/>
          </p:nvSpPr>
          <p:spPr>
            <a:xfrm>
              <a:off x="6740541" y="3947256"/>
              <a:ext cx="287743" cy="87210"/>
            </a:xfrm>
            <a:custGeom>
              <a:avLst/>
              <a:gdLst/>
              <a:ahLst/>
              <a:cxnLst/>
              <a:rect l="l" t="t" r="r" b="b"/>
              <a:pathLst>
                <a:path w="22423" h="6796" extrusionOk="0">
                  <a:moveTo>
                    <a:pt x="1" y="1"/>
                  </a:moveTo>
                  <a:lnTo>
                    <a:pt x="440" y="6795"/>
                  </a:lnTo>
                  <a:lnTo>
                    <a:pt x="22023" y="6795"/>
                  </a:lnTo>
                  <a:lnTo>
                    <a:pt x="224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23;p54"/>
            <p:cNvSpPr/>
            <p:nvPr/>
          </p:nvSpPr>
          <p:spPr>
            <a:xfrm>
              <a:off x="6746188" y="4034455"/>
              <a:ext cx="276964" cy="114889"/>
            </a:xfrm>
            <a:custGeom>
              <a:avLst/>
              <a:gdLst/>
              <a:ahLst/>
              <a:cxnLst/>
              <a:rect l="l" t="t" r="r" b="b"/>
              <a:pathLst>
                <a:path w="21583" h="8953" extrusionOk="0">
                  <a:moveTo>
                    <a:pt x="0" y="0"/>
                  </a:moveTo>
                  <a:lnTo>
                    <a:pt x="560" y="8953"/>
                  </a:lnTo>
                  <a:lnTo>
                    <a:pt x="20983" y="8953"/>
                  </a:lnTo>
                  <a:lnTo>
                    <a:pt x="21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24;p54"/>
            <p:cNvSpPr/>
            <p:nvPr/>
          </p:nvSpPr>
          <p:spPr>
            <a:xfrm>
              <a:off x="6753361" y="4149333"/>
              <a:ext cx="262104" cy="53358"/>
            </a:xfrm>
            <a:custGeom>
              <a:avLst/>
              <a:gdLst/>
              <a:ahLst/>
              <a:cxnLst/>
              <a:rect l="l" t="t" r="r" b="b"/>
              <a:pathLst>
                <a:path w="20425" h="4158" extrusionOk="0">
                  <a:moveTo>
                    <a:pt x="1" y="1"/>
                  </a:moveTo>
                  <a:lnTo>
                    <a:pt x="281" y="4158"/>
                  </a:lnTo>
                  <a:lnTo>
                    <a:pt x="20184" y="4158"/>
                  </a:lnTo>
                  <a:lnTo>
                    <a:pt x="204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25;p54"/>
            <p:cNvSpPr/>
            <p:nvPr/>
          </p:nvSpPr>
          <p:spPr>
            <a:xfrm>
              <a:off x="6756954" y="4202679"/>
              <a:ext cx="255431" cy="105663"/>
            </a:xfrm>
            <a:custGeom>
              <a:avLst/>
              <a:gdLst/>
              <a:ahLst/>
              <a:cxnLst/>
              <a:rect l="l" t="t" r="r" b="b"/>
              <a:pathLst>
                <a:path w="19905" h="8234" extrusionOk="0">
                  <a:moveTo>
                    <a:pt x="1" y="1"/>
                  </a:moveTo>
                  <a:lnTo>
                    <a:pt x="520" y="8234"/>
                  </a:lnTo>
                  <a:lnTo>
                    <a:pt x="19385" y="8234"/>
                  </a:lnTo>
                  <a:lnTo>
                    <a:pt x="199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26;p54"/>
            <p:cNvSpPr/>
            <p:nvPr/>
          </p:nvSpPr>
          <p:spPr>
            <a:xfrm>
              <a:off x="6609750" y="2695794"/>
              <a:ext cx="327242" cy="906282"/>
            </a:xfrm>
            <a:custGeom>
              <a:avLst/>
              <a:gdLst/>
              <a:ahLst/>
              <a:cxnLst/>
              <a:rect l="l" t="t" r="r" b="b"/>
              <a:pathLst>
                <a:path w="25501" h="70624" extrusionOk="0">
                  <a:moveTo>
                    <a:pt x="6236" y="1"/>
                  </a:moveTo>
                  <a:cubicBezTo>
                    <a:pt x="6236" y="1"/>
                    <a:pt x="2999" y="9633"/>
                    <a:pt x="3958" y="15988"/>
                  </a:cubicBezTo>
                  <a:cubicBezTo>
                    <a:pt x="4917" y="22303"/>
                    <a:pt x="1360" y="25580"/>
                    <a:pt x="680" y="43486"/>
                  </a:cubicBezTo>
                  <a:cubicBezTo>
                    <a:pt x="1" y="61351"/>
                    <a:pt x="11871" y="70624"/>
                    <a:pt x="11871" y="70624"/>
                  </a:cubicBezTo>
                  <a:lnTo>
                    <a:pt x="23622" y="70584"/>
                  </a:lnTo>
                  <a:cubicBezTo>
                    <a:pt x="23622" y="70584"/>
                    <a:pt x="25500" y="65987"/>
                    <a:pt x="24341" y="54956"/>
                  </a:cubicBezTo>
                  <a:cubicBezTo>
                    <a:pt x="23182" y="43925"/>
                    <a:pt x="17467" y="28298"/>
                    <a:pt x="11871" y="19705"/>
                  </a:cubicBezTo>
                  <a:cubicBezTo>
                    <a:pt x="6236" y="11112"/>
                    <a:pt x="6236" y="1"/>
                    <a:pt x="6236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27;p54"/>
            <p:cNvSpPr/>
            <p:nvPr/>
          </p:nvSpPr>
          <p:spPr>
            <a:xfrm>
              <a:off x="6664636" y="2702980"/>
              <a:ext cx="165154" cy="899096"/>
            </a:xfrm>
            <a:custGeom>
              <a:avLst/>
              <a:gdLst/>
              <a:ahLst/>
              <a:cxnLst/>
              <a:rect l="l" t="t" r="r" b="b"/>
              <a:pathLst>
                <a:path w="12870" h="70064" fill="none" extrusionOk="0">
                  <a:moveTo>
                    <a:pt x="1799" y="0"/>
                  </a:moveTo>
                  <a:cubicBezTo>
                    <a:pt x="1799" y="0"/>
                    <a:pt x="0" y="13669"/>
                    <a:pt x="3837" y="27538"/>
                  </a:cubicBezTo>
                  <a:cubicBezTo>
                    <a:pt x="7674" y="41407"/>
                    <a:pt x="9033" y="51039"/>
                    <a:pt x="10632" y="58113"/>
                  </a:cubicBezTo>
                  <a:cubicBezTo>
                    <a:pt x="12231" y="65188"/>
                    <a:pt x="12870" y="70064"/>
                    <a:pt x="12870" y="7006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28;p54"/>
            <p:cNvSpPr/>
            <p:nvPr/>
          </p:nvSpPr>
          <p:spPr>
            <a:xfrm>
              <a:off x="6811327" y="3295365"/>
              <a:ext cx="92330" cy="200046"/>
            </a:xfrm>
            <a:custGeom>
              <a:avLst/>
              <a:gdLst/>
              <a:ahLst/>
              <a:cxnLst/>
              <a:rect l="l" t="t" r="r" b="b"/>
              <a:pathLst>
                <a:path w="7195" h="15589" fill="none" extrusionOk="0">
                  <a:moveTo>
                    <a:pt x="0" y="15588"/>
                  </a:moveTo>
                  <a:cubicBezTo>
                    <a:pt x="0" y="15588"/>
                    <a:pt x="1639" y="3958"/>
                    <a:pt x="7194" y="1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29;p54"/>
            <p:cNvSpPr/>
            <p:nvPr/>
          </p:nvSpPr>
          <p:spPr>
            <a:xfrm>
              <a:off x="6617963" y="3284599"/>
              <a:ext cx="169261" cy="96950"/>
            </a:xfrm>
            <a:custGeom>
              <a:avLst/>
              <a:gdLst/>
              <a:ahLst/>
              <a:cxnLst/>
              <a:rect l="l" t="t" r="r" b="b"/>
              <a:pathLst>
                <a:path w="13190" h="7555" fill="none" extrusionOk="0">
                  <a:moveTo>
                    <a:pt x="0" y="1"/>
                  </a:moveTo>
                  <a:cubicBezTo>
                    <a:pt x="0" y="1"/>
                    <a:pt x="10832" y="1160"/>
                    <a:pt x="13190" y="755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0;p54"/>
            <p:cNvSpPr/>
            <p:nvPr/>
          </p:nvSpPr>
          <p:spPr>
            <a:xfrm>
              <a:off x="6662069" y="3468723"/>
              <a:ext cx="155928" cy="61570"/>
            </a:xfrm>
            <a:custGeom>
              <a:avLst/>
              <a:gdLst/>
              <a:ahLst/>
              <a:cxnLst/>
              <a:rect l="l" t="t" r="r" b="b"/>
              <a:pathLst>
                <a:path w="12151" h="4798" fill="none" extrusionOk="0">
                  <a:moveTo>
                    <a:pt x="1" y="1"/>
                  </a:moveTo>
                  <a:cubicBezTo>
                    <a:pt x="1" y="1"/>
                    <a:pt x="10752" y="1560"/>
                    <a:pt x="12151" y="4797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;p54"/>
            <p:cNvSpPr/>
            <p:nvPr/>
          </p:nvSpPr>
          <p:spPr>
            <a:xfrm>
              <a:off x="6721562" y="3006103"/>
              <a:ext cx="73363" cy="156954"/>
            </a:xfrm>
            <a:custGeom>
              <a:avLst/>
              <a:gdLst/>
              <a:ahLst/>
              <a:cxnLst/>
              <a:rect l="l" t="t" r="r" b="b"/>
              <a:pathLst>
                <a:path w="5717" h="12231" fill="none" extrusionOk="0">
                  <a:moveTo>
                    <a:pt x="1560" y="12230"/>
                  </a:moveTo>
                  <a:cubicBezTo>
                    <a:pt x="1560" y="12230"/>
                    <a:pt x="1" y="4517"/>
                    <a:pt x="5716" y="0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;p54"/>
            <p:cNvSpPr/>
            <p:nvPr/>
          </p:nvSpPr>
          <p:spPr>
            <a:xfrm>
              <a:off x="6646169" y="3027123"/>
              <a:ext cx="73351" cy="50791"/>
            </a:xfrm>
            <a:custGeom>
              <a:avLst/>
              <a:gdLst/>
              <a:ahLst/>
              <a:cxnLst/>
              <a:rect l="l" t="t" r="r" b="b"/>
              <a:pathLst>
                <a:path w="5716" h="3958" fill="none" extrusionOk="0">
                  <a:moveTo>
                    <a:pt x="1" y="1"/>
                  </a:moveTo>
                  <a:cubicBezTo>
                    <a:pt x="1" y="1"/>
                    <a:pt x="4917" y="2719"/>
                    <a:pt x="5716" y="3958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3;p54"/>
            <p:cNvSpPr/>
            <p:nvPr/>
          </p:nvSpPr>
          <p:spPr>
            <a:xfrm>
              <a:off x="6921085" y="3260460"/>
              <a:ext cx="334402" cy="342653"/>
            </a:xfrm>
            <a:custGeom>
              <a:avLst/>
              <a:gdLst/>
              <a:ahLst/>
              <a:cxnLst/>
              <a:rect l="l" t="t" r="r" b="b"/>
              <a:pathLst>
                <a:path w="26059" h="26702" extrusionOk="0">
                  <a:moveTo>
                    <a:pt x="22924" y="0"/>
                  </a:moveTo>
                  <a:cubicBezTo>
                    <a:pt x="20627" y="0"/>
                    <a:pt x="17192" y="3007"/>
                    <a:pt x="13149" y="6318"/>
                  </a:cubicBezTo>
                  <a:cubicBezTo>
                    <a:pt x="8473" y="10155"/>
                    <a:pt x="5516" y="9396"/>
                    <a:pt x="2758" y="16630"/>
                  </a:cubicBezTo>
                  <a:cubicBezTo>
                    <a:pt x="0" y="23864"/>
                    <a:pt x="120" y="26701"/>
                    <a:pt x="120" y="26701"/>
                  </a:cubicBezTo>
                  <a:lnTo>
                    <a:pt x="5516" y="26701"/>
                  </a:lnTo>
                  <a:cubicBezTo>
                    <a:pt x="7434" y="24543"/>
                    <a:pt x="8953" y="22065"/>
                    <a:pt x="10072" y="19387"/>
                  </a:cubicBezTo>
                  <a:cubicBezTo>
                    <a:pt x="11671" y="15231"/>
                    <a:pt x="16427" y="16310"/>
                    <a:pt x="21183" y="10994"/>
                  </a:cubicBezTo>
                  <a:cubicBezTo>
                    <a:pt x="25979" y="5679"/>
                    <a:pt x="26059" y="1242"/>
                    <a:pt x="23861" y="203"/>
                  </a:cubicBezTo>
                  <a:cubicBezTo>
                    <a:pt x="23574" y="65"/>
                    <a:pt x="23262" y="0"/>
                    <a:pt x="22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484;p29"/>
          <p:cNvSpPr txBox="1">
            <a:spLocks/>
          </p:cNvSpPr>
          <p:nvPr/>
        </p:nvSpPr>
        <p:spPr>
          <a:xfrm>
            <a:off x="-985476" y="1162025"/>
            <a:ext cx="4112100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bg2">
                    <a:lumMod val="75000"/>
                  </a:schemeClr>
                </a:solidFill>
                <a:cs typeface="+mj-cs"/>
              </a:rPr>
              <a:t>الفصل الأول</a:t>
            </a:r>
            <a:endParaRPr lang="en-US" dirty="0">
              <a:solidFill>
                <a:schemeClr val="bg2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60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8;p33"/>
          <p:cNvSpPr txBox="1">
            <a:spLocks/>
          </p:cNvSpPr>
          <p:nvPr/>
        </p:nvSpPr>
        <p:spPr>
          <a:xfrm>
            <a:off x="5476914" y="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chemeClr val="bg1"/>
                </a:solidFill>
                <a:cs typeface="+mj-cs"/>
              </a:rPr>
              <a:t>مفردات الفصل الأول </a:t>
            </a:r>
          </a:p>
        </p:txBody>
      </p:sp>
      <p:sp>
        <p:nvSpPr>
          <p:cNvPr id="4" name="Google Shape;773;p34"/>
          <p:cNvSpPr txBox="1">
            <a:spLocks/>
          </p:cNvSpPr>
          <p:nvPr/>
        </p:nvSpPr>
        <p:spPr>
          <a:xfrm>
            <a:off x="4149105" y="527766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cs typeface="+mj-cs"/>
              </a:rPr>
              <a:t>هيا لنتعرف يا أصدقائي على المفردات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18952" t="27903" r="38147" b="15194"/>
          <a:stretch/>
        </p:blipFill>
        <p:spPr>
          <a:xfrm>
            <a:off x="4578173" y="1384663"/>
            <a:ext cx="4565827" cy="340483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13258" t="26466" r="35698" b="7744"/>
          <a:stretch/>
        </p:blipFill>
        <p:spPr>
          <a:xfrm>
            <a:off x="0" y="1384663"/>
            <a:ext cx="4652210" cy="340483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08" y="6144"/>
            <a:ext cx="1360602" cy="13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6"/>
          <p:cNvSpPr txBox="1">
            <a:spLocks/>
          </p:cNvSpPr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8800" dirty="0">
                <a:solidFill>
                  <a:schemeClr val="bg1"/>
                </a:solidFill>
                <a:cs typeface="+mj-cs"/>
              </a:rPr>
              <a:t>الدرس الأول </a:t>
            </a:r>
          </a:p>
        </p:txBody>
      </p:sp>
      <p:grpSp>
        <p:nvGrpSpPr>
          <p:cNvPr id="3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4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7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19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6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8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5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381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1669213" y="1518317"/>
          <a:ext cx="5502999" cy="26253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4333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456378">
                <a:tc>
                  <a:txBody>
                    <a:bodyPr/>
                    <a:lstStyle/>
                    <a:p>
                      <a:pPr algn="ctr" rtl="1"/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1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826085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1800" b="1" dirty="0">
                        <a:solidFill>
                          <a:srgbClr val="3A88B5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2526784" y="337702"/>
            <a:ext cx="4090435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1635463" y="931244"/>
            <a:ext cx="5780456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1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7" y="3578884"/>
            <a:ext cx="505778" cy="5057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1" y="2553719"/>
            <a:ext cx="2310621" cy="18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6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9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21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10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7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72" name="Google Shape;709;p33"/>
          <p:cNvSpPr txBox="1">
            <a:spLocks/>
          </p:cNvSpPr>
          <p:nvPr/>
        </p:nvSpPr>
        <p:spPr>
          <a:xfrm>
            <a:off x="2284458" y="880242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cs typeface="+mj-cs"/>
              </a:rPr>
              <a:t>أنظر و أتساءل</a:t>
            </a:r>
          </a:p>
        </p:txBody>
      </p:sp>
      <p:pic>
        <p:nvPicPr>
          <p:cNvPr id="73" name="صورة 72"/>
          <p:cNvPicPr>
            <a:picLocks noChangeAspect="1"/>
          </p:cNvPicPr>
          <p:nvPr/>
        </p:nvPicPr>
        <p:blipFill rotWithShape="1">
          <a:blip r:embed="rId2"/>
          <a:srcRect l="22259" t="43571" r="23738" b="9718"/>
          <a:stretch/>
        </p:blipFill>
        <p:spPr>
          <a:xfrm>
            <a:off x="2560937" y="1799255"/>
            <a:ext cx="6552895" cy="3186681"/>
          </a:xfrm>
          <a:prstGeom prst="rect">
            <a:avLst/>
          </a:prstGeom>
        </p:spPr>
      </p:pic>
      <p:sp>
        <p:nvSpPr>
          <p:cNvPr id="74" name="Google Shape;773;p34"/>
          <p:cNvSpPr txBox="1">
            <a:spLocks/>
          </p:cNvSpPr>
          <p:nvPr/>
        </p:nvSpPr>
        <p:spPr>
          <a:xfrm>
            <a:off x="2560937" y="2078142"/>
            <a:ext cx="6574161" cy="49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</a:rPr>
              <a:t>ما المخلوقات الحية، وما الأشياء غير الحية في الصورة ؟</a:t>
            </a:r>
          </a:p>
        </p:txBody>
      </p:sp>
      <p:pic>
        <p:nvPicPr>
          <p:cNvPr id="88" name="صورة 87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94" y="147571"/>
            <a:ext cx="2315671" cy="2315671"/>
          </a:xfrm>
          <a:prstGeom prst="rect">
            <a:avLst/>
          </a:prstGeom>
        </p:spPr>
      </p:pic>
      <p:grpSp>
        <p:nvGrpSpPr>
          <p:cNvPr id="75" name="Google Shape;991;p39"/>
          <p:cNvGrpSpPr/>
          <p:nvPr/>
        </p:nvGrpSpPr>
        <p:grpSpPr>
          <a:xfrm>
            <a:off x="1299410" y="415331"/>
            <a:ext cx="1482518" cy="1275420"/>
            <a:chOff x="3429789" y="1603451"/>
            <a:chExt cx="682591" cy="555111"/>
          </a:xfrm>
        </p:grpSpPr>
        <p:sp>
          <p:nvSpPr>
            <p:cNvPr id="76" name="Google Shape;992;p39"/>
            <p:cNvSpPr/>
            <p:nvPr/>
          </p:nvSpPr>
          <p:spPr>
            <a:xfrm rot="696964">
              <a:off x="3468108" y="1659926"/>
              <a:ext cx="605954" cy="4421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993;p39"/>
            <p:cNvGrpSpPr/>
            <p:nvPr/>
          </p:nvGrpSpPr>
          <p:grpSpPr>
            <a:xfrm>
              <a:off x="3535545" y="1747396"/>
              <a:ext cx="379795" cy="267165"/>
              <a:chOff x="7947595" y="2347996"/>
              <a:chExt cx="379795" cy="267165"/>
            </a:xfrm>
          </p:grpSpPr>
          <p:sp>
            <p:nvSpPr>
              <p:cNvPr id="78" name="Google Shape;994;p39"/>
              <p:cNvSpPr/>
              <p:nvPr/>
            </p:nvSpPr>
            <p:spPr>
              <a:xfrm>
                <a:off x="7947779" y="2386432"/>
                <a:ext cx="379611" cy="228728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8706" extrusionOk="0">
                    <a:moveTo>
                      <a:pt x="7221" y="1"/>
                    </a:moveTo>
                    <a:cubicBezTo>
                      <a:pt x="6361" y="1"/>
                      <a:pt x="5071" y="549"/>
                      <a:pt x="3392" y="1645"/>
                    </a:cubicBezTo>
                    <a:cubicBezTo>
                      <a:pt x="2303" y="2352"/>
                      <a:pt x="1263" y="3122"/>
                      <a:pt x="257" y="3941"/>
                    </a:cubicBezTo>
                    <a:cubicBezTo>
                      <a:pt x="0" y="4156"/>
                      <a:pt x="0" y="4551"/>
                      <a:pt x="257" y="4759"/>
                    </a:cubicBezTo>
                    <a:cubicBezTo>
                      <a:pt x="1263" y="5584"/>
                      <a:pt x="2303" y="6347"/>
                      <a:pt x="3392" y="7062"/>
                    </a:cubicBezTo>
                    <a:cubicBezTo>
                      <a:pt x="5071" y="8151"/>
                      <a:pt x="6361" y="8706"/>
                      <a:pt x="7221" y="8706"/>
                    </a:cubicBezTo>
                    <a:cubicBezTo>
                      <a:pt x="8081" y="8706"/>
                      <a:pt x="9371" y="8151"/>
                      <a:pt x="11057" y="7062"/>
                    </a:cubicBezTo>
                    <a:cubicBezTo>
                      <a:pt x="12139" y="6347"/>
                      <a:pt x="13186" y="5584"/>
                      <a:pt x="14192" y="4759"/>
                    </a:cubicBezTo>
                    <a:cubicBezTo>
                      <a:pt x="14449" y="4551"/>
                      <a:pt x="14449" y="4156"/>
                      <a:pt x="14192" y="3941"/>
                    </a:cubicBezTo>
                    <a:cubicBezTo>
                      <a:pt x="13186" y="3122"/>
                      <a:pt x="12139" y="2352"/>
                      <a:pt x="11057" y="1645"/>
                    </a:cubicBezTo>
                    <a:cubicBezTo>
                      <a:pt x="9371" y="549"/>
                      <a:pt x="8081" y="1"/>
                      <a:pt x="7221" y="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95;p39"/>
              <p:cNvSpPr/>
              <p:nvPr/>
            </p:nvSpPr>
            <p:spPr>
              <a:xfrm>
                <a:off x="7947595" y="2386432"/>
                <a:ext cx="208866" cy="228728"/>
              </a:xfrm>
              <a:custGeom>
                <a:avLst/>
                <a:gdLst/>
                <a:ahLst/>
                <a:cxnLst/>
                <a:rect l="l" t="t" r="r" b="b"/>
                <a:pathLst>
                  <a:path w="7950" h="8706" extrusionOk="0">
                    <a:moveTo>
                      <a:pt x="7228" y="1"/>
                    </a:moveTo>
                    <a:cubicBezTo>
                      <a:pt x="6368" y="1"/>
                      <a:pt x="5078" y="549"/>
                      <a:pt x="3399" y="1645"/>
                    </a:cubicBezTo>
                    <a:cubicBezTo>
                      <a:pt x="2310" y="2352"/>
                      <a:pt x="1263" y="3122"/>
                      <a:pt x="264" y="3941"/>
                    </a:cubicBezTo>
                    <a:cubicBezTo>
                      <a:pt x="1" y="4156"/>
                      <a:pt x="1" y="4551"/>
                      <a:pt x="264" y="4759"/>
                    </a:cubicBezTo>
                    <a:cubicBezTo>
                      <a:pt x="1263" y="5584"/>
                      <a:pt x="2310" y="6347"/>
                      <a:pt x="3392" y="7062"/>
                    </a:cubicBezTo>
                    <a:cubicBezTo>
                      <a:pt x="5078" y="8151"/>
                      <a:pt x="6368" y="8706"/>
                      <a:pt x="7228" y="8706"/>
                    </a:cubicBezTo>
                    <a:cubicBezTo>
                      <a:pt x="7471" y="8699"/>
                      <a:pt x="7714" y="8664"/>
                      <a:pt x="7949" y="8602"/>
                    </a:cubicBezTo>
                    <a:cubicBezTo>
                      <a:pt x="7145" y="8394"/>
                      <a:pt x="6104" y="7880"/>
                      <a:pt x="4835" y="7062"/>
                    </a:cubicBezTo>
                    <a:cubicBezTo>
                      <a:pt x="3753" y="6347"/>
                      <a:pt x="2706" y="5584"/>
                      <a:pt x="1707" y="4759"/>
                    </a:cubicBezTo>
                    <a:cubicBezTo>
                      <a:pt x="1443" y="4551"/>
                      <a:pt x="1443" y="4156"/>
                      <a:pt x="1707" y="3941"/>
                    </a:cubicBezTo>
                    <a:cubicBezTo>
                      <a:pt x="2706" y="3122"/>
                      <a:pt x="3753" y="2352"/>
                      <a:pt x="4835" y="1645"/>
                    </a:cubicBezTo>
                    <a:cubicBezTo>
                      <a:pt x="6104" y="826"/>
                      <a:pt x="7145" y="306"/>
                      <a:pt x="7949" y="105"/>
                    </a:cubicBezTo>
                    <a:cubicBezTo>
                      <a:pt x="7714" y="35"/>
                      <a:pt x="7471" y="1"/>
                      <a:pt x="7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96;p39"/>
              <p:cNvSpPr/>
              <p:nvPr/>
            </p:nvSpPr>
            <p:spPr>
              <a:xfrm>
                <a:off x="8049269" y="2419063"/>
                <a:ext cx="170062" cy="163678"/>
              </a:xfrm>
              <a:custGeom>
                <a:avLst/>
                <a:gdLst/>
                <a:ahLst/>
                <a:cxnLst/>
                <a:rect l="l" t="t" r="r" b="b"/>
                <a:pathLst>
                  <a:path w="6473" h="6230" extrusionOk="0">
                    <a:moveTo>
                      <a:pt x="3359" y="1"/>
                    </a:moveTo>
                    <a:cubicBezTo>
                      <a:pt x="2549" y="1"/>
                      <a:pt x="1753" y="315"/>
                      <a:pt x="1159" y="909"/>
                    </a:cubicBezTo>
                    <a:cubicBezTo>
                      <a:pt x="271" y="1804"/>
                      <a:pt x="1" y="3142"/>
                      <a:pt x="486" y="4301"/>
                    </a:cubicBezTo>
                    <a:cubicBezTo>
                      <a:pt x="965" y="5466"/>
                      <a:pt x="2103" y="6229"/>
                      <a:pt x="3358" y="6229"/>
                    </a:cubicBezTo>
                    <a:cubicBezTo>
                      <a:pt x="5078" y="6222"/>
                      <a:pt x="6472" y="4828"/>
                      <a:pt x="6472" y="3115"/>
                    </a:cubicBezTo>
                    <a:cubicBezTo>
                      <a:pt x="6472" y="1852"/>
                      <a:pt x="5716" y="722"/>
                      <a:pt x="4551" y="236"/>
                    </a:cubicBezTo>
                    <a:cubicBezTo>
                      <a:pt x="4165" y="78"/>
                      <a:pt x="3760" y="1"/>
                      <a:pt x="3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97;p39"/>
              <p:cNvSpPr/>
              <p:nvPr/>
            </p:nvSpPr>
            <p:spPr>
              <a:xfrm>
                <a:off x="8055837" y="2418984"/>
                <a:ext cx="97340" cy="163599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6227" extrusionOk="0">
                    <a:moveTo>
                      <a:pt x="3102" y="0"/>
                    </a:moveTo>
                    <a:cubicBezTo>
                      <a:pt x="1427" y="0"/>
                      <a:pt x="1" y="1361"/>
                      <a:pt x="1" y="3111"/>
                    </a:cubicBezTo>
                    <a:cubicBezTo>
                      <a:pt x="1" y="4863"/>
                      <a:pt x="1432" y="6226"/>
                      <a:pt x="3112" y="6226"/>
                    </a:cubicBezTo>
                    <a:cubicBezTo>
                      <a:pt x="3307" y="6226"/>
                      <a:pt x="3505" y="6208"/>
                      <a:pt x="3705" y="6170"/>
                    </a:cubicBezTo>
                    <a:cubicBezTo>
                      <a:pt x="2241" y="5885"/>
                      <a:pt x="1187" y="4602"/>
                      <a:pt x="1180" y="3111"/>
                    </a:cubicBezTo>
                    <a:cubicBezTo>
                      <a:pt x="1187" y="1619"/>
                      <a:pt x="2241" y="343"/>
                      <a:pt x="3705" y="59"/>
                    </a:cubicBezTo>
                    <a:cubicBezTo>
                      <a:pt x="3502" y="19"/>
                      <a:pt x="3300" y="0"/>
                      <a:pt x="31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98;p39"/>
              <p:cNvSpPr/>
              <p:nvPr/>
            </p:nvSpPr>
            <p:spPr>
              <a:xfrm>
                <a:off x="8082451" y="2459444"/>
                <a:ext cx="96420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146" extrusionOk="0">
                    <a:moveTo>
                      <a:pt x="2084" y="1"/>
                    </a:moveTo>
                    <a:cubicBezTo>
                      <a:pt x="1699" y="1"/>
                      <a:pt x="1305" y="143"/>
                      <a:pt x="985" y="461"/>
                    </a:cubicBezTo>
                    <a:cubicBezTo>
                      <a:pt x="0" y="1453"/>
                      <a:pt x="701" y="3145"/>
                      <a:pt x="2095" y="3145"/>
                    </a:cubicBezTo>
                    <a:cubicBezTo>
                      <a:pt x="2962" y="3138"/>
                      <a:pt x="3663" y="2438"/>
                      <a:pt x="3670" y="1571"/>
                    </a:cubicBezTo>
                    <a:cubicBezTo>
                      <a:pt x="3670" y="627"/>
                      <a:pt x="2894" y="1"/>
                      <a:pt x="20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99;p39"/>
              <p:cNvSpPr/>
              <p:nvPr/>
            </p:nvSpPr>
            <p:spPr>
              <a:xfrm>
                <a:off x="8096113" y="2459496"/>
                <a:ext cx="57432" cy="82601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144" extrusionOk="0">
                    <a:moveTo>
                      <a:pt x="1572" y="0"/>
                    </a:moveTo>
                    <a:cubicBezTo>
                      <a:pt x="744" y="0"/>
                      <a:pt x="1" y="666"/>
                      <a:pt x="1" y="1569"/>
                    </a:cubicBezTo>
                    <a:cubicBezTo>
                      <a:pt x="1" y="2473"/>
                      <a:pt x="746" y="3143"/>
                      <a:pt x="1575" y="3143"/>
                    </a:cubicBezTo>
                    <a:cubicBezTo>
                      <a:pt x="1777" y="3143"/>
                      <a:pt x="1983" y="3104"/>
                      <a:pt x="2185" y="3018"/>
                    </a:cubicBezTo>
                    <a:cubicBezTo>
                      <a:pt x="1610" y="2769"/>
                      <a:pt x="1235" y="2200"/>
                      <a:pt x="1235" y="1569"/>
                    </a:cubicBezTo>
                    <a:cubicBezTo>
                      <a:pt x="1235" y="938"/>
                      <a:pt x="1610" y="369"/>
                      <a:pt x="2185" y="126"/>
                    </a:cubicBezTo>
                    <a:cubicBezTo>
                      <a:pt x="1982" y="40"/>
                      <a:pt x="1775" y="0"/>
                      <a:pt x="15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00;p39"/>
              <p:cNvSpPr/>
              <p:nvPr/>
            </p:nvSpPr>
            <p:spPr>
              <a:xfrm>
                <a:off x="8254563" y="2401513"/>
                <a:ext cx="38174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002" extrusionOk="0">
                    <a:moveTo>
                      <a:pt x="343" y="1"/>
                    </a:moveTo>
                    <a:cubicBezTo>
                      <a:pt x="142" y="1"/>
                      <a:pt x="1" y="290"/>
                      <a:pt x="212" y="433"/>
                    </a:cubicBezTo>
                    <a:lnTo>
                      <a:pt x="219" y="433"/>
                    </a:lnTo>
                    <a:cubicBezTo>
                      <a:pt x="469" y="599"/>
                      <a:pt x="725" y="772"/>
                      <a:pt x="989" y="960"/>
                    </a:cubicBezTo>
                    <a:cubicBezTo>
                      <a:pt x="1033" y="989"/>
                      <a:pt x="1078" y="1002"/>
                      <a:pt x="1119" y="1002"/>
                    </a:cubicBezTo>
                    <a:cubicBezTo>
                      <a:pt x="1314" y="1002"/>
                      <a:pt x="1452" y="727"/>
                      <a:pt x="1253" y="578"/>
                    </a:cubicBezTo>
                    <a:cubicBezTo>
                      <a:pt x="996" y="391"/>
                      <a:pt x="732" y="211"/>
                      <a:pt x="476" y="44"/>
                    </a:cubicBezTo>
                    <a:cubicBezTo>
                      <a:pt x="431" y="14"/>
                      <a:pt x="385" y="1"/>
                      <a:pt x="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01;p39"/>
              <p:cNvSpPr/>
              <p:nvPr/>
            </p:nvSpPr>
            <p:spPr>
              <a:xfrm>
                <a:off x="8013933" y="2347996"/>
                <a:ext cx="230331" cy="58693"/>
              </a:xfrm>
              <a:custGeom>
                <a:avLst/>
                <a:gdLst/>
                <a:ahLst/>
                <a:cxnLst/>
                <a:rect l="l" t="t" r="r" b="b"/>
                <a:pathLst>
                  <a:path w="8767" h="2234" extrusionOk="0">
                    <a:moveTo>
                      <a:pt x="4710" y="0"/>
                    </a:moveTo>
                    <a:cubicBezTo>
                      <a:pt x="3566" y="0"/>
                      <a:pt x="2095" y="590"/>
                      <a:pt x="201" y="1804"/>
                    </a:cubicBezTo>
                    <a:cubicBezTo>
                      <a:pt x="0" y="1929"/>
                      <a:pt x="90" y="2227"/>
                      <a:pt x="326" y="2227"/>
                    </a:cubicBezTo>
                    <a:lnTo>
                      <a:pt x="319" y="2234"/>
                    </a:lnTo>
                    <a:cubicBezTo>
                      <a:pt x="368" y="2234"/>
                      <a:pt x="410" y="2220"/>
                      <a:pt x="444" y="2199"/>
                    </a:cubicBezTo>
                    <a:cubicBezTo>
                      <a:pt x="2268" y="1034"/>
                      <a:pt x="3656" y="472"/>
                      <a:pt x="4703" y="472"/>
                    </a:cubicBezTo>
                    <a:cubicBezTo>
                      <a:pt x="5626" y="472"/>
                      <a:pt x="6798" y="909"/>
                      <a:pt x="8303" y="1790"/>
                    </a:cubicBezTo>
                    <a:cubicBezTo>
                      <a:pt x="8346" y="1815"/>
                      <a:pt x="8389" y="1827"/>
                      <a:pt x="8428" y="1827"/>
                    </a:cubicBezTo>
                    <a:cubicBezTo>
                      <a:pt x="8636" y="1827"/>
                      <a:pt x="8767" y="1521"/>
                      <a:pt x="8546" y="1387"/>
                    </a:cubicBezTo>
                    <a:cubicBezTo>
                      <a:pt x="6964" y="458"/>
                      <a:pt x="5709" y="0"/>
                      <a:pt x="4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02;p39"/>
              <p:cNvSpPr/>
              <p:nvPr/>
            </p:nvSpPr>
            <p:spPr>
              <a:xfrm>
                <a:off x="8147686" y="2462097"/>
                <a:ext cx="33366" cy="28427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082" extrusionOk="0">
                    <a:moveTo>
                      <a:pt x="546" y="0"/>
                    </a:moveTo>
                    <a:cubicBezTo>
                      <a:pt x="268" y="0"/>
                      <a:pt x="0" y="216"/>
                      <a:pt x="0" y="540"/>
                    </a:cubicBezTo>
                    <a:cubicBezTo>
                      <a:pt x="0" y="839"/>
                      <a:pt x="243" y="1081"/>
                      <a:pt x="541" y="1081"/>
                    </a:cubicBezTo>
                    <a:cubicBezTo>
                      <a:pt x="1027" y="1081"/>
                      <a:pt x="1270" y="499"/>
                      <a:pt x="923" y="159"/>
                    </a:cubicBezTo>
                    <a:cubicBezTo>
                      <a:pt x="813" y="49"/>
                      <a:pt x="678" y="0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Google Shape;773;p34">
            <a:extLst>
              <a:ext uri="{FF2B5EF4-FFF2-40B4-BE49-F238E27FC236}">
                <a16:creationId xmlns:a16="http://schemas.microsoft.com/office/drawing/2014/main" id="{34B31CF3-A8E0-4055-988C-02DBCC2CF7BE}"/>
              </a:ext>
            </a:extLst>
          </p:cNvPr>
          <p:cNvSpPr txBox="1">
            <a:spLocks/>
          </p:cNvSpPr>
          <p:nvPr/>
        </p:nvSpPr>
        <p:spPr>
          <a:xfrm>
            <a:off x="5580583" y="2683273"/>
            <a:ext cx="3421649" cy="49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000" b="1" dirty="0">
                <a:solidFill>
                  <a:srgbClr val="0070C0"/>
                </a:solidFill>
              </a:rPr>
              <a:t>المخلوقات الحية هي الطائر و النباتات </a:t>
            </a:r>
          </a:p>
        </p:txBody>
      </p:sp>
      <p:sp>
        <p:nvSpPr>
          <p:cNvPr id="45" name="Google Shape;773;p34">
            <a:extLst>
              <a:ext uri="{FF2B5EF4-FFF2-40B4-BE49-F238E27FC236}">
                <a16:creationId xmlns:a16="http://schemas.microsoft.com/office/drawing/2014/main" id="{DEF28CFE-0306-35E1-C6BF-D488CA13B129}"/>
              </a:ext>
            </a:extLst>
          </p:cNvPr>
          <p:cNvSpPr txBox="1">
            <a:spLocks/>
          </p:cNvSpPr>
          <p:nvPr/>
        </p:nvSpPr>
        <p:spPr>
          <a:xfrm>
            <a:off x="2703886" y="3283639"/>
            <a:ext cx="3736227" cy="49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000" b="1" dirty="0">
                <a:solidFill>
                  <a:srgbClr val="0070C0"/>
                </a:solidFill>
              </a:rPr>
              <a:t>المخلوقات غير الحية هي الماء و الصخور </a:t>
            </a:r>
          </a:p>
        </p:txBody>
      </p:sp>
    </p:spTree>
    <p:extLst>
      <p:ext uri="{BB962C8B-B14F-4D97-AF65-F5344CB8AC3E}">
        <p14:creationId xmlns:p14="http://schemas.microsoft.com/office/powerpoint/2010/main" val="28497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1254"/>
            <a:ext cx="9146233" cy="5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0" y="0"/>
            <a:ext cx="6737684" cy="5098300"/>
            <a:chOff x="0" y="0"/>
            <a:chExt cx="6737684" cy="5098300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 rotWithShape="1">
            <a:blip r:embed="rId2"/>
            <a:srcRect l="24848" t="30633" r="29040" b="7306"/>
            <a:stretch/>
          </p:blipFill>
          <p:spPr>
            <a:xfrm>
              <a:off x="0" y="0"/>
              <a:ext cx="6737684" cy="5098300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5103630" y="4784651"/>
              <a:ext cx="1594884" cy="313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Google Shape;709;p33"/>
          <p:cNvSpPr txBox="1">
            <a:spLocks/>
          </p:cNvSpPr>
          <p:nvPr/>
        </p:nvSpPr>
        <p:spPr>
          <a:xfrm>
            <a:off x="6056472" y="1950200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00B050"/>
                </a:solidFill>
              </a:rPr>
              <a:t>أستكشف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61" y="2747087"/>
            <a:ext cx="2021921" cy="243857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042C067-964A-1292-5132-3765B10E0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32" t="23979" r="38566" b="66030"/>
          <a:stretch/>
        </p:blipFill>
        <p:spPr>
          <a:xfrm>
            <a:off x="1967025" y="1188528"/>
            <a:ext cx="3136605" cy="5139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442E96B-40F7-86DD-1132-6F4CB4B5C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1" t="50082" r="29496" b="46737"/>
          <a:stretch/>
        </p:blipFill>
        <p:spPr>
          <a:xfrm>
            <a:off x="1457108" y="2981818"/>
            <a:ext cx="2991294" cy="16361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94FC894-3F2F-3ED6-8989-16916426B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66" t="63737" r="28722" b="28821"/>
          <a:stretch/>
        </p:blipFill>
        <p:spPr>
          <a:xfrm>
            <a:off x="1873195" y="4103076"/>
            <a:ext cx="2991294" cy="3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401686" y="20854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</a:rPr>
              <a:t>أستكشف أكثر</a:t>
            </a:r>
          </a:p>
          <a:p>
            <a:pPr algn="ctr">
              <a:spcAft>
                <a:spcPts val="1600"/>
              </a:spcAft>
            </a:pPr>
            <a:endParaRPr lang="ar-SA" sz="4800" b="1" dirty="0">
              <a:solidFill>
                <a:srgbClr val="00B050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44390" t="70216" r="29040" b="14871"/>
          <a:stretch/>
        </p:blipFill>
        <p:spPr>
          <a:xfrm>
            <a:off x="3771484" y="949719"/>
            <a:ext cx="4412772" cy="139242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2505" t="69888" r="55671" b="6648"/>
          <a:stretch/>
        </p:blipFill>
        <p:spPr>
          <a:xfrm>
            <a:off x="504968" y="2072666"/>
            <a:ext cx="4896718" cy="29601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10" y="1965035"/>
            <a:ext cx="2021921" cy="243857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4A8472-1FE9-692B-4955-EA106B758F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39" t="89853" r="26316" b="2705"/>
          <a:stretch/>
        </p:blipFill>
        <p:spPr>
          <a:xfrm>
            <a:off x="845247" y="1502735"/>
            <a:ext cx="3514107" cy="5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نتعرف على النباتات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y2mate.com - النباتات_v24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5" end="2140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568" y="709986"/>
            <a:ext cx="5962772" cy="335930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cs typeface="+mj-cs"/>
              </a:rPr>
              <a:t>أقرأ وأتعلم</a:t>
            </a:r>
            <a:endParaRPr sz="4400" dirty="0">
              <a:cs typeface="+mj-cs"/>
            </a:endParaRP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691382" y="1515558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أنا مخلوق حي، والنباتات والحيوانات أيضًا مخلوقات حية.</a:t>
            </a:r>
          </a:p>
          <a:p>
            <a:pPr algn="ctr"/>
            <a:r>
              <a:rPr lang="ar-SA" sz="3200" b="0" dirty="0">
                <a:solidFill>
                  <a:srgbClr val="FF0000"/>
                </a:solidFill>
                <a:cs typeface="+mj-cs"/>
              </a:rPr>
              <a:t>المخلوقات الحية </a:t>
            </a:r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تحتاج إلى الغذاء والماء والهواء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لكي تعيش وتنمو وتنتج أفراد جديدة تشبه آباءها </a:t>
            </a: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633444" y="916608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92D050"/>
                </a:solidFill>
                <a:cs typeface="+mj-cs"/>
              </a:rPr>
              <a:t>ما المخلوقات الحية؟ وما الأشياء غير الحية ؟</a:t>
            </a:r>
          </a:p>
        </p:txBody>
      </p:sp>
      <p:pic>
        <p:nvPicPr>
          <p:cNvPr id="97" name="صورة 9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9" y="1239253"/>
            <a:ext cx="3873797" cy="3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37" y="1"/>
            <a:ext cx="8651369" cy="5472751"/>
          </a:xfrm>
          <a:prstGeom prst="rect">
            <a:avLst/>
          </a:prstGeom>
        </p:spPr>
      </p:pic>
      <p:sp>
        <p:nvSpPr>
          <p:cNvPr id="3" name="Google Shape;4771;p52"/>
          <p:cNvSpPr txBox="1">
            <a:spLocks/>
          </p:cNvSpPr>
          <p:nvPr/>
        </p:nvSpPr>
        <p:spPr>
          <a:xfrm>
            <a:off x="-1605764" y="2163675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ar-SA" sz="6000" dirty="0">
                <a:latin typeface="Calibri Light" panose="020F0302020204030204" pitchFamily="34" charset="0"/>
                <a:cs typeface="+mj-cs"/>
              </a:rPr>
              <a:t>الخبرة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28791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cs typeface="+mj-cs"/>
              </a:rPr>
              <a:t>أقرأ وأتعلم</a:t>
            </a:r>
            <a:endParaRPr sz="4400" dirty="0"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633444" y="916608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92D050"/>
                </a:solidFill>
                <a:cs typeface="+mj-cs"/>
              </a:rPr>
              <a:t>ما المخلوقات الحية؟ وما الأشياء غير الحية ؟</a:t>
            </a:r>
          </a:p>
        </p:txBody>
      </p:sp>
      <p:sp>
        <p:nvSpPr>
          <p:cNvPr id="97" name="Google Shape;708;p33"/>
          <p:cNvSpPr txBox="1">
            <a:spLocks/>
          </p:cNvSpPr>
          <p:nvPr/>
        </p:nvSpPr>
        <p:spPr>
          <a:xfrm>
            <a:off x="522146" y="1815558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أما </a:t>
            </a:r>
            <a:r>
              <a:rPr lang="ar-SA" sz="3200" b="0" dirty="0">
                <a:solidFill>
                  <a:srgbClr val="FF0000"/>
                </a:solidFill>
                <a:cs typeface="+mj-cs"/>
              </a:rPr>
              <a:t>الأشياء غير الحية </a:t>
            </a:r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فهي لا تنمو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لذا لا تحتاج إلى الغذاء ولا الماء ولا الهواء </a:t>
            </a:r>
          </a:p>
        </p:txBody>
      </p:sp>
      <p:pic>
        <p:nvPicPr>
          <p:cNvPr id="98" name="صورة 9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9" y="1251285"/>
            <a:ext cx="3873797" cy="3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9;p33"/>
          <p:cNvSpPr txBox="1">
            <a:spLocks/>
          </p:cNvSpPr>
          <p:nvPr/>
        </p:nvSpPr>
        <p:spPr>
          <a:xfrm>
            <a:off x="2256514" y="71059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+mj-cs"/>
              </a:rPr>
              <a:t>هيا نفكر يا أصدقائي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5" y="1309546"/>
            <a:ext cx="3832058" cy="38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"/>
          <p:cNvGrpSpPr/>
          <p:nvPr/>
        </p:nvGrpSpPr>
        <p:grpSpPr>
          <a:xfrm>
            <a:off x="815692" y="1798880"/>
            <a:ext cx="5805170" cy="3427729"/>
            <a:chOff x="4861559" y="2700527"/>
            <a:chExt cx="5805170" cy="3427729"/>
          </a:xfrm>
        </p:grpSpPr>
        <p:sp>
          <p:nvSpPr>
            <p:cNvPr id="5" name="object 8"/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/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/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298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عنوان 7"/>
          <p:cNvSpPr txBox="1">
            <a:spLocks/>
          </p:cNvSpPr>
          <p:nvPr/>
        </p:nvSpPr>
        <p:spPr>
          <a:xfrm>
            <a:off x="5970225" y="170908"/>
            <a:ext cx="285153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3200" kern="0" dirty="0">
                <a:cs typeface="+mj-cs"/>
              </a:rPr>
              <a:t>في دقيقة واحدة</a:t>
            </a:r>
          </a:p>
          <a:p>
            <a:pPr algn="ctr"/>
            <a:r>
              <a:rPr lang="ar-SA" dirty="0">
                <a:cs typeface="+mj-cs"/>
              </a:rPr>
              <a:t>أتناقش مع أصدقائي، </a:t>
            </a:r>
            <a:endParaRPr lang="en-US" kern="0" dirty="0">
              <a:cs typeface="+mj-cs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1" y="488819"/>
            <a:ext cx="1416937" cy="1416937"/>
          </a:xfrm>
          <a:prstGeom prst="rect">
            <a:avLst/>
          </a:prstGeom>
        </p:spPr>
      </p:pic>
      <p:sp>
        <p:nvSpPr>
          <p:cNvPr id="10" name="Google Shape;708;p33"/>
          <p:cNvSpPr txBox="1">
            <a:spLocks/>
          </p:cNvSpPr>
          <p:nvPr/>
        </p:nvSpPr>
        <p:spPr>
          <a:xfrm>
            <a:off x="1984277" y="984193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2800" dirty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فيم تختلف المخلوقات الحية </a:t>
            </a:r>
            <a:br>
              <a:rPr lang="ar-SA" sz="2800" dirty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</a:br>
            <a:r>
              <a:rPr lang="ar-SA" sz="2800" dirty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عن الأشياء غير الحية ؟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5" t="64507" r="17297" b="-4002"/>
          <a:stretch/>
        </p:blipFill>
        <p:spPr>
          <a:xfrm>
            <a:off x="6466176" y="2299083"/>
            <a:ext cx="2448876" cy="20505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1D6B18-BF4C-DA6C-DE59-7CC4A430B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54" t="63308" r="19267" b="25651"/>
          <a:stretch/>
        </p:blipFill>
        <p:spPr>
          <a:xfrm>
            <a:off x="1263827" y="3947412"/>
            <a:ext cx="5048044" cy="10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708;p33"/>
          <p:cNvSpPr txBox="1">
            <a:spLocks noGrp="1"/>
          </p:cNvSpPr>
          <p:nvPr>
            <p:ph type="title"/>
          </p:nvPr>
        </p:nvSpPr>
        <p:spPr>
          <a:xfrm>
            <a:off x="718937" y="1520851"/>
            <a:ext cx="4882473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فيم تختلف المخلوقات الحية عن الأشياء غير الحية ؟</a:t>
            </a:r>
            <a:endParaRPr sz="2800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54" name="Google Shape;1181;p43"/>
          <p:cNvGrpSpPr/>
          <p:nvPr/>
        </p:nvGrpSpPr>
        <p:grpSpPr>
          <a:xfrm>
            <a:off x="0" y="169441"/>
            <a:ext cx="1646570" cy="1509774"/>
            <a:chOff x="6915650" y="0"/>
            <a:chExt cx="1828304" cy="1676410"/>
          </a:xfrm>
        </p:grpSpPr>
        <p:sp>
          <p:nvSpPr>
            <p:cNvPr id="55" name="Google Shape;1182;p43"/>
            <p:cNvSpPr/>
            <p:nvPr/>
          </p:nvSpPr>
          <p:spPr>
            <a:xfrm>
              <a:off x="8349135" y="50194"/>
              <a:ext cx="13693" cy="250879"/>
            </a:xfrm>
            <a:custGeom>
              <a:avLst/>
              <a:gdLst/>
              <a:ahLst/>
              <a:cxnLst/>
              <a:rect l="l" t="t" r="r" b="b"/>
              <a:pathLst>
                <a:path w="299" h="5478" extrusionOk="0">
                  <a:moveTo>
                    <a:pt x="1" y="0"/>
                  </a:moveTo>
                  <a:lnTo>
                    <a:pt x="13" y="5477"/>
                  </a:lnTo>
                  <a:lnTo>
                    <a:pt x="298" y="547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83;p43"/>
            <p:cNvSpPr/>
            <p:nvPr/>
          </p:nvSpPr>
          <p:spPr>
            <a:xfrm>
              <a:off x="8104855" y="916949"/>
              <a:ext cx="496811" cy="481607"/>
            </a:xfrm>
            <a:custGeom>
              <a:avLst/>
              <a:gdLst/>
              <a:ahLst/>
              <a:cxnLst/>
              <a:rect l="l" t="t" r="r" b="b"/>
              <a:pathLst>
                <a:path w="10848" h="10516" extrusionOk="0">
                  <a:moveTo>
                    <a:pt x="8316" y="1"/>
                  </a:moveTo>
                  <a:cubicBezTo>
                    <a:pt x="5215" y="1"/>
                    <a:pt x="227" y="493"/>
                    <a:pt x="227" y="493"/>
                  </a:cubicBezTo>
                  <a:cubicBezTo>
                    <a:pt x="227" y="493"/>
                    <a:pt x="1" y="8066"/>
                    <a:pt x="2370" y="9542"/>
                  </a:cubicBezTo>
                  <a:cubicBezTo>
                    <a:pt x="3534" y="10262"/>
                    <a:pt x="5001" y="10516"/>
                    <a:pt x="6334" y="10516"/>
                  </a:cubicBezTo>
                  <a:cubicBezTo>
                    <a:pt x="7713" y="10516"/>
                    <a:pt x="8950" y="10244"/>
                    <a:pt x="9561" y="9935"/>
                  </a:cubicBezTo>
                  <a:cubicBezTo>
                    <a:pt x="10764" y="9328"/>
                    <a:pt x="10847" y="1291"/>
                    <a:pt x="10728" y="374"/>
                  </a:cubicBezTo>
                  <a:cubicBezTo>
                    <a:pt x="10688" y="97"/>
                    <a:pt x="9686" y="1"/>
                    <a:pt x="8316" y="1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84;p43"/>
            <p:cNvSpPr/>
            <p:nvPr/>
          </p:nvSpPr>
          <p:spPr>
            <a:xfrm>
              <a:off x="8109206" y="287468"/>
              <a:ext cx="493010" cy="653759"/>
            </a:xfrm>
            <a:custGeom>
              <a:avLst/>
              <a:gdLst/>
              <a:ahLst/>
              <a:cxnLst/>
              <a:rect l="l" t="t" r="r" b="b"/>
              <a:pathLst>
                <a:path w="10765" h="14275" extrusionOk="0">
                  <a:moveTo>
                    <a:pt x="5127" y="0"/>
                  </a:moveTo>
                  <a:cubicBezTo>
                    <a:pt x="5089" y="0"/>
                    <a:pt x="5055" y="4"/>
                    <a:pt x="5025" y="10"/>
                  </a:cubicBezTo>
                  <a:cubicBezTo>
                    <a:pt x="3299" y="415"/>
                    <a:pt x="334" y="12786"/>
                    <a:pt x="1" y="14203"/>
                  </a:cubicBezTo>
                  <a:lnTo>
                    <a:pt x="275" y="14274"/>
                  </a:lnTo>
                  <a:cubicBezTo>
                    <a:pt x="1561" y="8797"/>
                    <a:pt x="3918" y="558"/>
                    <a:pt x="5085" y="284"/>
                  </a:cubicBezTo>
                  <a:cubicBezTo>
                    <a:pt x="5097" y="281"/>
                    <a:pt x="5110" y="279"/>
                    <a:pt x="5125" y="279"/>
                  </a:cubicBezTo>
                  <a:cubicBezTo>
                    <a:pt x="5169" y="279"/>
                    <a:pt x="5225" y="299"/>
                    <a:pt x="5287" y="380"/>
                  </a:cubicBezTo>
                  <a:cubicBezTo>
                    <a:pt x="6788" y="2189"/>
                    <a:pt x="10455" y="14048"/>
                    <a:pt x="10490" y="14167"/>
                  </a:cubicBezTo>
                  <a:lnTo>
                    <a:pt x="10764" y="14084"/>
                  </a:lnTo>
                  <a:cubicBezTo>
                    <a:pt x="10609" y="13595"/>
                    <a:pt x="7038" y="2058"/>
                    <a:pt x="5514" y="201"/>
                  </a:cubicBezTo>
                  <a:cubicBezTo>
                    <a:pt x="5380" y="40"/>
                    <a:pt x="5239" y="0"/>
                    <a:pt x="5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85;p43"/>
            <p:cNvSpPr/>
            <p:nvPr/>
          </p:nvSpPr>
          <p:spPr>
            <a:xfrm>
              <a:off x="8318085" y="298826"/>
              <a:ext cx="75841" cy="641302"/>
            </a:xfrm>
            <a:custGeom>
              <a:avLst/>
              <a:gdLst/>
              <a:ahLst/>
              <a:cxnLst/>
              <a:rect l="l" t="t" r="r" b="b"/>
              <a:pathLst>
                <a:path w="1656" h="1400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0" y="2310"/>
                    <a:pt x="1322" y="13526"/>
                    <a:pt x="1381" y="14002"/>
                  </a:cubicBezTo>
                  <a:lnTo>
                    <a:pt x="1655" y="13967"/>
                  </a:lnTo>
                  <a:cubicBezTo>
                    <a:pt x="1643" y="13859"/>
                    <a:pt x="286" y="2334"/>
                    <a:pt x="976" y="8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86;p43"/>
            <p:cNvSpPr/>
            <p:nvPr/>
          </p:nvSpPr>
          <p:spPr>
            <a:xfrm>
              <a:off x="8462024" y="867992"/>
              <a:ext cx="281929" cy="614144"/>
            </a:xfrm>
            <a:custGeom>
              <a:avLst/>
              <a:gdLst/>
              <a:ahLst/>
              <a:cxnLst/>
              <a:rect l="l" t="t" r="r" b="b"/>
              <a:pathLst>
                <a:path w="6156" h="13410" extrusionOk="0">
                  <a:moveTo>
                    <a:pt x="2105" y="0"/>
                  </a:moveTo>
                  <a:cubicBezTo>
                    <a:pt x="1020" y="0"/>
                    <a:pt x="84" y="419"/>
                    <a:pt x="84" y="419"/>
                  </a:cubicBezTo>
                  <a:cubicBezTo>
                    <a:pt x="0" y="1610"/>
                    <a:pt x="2393" y="3015"/>
                    <a:pt x="2774" y="4432"/>
                  </a:cubicBezTo>
                  <a:cubicBezTo>
                    <a:pt x="3155" y="5837"/>
                    <a:pt x="2393" y="7730"/>
                    <a:pt x="2191" y="9254"/>
                  </a:cubicBezTo>
                  <a:cubicBezTo>
                    <a:pt x="1989" y="10778"/>
                    <a:pt x="2596" y="13361"/>
                    <a:pt x="3513" y="13409"/>
                  </a:cubicBezTo>
                  <a:cubicBezTo>
                    <a:pt x="3526" y="13410"/>
                    <a:pt x="3539" y="13410"/>
                    <a:pt x="3552" y="13410"/>
                  </a:cubicBezTo>
                  <a:cubicBezTo>
                    <a:pt x="4435" y="13410"/>
                    <a:pt x="4633" y="12224"/>
                    <a:pt x="4739" y="11016"/>
                  </a:cubicBezTo>
                  <a:cubicBezTo>
                    <a:pt x="4834" y="9790"/>
                    <a:pt x="6156" y="8063"/>
                    <a:pt x="5656" y="6194"/>
                  </a:cubicBezTo>
                  <a:cubicBezTo>
                    <a:pt x="5144" y="4325"/>
                    <a:pt x="5049" y="1027"/>
                    <a:pt x="3525" y="300"/>
                  </a:cubicBezTo>
                  <a:cubicBezTo>
                    <a:pt x="3066" y="78"/>
                    <a:pt x="2572" y="0"/>
                    <a:pt x="2105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87;p43"/>
            <p:cNvSpPr/>
            <p:nvPr/>
          </p:nvSpPr>
          <p:spPr>
            <a:xfrm>
              <a:off x="8191548" y="856909"/>
              <a:ext cx="217080" cy="819500"/>
            </a:xfrm>
            <a:custGeom>
              <a:avLst/>
              <a:gdLst/>
              <a:ahLst/>
              <a:cxnLst/>
              <a:rect l="l" t="t" r="r" b="b"/>
              <a:pathLst>
                <a:path w="4740" h="17894" extrusionOk="0">
                  <a:moveTo>
                    <a:pt x="3810" y="1"/>
                  </a:moveTo>
                  <a:cubicBezTo>
                    <a:pt x="3794" y="1"/>
                    <a:pt x="3779" y="3"/>
                    <a:pt x="3763" y="7"/>
                  </a:cubicBezTo>
                  <a:cubicBezTo>
                    <a:pt x="3763" y="7"/>
                    <a:pt x="1763" y="435"/>
                    <a:pt x="882" y="1173"/>
                  </a:cubicBezTo>
                  <a:cubicBezTo>
                    <a:pt x="1" y="1900"/>
                    <a:pt x="1334" y="8019"/>
                    <a:pt x="1191" y="11222"/>
                  </a:cubicBezTo>
                  <a:cubicBezTo>
                    <a:pt x="1049" y="14413"/>
                    <a:pt x="1144" y="17723"/>
                    <a:pt x="2299" y="17890"/>
                  </a:cubicBezTo>
                  <a:cubicBezTo>
                    <a:pt x="2316" y="17892"/>
                    <a:pt x="2333" y="17893"/>
                    <a:pt x="2350" y="17893"/>
                  </a:cubicBezTo>
                  <a:cubicBezTo>
                    <a:pt x="3468" y="17893"/>
                    <a:pt x="3558" y="12498"/>
                    <a:pt x="4144" y="8674"/>
                  </a:cubicBezTo>
                  <a:cubicBezTo>
                    <a:pt x="4739" y="4869"/>
                    <a:pt x="4568" y="1"/>
                    <a:pt x="3810" y="1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88;p43"/>
            <p:cNvSpPr/>
            <p:nvPr/>
          </p:nvSpPr>
          <p:spPr>
            <a:xfrm>
              <a:off x="8327336" y="824897"/>
              <a:ext cx="282479" cy="488751"/>
            </a:xfrm>
            <a:custGeom>
              <a:avLst/>
              <a:gdLst/>
              <a:ahLst/>
              <a:cxnLst/>
              <a:rect l="l" t="t" r="r" b="b"/>
              <a:pathLst>
                <a:path w="6168" h="10672" extrusionOk="0">
                  <a:moveTo>
                    <a:pt x="1827" y="0"/>
                  </a:moveTo>
                  <a:cubicBezTo>
                    <a:pt x="1322" y="0"/>
                    <a:pt x="1060" y="134"/>
                    <a:pt x="1060" y="134"/>
                  </a:cubicBezTo>
                  <a:cubicBezTo>
                    <a:pt x="0" y="908"/>
                    <a:pt x="1858" y="3884"/>
                    <a:pt x="2275" y="5158"/>
                  </a:cubicBezTo>
                  <a:cubicBezTo>
                    <a:pt x="2676" y="6434"/>
                    <a:pt x="1368" y="10672"/>
                    <a:pt x="2566" y="10672"/>
                  </a:cubicBezTo>
                  <a:cubicBezTo>
                    <a:pt x="2576" y="10672"/>
                    <a:pt x="2586" y="10672"/>
                    <a:pt x="2596" y="10671"/>
                  </a:cubicBezTo>
                  <a:cubicBezTo>
                    <a:pt x="3846" y="10600"/>
                    <a:pt x="6001" y="6909"/>
                    <a:pt x="6085" y="5849"/>
                  </a:cubicBezTo>
                  <a:cubicBezTo>
                    <a:pt x="6168" y="4777"/>
                    <a:pt x="5989" y="1741"/>
                    <a:pt x="4049" y="670"/>
                  </a:cubicBezTo>
                  <a:cubicBezTo>
                    <a:pt x="3078" y="134"/>
                    <a:pt x="2331" y="0"/>
                    <a:pt x="1827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9;p43"/>
            <p:cNvSpPr/>
            <p:nvPr/>
          </p:nvSpPr>
          <p:spPr>
            <a:xfrm>
              <a:off x="8060707" y="847567"/>
              <a:ext cx="386073" cy="571965"/>
            </a:xfrm>
            <a:custGeom>
              <a:avLst/>
              <a:gdLst/>
              <a:ahLst/>
              <a:cxnLst/>
              <a:rect l="l" t="t" r="r" b="b"/>
              <a:pathLst>
                <a:path w="8430" h="12489" extrusionOk="0">
                  <a:moveTo>
                    <a:pt x="2981" y="0"/>
                  </a:moveTo>
                  <a:cubicBezTo>
                    <a:pt x="2524" y="0"/>
                    <a:pt x="2032" y="103"/>
                    <a:pt x="1584" y="413"/>
                  </a:cubicBezTo>
                  <a:cubicBezTo>
                    <a:pt x="238" y="1342"/>
                    <a:pt x="0" y="6664"/>
                    <a:pt x="691" y="9628"/>
                  </a:cubicBezTo>
                  <a:cubicBezTo>
                    <a:pt x="1148" y="11590"/>
                    <a:pt x="1688" y="12489"/>
                    <a:pt x="2071" y="12489"/>
                  </a:cubicBezTo>
                  <a:cubicBezTo>
                    <a:pt x="2266" y="12489"/>
                    <a:pt x="2420" y="12254"/>
                    <a:pt x="2501" y="11807"/>
                  </a:cubicBezTo>
                  <a:cubicBezTo>
                    <a:pt x="2739" y="10486"/>
                    <a:pt x="1274" y="2913"/>
                    <a:pt x="2655" y="2508"/>
                  </a:cubicBezTo>
                  <a:cubicBezTo>
                    <a:pt x="4037" y="2104"/>
                    <a:pt x="8430" y="1663"/>
                    <a:pt x="4668" y="413"/>
                  </a:cubicBezTo>
                  <a:cubicBezTo>
                    <a:pt x="4668" y="413"/>
                    <a:pt x="3895" y="0"/>
                    <a:pt x="2981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90;p43"/>
            <p:cNvSpPr/>
            <p:nvPr/>
          </p:nvSpPr>
          <p:spPr>
            <a:xfrm>
              <a:off x="8280440" y="888601"/>
              <a:ext cx="56194" cy="563538"/>
            </a:xfrm>
            <a:custGeom>
              <a:avLst/>
              <a:gdLst/>
              <a:ahLst/>
              <a:cxnLst/>
              <a:rect l="l" t="t" r="r" b="b"/>
              <a:pathLst>
                <a:path w="1227" h="12305" extrusionOk="0">
                  <a:moveTo>
                    <a:pt x="1142" y="1"/>
                  </a:moveTo>
                  <a:cubicBezTo>
                    <a:pt x="953" y="1"/>
                    <a:pt x="789" y="71"/>
                    <a:pt x="643" y="196"/>
                  </a:cubicBezTo>
                  <a:cubicBezTo>
                    <a:pt x="1" y="839"/>
                    <a:pt x="167" y="2970"/>
                    <a:pt x="346" y="5030"/>
                  </a:cubicBezTo>
                  <a:cubicBezTo>
                    <a:pt x="441" y="6184"/>
                    <a:pt x="524" y="7280"/>
                    <a:pt x="465" y="7994"/>
                  </a:cubicBezTo>
                  <a:cubicBezTo>
                    <a:pt x="251" y="10221"/>
                    <a:pt x="453" y="12280"/>
                    <a:pt x="465" y="12304"/>
                  </a:cubicBezTo>
                  <a:lnTo>
                    <a:pt x="739" y="12280"/>
                  </a:lnTo>
                  <a:cubicBezTo>
                    <a:pt x="739" y="12257"/>
                    <a:pt x="536" y="10209"/>
                    <a:pt x="739" y="8018"/>
                  </a:cubicBezTo>
                  <a:cubicBezTo>
                    <a:pt x="810" y="7280"/>
                    <a:pt x="715" y="6173"/>
                    <a:pt x="620" y="5006"/>
                  </a:cubicBezTo>
                  <a:cubicBezTo>
                    <a:pt x="465" y="3101"/>
                    <a:pt x="286" y="946"/>
                    <a:pt x="846" y="398"/>
                  </a:cubicBezTo>
                  <a:cubicBezTo>
                    <a:pt x="929" y="325"/>
                    <a:pt x="1022" y="289"/>
                    <a:pt x="1139" y="289"/>
                  </a:cubicBezTo>
                  <a:cubicBezTo>
                    <a:pt x="1156" y="289"/>
                    <a:pt x="1173" y="289"/>
                    <a:pt x="1191" y="291"/>
                  </a:cubicBezTo>
                  <a:lnTo>
                    <a:pt x="1227" y="5"/>
                  </a:lnTo>
                  <a:cubicBezTo>
                    <a:pt x="1198" y="2"/>
                    <a:pt x="1170" y="1"/>
                    <a:pt x="1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91;p43"/>
            <p:cNvSpPr/>
            <p:nvPr/>
          </p:nvSpPr>
          <p:spPr>
            <a:xfrm>
              <a:off x="8104306" y="901836"/>
              <a:ext cx="129286" cy="397064"/>
            </a:xfrm>
            <a:custGeom>
              <a:avLst/>
              <a:gdLst/>
              <a:ahLst/>
              <a:cxnLst/>
              <a:rect l="l" t="t" r="r" b="b"/>
              <a:pathLst>
                <a:path w="2823" h="8670" extrusionOk="0">
                  <a:moveTo>
                    <a:pt x="2381" y="0"/>
                  </a:moveTo>
                  <a:cubicBezTo>
                    <a:pt x="2040" y="0"/>
                    <a:pt x="1552" y="80"/>
                    <a:pt x="1108" y="442"/>
                  </a:cubicBezTo>
                  <a:cubicBezTo>
                    <a:pt x="346" y="1073"/>
                    <a:pt x="1" y="2300"/>
                    <a:pt x="96" y="4074"/>
                  </a:cubicBezTo>
                  <a:lnTo>
                    <a:pt x="346" y="8670"/>
                  </a:lnTo>
                  <a:lnTo>
                    <a:pt x="620" y="8646"/>
                  </a:lnTo>
                  <a:lnTo>
                    <a:pt x="382" y="4050"/>
                  </a:lnTo>
                  <a:cubicBezTo>
                    <a:pt x="298" y="2383"/>
                    <a:pt x="596" y="1240"/>
                    <a:pt x="1287" y="669"/>
                  </a:cubicBezTo>
                  <a:cubicBezTo>
                    <a:pt x="1669" y="355"/>
                    <a:pt x="2105" y="290"/>
                    <a:pt x="2401" y="290"/>
                  </a:cubicBezTo>
                  <a:cubicBezTo>
                    <a:pt x="2611" y="290"/>
                    <a:pt x="2751" y="323"/>
                    <a:pt x="2751" y="323"/>
                  </a:cubicBezTo>
                  <a:lnTo>
                    <a:pt x="2823" y="49"/>
                  </a:lnTo>
                  <a:cubicBezTo>
                    <a:pt x="2807" y="44"/>
                    <a:pt x="2634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92;p43"/>
            <p:cNvSpPr/>
            <p:nvPr/>
          </p:nvSpPr>
          <p:spPr>
            <a:xfrm>
              <a:off x="8416228" y="875778"/>
              <a:ext cx="123791" cy="333177"/>
            </a:xfrm>
            <a:custGeom>
              <a:avLst/>
              <a:gdLst/>
              <a:ahLst/>
              <a:cxnLst/>
              <a:rect l="l" t="t" r="r" b="b"/>
              <a:pathLst>
                <a:path w="2703" h="7275" extrusionOk="0">
                  <a:moveTo>
                    <a:pt x="956" y="0"/>
                  </a:moveTo>
                  <a:cubicBezTo>
                    <a:pt x="666" y="0"/>
                    <a:pt x="350" y="209"/>
                    <a:pt x="0" y="618"/>
                  </a:cubicBezTo>
                  <a:lnTo>
                    <a:pt x="215" y="809"/>
                  </a:lnTo>
                  <a:cubicBezTo>
                    <a:pt x="418" y="562"/>
                    <a:pt x="709" y="287"/>
                    <a:pt x="956" y="287"/>
                  </a:cubicBezTo>
                  <a:cubicBezTo>
                    <a:pt x="983" y="287"/>
                    <a:pt x="1010" y="290"/>
                    <a:pt x="1036" y="297"/>
                  </a:cubicBezTo>
                  <a:cubicBezTo>
                    <a:pt x="1560" y="440"/>
                    <a:pt x="1822" y="1881"/>
                    <a:pt x="2024" y="3035"/>
                  </a:cubicBezTo>
                  <a:lnTo>
                    <a:pt x="2084" y="3345"/>
                  </a:lnTo>
                  <a:cubicBezTo>
                    <a:pt x="2405" y="5131"/>
                    <a:pt x="1631" y="7155"/>
                    <a:pt x="1619" y="7179"/>
                  </a:cubicBezTo>
                  <a:lnTo>
                    <a:pt x="1881" y="7274"/>
                  </a:lnTo>
                  <a:cubicBezTo>
                    <a:pt x="1917" y="7191"/>
                    <a:pt x="2703" y="5155"/>
                    <a:pt x="2370" y="3297"/>
                  </a:cubicBezTo>
                  <a:lnTo>
                    <a:pt x="2310" y="2988"/>
                  </a:lnTo>
                  <a:cubicBezTo>
                    <a:pt x="2060" y="1619"/>
                    <a:pt x="1810" y="202"/>
                    <a:pt x="1119" y="23"/>
                  </a:cubicBezTo>
                  <a:cubicBezTo>
                    <a:pt x="1066" y="8"/>
                    <a:pt x="1011" y="0"/>
                    <a:pt x="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93;p43"/>
            <p:cNvSpPr/>
            <p:nvPr/>
          </p:nvSpPr>
          <p:spPr>
            <a:xfrm>
              <a:off x="8556915" y="888830"/>
              <a:ext cx="118890" cy="411720"/>
            </a:xfrm>
            <a:custGeom>
              <a:avLst/>
              <a:gdLst/>
              <a:ahLst/>
              <a:cxnLst/>
              <a:rect l="l" t="t" r="r" b="b"/>
              <a:pathLst>
                <a:path w="2596" h="8990" extrusionOk="0">
                  <a:moveTo>
                    <a:pt x="24" y="0"/>
                  </a:moveTo>
                  <a:lnTo>
                    <a:pt x="0" y="286"/>
                  </a:lnTo>
                  <a:cubicBezTo>
                    <a:pt x="1453" y="405"/>
                    <a:pt x="1548" y="1417"/>
                    <a:pt x="1726" y="3262"/>
                  </a:cubicBezTo>
                  <a:cubicBezTo>
                    <a:pt x="1774" y="3751"/>
                    <a:pt x="1822" y="4310"/>
                    <a:pt x="1905" y="4905"/>
                  </a:cubicBezTo>
                  <a:cubicBezTo>
                    <a:pt x="2298" y="7584"/>
                    <a:pt x="1917" y="8882"/>
                    <a:pt x="1917" y="8906"/>
                  </a:cubicBezTo>
                  <a:lnTo>
                    <a:pt x="2191" y="8989"/>
                  </a:lnTo>
                  <a:cubicBezTo>
                    <a:pt x="2203" y="8930"/>
                    <a:pt x="2596" y="7608"/>
                    <a:pt x="2191" y="4870"/>
                  </a:cubicBezTo>
                  <a:cubicBezTo>
                    <a:pt x="2107" y="4274"/>
                    <a:pt x="2048" y="3727"/>
                    <a:pt x="2012" y="3239"/>
                  </a:cubicBezTo>
                  <a:cubicBezTo>
                    <a:pt x="1845" y="1441"/>
                    <a:pt x="1715" y="143"/>
                    <a:pt x="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94;p43"/>
            <p:cNvSpPr/>
            <p:nvPr/>
          </p:nvSpPr>
          <p:spPr>
            <a:xfrm>
              <a:off x="7291871" y="212865"/>
              <a:ext cx="500063" cy="622571"/>
            </a:xfrm>
            <a:custGeom>
              <a:avLst/>
              <a:gdLst/>
              <a:ahLst/>
              <a:cxnLst/>
              <a:rect l="l" t="t" r="r" b="b"/>
              <a:pathLst>
                <a:path w="10919" h="13594" extrusionOk="0">
                  <a:moveTo>
                    <a:pt x="5215" y="1"/>
                  </a:moveTo>
                  <a:cubicBezTo>
                    <a:pt x="5189" y="1"/>
                    <a:pt x="5165" y="4"/>
                    <a:pt x="5144" y="8"/>
                  </a:cubicBezTo>
                  <a:cubicBezTo>
                    <a:pt x="3572" y="294"/>
                    <a:pt x="358" y="12165"/>
                    <a:pt x="1" y="13522"/>
                  </a:cubicBezTo>
                  <a:lnTo>
                    <a:pt x="274" y="13593"/>
                  </a:lnTo>
                  <a:cubicBezTo>
                    <a:pt x="1620" y="8545"/>
                    <a:pt x="4144" y="473"/>
                    <a:pt x="5192" y="282"/>
                  </a:cubicBezTo>
                  <a:cubicBezTo>
                    <a:pt x="5196" y="282"/>
                    <a:pt x="5201" y="282"/>
                    <a:pt x="5208" y="282"/>
                  </a:cubicBezTo>
                  <a:cubicBezTo>
                    <a:pt x="5237" y="282"/>
                    <a:pt x="5288" y="290"/>
                    <a:pt x="5346" y="377"/>
                  </a:cubicBezTo>
                  <a:cubicBezTo>
                    <a:pt x="6620" y="2175"/>
                    <a:pt x="10609" y="13379"/>
                    <a:pt x="10657" y="13486"/>
                  </a:cubicBezTo>
                  <a:lnTo>
                    <a:pt x="10919" y="13391"/>
                  </a:lnTo>
                  <a:cubicBezTo>
                    <a:pt x="10764" y="12927"/>
                    <a:pt x="6870" y="2044"/>
                    <a:pt x="5573" y="211"/>
                  </a:cubicBezTo>
                  <a:cubicBezTo>
                    <a:pt x="5458" y="48"/>
                    <a:pt x="5320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95;p43"/>
            <p:cNvSpPr/>
            <p:nvPr/>
          </p:nvSpPr>
          <p:spPr>
            <a:xfrm>
              <a:off x="6915650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6760" y="0"/>
                  </a:moveTo>
                  <a:cubicBezTo>
                    <a:pt x="6660" y="0"/>
                    <a:pt x="6558" y="3"/>
                    <a:pt x="6453" y="10"/>
                  </a:cubicBezTo>
                  <a:cubicBezTo>
                    <a:pt x="2774" y="224"/>
                    <a:pt x="0" y="3117"/>
                    <a:pt x="72" y="3546"/>
                  </a:cubicBezTo>
                  <a:cubicBezTo>
                    <a:pt x="80" y="3597"/>
                    <a:pt x="128" y="3619"/>
                    <a:pt x="210" y="3619"/>
                  </a:cubicBezTo>
                  <a:cubicBezTo>
                    <a:pt x="780" y="3619"/>
                    <a:pt x="2982" y="2537"/>
                    <a:pt x="4651" y="2537"/>
                  </a:cubicBezTo>
                  <a:cubicBezTo>
                    <a:pt x="4813" y="2537"/>
                    <a:pt x="4970" y="2547"/>
                    <a:pt x="5120" y="2569"/>
                  </a:cubicBezTo>
                  <a:cubicBezTo>
                    <a:pt x="6505" y="2776"/>
                    <a:pt x="9110" y="4289"/>
                    <a:pt x="10412" y="4289"/>
                  </a:cubicBezTo>
                  <a:cubicBezTo>
                    <a:pt x="10911" y="4289"/>
                    <a:pt x="11218" y="4066"/>
                    <a:pt x="11192" y="3462"/>
                  </a:cubicBezTo>
                  <a:cubicBezTo>
                    <a:pt x="11192" y="3462"/>
                    <a:pt x="10192" y="0"/>
                    <a:pt x="6760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96;p43"/>
            <p:cNvSpPr/>
            <p:nvPr/>
          </p:nvSpPr>
          <p:spPr>
            <a:xfrm>
              <a:off x="7009442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3695" y="0"/>
                  </a:moveTo>
                  <a:cubicBezTo>
                    <a:pt x="1758" y="0"/>
                    <a:pt x="239" y="560"/>
                    <a:pt x="143" y="819"/>
                  </a:cubicBezTo>
                  <a:cubicBezTo>
                    <a:pt x="0" y="1236"/>
                    <a:pt x="3501" y="1224"/>
                    <a:pt x="5048" y="2403"/>
                  </a:cubicBezTo>
                  <a:cubicBezTo>
                    <a:pt x="6317" y="3376"/>
                    <a:pt x="8145" y="6614"/>
                    <a:pt x="9293" y="6614"/>
                  </a:cubicBezTo>
                  <a:cubicBezTo>
                    <a:pt x="9536" y="6614"/>
                    <a:pt x="9748" y="6470"/>
                    <a:pt x="9918" y="6129"/>
                  </a:cubicBezTo>
                  <a:cubicBezTo>
                    <a:pt x="9918" y="6129"/>
                    <a:pt x="10775" y="2403"/>
                    <a:pt x="7453" y="807"/>
                  </a:cubicBezTo>
                  <a:cubicBezTo>
                    <a:pt x="6196" y="206"/>
                    <a:pt x="4869" y="0"/>
                    <a:pt x="3695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97;p43"/>
            <p:cNvSpPr/>
            <p:nvPr/>
          </p:nvSpPr>
          <p:spPr>
            <a:xfrm>
              <a:off x="7610204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4458" y="0"/>
                  </a:moveTo>
                  <a:cubicBezTo>
                    <a:pt x="1027" y="0"/>
                    <a:pt x="27" y="3462"/>
                    <a:pt x="27" y="3462"/>
                  </a:cubicBezTo>
                  <a:cubicBezTo>
                    <a:pt x="0" y="4066"/>
                    <a:pt x="307" y="4289"/>
                    <a:pt x="805" y="4289"/>
                  </a:cubicBezTo>
                  <a:cubicBezTo>
                    <a:pt x="2103" y="4289"/>
                    <a:pt x="4701" y="2776"/>
                    <a:pt x="6087" y="2569"/>
                  </a:cubicBezTo>
                  <a:cubicBezTo>
                    <a:pt x="6238" y="2547"/>
                    <a:pt x="6395" y="2537"/>
                    <a:pt x="6558" y="2537"/>
                  </a:cubicBezTo>
                  <a:cubicBezTo>
                    <a:pt x="8235" y="2537"/>
                    <a:pt x="10438" y="3619"/>
                    <a:pt x="11009" y="3619"/>
                  </a:cubicBezTo>
                  <a:cubicBezTo>
                    <a:pt x="11090" y="3619"/>
                    <a:pt x="11139" y="3597"/>
                    <a:pt x="11147" y="3546"/>
                  </a:cubicBezTo>
                  <a:cubicBezTo>
                    <a:pt x="11218" y="3117"/>
                    <a:pt x="8444" y="224"/>
                    <a:pt x="4765" y="10"/>
                  </a:cubicBezTo>
                  <a:cubicBezTo>
                    <a:pt x="4661" y="3"/>
                    <a:pt x="4558" y="0"/>
                    <a:pt x="4458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98;p43"/>
            <p:cNvSpPr/>
            <p:nvPr/>
          </p:nvSpPr>
          <p:spPr>
            <a:xfrm>
              <a:off x="7536700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7072" y="0"/>
                  </a:moveTo>
                  <a:cubicBezTo>
                    <a:pt x="5900" y="0"/>
                    <a:pt x="4575" y="206"/>
                    <a:pt x="3322" y="807"/>
                  </a:cubicBezTo>
                  <a:cubicBezTo>
                    <a:pt x="0" y="2403"/>
                    <a:pt x="846" y="6129"/>
                    <a:pt x="846" y="6129"/>
                  </a:cubicBezTo>
                  <a:cubicBezTo>
                    <a:pt x="1016" y="6470"/>
                    <a:pt x="1228" y="6614"/>
                    <a:pt x="1471" y="6614"/>
                  </a:cubicBezTo>
                  <a:cubicBezTo>
                    <a:pt x="2619" y="6614"/>
                    <a:pt x="4449" y="3376"/>
                    <a:pt x="5727" y="2403"/>
                  </a:cubicBezTo>
                  <a:cubicBezTo>
                    <a:pt x="7263" y="1224"/>
                    <a:pt x="10776" y="1236"/>
                    <a:pt x="10621" y="819"/>
                  </a:cubicBezTo>
                  <a:cubicBezTo>
                    <a:pt x="10524" y="560"/>
                    <a:pt x="9006" y="0"/>
                    <a:pt x="707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9;p43"/>
            <p:cNvSpPr/>
            <p:nvPr/>
          </p:nvSpPr>
          <p:spPr>
            <a:xfrm>
              <a:off x="7274972" y="401503"/>
              <a:ext cx="363724" cy="537067"/>
            </a:xfrm>
            <a:custGeom>
              <a:avLst/>
              <a:gdLst/>
              <a:ahLst/>
              <a:cxnLst/>
              <a:rect l="l" t="t" r="r" b="b"/>
              <a:pathLst>
                <a:path w="7942" h="11727" extrusionOk="0">
                  <a:moveTo>
                    <a:pt x="382" y="0"/>
                  </a:moveTo>
                  <a:cubicBezTo>
                    <a:pt x="357" y="0"/>
                    <a:pt x="337" y="7"/>
                    <a:pt x="322" y="21"/>
                  </a:cubicBezTo>
                  <a:cubicBezTo>
                    <a:pt x="0" y="330"/>
                    <a:pt x="1965" y="4259"/>
                    <a:pt x="2810" y="6010"/>
                  </a:cubicBezTo>
                  <a:cubicBezTo>
                    <a:pt x="3571" y="7552"/>
                    <a:pt x="3741" y="11727"/>
                    <a:pt x="4983" y="11727"/>
                  </a:cubicBezTo>
                  <a:cubicBezTo>
                    <a:pt x="5141" y="11727"/>
                    <a:pt x="5317" y="11659"/>
                    <a:pt x="5513" y="11510"/>
                  </a:cubicBezTo>
                  <a:cubicBezTo>
                    <a:pt x="5513" y="11510"/>
                    <a:pt x="7942" y="8557"/>
                    <a:pt x="5680" y="5652"/>
                  </a:cubicBezTo>
                  <a:cubicBezTo>
                    <a:pt x="3522" y="2870"/>
                    <a:pt x="898" y="0"/>
                    <a:pt x="38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00;p43"/>
            <p:cNvSpPr/>
            <p:nvPr/>
          </p:nvSpPr>
          <p:spPr>
            <a:xfrm>
              <a:off x="7466906" y="284720"/>
              <a:ext cx="363724" cy="537021"/>
            </a:xfrm>
            <a:custGeom>
              <a:avLst/>
              <a:gdLst/>
              <a:ahLst/>
              <a:cxnLst/>
              <a:rect l="l" t="t" r="r" b="b"/>
              <a:pathLst>
                <a:path w="7942" h="11726" extrusionOk="0">
                  <a:moveTo>
                    <a:pt x="7558" y="1"/>
                  </a:moveTo>
                  <a:cubicBezTo>
                    <a:pt x="7036" y="1"/>
                    <a:pt x="4417" y="2876"/>
                    <a:pt x="2263" y="5643"/>
                  </a:cubicBezTo>
                  <a:cubicBezTo>
                    <a:pt x="0" y="8560"/>
                    <a:pt x="2429" y="11512"/>
                    <a:pt x="2429" y="11512"/>
                  </a:cubicBezTo>
                  <a:cubicBezTo>
                    <a:pt x="2626" y="11659"/>
                    <a:pt x="2801" y="11726"/>
                    <a:pt x="2959" y="11726"/>
                  </a:cubicBezTo>
                  <a:cubicBezTo>
                    <a:pt x="4210" y="11726"/>
                    <a:pt x="4371" y="7554"/>
                    <a:pt x="5132" y="6000"/>
                  </a:cubicBezTo>
                  <a:cubicBezTo>
                    <a:pt x="5989" y="4250"/>
                    <a:pt x="7942" y="332"/>
                    <a:pt x="7620" y="23"/>
                  </a:cubicBezTo>
                  <a:cubicBezTo>
                    <a:pt x="7605" y="8"/>
                    <a:pt x="7584" y="1"/>
                    <a:pt x="7558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01;p43"/>
            <p:cNvSpPr/>
            <p:nvPr/>
          </p:nvSpPr>
          <p:spPr>
            <a:xfrm>
              <a:off x="7438008" y="279179"/>
              <a:ext cx="275930" cy="559508"/>
            </a:xfrm>
            <a:custGeom>
              <a:avLst/>
              <a:gdLst/>
              <a:ahLst/>
              <a:cxnLst/>
              <a:rect l="l" t="t" r="r" b="b"/>
              <a:pathLst>
                <a:path w="6025" h="12217" extrusionOk="0">
                  <a:moveTo>
                    <a:pt x="721" y="1"/>
                  </a:moveTo>
                  <a:cubicBezTo>
                    <a:pt x="284" y="1"/>
                    <a:pt x="1" y="4077"/>
                    <a:pt x="60" y="7740"/>
                  </a:cubicBezTo>
                  <a:cubicBezTo>
                    <a:pt x="108" y="11431"/>
                    <a:pt x="3846" y="12217"/>
                    <a:pt x="3846" y="12217"/>
                  </a:cubicBezTo>
                  <a:cubicBezTo>
                    <a:pt x="6025" y="12157"/>
                    <a:pt x="2941" y="8121"/>
                    <a:pt x="2513" y="6228"/>
                  </a:cubicBezTo>
                  <a:cubicBezTo>
                    <a:pt x="2096" y="4335"/>
                    <a:pt x="1179" y="37"/>
                    <a:pt x="727" y="1"/>
                  </a:cubicBezTo>
                  <a:cubicBezTo>
                    <a:pt x="725" y="1"/>
                    <a:pt x="723" y="1"/>
                    <a:pt x="721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2;p43"/>
            <p:cNvSpPr/>
            <p:nvPr/>
          </p:nvSpPr>
          <p:spPr>
            <a:xfrm>
              <a:off x="7531800" y="0"/>
              <a:ext cx="22395" cy="221980"/>
            </a:xfrm>
            <a:custGeom>
              <a:avLst/>
              <a:gdLst/>
              <a:ahLst/>
              <a:cxnLst/>
              <a:rect l="l" t="t" r="r" b="b"/>
              <a:pathLst>
                <a:path w="489" h="4847" extrusionOk="0">
                  <a:moveTo>
                    <a:pt x="215" y="1"/>
                  </a:moveTo>
                  <a:lnTo>
                    <a:pt x="0" y="4835"/>
                  </a:lnTo>
                  <a:lnTo>
                    <a:pt x="286" y="4847"/>
                  </a:lnTo>
                  <a:lnTo>
                    <a:pt x="488" y="1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03;p43"/>
            <p:cNvSpPr/>
            <p:nvPr/>
          </p:nvSpPr>
          <p:spPr>
            <a:xfrm>
              <a:off x="7211726" y="635251"/>
              <a:ext cx="275380" cy="231781"/>
            </a:xfrm>
            <a:custGeom>
              <a:avLst/>
              <a:gdLst/>
              <a:ahLst/>
              <a:cxnLst/>
              <a:rect l="l" t="t" r="r" b="b"/>
              <a:pathLst>
                <a:path w="6013" h="5061" extrusionOk="0">
                  <a:moveTo>
                    <a:pt x="2608" y="1"/>
                  </a:moveTo>
                  <a:lnTo>
                    <a:pt x="2465" y="251"/>
                  </a:lnTo>
                  <a:cubicBezTo>
                    <a:pt x="4691" y="1465"/>
                    <a:pt x="5453" y="3501"/>
                    <a:pt x="5608" y="4406"/>
                  </a:cubicBezTo>
                  <a:cubicBezTo>
                    <a:pt x="4751" y="3203"/>
                    <a:pt x="584" y="1834"/>
                    <a:pt x="84" y="1679"/>
                  </a:cubicBezTo>
                  <a:lnTo>
                    <a:pt x="0" y="1941"/>
                  </a:lnTo>
                  <a:cubicBezTo>
                    <a:pt x="1405" y="2394"/>
                    <a:pt x="5144" y="3775"/>
                    <a:pt x="5465" y="4739"/>
                  </a:cubicBezTo>
                  <a:cubicBezTo>
                    <a:pt x="5525" y="4894"/>
                    <a:pt x="5596" y="5061"/>
                    <a:pt x="5739" y="5061"/>
                  </a:cubicBezTo>
                  <a:cubicBezTo>
                    <a:pt x="5787" y="5061"/>
                    <a:pt x="5882" y="5037"/>
                    <a:pt x="5906" y="4894"/>
                  </a:cubicBezTo>
                  <a:cubicBezTo>
                    <a:pt x="6013" y="4430"/>
                    <a:pt x="5465" y="1560"/>
                    <a:pt x="26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04;p43"/>
            <p:cNvSpPr/>
            <p:nvPr/>
          </p:nvSpPr>
          <p:spPr>
            <a:xfrm>
              <a:off x="7591244" y="593255"/>
              <a:ext cx="229033" cy="238330"/>
            </a:xfrm>
            <a:custGeom>
              <a:avLst/>
              <a:gdLst/>
              <a:ahLst/>
              <a:cxnLst/>
              <a:rect l="l" t="t" r="r" b="b"/>
              <a:pathLst>
                <a:path w="5001" h="5204" extrusionOk="0">
                  <a:moveTo>
                    <a:pt x="3286" y="1"/>
                  </a:moveTo>
                  <a:cubicBezTo>
                    <a:pt x="3155" y="132"/>
                    <a:pt x="0" y="3227"/>
                    <a:pt x="36" y="4716"/>
                  </a:cubicBezTo>
                  <a:cubicBezTo>
                    <a:pt x="48" y="4882"/>
                    <a:pt x="71" y="5097"/>
                    <a:pt x="250" y="5168"/>
                  </a:cubicBezTo>
                  <a:cubicBezTo>
                    <a:pt x="286" y="5192"/>
                    <a:pt x="322" y="5204"/>
                    <a:pt x="357" y="5204"/>
                  </a:cubicBezTo>
                  <a:cubicBezTo>
                    <a:pt x="595" y="5204"/>
                    <a:pt x="905" y="4930"/>
                    <a:pt x="1405" y="4478"/>
                  </a:cubicBezTo>
                  <a:cubicBezTo>
                    <a:pt x="2262" y="3728"/>
                    <a:pt x="3548" y="2596"/>
                    <a:pt x="5001" y="2549"/>
                  </a:cubicBezTo>
                  <a:lnTo>
                    <a:pt x="4989" y="2263"/>
                  </a:lnTo>
                  <a:cubicBezTo>
                    <a:pt x="3429" y="2311"/>
                    <a:pt x="2107" y="3489"/>
                    <a:pt x="1226" y="4263"/>
                  </a:cubicBezTo>
                  <a:cubicBezTo>
                    <a:pt x="887" y="4556"/>
                    <a:pt x="489" y="4918"/>
                    <a:pt x="374" y="4918"/>
                  </a:cubicBezTo>
                  <a:cubicBezTo>
                    <a:pt x="373" y="4918"/>
                    <a:pt x="371" y="4918"/>
                    <a:pt x="369" y="4918"/>
                  </a:cubicBezTo>
                  <a:cubicBezTo>
                    <a:pt x="369" y="4918"/>
                    <a:pt x="333" y="4882"/>
                    <a:pt x="322" y="4716"/>
                  </a:cubicBezTo>
                  <a:cubicBezTo>
                    <a:pt x="286" y="3347"/>
                    <a:pt x="3453" y="239"/>
                    <a:pt x="3489" y="203"/>
                  </a:cubicBezTo>
                  <a:lnTo>
                    <a:pt x="3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05;p43"/>
            <p:cNvSpPr/>
            <p:nvPr/>
          </p:nvSpPr>
          <p:spPr>
            <a:xfrm>
              <a:off x="7287520" y="811204"/>
              <a:ext cx="496765" cy="481561"/>
            </a:xfrm>
            <a:custGeom>
              <a:avLst/>
              <a:gdLst/>
              <a:ahLst/>
              <a:cxnLst/>
              <a:rect l="l" t="t" r="r" b="b"/>
              <a:pathLst>
                <a:path w="10847" h="10515" extrusionOk="0">
                  <a:moveTo>
                    <a:pt x="8321" y="0"/>
                  </a:moveTo>
                  <a:cubicBezTo>
                    <a:pt x="5220" y="0"/>
                    <a:pt x="226" y="493"/>
                    <a:pt x="226" y="493"/>
                  </a:cubicBezTo>
                  <a:cubicBezTo>
                    <a:pt x="226" y="493"/>
                    <a:pt x="0" y="8065"/>
                    <a:pt x="2370" y="9541"/>
                  </a:cubicBezTo>
                  <a:cubicBezTo>
                    <a:pt x="3534" y="10261"/>
                    <a:pt x="5000" y="10515"/>
                    <a:pt x="6333" y="10515"/>
                  </a:cubicBezTo>
                  <a:cubicBezTo>
                    <a:pt x="7713" y="10515"/>
                    <a:pt x="8949" y="10243"/>
                    <a:pt x="9561" y="9934"/>
                  </a:cubicBezTo>
                  <a:cubicBezTo>
                    <a:pt x="10764" y="9327"/>
                    <a:pt x="10847" y="1290"/>
                    <a:pt x="10728" y="373"/>
                  </a:cubicBezTo>
                  <a:cubicBezTo>
                    <a:pt x="10691" y="96"/>
                    <a:pt x="9691" y="0"/>
                    <a:pt x="8321" y="0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06;p43"/>
            <p:cNvSpPr/>
            <p:nvPr/>
          </p:nvSpPr>
          <p:spPr>
            <a:xfrm>
              <a:off x="7299519" y="979325"/>
              <a:ext cx="467867" cy="158734"/>
            </a:xfrm>
            <a:custGeom>
              <a:avLst/>
              <a:gdLst/>
              <a:ahLst/>
              <a:cxnLst/>
              <a:rect l="l" t="t" r="r" b="b"/>
              <a:pathLst>
                <a:path w="10216" h="3466" extrusionOk="0">
                  <a:moveTo>
                    <a:pt x="167" y="1"/>
                  </a:moveTo>
                  <a:lnTo>
                    <a:pt x="0" y="227"/>
                  </a:lnTo>
                  <a:cubicBezTo>
                    <a:pt x="48" y="262"/>
                    <a:pt x="4834" y="3465"/>
                    <a:pt x="9751" y="3465"/>
                  </a:cubicBezTo>
                  <a:cubicBezTo>
                    <a:pt x="9906" y="3465"/>
                    <a:pt x="10061" y="3453"/>
                    <a:pt x="10216" y="3453"/>
                  </a:cubicBezTo>
                  <a:lnTo>
                    <a:pt x="10204" y="3168"/>
                  </a:lnTo>
                  <a:cubicBezTo>
                    <a:pt x="10049" y="3174"/>
                    <a:pt x="9895" y="3177"/>
                    <a:pt x="9741" y="3177"/>
                  </a:cubicBezTo>
                  <a:cubicBezTo>
                    <a:pt x="4921" y="3177"/>
                    <a:pt x="213" y="35"/>
                    <a:pt x="1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7;p43"/>
            <p:cNvSpPr/>
            <p:nvPr/>
          </p:nvSpPr>
          <p:spPr>
            <a:xfrm>
              <a:off x="7327867" y="947679"/>
              <a:ext cx="444969" cy="190380"/>
            </a:xfrm>
            <a:custGeom>
              <a:avLst/>
              <a:gdLst/>
              <a:ahLst/>
              <a:cxnLst/>
              <a:rect l="l" t="t" r="r" b="b"/>
              <a:pathLst>
                <a:path w="9716" h="4157" extrusionOk="0">
                  <a:moveTo>
                    <a:pt x="9478" y="1"/>
                  </a:moveTo>
                  <a:cubicBezTo>
                    <a:pt x="7156" y="3740"/>
                    <a:pt x="72" y="3870"/>
                    <a:pt x="0" y="3870"/>
                  </a:cubicBezTo>
                  <a:lnTo>
                    <a:pt x="0" y="4156"/>
                  </a:lnTo>
                  <a:cubicBezTo>
                    <a:pt x="24" y="4156"/>
                    <a:pt x="1846" y="4121"/>
                    <a:pt x="3941" y="3620"/>
                  </a:cubicBezTo>
                  <a:cubicBezTo>
                    <a:pt x="5882" y="3156"/>
                    <a:pt x="8454" y="2180"/>
                    <a:pt x="9716" y="156"/>
                  </a:cubicBezTo>
                  <a:lnTo>
                    <a:pt x="9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8;p43"/>
            <p:cNvSpPr/>
            <p:nvPr/>
          </p:nvSpPr>
          <p:spPr>
            <a:xfrm>
              <a:off x="7519801" y="221383"/>
              <a:ext cx="24593" cy="594955"/>
            </a:xfrm>
            <a:custGeom>
              <a:avLst/>
              <a:gdLst/>
              <a:ahLst/>
              <a:cxnLst/>
              <a:rect l="l" t="t" r="r" b="b"/>
              <a:pathLst>
                <a:path w="537" h="12991" extrusionOk="0">
                  <a:moveTo>
                    <a:pt x="262" y="1"/>
                  </a:moveTo>
                  <a:lnTo>
                    <a:pt x="0" y="12979"/>
                  </a:lnTo>
                  <a:lnTo>
                    <a:pt x="286" y="1299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708;p33"/>
          <p:cNvSpPr txBox="1">
            <a:spLocks/>
          </p:cNvSpPr>
          <p:nvPr/>
        </p:nvSpPr>
        <p:spPr>
          <a:xfrm>
            <a:off x="1003776" y="2526026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rgbClr val="FF0000"/>
                </a:solidFill>
                <a:cs typeface="+mj-cs"/>
              </a:rPr>
              <a:t>المخلوقات الحية </a:t>
            </a: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: تنمو وتحتاج إلى الغذاء و الهواء لكي تعيش</a:t>
            </a:r>
          </a:p>
          <a:p>
            <a:pPr algn="r"/>
            <a:r>
              <a:rPr lang="ar-SA" sz="2800" dirty="0">
                <a:solidFill>
                  <a:schemeClr val="accent6">
                    <a:lumMod val="75000"/>
                    <a:lumOff val="25000"/>
                  </a:schemeClr>
                </a:solidFill>
                <a:cs typeface="+mj-cs"/>
              </a:rPr>
              <a:t> </a:t>
            </a:r>
            <a:r>
              <a:rPr lang="ar-SA" sz="2800" dirty="0">
                <a:solidFill>
                  <a:srgbClr val="FF0000"/>
                </a:solidFill>
                <a:cs typeface="+mj-cs"/>
              </a:rPr>
              <a:t>الأشياء غير الحية </a:t>
            </a: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: لا تنمو لا تحتاج إلى الماء والهواء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8" y="777111"/>
            <a:ext cx="902676" cy="9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9;p33"/>
          <p:cNvSpPr txBox="1">
            <a:spLocks noGrp="1"/>
          </p:cNvSpPr>
          <p:nvPr>
            <p:ph type="body" idx="1"/>
          </p:nvPr>
        </p:nvSpPr>
        <p:spPr>
          <a:xfrm>
            <a:off x="2742121" y="312404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800" b="1" dirty="0">
                <a:cs typeface="+mj-cs"/>
              </a:rPr>
              <a:t>أقرأ الصورة </a:t>
            </a:r>
            <a:endParaRPr sz="4800" b="1" dirty="0">
              <a:cs typeface="+mj-cs"/>
            </a:endParaRPr>
          </a:p>
        </p:txBody>
      </p:sp>
      <p:pic>
        <p:nvPicPr>
          <p:cNvPr id="57" name="صورة 56"/>
          <p:cNvPicPr>
            <a:picLocks noChangeAspect="1"/>
          </p:cNvPicPr>
          <p:nvPr/>
        </p:nvPicPr>
        <p:blipFill rotWithShape="1">
          <a:blip r:embed="rId2"/>
          <a:srcRect l="22135" t="44692" r="23245" b="18708"/>
          <a:stretch/>
        </p:blipFill>
        <p:spPr>
          <a:xfrm>
            <a:off x="10634" y="2317898"/>
            <a:ext cx="9133366" cy="2825602"/>
          </a:xfrm>
          <a:prstGeom prst="rect">
            <a:avLst/>
          </a:prstGeom>
        </p:spPr>
      </p:pic>
      <p:sp>
        <p:nvSpPr>
          <p:cNvPr id="58" name="Google Shape;773;p34"/>
          <p:cNvSpPr txBox="1">
            <a:spLocks/>
          </p:cNvSpPr>
          <p:nvPr/>
        </p:nvSpPr>
        <p:spPr>
          <a:xfrm>
            <a:off x="1247842" y="2500282"/>
            <a:ext cx="6574161" cy="1131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</a:rPr>
              <a:t> المخلوقات الحية هي : الأغنام و الأعشاب</a:t>
            </a:r>
          </a:p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</a:rPr>
              <a:t>الأشياء غير الحية هي : الرمال والحجار</a:t>
            </a:r>
          </a:p>
        </p:txBody>
      </p:sp>
      <p:sp>
        <p:nvSpPr>
          <p:cNvPr id="59" name="Google Shape;708;p33"/>
          <p:cNvSpPr txBox="1">
            <a:spLocks/>
          </p:cNvSpPr>
          <p:nvPr/>
        </p:nvSpPr>
        <p:spPr>
          <a:xfrm>
            <a:off x="515596" y="1328494"/>
            <a:ext cx="7306407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المخلوقات الحية ؟ وما الأشياء غير الحية</a:t>
            </a:r>
          </a:p>
          <a:p>
            <a:pPr algn="r"/>
            <a:r>
              <a:rPr lang="ar-SA" sz="2800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في هذه الصورة ؟</a:t>
            </a:r>
          </a:p>
        </p:txBody>
      </p:sp>
      <p:pic>
        <p:nvPicPr>
          <p:cNvPr id="60" name="صورة 5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-32014" y="-135306"/>
            <a:ext cx="2770693" cy="3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" y="72"/>
            <a:ext cx="9143746" cy="5143357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799105" y="2049774"/>
            <a:ext cx="7201788" cy="2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2836855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4121333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5514666" y="250097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6908000" y="2492264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378159" y="522223"/>
            <a:ext cx="6622735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24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8000894" y="1403981"/>
            <a:ext cx="655601" cy="183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65" y="1472765"/>
            <a:ext cx="2186331" cy="21863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96" y="3530795"/>
            <a:ext cx="1718556" cy="17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E5CB125-2EEC-4121-A476-B00BE7C6B15C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3" name="صورة 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D5C55A0-925F-4A11-8DD3-50B138AA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961DF7-C692-48B3-AC94-E939E4980956}"/>
                </a:ext>
              </a:extLst>
            </p:cNvPr>
            <p:cNvSpPr/>
            <p:nvPr/>
          </p:nvSpPr>
          <p:spPr>
            <a:xfrm>
              <a:off x="1649127" y="1043796"/>
              <a:ext cx="7276339" cy="271782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6765EC9-5917-44E9-B476-6C2545315851}"/>
                </a:ext>
              </a:extLst>
            </p:cNvPr>
            <p:cNvSpPr/>
            <p:nvPr/>
          </p:nvSpPr>
          <p:spPr>
            <a:xfrm>
              <a:off x="993517" y="2047837"/>
              <a:ext cx="5217501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AB5302E-8C1A-42A1-BBDA-EE318B0E6662}"/>
                </a:ext>
              </a:extLst>
            </p:cNvPr>
            <p:cNvSpPr/>
            <p:nvPr/>
          </p:nvSpPr>
          <p:spPr>
            <a:xfrm>
              <a:off x="8925466" y="1043796"/>
              <a:ext cx="713116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CC2828-3E4C-4672-810B-458148E5A45B}"/>
              </a:ext>
            </a:extLst>
          </p:cNvPr>
          <p:cNvSpPr txBox="1"/>
          <p:nvPr/>
        </p:nvSpPr>
        <p:spPr>
          <a:xfrm>
            <a:off x="1519565" y="1432000"/>
            <a:ext cx="52518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/>
              <a:t>اللهم يا معلم إبراهيم علمنا</a:t>
            </a:r>
          </a:p>
          <a:p>
            <a:pPr algn="ctr"/>
            <a:r>
              <a:rPr lang="ar-SA" sz="2400" dirty="0"/>
              <a:t>ويا مفهم سليمان فهمنا</a:t>
            </a:r>
          </a:p>
          <a:p>
            <a:pPr algn="ctr"/>
            <a:r>
              <a:rPr lang="ar-SA" sz="2400" dirty="0"/>
              <a:t>اللهم ارزقنا العلم النافع والعمل الصالح</a:t>
            </a:r>
          </a:p>
          <a:p>
            <a:pPr algn="ctr"/>
            <a:r>
              <a:rPr lang="ar-SA" sz="2400" dirty="0"/>
              <a:t>اللهم اجعلنا مفاتيح للخير مغاليق للشر في كل مكان</a:t>
            </a:r>
          </a:p>
          <a:p>
            <a:pPr algn="ctr"/>
            <a:r>
              <a:rPr lang="ar-SA" sz="2400" dirty="0"/>
              <a:t>اللهم اجعلنا مباركين حيث ماكنا</a:t>
            </a:r>
          </a:p>
        </p:txBody>
      </p:sp>
      <p:sp>
        <p:nvSpPr>
          <p:cNvPr id="13" name="Google Shape;1405;p39">
            <a:extLst>
              <a:ext uri="{FF2B5EF4-FFF2-40B4-BE49-F238E27FC236}">
                <a16:creationId xmlns:a16="http://schemas.microsoft.com/office/drawing/2014/main" id="{AD5A6C4D-C824-447D-B283-9295B66BB5E1}"/>
              </a:ext>
            </a:extLst>
          </p:cNvPr>
          <p:cNvSpPr txBox="1">
            <a:spLocks/>
          </p:cNvSpPr>
          <p:nvPr/>
        </p:nvSpPr>
        <p:spPr>
          <a:xfrm>
            <a:off x="2034963" y="919004"/>
            <a:ext cx="3953527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spcBef>
                <a:spcPts val="0"/>
              </a:spcBef>
              <a:buNone/>
            </a:pPr>
            <a:r>
              <a:rPr lang="ar-SA" sz="6000" b="1" dirty="0">
                <a:solidFill>
                  <a:srgbClr val="E9777C"/>
                </a:solidFill>
                <a:cs typeface="+mj-cs"/>
              </a:rPr>
              <a:t>دعاء</a:t>
            </a:r>
          </a:p>
        </p:txBody>
      </p:sp>
    </p:spTree>
    <p:extLst>
      <p:ext uri="{BB962C8B-B14F-4D97-AF65-F5344CB8AC3E}">
        <p14:creationId xmlns:p14="http://schemas.microsoft.com/office/powerpoint/2010/main" val="315927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386858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6047494" y="289851"/>
            <a:ext cx="2120373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لوحة التعزيز </a:t>
            </a:r>
            <a:endParaRPr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789454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789454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789454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789454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789454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789454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789454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789454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789454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789454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377674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789454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789454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789454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789454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789454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789454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789454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789454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3077743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3077743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72311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3077743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3077743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72311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3077743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3077743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749804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3034731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705375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723112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71150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3034731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3034731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3034731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3034731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3041783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71150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3012582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3012582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72610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3027184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3027184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68367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984753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984753"/>
            <a:ext cx="561203" cy="611559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2938825" y="854709"/>
            <a:ext cx="2889814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الطالب المميز لليوم</a:t>
            </a:r>
            <a:endParaRPr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51;p38"/>
          <p:cNvSpPr txBox="1">
            <a:spLocks/>
          </p:cNvSpPr>
          <p:nvPr/>
        </p:nvSpPr>
        <p:spPr>
          <a:xfrm>
            <a:off x="1569774" y="2262863"/>
            <a:ext cx="7160500" cy="201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Black Han Sans"/>
              <a:buNone/>
              <a:defRPr sz="48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r"/>
            <a:r>
              <a:rPr lang="ar-SA" sz="7200" b="1" dirty="0">
                <a:solidFill>
                  <a:srgbClr val="FF6B48"/>
                </a:solidFill>
                <a:latin typeface="Calibri Light" panose="020F0302020204030204" pitchFamily="34" charset="0"/>
                <a:cs typeface="+mj-cs"/>
              </a:rPr>
              <a:t>التكليف المنزلي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8" y="1740596"/>
            <a:ext cx="3718812" cy="287200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3665757"/>
            <a:ext cx="1217773" cy="121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69;p22">
            <a:extLst>
              <a:ext uri="{FF2B5EF4-FFF2-40B4-BE49-F238E27FC236}">
                <a16:creationId xmlns:a16="http://schemas.microsoft.com/office/drawing/2014/main" id="{AE2AAA3C-6533-4D8A-98A5-665154CD7DAA}"/>
              </a:ext>
            </a:extLst>
          </p:cNvPr>
          <p:cNvGrpSpPr/>
          <p:nvPr/>
        </p:nvGrpSpPr>
        <p:grpSpPr>
          <a:xfrm>
            <a:off x="4087975" y="747725"/>
            <a:ext cx="4961681" cy="4258680"/>
            <a:chOff x="4199293" y="199085"/>
            <a:chExt cx="4961681" cy="4258680"/>
          </a:xfrm>
        </p:grpSpPr>
        <p:sp>
          <p:nvSpPr>
            <p:cNvPr id="5" name="Google Shape;770;p22">
              <a:extLst>
                <a:ext uri="{FF2B5EF4-FFF2-40B4-BE49-F238E27FC236}">
                  <a16:creationId xmlns:a16="http://schemas.microsoft.com/office/drawing/2014/main" id="{24E28186-70C5-4FDD-A4BB-8B8A3828A31F}"/>
                </a:ext>
              </a:extLst>
            </p:cNvPr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" name="Google Shape;771;p22">
              <a:extLst>
                <a:ext uri="{FF2B5EF4-FFF2-40B4-BE49-F238E27FC236}">
                  <a16:creationId xmlns:a16="http://schemas.microsoft.com/office/drawing/2014/main" id="{064DC6CF-5BFB-461C-ABD5-4E7FA9D646DA}"/>
                </a:ext>
              </a:extLst>
            </p:cNvPr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" name="Google Shape;772;p22">
              <a:extLst>
                <a:ext uri="{FF2B5EF4-FFF2-40B4-BE49-F238E27FC236}">
                  <a16:creationId xmlns:a16="http://schemas.microsoft.com/office/drawing/2014/main" id="{3F1DC8E7-B254-4507-8437-3614D119456F}"/>
                </a:ext>
              </a:extLst>
            </p:cNvPr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" name="Google Shape;773;p22">
              <a:extLst>
                <a:ext uri="{FF2B5EF4-FFF2-40B4-BE49-F238E27FC236}">
                  <a16:creationId xmlns:a16="http://schemas.microsoft.com/office/drawing/2014/main" id="{AAC45C3B-00C1-4980-8456-A61F5542CDFE}"/>
                </a:ext>
              </a:extLst>
            </p:cNvPr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" name="Google Shape;774;p22">
              <a:extLst>
                <a:ext uri="{FF2B5EF4-FFF2-40B4-BE49-F238E27FC236}">
                  <a16:creationId xmlns:a16="http://schemas.microsoft.com/office/drawing/2014/main" id="{79EA1460-E373-4833-AB68-33BC58704598}"/>
                </a:ext>
              </a:extLst>
            </p:cNvPr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" name="Google Shape;775;p22">
              <a:extLst>
                <a:ext uri="{FF2B5EF4-FFF2-40B4-BE49-F238E27FC236}">
                  <a16:creationId xmlns:a16="http://schemas.microsoft.com/office/drawing/2014/main" id="{5D4365A4-BCD3-4974-BA9B-3B2CDFF5E304}"/>
                </a:ext>
              </a:extLst>
            </p:cNvPr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" name="Google Shape;776;p22">
              <a:extLst>
                <a:ext uri="{FF2B5EF4-FFF2-40B4-BE49-F238E27FC236}">
                  <a16:creationId xmlns:a16="http://schemas.microsoft.com/office/drawing/2014/main" id="{599819FF-78B9-4016-947E-783BB7E7FF98}"/>
                </a:ext>
              </a:extLst>
            </p:cNvPr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" name="Google Shape;777;p22">
              <a:extLst>
                <a:ext uri="{FF2B5EF4-FFF2-40B4-BE49-F238E27FC236}">
                  <a16:creationId xmlns:a16="http://schemas.microsoft.com/office/drawing/2014/main" id="{EDACB184-CC04-43E0-8F84-000C9428D450}"/>
                </a:ext>
              </a:extLst>
            </p:cNvPr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" name="Google Shape;778;p22">
              <a:extLst>
                <a:ext uri="{FF2B5EF4-FFF2-40B4-BE49-F238E27FC236}">
                  <a16:creationId xmlns:a16="http://schemas.microsoft.com/office/drawing/2014/main" id="{1F16297F-BFBF-4037-9587-992F3EEF13DA}"/>
                </a:ext>
              </a:extLst>
            </p:cNvPr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" name="Google Shape;779;p22">
              <a:extLst>
                <a:ext uri="{FF2B5EF4-FFF2-40B4-BE49-F238E27FC236}">
                  <a16:creationId xmlns:a16="http://schemas.microsoft.com/office/drawing/2014/main" id="{B9C2CBF7-EA89-43B4-854A-BDB742800056}"/>
                </a:ext>
              </a:extLst>
            </p:cNvPr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" name="Google Shape;780;p22">
              <a:extLst>
                <a:ext uri="{FF2B5EF4-FFF2-40B4-BE49-F238E27FC236}">
                  <a16:creationId xmlns:a16="http://schemas.microsoft.com/office/drawing/2014/main" id="{1CA6B5CA-B5CE-480E-9EB2-F2E4A7B96669}"/>
                </a:ext>
              </a:extLst>
            </p:cNvPr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grpSp>
          <p:nvGrpSpPr>
            <p:cNvPr id="16" name="Google Shape;781;p22">
              <a:extLst>
                <a:ext uri="{FF2B5EF4-FFF2-40B4-BE49-F238E27FC236}">
                  <a16:creationId xmlns:a16="http://schemas.microsoft.com/office/drawing/2014/main" id="{D39B4BAF-A35B-4C49-9158-AC5AC187FE1B}"/>
                </a:ext>
              </a:extLst>
            </p:cNvPr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17" name="Google Shape;782;p22">
                <a:extLst>
                  <a:ext uri="{FF2B5EF4-FFF2-40B4-BE49-F238E27FC236}">
                    <a16:creationId xmlns:a16="http://schemas.microsoft.com/office/drawing/2014/main" id="{77209AD7-8EA8-4B9B-A454-AF7299A79F99}"/>
                  </a:ext>
                </a:extLst>
              </p:cNvPr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" name="Google Shape;783;p22">
                <a:extLst>
                  <a:ext uri="{FF2B5EF4-FFF2-40B4-BE49-F238E27FC236}">
                    <a16:creationId xmlns:a16="http://schemas.microsoft.com/office/drawing/2014/main" id="{E9224868-9A5A-41D0-9E58-2917F6B752EC}"/>
                  </a:ext>
                </a:extLst>
              </p:cNvPr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" name="Google Shape;784;p22">
                <a:extLst>
                  <a:ext uri="{FF2B5EF4-FFF2-40B4-BE49-F238E27FC236}">
                    <a16:creationId xmlns:a16="http://schemas.microsoft.com/office/drawing/2014/main" id="{B4FEDBA6-4DF0-49E0-B31F-8400D3C8F367}"/>
                  </a:ext>
                </a:extLst>
              </p:cNvPr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" name="Google Shape;785;p22">
                <a:extLst>
                  <a:ext uri="{FF2B5EF4-FFF2-40B4-BE49-F238E27FC236}">
                    <a16:creationId xmlns:a16="http://schemas.microsoft.com/office/drawing/2014/main" id="{CC4ED7DE-0A25-49AC-937D-2E55BF91E63C}"/>
                  </a:ext>
                </a:extLst>
              </p:cNvPr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" name="Google Shape;786;p22">
                <a:extLst>
                  <a:ext uri="{FF2B5EF4-FFF2-40B4-BE49-F238E27FC236}">
                    <a16:creationId xmlns:a16="http://schemas.microsoft.com/office/drawing/2014/main" id="{F8A43F1E-0160-4E9B-AA40-D96B1453931D}"/>
                  </a:ext>
                </a:extLst>
              </p:cNvPr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" name="Google Shape;787;p22">
                <a:extLst>
                  <a:ext uri="{FF2B5EF4-FFF2-40B4-BE49-F238E27FC236}">
                    <a16:creationId xmlns:a16="http://schemas.microsoft.com/office/drawing/2014/main" id="{4D995656-C235-4B3D-B436-A397F771DECD}"/>
                  </a:ext>
                </a:extLst>
              </p:cNvPr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" name="Google Shape;788;p22">
                <a:extLst>
                  <a:ext uri="{FF2B5EF4-FFF2-40B4-BE49-F238E27FC236}">
                    <a16:creationId xmlns:a16="http://schemas.microsoft.com/office/drawing/2014/main" id="{EBE2E860-1107-4409-A1E8-3DD0C546101E}"/>
                  </a:ext>
                </a:extLst>
              </p:cNvPr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" name="Google Shape;789;p22">
                <a:extLst>
                  <a:ext uri="{FF2B5EF4-FFF2-40B4-BE49-F238E27FC236}">
                    <a16:creationId xmlns:a16="http://schemas.microsoft.com/office/drawing/2014/main" id="{81C7C8AD-A0AF-4C0F-9064-F271C2498BC2}"/>
                  </a:ext>
                </a:extLst>
              </p:cNvPr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" name="Google Shape;790;p22">
                <a:extLst>
                  <a:ext uri="{FF2B5EF4-FFF2-40B4-BE49-F238E27FC236}">
                    <a16:creationId xmlns:a16="http://schemas.microsoft.com/office/drawing/2014/main" id="{64781D90-D709-46C9-9470-EAADEA6DBBA3}"/>
                  </a:ext>
                </a:extLst>
              </p:cNvPr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" name="Google Shape;791;p22">
                <a:extLst>
                  <a:ext uri="{FF2B5EF4-FFF2-40B4-BE49-F238E27FC236}">
                    <a16:creationId xmlns:a16="http://schemas.microsoft.com/office/drawing/2014/main" id="{1DCE1DEB-A631-49CB-95CF-8056ECDC1A82}"/>
                  </a:ext>
                </a:extLst>
              </p:cNvPr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" name="Google Shape;792;p22">
                <a:extLst>
                  <a:ext uri="{FF2B5EF4-FFF2-40B4-BE49-F238E27FC236}">
                    <a16:creationId xmlns:a16="http://schemas.microsoft.com/office/drawing/2014/main" id="{EA46821A-DD88-41B1-9E40-938F93FA802E}"/>
                  </a:ext>
                </a:extLst>
              </p:cNvPr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" name="Google Shape;793;p22">
                <a:extLst>
                  <a:ext uri="{FF2B5EF4-FFF2-40B4-BE49-F238E27FC236}">
                    <a16:creationId xmlns:a16="http://schemas.microsoft.com/office/drawing/2014/main" id="{F9018418-6514-4B5E-8596-F7D688EC6616}"/>
                  </a:ext>
                </a:extLst>
              </p:cNvPr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" name="Google Shape;794;p22">
                <a:extLst>
                  <a:ext uri="{FF2B5EF4-FFF2-40B4-BE49-F238E27FC236}">
                    <a16:creationId xmlns:a16="http://schemas.microsoft.com/office/drawing/2014/main" id="{D062AA49-F213-45B6-A0DE-5F6739450527}"/>
                  </a:ext>
                </a:extLst>
              </p:cNvPr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" name="Google Shape;795;p22">
                <a:extLst>
                  <a:ext uri="{FF2B5EF4-FFF2-40B4-BE49-F238E27FC236}">
                    <a16:creationId xmlns:a16="http://schemas.microsoft.com/office/drawing/2014/main" id="{E2994F75-C56C-48EC-8BB3-B8E8241A4D76}"/>
                  </a:ext>
                </a:extLst>
              </p:cNvPr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" name="Google Shape;796;p22">
                <a:extLst>
                  <a:ext uri="{FF2B5EF4-FFF2-40B4-BE49-F238E27FC236}">
                    <a16:creationId xmlns:a16="http://schemas.microsoft.com/office/drawing/2014/main" id="{E6256403-F7F5-4D5C-8BE5-F3258FF9BA8B}"/>
                  </a:ext>
                </a:extLst>
              </p:cNvPr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" name="Google Shape;797;p22">
                <a:extLst>
                  <a:ext uri="{FF2B5EF4-FFF2-40B4-BE49-F238E27FC236}">
                    <a16:creationId xmlns:a16="http://schemas.microsoft.com/office/drawing/2014/main" id="{46F20476-7CBF-42EA-AC21-9BF308D354E3}"/>
                  </a:ext>
                </a:extLst>
              </p:cNvPr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" name="Google Shape;798;p22">
                <a:extLst>
                  <a:ext uri="{FF2B5EF4-FFF2-40B4-BE49-F238E27FC236}">
                    <a16:creationId xmlns:a16="http://schemas.microsoft.com/office/drawing/2014/main" id="{88EE201A-2CD0-4619-9F21-64447F805652}"/>
                  </a:ext>
                </a:extLst>
              </p:cNvPr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" name="Google Shape;799;p22">
                <a:extLst>
                  <a:ext uri="{FF2B5EF4-FFF2-40B4-BE49-F238E27FC236}">
                    <a16:creationId xmlns:a16="http://schemas.microsoft.com/office/drawing/2014/main" id="{5419848E-6772-4638-A351-E706291C5E59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" name="Google Shape;800;p22">
                <a:extLst>
                  <a:ext uri="{FF2B5EF4-FFF2-40B4-BE49-F238E27FC236}">
                    <a16:creationId xmlns:a16="http://schemas.microsoft.com/office/drawing/2014/main" id="{FAB49F58-DD24-4892-94F0-41DD0C73766B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" name="Google Shape;801;p22">
                <a:extLst>
                  <a:ext uri="{FF2B5EF4-FFF2-40B4-BE49-F238E27FC236}">
                    <a16:creationId xmlns:a16="http://schemas.microsoft.com/office/drawing/2014/main" id="{D405C56C-6BC4-4A8D-8AE8-1775E7D8D758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" name="Google Shape;802;p22">
                <a:extLst>
                  <a:ext uri="{FF2B5EF4-FFF2-40B4-BE49-F238E27FC236}">
                    <a16:creationId xmlns:a16="http://schemas.microsoft.com/office/drawing/2014/main" id="{43836846-561B-4451-A747-3158A5A54CBB}"/>
                  </a:ext>
                </a:extLst>
              </p:cNvPr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" name="Google Shape;803;p22">
                <a:extLst>
                  <a:ext uri="{FF2B5EF4-FFF2-40B4-BE49-F238E27FC236}">
                    <a16:creationId xmlns:a16="http://schemas.microsoft.com/office/drawing/2014/main" id="{29C7317C-9553-423B-86A6-A04F3593384E}"/>
                  </a:ext>
                </a:extLst>
              </p:cNvPr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" name="Google Shape;804;p22">
                <a:extLst>
                  <a:ext uri="{FF2B5EF4-FFF2-40B4-BE49-F238E27FC236}">
                    <a16:creationId xmlns:a16="http://schemas.microsoft.com/office/drawing/2014/main" id="{3A9898CB-95A2-4739-99CB-6E7D8B3F965E}"/>
                  </a:ext>
                </a:extLst>
              </p:cNvPr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" name="Google Shape;805;p22">
                <a:extLst>
                  <a:ext uri="{FF2B5EF4-FFF2-40B4-BE49-F238E27FC236}">
                    <a16:creationId xmlns:a16="http://schemas.microsoft.com/office/drawing/2014/main" id="{6A7A9764-AEF6-44FD-84AD-1F4431A8F2B0}"/>
                  </a:ext>
                </a:extLst>
              </p:cNvPr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" name="Google Shape;806;p22">
                <a:extLst>
                  <a:ext uri="{FF2B5EF4-FFF2-40B4-BE49-F238E27FC236}">
                    <a16:creationId xmlns:a16="http://schemas.microsoft.com/office/drawing/2014/main" id="{BC516EF2-D92F-4E83-AA14-D616C6009490}"/>
                  </a:ext>
                </a:extLst>
              </p:cNvPr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" name="Google Shape;807;p22">
                <a:extLst>
                  <a:ext uri="{FF2B5EF4-FFF2-40B4-BE49-F238E27FC236}">
                    <a16:creationId xmlns:a16="http://schemas.microsoft.com/office/drawing/2014/main" id="{DC5693A1-F5AC-4A24-85ED-D4A8746BF87C}"/>
                  </a:ext>
                </a:extLst>
              </p:cNvPr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" name="Google Shape;808;p22">
                <a:extLst>
                  <a:ext uri="{FF2B5EF4-FFF2-40B4-BE49-F238E27FC236}">
                    <a16:creationId xmlns:a16="http://schemas.microsoft.com/office/drawing/2014/main" id="{B4EDAB4C-CD03-40BC-9660-4BB757D29625}"/>
                  </a:ext>
                </a:extLst>
              </p:cNvPr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" name="Google Shape;809;p22">
                <a:extLst>
                  <a:ext uri="{FF2B5EF4-FFF2-40B4-BE49-F238E27FC236}">
                    <a16:creationId xmlns:a16="http://schemas.microsoft.com/office/drawing/2014/main" id="{17D36EA3-D320-4353-8DD5-A5FA5A5C7EDE}"/>
                  </a:ext>
                </a:extLst>
              </p:cNvPr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" name="Google Shape;810;p22">
                <a:extLst>
                  <a:ext uri="{FF2B5EF4-FFF2-40B4-BE49-F238E27FC236}">
                    <a16:creationId xmlns:a16="http://schemas.microsoft.com/office/drawing/2014/main" id="{D953AFC4-ACE2-4BAA-ACD6-41DB5CA8F073}"/>
                  </a:ext>
                </a:extLst>
              </p:cNvPr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" name="Google Shape;811;p22">
                <a:extLst>
                  <a:ext uri="{FF2B5EF4-FFF2-40B4-BE49-F238E27FC236}">
                    <a16:creationId xmlns:a16="http://schemas.microsoft.com/office/drawing/2014/main" id="{4D33D863-D4CB-498E-9DFF-01262CC39EB5}"/>
                  </a:ext>
                </a:extLst>
              </p:cNvPr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" name="Google Shape;812;p22">
                <a:extLst>
                  <a:ext uri="{FF2B5EF4-FFF2-40B4-BE49-F238E27FC236}">
                    <a16:creationId xmlns:a16="http://schemas.microsoft.com/office/drawing/2014/main" id="{B726DBB9-859F-4ACA-8EE1-6D101C71E29B}"/>
                  </a:ext>
                </a:extLst>
              </p:cNvPr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" name="Google Shape;813;p22">
                <a:extLst>
                  <a:ext uri="{FF2B5EF4-FFF2-40B4-BE49-F238E27FC236}">
                    <a16:creationId xmlns:a16="http://schemas.microsoft.com/office/drawing/2014/main" id="{85D5D10B-5880-452D-B991-B8E28FE912FE}"/>
                  </a:ext>
                </a:extLst>
              </p:cNvPr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" name="Google Shape;814;p22">
                <a:extLst>
                  <a:ext uri="{FF2B5EF4-FFF2-40B4-BE49-F238E27FC236}">
                    <a16:creationId xmlns:a16="http://schemas.microsoft.com/office/drawing/2014/main" id="{3DEE2896-5A7C-459F-A858-CD4146C0C9A8}"/>
                  </a:ext>
                </a:extLst>
              </p:cNvPr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" name="Google Shape;815;p22">
                <a:extLst>
                  <a:ext uri="{FF2B5EF4-FFF2-40B4-BE49-F238E27FC236}">
                    <a16:creationId xmlns:a16="http://schemas.microsoft.com/office/drawing/2014/main" id="{4574757B-8A51-4312-AE92-DF818B4FD07C}"/>
                  </a:ext>
                </a:extLst>
              </p:cNvPr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" name="Google Shape;816;p22">
                <a:extLst>
                  <a:ext uri="{FF2B5EF4-FFF2-40B4-BE49-F238E27FC236}">
                    <a16:creationId xmlns:a16="http://schemas.microsoft.com/office/drawing/2014/main" id="{1045557B-C30E-4EC9-836C-3EAE1A86797B}"/>
                  </a:ext>
                </a:extLst>
              </p:cNvPr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" name="Google Shape;817;p22">
                <a:extLst>
                  <a:ext uri="{FF2B5EF4-FFF2-40B4-BE49-F238E27FC236}">
                    <a16:creationId xmlns:a16="http://schemas.microsoft.com/office/drawing/2014/main" id="{8AFC612B-C161-4B6E-A092-94E95C8870DC}"/>
                  </a:ext>
                </a:extLst>
              </p:cNvPr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" name="Google Shape;818;p22">
                <a:extLst>
                  <a:ext uri="{FF2B5EF4-FFF2-40B4-BE49-F238E27FC236}">
                    <a16:creationId xmlns:a16="http://schemas.microsoft.com/office/drawing/2014/main" id="{BA112E4A-2A8E-4256-BAA9-6AD9715C9DBA}"/>
                  </a:ext>
                </a:extLst>
              </p:cNvPr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" name="Google Shape;819;p22">
                <a:extLst>
                  <a:ext uri="{FF2B5EF4-FFF2-40B4-BE49-F238E27FC236}">
                    <a16:creationId xmlns:a16="http://schemas.microsoft.com/office/drawing/2014/main" id="{22E74E0E-3747-4FB7-B2DF-ED933EC0DFA3}"/>
                  </a:ext>
                </a:extLst>
              </p:cNvPr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" name="Google Shape;820;p22">
                <a:extLst>
                  <a:ext uri="{FF2B5EF4-FFF2-40B4-BE49-F238E27FC236}">
                    <a16:creationId xmlns:a16="http://schemas.microsoft.com/office/drawing/2014/main" id="{2174287C-35E9-4788-8940-2F7319157241}"/>
                  </a:ext>
                </a:extLst>
              </p:cNvPr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" name="Google Shape;821;p22">
                <a:extLst>
                  <a:ext uri="{FF2B5EF4-FFF2-40B4-BE49-F238E27FC236}">
                    <a16:creationId xmlns:a16="http://schemas.microsoft.com/office/drawing/2014/main" id="{9D752353-B4B8-47FF-82C2-9C92A0AA6334}"/>
                  </a:ext>
                </a:extLst>
              </p:cNvPr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" name="Google Shape;822;p22">
                <a:extLst>
                  <a:ext uri="{FF2B5EF4-FFF2-40B4-BE49-F238E27FC236}">
                    <a16:creationId xmlns:a16="http://schemas.microsoft.com/office/drawing/2014/main" id="{63534107-71BF-4F33-92AC-0E329D3C6C27}"/>
                  </a:ext>
                </a:extLst>
              </p:cNvPr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" name="Google Shape;823;p22">
                <a:extLst>
                  <a:ext uri="{FF2B5EF4-FFF2-40B4-BE49-F238E27FC236}">
                    <a16:creationId xmlns:a16="http://schemas.microsoft.com/office/drawing/2014/main" id="{999E8473-A84F-4368-95A9-79FCAE573F4B}"/>
                  </a:ext>
                </a:extLst>
              </p:cNvPr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" name="Google Shape;824;p22">
                <a:extLst>
                  <a:ext uri="{FF2B5EF4-FFF2-40B4-BE49-F238E27FC236}">
                    <a16:creationId xmlns:a16="http://schemas.microsoft.com/office/drawing/2014/main" id="{9D6F7300-9264-44A8-9026-85CABA0F85D6}"/>
                  </a:ext>
                </a:extLst>
              </p:cNvPr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" name="Google Shape;825;p22">
                <a:extLst>
                  <a:ext uri="{FF2B5EF4-FFF2-40B4-BE49-F238E27FC236}">
                    <a16:creationId xmlns:a16="http://schemas.microsoft.com/office/drawing/2014/main" id="{CAC2BFF0-5139-48FE-8DD7-BEAAABC38F65}"/>
                  </a:ext>
                </a:extLst>
              </p:cNvPr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" name="Google Shape;826;p22">
                <a:extLst>
                  <a:ext uri="{FF2B5EF4-FFF2-40B4-BE49-F238E27FC236}">
                    <a16:creationId xmlns:a16="http://schemas.microsoft.com/office/drawing/2014/main" id="{71ED674D-E50D-4647-989B-E232C0923C11}"/>
                  </a:ext>
                </a:extLst>
              </p:cNvPr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" name="Google Shape;827;p22">
                <a:extLst>
                  <a:ext uri="{FF2B5EF4-FFF2-40B4-BE49-F238E27FC236}">
                    <a16:creationId xmlns:a16="http://schemas.microsoft.com/office/drawing/2014/main" id="{ED7C993F-B7CC-4E8C-932C-5333F7784978}"/>
                  </a:ext>
                </a:extLst>
              </p:cNvPr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" name="Google Shape;828;p22">
                <a:extLst>
                  <a:ext uri="{FF2B5EF4-FFF2-40B4-BE49-F238E27FC236}">
                    <a16:creationId xmlns:a16="http://schemas.microsoft.com/office/drawing/2014/main" id="{08DB4F76-2206-40C0-BED4-85D85C84D8E9}"/>
                  </a:ext>
                </a:extLst>
              </p:cNvPr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" name="Google Shape;829;p22">
                <a:extLst>
                  <a:ext uri="{FF2B5EF4-FFF2-40B4-BE49-F238E27FC236}">
                    <a16:creationId xmlns:a16="http://schemas.microsoft.com/office/drawing/2014/main" id="{FCEB4AD7-F3B3-4A44-AFC1-5B2A01612319}"/>
                  </a:ext>
                </a:extLst>
              </p:cNvPr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" name="Google Shape;830;p22">
                <a:extLst>
                  <a:ext uri="{FF2B5EF4-FFF2-40B4-BE49-F238E27FC236}">
                    <a16:creationId xmlns:a16="http://schemas.microsoft.com/office/drawing/2014/main" id="{35102F5E-CFA5-4092-8D15-D4DAD2024BD0}"/>
                  </a:ext>
                </a:extLst>
              </p:cNvPr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" name="Google Shape;831;p22">
                <a:extLst>
                  <a:ext uri="{FF2B5EF4-FFF2-40B4-BE49-F238E27FC236}">
                    <a16:creationId xmlns:a16="http://schemas.microsoft.com/office/drawing/2014/main" id="{61D49A61-776F-49AF-9AC1-D72A2858B067}"/>
                  </a:ext>
                </a:extLst>
              </p:cNvPr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" name="Google Shape;832;p22">
                <a:extLst>
                  <a:ext uri="{FF2B5EF4-FFF2-40B4-BE49-F238E27FC236}">
                    <a16:creationId xmlns:a16="http://schemas.microsoft.com/office/drawing/2014/main" id="{15CD0CA7-C4C0-49A9-9883-067D1393E320}"/>
                  </a:ext>
                </a:extLst>
              </p:cNvPr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" name="Google Shape;833;p22">
                <a:extLst>
                  <a:ext uri="{FF2B5EF4-FFF2-40B4-BE49-F238E27FC236}">
                    <a16:creationId xmlns:a16="http://schemas.microsoft.com/office/drawing/2014/main" id="{2B91699E-0BC5-443A-A8F3-080F34305D92}"/>
                  </a:ext>
                </a:extLst>
              </p:cNvPr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" name="Google Shape;834;p22">
                <a:extLst>
                  <a:ext uri="{FF2B5EF4-FFF2-40B4-BE49-F238E27FC236}">
                    <a16:creationId xmlns:a16="http://schemas.microsoft.com/office/drawing/2014/main" id="{DBAEAADC-C5A9-4BBD-BACC-C4AB5D6D2EA9}"/>
                  </a:ext>
                </a:extLst>
              </p:cNvPr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" name="Google Shape;835;p22">
                <a:extLst>
                  <a:ext uri="{FF2B5EF4-FFF2-40B4-BE49-F238E27FC236}">
                    <a16:creationId xmlns:a16="http://schemas.microsoft.com/office/drawing/2014/main" id="{71BB51AC-E7D4-45F9-9455-E9BE2D674BBD}"/>
                  </a:ext>
                </a:extLst>
              </p:cNvPr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" name="Google Shape;836;p22">
                <a:extLst>
                  <a:ext uri="{FF2B5EF4-FFF2-40B4-BE49-F238E27FC236}">
                    <a16:creationId xmlns:a16="http://schemas.microsoft.com/office/drawing/2014/main" id="{9A481B43-3256-4CEF-9D55-78173E52890A}"/>
                  </a:ext>
                </a:extLst>
              </p:cNvPr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" name="Google Shape;837;p22">
                <a:extLst>
                  <a:ext uri="{FF2B5EF4-FFF2-40B4-BE49-F238E27FC236}">
                    <a16:creationId xmlns:a16="http://schemas.microsoft.com/office/drawing/2014/main" id="{17F3F19E-0DB5-4A0E-AAF6-6523B11570BA}"/>
                  </a:ext>
                </a:extLst>
              </p:cNvPr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" name="Google Shape;838;p22">
                <a:extLst>
                  <a:ext uri="{FF2B5EF4-FFF2-40B4-BE49-F238E27FC236}">
                    <a16:creationId xmlns:a16="http://schemas.microsoft.com/office/drawing/2014/main" id="{9740822C-6040-46E3-B7B5-E096A2FFCA2E}"/>
                  </a:ext>
                </a:extLst>
              </p:cNvPr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" name="Google Shape;839;p22">
                <a:extLst>
                  <a:ext uri="{FF2B5EF4-FFF2-40B4-BE49-F238E27FC236}">
                    <a16:creationId xmlns:a16="http://schemas.microsoft.com/office/drawing/2014/main" id="{545C5381-C22A-4874-AEE9-FEA98976770C}"/>
                  </a:ext>
                </a:extLst>
              </p:cNvPr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" name="Google Shape;840;p22">
                <a:extLst>
                  <a:ext uri="{FF2B5EF4-FFF2-40B4-BE49-F238E27FC236}">
                    <a16:creationId xmlns:a16="http://schemas.microsoft.com/office/drawing/2014/main" id="{228BFAC2-DC6A-45C4-A562-7AC755628BDF}"/>
                  </a:ext>
                </a:extLst>
              </p:cNvPr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" name="Google Shape;841;p22">
                <a:extLst>
                  <a:ext uri="{FF2B5EF4-FFF2-40B4-BE49-F238E27FC236}">
                    <a16:creationId xmlns:a16="http://schemas.microsoft.com/office/drawing/2014/main" id="{2884DBA6-C703-40E4-883B-5A054FA6C1DC}"/>
                  </a:ext>
                </a:extLst>
              </p:cNvPr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" name="Google Shape;842;p22">
                <a:extLst>
                  <a:ext uri="{FF2B5EF4-FFF2-40B4-BE49-F238E27FC236}">
                    <a16:creationId xmlns:a16="http://schemas.microsoft.com/office/drawing/2014/main" id="{49A6A45C-4674-4D81-B484-87916CF3DA0A}"/>
                  </a:ext>
                </a:extLst>
              </p:cNvPr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" name="Google Shape;843;p22">
                <a:extLst>
                  <a:ext uri="{FF2B5EF4-FFF2-40B4-BE49-F238E27FC236}">
                    <a16:creationId xmlns:a16="http://schemas.microsoft.com/office/drawing/2014/main" id="{9937B3D1-DAEE-406E-BCB7-E40989834EEB}"/>
                  </a:ext>
                </a:extLst>
              </p:cNvPr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" name="Google Shape;844;p22">
                <a:extLst>
                  <a:ext uri="{FF2B5EF4-FFF2-40B4-BE49-F238E27FC236}">
                    <a16:creationId xmlns:a16="http://schemas.microsoft.com/office/drawing/2014/main" id="{BCC386E1-4ED3-48FB-858D-92D4A0903522}"/>
                  </a:ext>
                </a:extLst>
              </p:cNvPr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" name="Google Shape;845;p22">
                <a:extLst>
                  <a:ext uri="{FF2B5EF4-FFF2-40B4-BE49-F238E27FC236}">
                    <a16:creationId xmlns:a16="http://schemas.microsoft.com/office/drawing/2014/main" id="{9EBDAE69-70E4-4182-95B9-885670124277}"/>
                  </a:ext>
                </a:extLst>
              </p:cNvPr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" name="Google Shape;846;p22">
                <a:extLst>
                  <a:ext uri="{FF2B5EF4-FFF2-40B4-BE49-F238E27FC236}">
                    <a16:creationId xmlns:a16="http://schemas.microsoft.com/office/drawing/2014/main" id="{28562CFE-A4D4-49CF-842F-6E0B63C1099F}"/>
                  </a:ext>
                </a:extLst>
              </p:cNvPr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" name="Google Shape;847;p22">
                <a:extLst>
                  <a:ext uri="{FF2B5EF4-FFF2-40B4-BE49-F238E27FC236}">
                    <a16:creationId xmlns:a16="http://schemas.microsoft.com/office/drawing/2014/main" id="{31FFC6EE-524B-4E14-B816-34F982FD2136}"/>
                  </a:ext>
                </a:extLst>
              </p:cNvPr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" name="Google Shape;848;p22">
                <a:extLst>
                  <a:ext uri="{FF2B5EF4-FFF2-40B4-BE49-F238E27FC236}">
                    <a16:creationId xmlns:a16="http://schemas.microsoft.com/office/drawing/2014/main" id="{9C9ABDC8-2CC8-46E3-A59F-1703A17C587A}"/>
                  </a:ext>
                </a:extLst>
              </p:cNvPr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" name="Google Shape;849;p22">
                <a:extLst>
                  <a:ext uri="{FF2B5EF4-FFF2-40B4-BE49-F238E27FC236}">
                    <a16:creationId xmlns:a16="http://schemas.microsoft.com/office/drawing/2014/main" id="{473A9ECC-A808-43F9-BE1B-C90D3AA148C2}"/>
                  </a:ext>
                </a:extLst>
              </p:cNvPr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" name="Google Shape;850;p22">
                <a:extLst>
                  <a:ext uri="{FF2B5EF4-FFF2-40B4-BE49-F238E27FC236}">
                    <a16:creationId xmlns:a16="http://schemas.microsoft.com/office/drawing/2014/main" id="{9086F683-A0CF-43E6-938E-0796A532C10F}"/>
                  </a:ext>
                </a:extLst>
              </p:cNvPr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" name="Google Shape;851;p22">
                <a:extLst>
                  <a:ext uri="{FF2B5EF4-FFF2-40B4-BE49-F238E27FC236}">
                    <a16:creationId xmlns:a16="http://schemas.microsoft.com/office/drawing/2014/main" id="{AD43173F-82C7-40C5-A8CE-2AC489A736EC}"/>
                  </a:ext>
                </a:extLst>
              </p:cNvPr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" name="Google Shape;852;p22">
                <a:extLst>
                  <a:ext uri="{FF2B5EF4-FFF2-40B4-BE49-F238E27FC236}">
                    <a16:creationId xmlns:a16="http://schemas.microsoft.com/office/drawing/2014/main" id="{6AE3B3EC-8475-4A97-B113-1829D6C66D9D}"/>
                  </a:ext>
                </a:extLst>
              </p:cNvPr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" name="Google Shape;853;p22">
                <a:extLst>
                  <a:ext uri="{FF2B5EF4-FFF2-40B4-BE49-F238E27FC236}">
                    <a16:creationId xmlns:a16="http://schemas.microsoft.com/office/drawing/2014/main" id="{918BFB35-AB4A-40A6-9808-96AA0ACFE8B1}"/>
                  </a:ext>
                </a:extLst>
              </p:cNvPr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" name="Google Shape;854;p22">
                <a:extLst>
                  <a:ext uri="{FF2B5EF4-FFF2-40B4-BE49-F238E27FC236}">
                    <a16:creationId xmlns:a16="http://schemas.microsoft.com/office/drawing/2014/main" id="{93F378C8-3147-46A6-8A80-F117211B6728}"/>
                  </a:ext>
                </a:extLst>
              </p:cNvPr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" name="Google Shape;855;p22">
                <a:extLst>
                  <a:ext uri="{FF2B5EF4-FFF2-40B4-BE49-F238E27FC236}">
                    <a16:creationId xmlns:a16="http://schemas.microsoft.com/office/drawing/2014/main" id="{45477D68-F5E6-49B1-BBD1-6D0F4BF6206A}"/>
                  </a:ext>
                </a:extLst>
              </p:cNvPr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" name="Google Shape;856;p22">
                <a:extLst>
                  <a:ext uri="{FF2B5EF4-FFF2-40B4-BE49-F238E27FC236}">
                    <a16:creationId xmlns:a16="http://schemas.microsoft.com/office/drawing/2014/main" id="{58BCAE18-A070-476D-B204-EB2F3970589F}"/>
                  </a:ext>
                </a:extLst>
              </p:cNvPr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2" name="Google Shape;857;p22">
                <a:extLst>
                  <a:ext uri="{FF2B5EF4-FFF2-40B4-BE49-F238E27FC236}">
                    <a16:creationId xmlns:a16="http://schemas.microsoft.com/office/drawing/2014/main" id="{8C3E4B28-32AD-4F2D-8812-71191E30660C}"/>
                  </a:ext>
                </a:extLst>
              </p:cNvPr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3" name="Google Shape;858;p22">
                <a:extLst>
                  <a:ext uri="{FF2B5EF4-FFF2-40B4-BE49-F238E27FC236}">
                    <a16:creationId xmlns:a16="http://schemas.microsoft.com/office/drawing/2014/main" id="{31E18700-B0E5-4262-A290-BA8003C19F50}"/>
                  </a:ext>
                </a:extLst>
              </p:cNvPr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4" name="Google Shape;859;p22">
                <a:extLst>
                  <a:ext uri="{FF2B5EF4-FFF2-40B4-BE49-F238E27FC236}">
                    <a16:creationId xmlns:a16="http://schemas.microsoft.com/office/drawing/2014/main" id="{9A111459-274F-428D-A66E-6A40A1BC6964}"/>
                  </a:ext>
                </a:extLst>
              </p:cNvPr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5" name="Google Shape;860;p22">
                <a:extLst>
                  <a:ext uri="{FF2B5EF4-FFF2-40B4-BE49-F238E27FC236}">
                    <a16:creationId xmlns:a16="http://schemas.microsoft.com/office/drawing/2014/main" id="{A84B9CC5-930A-42DF-9B93-C837402E477E}"/>
                  </a:ext>
                </a:extLst>
              </p:cNvPr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6" name="Google Shape;861;p22">
                <a:extLst>
                  <a:ext uri="{FF2B5EF4-FFF2-40B4-BE49-F238E27FC236}">
                    <a16:creationId xmlns:a16="http://schemas.microsoft.com/office/drawing/2014/main" id="{3DC07274-0FE3-4239-B1C1-A2DF9D1F328C}"/>
                  </a:ext>
                </a:extLst>
              </p:cNvPr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7" name="Google Shape;862;p22">
                <a:extLst>
                  <a:ext uri="{FF2B5EF4-FFF2-40B4-BE49-F238E27FC236}">
                    <a16:creationId xmlns:a16="http://schemas.microsoft.com/office/drawing/2014/main" id="{133C6684-E07A-47DD-9159-19CA74DF49BE}"/>
                  </a:ext>
                </a:extLst>
              </p:cNvPr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8" name="Google Shape;863;p22">
                <a:extLst>
                  <a:ext uri="{FF2B5EF4-FFF2-40B4-BE49-F238E27FC236}">
                    <a16:creationId xmlns:a16="http://schemas.microsoft.com/office/drawing/2014/main" id="{2284E0DB-6523-42F6-B7C8-D0549759D946}"/>
                  </a:ext>
                </a:extLst>
              </p:cNvPr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9" name="Google Shape;864;p22">
                <a:extLst>
                  <a:ext uri="{FF2B5EF4-FFF2-40B4-BE49-F238E27FC236}">
                    <a16:creationId xmlns:a16="http://schemas.microsoft.com/office/drawing/2014/main" id="{7BEB8646-BEE7-4AA8-ADD5-1330D10E1AE8}"/>
                  </a:ext>
                </a:extLst>
              </p:cNvPr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0" name="Google Shape;865;p22">
                <a:extLst>
                  <a:ext uri="{FF2B5EF4-FFF2-40B4-BE49-F238E27FC236}">
                    <a16:creationId xmlns:a16="http://schemas.microsoft.com/office/drawing/2014/main" id="{9305A3EB-2A2F-4610-8C9B-669BE19744D6}"/>
                  </a:ext>
                </a:extLst>
              </p:cNvPr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1" name="Google Shape;866;p22">
                <a:extLst>
                  <a:ext uri="{FF2B5EF4-FFF2-40B4-BE49-F238E27FC236}">
                    <a16:creationId xmlns:a16="http://schemas.microsoft.com/office/drawing/2014/main" id="{5096FDF0-3179-45D5-8410-FCCE5EDA418F}"/>
                  </a:ext>
                </a:extLst>
              </p:cNvPr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2" name="Google Shape;867;p22">
                <a:extLst>
                  <a:ext uri="{FF2B5EF4-FFF2-40B4-BE49-F238E27FC236}">
                    <a16:creationId xmlns:a16="http://schemas.microsoft.com/office/drawing/2014/main" id="{CC034B83-9DE0-4D33-8E7C-FDBDBFAB1DBC}"/>
                  </a:ext>
                </a:extLst>
              </p:cNvPr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3" name="Google Shape;868;p22">
                <a:extLst>
                  <a:ext uri="{FF2B5EF4-FFF2-40B4-BE49-F238E27FC236}">
                    <a16:creationId xmlns:a16="http://schemas.microsoft.com/office/drawing/2014/main" id="{B8CFA540-7DC9-4623-905F-47B6E0EA3B33}"/>
                  </a:ext>
                </a:extLst>
              </p:cNvPr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4" name="Google Shape;869;p22">
                <a:extLst>
                  <a:ext uri="{FF2B5EF4-FFF2-40B4-BE49-F238E27FC236}">
                    <a16:creationId xmlns:a16="http://schemas.microsoft.com/office/drawing/2014/main" id="{DA0706FB-681C-42EB-BE2C-48C80D0B586B}"/>
                  </a:ext>
                </a:extLst>
              </p:cNvPr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5" name="Google Shape;870;p22">
                <a:extLst>
                  <a:ext uri="{FF2B5EF4-FFF2-40B4-BE49-F238E27FC236}">
                    <a16:creationId xmlns:a16="http://schemas.microsoft.com/office/drawing/2014/main" id="{C25D39CB-46BB-41EC-9C6C-D272C7DC8AA0}"/>
                  </a:ext>
                </a:extLst>
              </p:cNvPr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6" name="Google Shape;871;p22">
                <a:extLst>
                  <a:ext uri="{FF2B5EF4-FFF2-40B4-BE49-F238E27FC236}">
                    <a16:creationId xmlns:a16="http://schemas.microsoft.com/office/drawing/2014/main" id="{D41F3911-91EB-4C91-BACE-72CB0F749034}"/>
                  </a:ext>
                </a:extLst>
              </p:cNvPr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7" name="Google Shape;872;p22">
                <a:extLst>
                  <a:ext uri="{FF2B5EF4-FFF2-40B4-BE49-F238E27FC236}">
                    <a16:creationId xmlns:a16="http://schemas.microsoft.com/office/drawing/2014/main" id="{F9C0FFD1-C036-471B-B31D-1467EC1981B9}"/>
                  </a:ext>
                </a:extLst>
              </p:cNvPr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8" name="Google Shape;873;p22">
                <a:extLst>
                  <a:ext uri="{FF2B5EF4-FFF2-40B4-BE49-F238E27FC236}">
                    <a16:creationId xmlns:a16="http://schemas.microsoft.com/office/drawing/2014/main" id="{D71D027C-A72D-4759-8E9F-917BFDABB17A}"/>
                  </a:ext>
                </a:extLst>
              </p:cNvPr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9" name="Google Shape;874;p22">
                <a:extLst>
                  <a:ext uri="{FF2B5EF4-FFF2-40B4-BE49-F238E27FC236}">
                    <a16:creationId xmlns:a16="http://schemas.microsoft.com/office/drawing/2014/main" id="{CD80E7A3-548E-482A-80C7-65B9DEFEB53F}"/>
                  </a:ext>
                </a:extLst>
              </p:cNvPr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0" name="Google Shape;875;p22">
                <a:extLst>
                  <a:ext uri="{FF2B5EF4-FFF2-40B4-BE49-F238E27FC236}">
                    <a16:creationId xmlns:a16="http://schemas.microsoft.com/office/drawing/2014/main" id="{FB59A798-7744-417F-9A18-F39EB9309C4A}"/>
                  </a:ext>
                </a:extLst>
              </p:cNvPr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1" name="Google Shape;876;p22">
                <a:extLst>
                  <a:ext uri="{FF2B5EF4-FFF2-40B4-BE49-F238E27FC236}">
                    <a16:creationId xmlns:a16="http://schemas.microsoft.com/office/drawing/2014/main" id="{3D7A0777-D770-428D-A281-35B94FFDC598}"/>
                  </a:ext>
                </a:extLst>
              </p:cNvPr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2" name="Google Shape;877;p22">
                <a:extLst>
                  <a:ext uri="{FF2B5EF4-FFF2-40B4-BE49-F238E27FC236}">
                    <a16:creationId xmlns:a16="http://schemas.microsoft.com/office/drawing/2014/main" id="{4002EBEA-3C74-48D1-AF91-F2F0248665FC}"/>
                  </a:ext>
                </a:extLst>
              </p:cNvPr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3" name="Google Shape;878;p22">
                <a:extLst>
                  <a:ext uri="{FF2B5EF4-FFF2-40B4-BE49-F238E27FC236}">
                    <a16:creationId xmlns:a16="http://schemas.microsoft.com/office/drawing/2014/main" id="{18005634-12CF-471E-8A5E-1FC12C436B3F}"/>
                  </a:ext>
                </a:extLst>
              </p:cNvPr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4" name="Google Shape;879;p22">
                <a:extLst>
                  <a:ext uri="{FF2B5EF4-FFF2-40B4-BE49-F238E27FC236}">
                    <a16:creationId xmlns:a16="http://schemas.microsoft.com/office/drawing/2014/main" id="{0DBE809B-4145-45C8-A372-52ABCA603F45}"/>
                  </a:ext>
                </a:extLst>
              </p:cNvPr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5" name="Google Shape;880;p22">
                <a:extLst>
                  <a:ext uri="{FF2B5EF4-FFF2-40B4-BE49-F238E27FC236}">
                    <a16:creationId xmlns:a16="http://schemas.microsoft.com/office/drawing/2014/main" id="{8B2866CD-9665-4184-B6BF-F60813218B4B}"/>
                  </a:ext>
                </a:extLst>
              </p:cNvPr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6" name="Google Shape;881;p22">
                <a:extLst>
                  <a:ext uri="{FF2B5EF4-FFF2-40B4-BE49-F238E27FC236}">
                    <a16:creationId xmlns:a16="http://schemas.microsoft.com/office/drawing/2014/main" id="{0D7AB1F7-BE20-40A8-A799-7EE512CDC93A}"/>
                  </a:ext>
                </a:extLst>
              </p:cNvPr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7" name="Google Shape;882;p22">
                <a:extLst>
                  <a:ext uri="{FF2B5EF4-FFF2-40B4-BE49-F238E27FC236}">
                    <a16:creationId xmlns:a16="http://schemas.microsoft.com/office/drawing/2014/main" id="{8F0B2E82-B49C-404B-B9EB-F4B881EB666E}"/>
                  </a:ext>
                </a:extLst>
              </p:cNvPr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8" name="Google Shape;883;p22">
                <a:extLst>
                  <a:ext uri="{FF2B5EF4-FFF2-40B4-BE49-F238E27FC236}">
                    <a16:creationId xmlns:a16="http://schemas.microsoft.com/office/drawing/2014/main" id="{B365E984-DDBE-4C25-B532-FD747BCB62DA}"/>
                  </a:ext>
                </a:extLst>
              </p:cNvPr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9" name="Google Shape;884;p22">
                <a:extLst>
                  <a:ext uri="{FF2B5EF4-FFF2-40B4-BE49-F238E27FC236}">
                    <a16:creationId xmlns:a16="http://schemas.microsoft.com/office/drawing/2014/main" id="{19654546-5B96-4EAF-BD58-03F33E1E070B}"/>
                  </a:ext>
                </a:extLst>
              </p:cNvPr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0" name="Google Shape;885;p22">
                <a:extLst>
                  <a:ext uri="{FF2B5EF4-FFF2-40B4-BE49-F238E27FC236}">
                    <a16:creationId xmlns:a16="http://schemas.microsoft.com/office/drawing/2014/main" id="{D831BD2E-586E-4186-B70F-CF1FE0E0F56D}"/>
                  </a:ext>
                </a:extLst>
              </p:cNvPr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1" name="Google Shape;886;p22">
                <a:extLst>
                  <a:ext uri="{FF2B5EF4-FFF2-40B4-BE49-F238E27FC236}">
                    <a16:creationId xmlns:a16="http://schemas.microsoft.com/office/drawing/2014/main" id="{716FB176-509D-48BC-A2A1-38CE1755499F}"/>
                  </a:ext>
                </a:extLst>
              </p:cNvPr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2" name="Google Shape;887;p22">
                <a:extLst>
                  <a:ext uri="{FF2B5EF4-FFF2-40B4-BE49-F238E27FC236}">
                    <a16:creationId xmlns:a16="http://schemas.microsoft.com/office/drawing/2014/main" id="{3CC0ED4D-81EE-4758-A89E-0A144F202E95}"/>
                  </a:ext>
                </a:extLst>
              </p:cNvPr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3" name="Google Shape;888;p22">
                <a:extLst>
                  <a:ext uri="{FF2B5EF4-FFF2-40B4-BE49-F238E27FC236}">
                    <a16:creationId xmlns:a16="http://schemas.microsoft.com/office/drawing/2014/main" id="{24F08D23-7050-4A29-8024-8A7955023C66}"/>
                  </a:ext>
                </a:extLst>
              </p:cNvPr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4" name="Google Shape;889;p22">
                <a:extLst>
                  <a:ext uri="{FF2B5EF4-FFF2-40B4-BE49-F238E27FC236}">
                    <a16:creationId xmlns:a16="http://schemas.microsoft.com/office/drawing/2014/main" id="{7DF786C5-4DB7-4400-97C0-CF5A00D712DD}"/>
                  </a:ext>
                </a:extLst>
              </p:cNvPr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5" name="Google Shape;890;p22">
                <a:extLst>
                  <a:ext uri="{FF2B5EF4-FFF2-40B4-BE49-F238E27FC236}">
                    <a16:creationId xmlns:a16="http://schemas.microsoft.com/office/drawing/2014/main" id="{1FE19A47-32A3-4831-B514-11FD67D3537C}"/>
                  </a:ext>
                </a:extLst>
              </p:cNvPr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6" name="Google Shape;891;p22">
                <a:extLst>
                  <a:ext uri="{FF2B5EF4-FFF2-40B4-BE49-F238E27FC236}">
                    <a16:creationId xmlns:a16="http://schemas.microsoft.com/office/drawing/2014/main" id="{6B748530-1F24-4557-8C18-D53E57A0E121}"/>
                  </a:ext>
                </a:extLst>
              </p:cNvPr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7" name="Google Shape;892;p22">
                <a:extLst>
                  <a:ext uri="{FF2B5EF4-FFF2-40B4-BE49-F238E27FC236}">
                    <a16:creationId xmlns:a16="http://schemas.microsoft.com/office/drawing/2014/main" id="{A058C6E5-E1BF-4359-809E-695EB95FB7AA}"/>
                  </a:ext>
                </a:extLst>
              </p:cNvPr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8" name="Google Shape;893;p22">
                <a:extLst>
                  <a:ext uri="{FF2B5EF4-FFF2-40B4-BE49-F238E27FC236}">
                    <a16:creationId xmlns:a16="http://schemas.microsoft.com/office/drawing/2014/main" id="{88B40232-8C1B-475A-ABF4-C0900D34A86B}"/>
                  </a:ext>
                </a:extLst>
              </p:cNvPr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9" name="Google Shape;894;p22">
                <a:extLst>
                  <a:ext uri="{FF2B5EF4-FFF2-40B4-BE49-F238E27FC236}">
                    <a16:creationId xmlns:a16="http://schemas.microsoft.com/office/drawing/2014/main" id="{A54C430D-B51E-4B69-AE23-6E122B56C505}"/>
                  </a:ext>
                </a:extLst>
              </p:cNvPr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0" name="Google Shape;895;p22">
                <a:extLst>
                  <a:ext uri="{FF2B5EF4-FFF2-40B4-BE49-F238E27FC236}">
                    <a16:creationId xmlns:a16="http://schemas.microsoft.com/office/drawing/2014/main" id="{10D84080-710E-4D20-A2F3-2903C4D25590}"/>
                  </a:ext>
                </a:extLst>
              </p:cNvPr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1" name="Google Shape;896;p22">
                <a:extLst>
                  <a:ext uri="{FF2B5EF4-FFF2-40B4-BE49-F238E27FC236}">
                    <a16:creationId xmlns:a16="http://schemas.microsoft.com/office/drawing/2014/main" id="{86D3E9E4-C1AA-405E-8024-7F634AAFF793}"/>
                  </a:ext>
                </a:extLst>
              </p:cNvPr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2" name="Google Shape;897;p22">
                <a:extLst>
                  <a:ext uri="{FF2B5EF4-FFF2-40B4-BE49-F238E27FC236}">
                    <a16:creationId xmlns:a16="http://schemas.microsoft.com/office/drawing/2014/main" id="{A4E1004B-7B82-46C1-8BBC-9D81A4E52B9C}"/>
                  </a:ext>
                </a:extLst>
              </p:cNvPr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3" name="Google Shape;898;p22">
                <a:extLst>
                  <a:ext uri="{FF2B5EF4-FFF2-40B4-BE49-F238E27FC236}">
                    <a16:creationId xmlns:a16="http://schemas.microsoft.com/office/drawing/2014/main" id="{5EB8359E-63AD-41AC-8333-16BD7EF2C82B}"/>
                  </a:ext>
                </a:extLst>
              </p:cNvPr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4" name="Google Shape;899;p22">
                <a:extLst>
                  <a:ext uri="{FF2B5EF4-FFF2-40B4-BE49-F238E27FC236}">
                    <a16:creationId xmlns:a16="http://schemas.microsoft.com/office/drawing/2014/main" id="{D40390BE-1B79-4897-B22B-7588BD32D52F}"/>
                  </a:ext>
                </a:extLst>
              </p:cNvPr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5" name="Google Shape;900;p22">
                <a:extLst>
                  <a:ext uri="{FF2B5EF4-FFF2-40B4-BE49-F238E27FC236}">
                    <a16:creationId xmlns:a16="http://schemas.microsoft.com/office/drawing/2014/main" id="{1E532063-5FCF-41EF-9AEA-489E0E468051}"/>
                  </a:ext>
                </a:extLst>
              </p:cNvPr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6" name="Google Shape;901;p22">
                <a:extLst>
                  <a:ext uri="{FF2B5EF4-FFF2-40B4-BE49-F238E27FC236}">
                    <a16:creationId xmlns:a16="http://schemas.microsoft.com/office/drawing/2014/main" id="{B5D9168F-8076-4DC3-A675-DCC7171659CD}"/>
                  </a:ext>
                </a:extLst>
              </p:cNvPr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7" name="Google Shape;902;p22">
                <a:extLst>
                  <a:ext uri="{FF2B5EF4-FFF2-40B4-BE49-F238E27FC236}">
                    <a16:creationId xmlns:a16="http://schemas.microsoft.com/office/drawing/2014/main" id="{942C8FAA-D0C8-4035-A157-8A4700E87187}"/>
                  </a:ext>
                </a:extLst>
              </p:cNvPr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8" name="Google Shape;903;p22">
                <a:extLst>
                  <a:ext uri="{FF2B5EF4-FFF2-40B4-BE49-F238E27FC236}">
                    <a16:creationId xmlns:a16="http://schemas.microsoft.com/office/drawing/2014/main" id="{233CF9EC-8173-4AFF-8255-253F89E3373E}"/>
                  </a:ext>
                </a:extLst>
              </p:cNvPr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9" name="Google Shape;904;p22">
                <a:extLst>
                  <a:ext uri="{FF2B5EF4-FFF2-40B4-BE49-F238E27FC236}">
                    <a16:creationId xmlns:a16="http://schemas.microsoft.com/office/drawing/2014/main" id="{F30D23C0-0AC1-44B8-BA0A-E1A68B29204C}"/>
                  </a:ext>
                </a:extLst>
              </p:cNvPr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0" name="Google Shape;905;p22">
                <a:extLst>
                  <a:ext uri="{FF2B5EF4-FFF2-40B4-BE49-F238E27FC236}">
                    <a16:creationId xmlns:a16="http://schemas.microsoft.com/office/drawing/2014/main" id="{1DAF491B-7835-4D39-AC36-9B67196AD5F7}"/>
                  </a:ext>
                </a:extLst>
              </p:cNvPr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1" name="Google Shape;906;p22">
                <a:extLst>
                  <a:ext uri="{FF2B5EF4-FFF2-40B4-BE49-F238E27FC236}">
                    <a16:creationId xmlns:a16="http://schemas.microsoft.com/office/drawing/2014/main" id="{6A05A243-DF06-4B70-A02C-1EA0FF927E69}"/>
                  </a:ext>
                </a:extLst>
              </p:cNvPr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2" name="Google Shape;907;p22">
                <a:extLst>
                  <a:ext uri="{FF2B5EF4-FFF2-40B4-BE49-F238E27FC236}">
                    <a16:creationId xmlns:a16="http://schemas.microsoft.com/office/drawing/2014/main" id="{F54CCFDD-12A5-4645-88EE-4E511C5A9433}"/>
                  </a:ext>
                </a:extLst>
              </p:cNvPr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3" name="Google Shape;908;p22">
                <a:extLst>
                  <a:ext uri="{FF2B5EF4-FFF2-40B4-BE49-F238E27FC236}">
                    <a16:creationId xmlns:a16="http://schemas.microsoft.com/office/drawing/2014/main" id="{C846925A-0148-4C5D-AA53-4719A54FF92B}"/>
                  </a:ext>
                </a:extLst>
              </p:cNvPr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4" name="Google Shape;909;p22">
                <a:extLst>
                  <a:ext uri="{FF2B5EF4-FFF2-40B4-BE49-F238E27FC236}">
                    <a16:creationId xmlns:a16="http://schemas.microsoft.com/office/drawing/2014/main" id="{05E5E6CE-91BD-440E-A3AF-FB839AC70999}"/>
                  </a:ext>
                </a:extLst>
              </p:cNvPr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5" name="Google Shape;910;p22">
                <a:extLst>
                  <a:ext uri="{FF2B5EF4-FFF2-40B4-BE49-F238E27FC236}">
                    <a16:creationId xmlns:a16="http://schemas.microsoft.com/office/drawing/2014/main" id="{60DA289E-E0CA-4ED9-BDC4-4899C0F99FD9}"/>
                  </a:ext>
                </a:extLst>
              </p:cNvPr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6" name="Google Shape;911;p22">
                <a:extLst>
                  <a:ext uri="{FF2B5EF4-FFF2-40B4-BE49-F238E27FC236}">
                    <a16:creationId xmlns:a16="http://schemas.microsoft.com/office/drawing/2014/main" id="{147C67D1-1C48-4050-9892-DF3C92C93739}"/>
                  </a:ext>
                </a:extLst>
              </p:cNvPr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7" name="Google Shape;912;p22">
                <a:extLst>
                  <a:ext uri="{FF2B5EF4-FFF2-40B4-BE49-F238E27FC236}">
                    <a16:creationId xmlns:a16="http://schemas.microsoft.com/office/drawing/2014/main" id="{6DA89007-E1BB-4909-8B47-AB8317731260}"/>
                  </a:ext>
                </a:extLst>
              </p:cNvPr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8" name="Google Shape;913;p22">
                <a:extLst>
                  <a:ext uri="{FF2B5EF4-FFF2-40B4-BE49-F238E27FC236}">
                    <a16:creationId xmlns:a16="http://schemas.microsoft.com/office/drawing/2014/main" id="{E7FE2903-8E73-4EEF-9B8D-B0B8E0DEA310}"/>
                  </a:ext>
                </a:extLst>
              </p:cNvPr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9" name="Google Shape;914;p22">
                <a:extLst>
                  <a:ext uri="{FF2B5EF4-FFF2-40B4-BE49-F238E27FC236}">
                    <a16:creationId xmlns:a16="http://schemas.microsoft.com/office/drawing/2014/main" id="{C7C13886-4EA0-4F12-861C-DF85C393D107}"/>
                  </a:ext>
                </a:extLst>
              </p:cNvPr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0" name="Google Shape;915;p22">
                <a:extLst>
                  <a:ext uri="{FF2B5EF4-FFF2-40B4-BE49-F238E27FC236}">
                    <a16:creationId xmlns:a16="http://schemas.microsoft.com/office/drawing/2014/main" id="{CF94D165-020F-42AA-BC0C-67ECCCBFA71D}"/>
                  </a:ext>
                </a:extLst>
              </p:cNvPr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1" name="Google Shape;916;p22">
                <a:extLst>
                  <a:ext uri="{FF2B5EF4-FFF2-40B4-BE49-F238E27FC236}">
                    <a16:creationId xmlns:a16="http://schemas.microsoft.com/office/drawing/2014/main" id="{CED97673-CC35-4B0E-B899-0873E30E8C43}"/>
                  </a:ext>
                </a:extLst>
              </p:cNvPr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2" name="Google Shape;917;p22">
                <a:extLst>
                  <a:ext uri="{FF2B5EF4-FFF2-40B4-BE49-F238E27FC236}">
                    <a16:creationId xmlns:a16="http://schemas.microsoft.com/office/drawing/2014/main" id="{FF338ADD-9E0B-42FC-9896-16D48B89B7B3}"/>
                  </a:ext>
                </a:extLst>
              </p:cNvPr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3" name="Google Shape;918;p22">
                <a:extLst>
                  <a:ext uri="{FF2B5EF4-FFF2-40B4-BE49-F238E27FC236}">
                    <a16:creationId xmlns:a16="http://schemas.microsoft.com/office/drawing/2014/main" id="{155A36F8-4927-4E52-A833-03C1D5CF6523}"/>
                  </a:ext>
                </a:extLst>
              </p:cNvPr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4" name="Google Shape;919;p22">
                <a:extLst>
                  <a:ext uri="{FF2B5EF4-FFF2-40B4-BE49-F238E27FC236}">
                    <a16:creationId xmlns:a16="http://schemas.microsoft.com/office/drawing/2014/main" id="{803ECA5A-DBE0-4127-B034-D5C7819825DA}"/>
                  </a:ext>
                </a:extLst>
              </p:cNvPr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5" name="Google Shape;920;p22">
                <a:extLst>
                  <a:ext uri="{FF2B5EF4-FFF2-40B4-BE49-F238E27FC236}">
                    <a16:creationId xmlns:a16="http://schemas.microsoft.com/office/drawing/2014/main" id="{6FAF15AC-01D0-4BC2-8CFF-2CC4069FCBBE}"/>
                  </a:ext>
                </a:extLst>
              </p:cNvPr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6" name="Google Shape;921;p22">
                <a:extLst>
                  <a:ext uri="{FF2B5EF4-FFF2-40B4-BE49-F238E27FC236}">
                    <a16:creationId xmlns:a16="http://schemas.microsoft.com/office/drawing/2014/main" id="{7697463C-B307-46A5-9CE1-42EE783B37A3}"/>
                  </a:ext>
                </a:extLst>
              </p:cNvPr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7" name="Google Shape;922;p22">
                <a:extLst>
                  <a:ext uri="{FF2B5EF4-FFF2-40B4-BE49-F238E27FC236}">
                    <a16:creationId xmlns:a16="http://schemas.microsoft.com/office/drawing/2014/main" id="{C1EB82EE-95E6-4570-9DF8-99BE1C81AC88}"/>
                  </a:ext>
                </a:extLst>
              </p:cNvPr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8" name="Google Shape;923;p22">
                <a:extLst>
                  <a:ext uri="{FF2B5EF4-FFF2-40B4-BE49-F238E27FC236}">
                    <a16:creationId xmlns:a16="http://schemas.microsoft.com/office/drawing/2014/main" id="{2659E041-EB57-4AE8-A690-4C32E4232BD1}"/>
                  </a:ext>
                </a:extLst>
              </p:cNvPr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9" name="Google Shape;924;p22">
                <a:extLst>
                  <a:ext uri="{FF2B5EF4-FFF2-40B4-BE49-F238E27FC236}">
                    <a16:creationId xmlns:a16="http://schemas.microsoft.com/office/drawing/2014/main" id="{0F9D8C51-49B0-4BE5-851B-7F765B3C49B5}"/>
                  </a:ext>
                </a:extLst>
              </p:cNvPr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0" name="Google Shape;925;p22">
                <a:extLst>
                  <a:ext uri="{FF2B5EF4-FFF2-40B4-BE49-F238E27FC236}">
                    <a16:creationId xmlns:a16="http://schemas.microsoft.com/office/drawing/2014/main" id="{EAF34531-15C3-42DF-B6A8-87019D393FA8}"/>
                  </a:ext>
                </a:extLst>
              </p:cNvPr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1" name="Google Shape;926;p22">
                <a:extLst>
                  <a:ext uri="{FF2B5EF4-FFF2-40B4-BE49-F238E27FC236}">
                    <a16:creationId xmlns:a16="http://schemas.microsoft.com/office/drawing/2014/main" id="{00BCA5B9-8552-4AE3-A71E-08B40C1BB364}"/>
                  </a:ext>
                </a:extLst>
              </p:cNvPr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2" name="Google Shape;927;p22">
                <a:extLst>
                  <a:ext uri="{FF2B5EF4-FFF2-40B4-BE49-F238E27FC236}">
                    <a16:creationId xmlns:a16="http://schemas.microsoft.com/office/drawing/2014/main" id="{6CA8ACE2-605B-4676-9A63-19158D6EB9CD}"/>
                  </a:ext>
                </a:extLst>
              </p:cNvPr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3" name="Google Shape;928;p22">
                <a:extLst>
                  <a:ext uri="{FF2B5EF4-FFF2-40B4-BE49-F238E27FC236}">
                    <a16:creationId xmlns:a16="http://schemas.microsoft.com/office/drawing/2014/main" id="{0F92BEF2-4453-4506-AED0-E259DCD3AF59}"/>
                  </a:ext>
                </a:extLst>
              </p:cNvPr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4" name="Google Shape;929;p22">
                <a:extLst>
                  <a:ext uri="{FF2B5EF4-FFF2-40B4-BE49-F238E27FC236}">
                    <a16:creationId xmlns:a16="http://schemas.microsoft.com/office/drawing/2014/main" id="{962F9F3D-9777-4843-8A9C-78D6E09E7323}"/>
                  </a:ext>
                </a:extLst>
              </p:cNvPr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5" name="Google Shape;930;p22">
                <a:extLst>
                  <a:ext uri="{FF2B5EF4-FFF2-40B4-BE49-F238E27FC236}">
                    <a16:creationId xmlns:a16="http://schemas.microsoft.com/office/drawing/2014/main" id="{8B74057E-A64B-4B55-9B38-6693D0CA6A2E}"/>
                  </a:ext>
                </a:extLst>
              </p:cNvPr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6" name="Google Shape;931;p22">
                <a:extLst>
                  <a:ext uri="{FF2B5EF4-FFF2-40B4-BE49-F238E27FC236}">
                    <a16:creationId xmlns:a16="http://schemas.microsoft.com/office/drawing/2014/main" id="{5D544CB6-ED56-41FF-A689-9C9923FA262E}"/>
                  </a:ext>
                </a:extLst>
              </p:cNvPr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7" name="Google Shape;932;p22">
                <a:extLst>
                  <a:ext uri="{FF2B5EF4-FFF2-40B4-BE49-F238E27FC236}">
                    <a16:creationId xmlns:a16="http://schemas.microsoft.com/office/drawing/2014/main" id="{B23BC244-831F-48C5-AD39-900ECCE53EAA}"/>
                  </a:ext>
                </a:extLst>
              </p:cNvPr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8" name="Google Shape;933;p22">
                <a:extLst>
                  <a:ext uri="{FF2B5EF4-FFF2-40B4-BE49-F238E27FC236}">
                    <a16:creationId xmlns:a16="http://schemas.microsoft.com/office/drawing/2014/main" id="{8C57EDBA-87B9-4D92-890A-65CEF56FB8B1}"/>
                  </a:ext>
                </a:extLst>
              </p:cNvPr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9" name="Google Shape;934;p22">
                <a:extLst>
                  <a:ext uri="{FF2B5EF4-FFF2-40B4-BE49-F238E27FC236}">
                    <a16:creationId xmlns:a16="http://schemas.microsoft.com/office/drawing/2014/main" id="{FE7EA2F1-ACC0-402D-BB35-DC1F7AB749DF}"/>
                  </a:ext>
                </a:extLst>
              </p:cNvPr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0" name="Google Shape;935;p22">
                <a:extLst>
                  <a:ext uri="{FF2B5EF4-FFF2-40B4-BE49-F238E27FC236}">
                    <a16:creationId xmlns:a16="http://schemas.microsoft.com/office/drawing/2014/main" id="{BDB71E24-EB21-4F95-8BC3-23ED0C071AA0}"/>
                  </a:ext>
                </a:extLst>
              </p:cNvPr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1" name="Google Shape;936;p22">
                <a:extLst>
                  <a:ext uri="{FF2B5EF4-FFF2-40B4-BE49-F238E27FC236}">
                    <a16:creationId xmlns:a16="http://schemas.microsoft.com/office/drawing/2014/main" id="{6BD960C8-1193-4296-A0D8-5F07650B1D47}"/>
                  </a:ext>
                </a:extLst>
              </p:cNvPr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2" name="Google Shape;937;p22">
                <a:extLst>
                  <a:ext uri="{FF2B5EF4-FFF2-40B4-BE49-F238E27FC236}">
                    <a16:creationId xmlns:a16="http://schemas.microsoft.com/office/drawing/2014/main" id="{2F8E4969-D6C4-4755-9FC1-361450EACEB3}"/>
                  </a:ext>
                </a:extLst>
              </p:cNvPr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3" name="Google Shape;938;p22">
                <a:extLst>
                  <a:ext uri="{FF2B5EF4-FFF2-40B4-BE49-F238E27FC236}">
                    <a16:creationId xmlns:a16="http://schemas.microsoft.com/office/drawing/2014/main" id="{37204A20-44CB-4314-AFF7-6A55E1937CB8}"/>
                  </a:ext>
                </a:extLst>
              </p:cNvPr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4" name="Google Shape;939;p22">
                <a:extLst>
                  <a:ext uri="{FF2B5EF4-FFF2-40B4-BE49-F238E27FC236}">
                    <a16:creationId xmlns:a16="http://schemas.microsoft.com/office/drawing/2014/main" id="{927A5AE5-B13F-47F7-8C92-63A6BBCCD7A4}"/>
                  </a:ext>
                </a:extLst>
              </p:cNvPr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5" name="Google Shape;940;p22">
                <a:extLst>
                  <a:ext uri="{FF2B5EF4-FFF2-40B4-BE49-F238E27FC236}">
                    <a16:creationId xmlns:a16="http://schemas.microsoft.com/office/drawing/2014/main" id="{4A4A3B97-93A1-41FB-B940-0B62D793E95A}"/>
                  </a:ext>
                </a:extLst>
              </p:cNvPr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6" name="Google Shape;941;p22">
                <a:extLst>
                  <a:ext uri="{FF2B5EF4-FFF2-40B4-BE49-F238E27FC236}">
                    <a16:creationId xmlns:a16="http://schemas.microsoft.com/office/drawing/2014/main" id="{58537DB7-4EA1-42F5-AE29-A1B89B7EE531}"/>
                  </a:ext>
                </a:extLst>
              </p:cNvPr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7" name="Google Shape;942;p22">
                <a:extLst>
                  <a:ext uri="{FF2B5EF4-FFF2-40B4-BE49-F238E27FC236}">
                    <a16:creationId xmlns:a16="http://schemas.microsoft.com/office/drawing/2014/main" id="{03B8D7FF-4D6B-4DDA-BFFA-4144D3449A34}"/>
                  </a:ext>
                </a:extLst>
              </p:cNvPr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8" name="Google Shape;943;p22">
                <a:extLst>
                  <a:ext uri="{FF2B5EF4-FFF2-40B4-BE49-F238E27FC236}">
                    <a16:creationId xmlns:a16="http://schemas.microsoft.com/office/drawing/2014/main" id="{04B73153-DB00-450B-9AE5-74B46BD8BE47}"/>
                  </a:ext>
                </a:extLst>
              </p:cNvPr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9" name="Google Shape;944;p22">
                <a:extLst>
                  <a:ext uri="{FF2B5EF4-FFF2-40B4-BE49-F238E27FC236}">
                    <a16:creationId xmlns:a16="http://schemas.microsoft.com/office/drawing/2014/main" id="{F6E47F0B-690A-42A8-9536-81692B061090}"/>
                  </a:ext>
                </a:extLst>
              </p:cNvPr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0" name="Google Shape;945;p22">
                <a:extLst>
                  <a:ext uri="{FF2B5EF4-FFF2-40B4-BE49-F238E27FC236}">
                    <a16:creationId xmlns:a16="http://schemas.microsoft.com/office/drawing/2014/main" id="{6E685C1D-0B15-486F-AAFA-6EBBA75F68F0}"/>
                  </a:ext>
                </a:extLst>
              </p:cNvPr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1" name="Google Shape;946;p22">
                <a:extLst>
                  <a:ext uri="{FF2B5EF4-FFF2-40B4-BE49-F238E27FC236}">
                    <a16:creationId xmlns:a16="http://schemas.microsoft.com/office/drawing/2014/main" id="{0E78E3C4-459A-4356-A86A-C978E27E1EC3}"/>
                  </a:ext>
                </a:extLst>
              </p:cNvPr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2" name="Google Shape;947;p22">
                <a:extLst>
                  <a:ext uri="{FF2B5EF4-FFF2-40B4-BE49-F238E27FC236}">
                    <a16:creationId xmlns:a16="http://schemas.microsoft.com/office/drawing/2014/main" id="{A1106120-3290-4A76-96C8-56190E64C042}"/>
                  </a:ext>
                </a:extLst>
              </p:cNvPr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3" name="Google Shape;948;p22">
                <a:extLst>
                  <a:ext uri="{FF2B5EF4-FFF2-40B4-BE49-F238E27FC236}">
                    <a16:creationId xmlns:a16="http://schemas.microsoft.com/office/drawing/2014/main" id="{EE17994C-9F8E-469B-BB93-8FF2E9646423}"/>
                  </a:ext>
                </a:extLst>
              </p:cNvPr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4" name="Google Shape;949;p22">
                <a:extLst>
                  <a:ext uri="{FF2B5EF4-FFF2-40B4-BE49-F238E27FC236}">
                    <a16:creationId xmlns:a16="http://schemas.microsoft.com/office/drawing/2014/main" id="{B9C44B13-0E4A-4E59-9DAF-A1CD8C49EC30}"/>
                  </a:ext>
                </a:extLst>
              </p:cNvPr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5" name="Google Shape;950;p22">
                <a:extLst>
                  <a:ext uri="{FF2B5EF4-FFF2-40B4-BE49-F238E27FC236}">
                    <a16:creationId xmlns:a16="http://schemas.microsoft.com/office/drawing/2014/main" id="{57E747A3-84D9-4553-9362-4D26ABD59B39}"/>
                  </a:ext>
                </a:extLst>
              </p:cNvPr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6" name="Google Shape;951;p22">
                <a:extLst>
                  <a:ext uri="{FF2B5EF4-FFF2-40B4-BE49-F238E27FC236}">
                    <a16:creationId xmlns:a16="http://schemas.microsoft.com/office/drawing/2014/main" id="{542AEB1F-7523-4109-A3BD-CD3F96947646}"/>
                  </a:ext>
                </a:extLst>
              </p:cNvPr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7" name="Google Shape;952;p22">
                <a:extLst>
                  <a:ext uri="{FF2B5EF4-FFF2-40B4-BE49-F238E27FC236}">
                    <a16:creationId xmlns:a16="http://schemas.microsoft.com/office/drawing/2014/main" id="{2DFAE111-B2C9-421B-A0D5-8B9CB6A6F94C}"/>
                  </a:ext>
                </a:extLst>
              </p:cNvPr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8" name="Google Shape;953;p22">
                <a:extLst>
                  <a:ext uri="{FF2B5EF4-FFF2-40B4-BE49-F238E27FC236}">
                    <a16:creationId xmlns:a16="http://schemas.microsoft.com/office/drawing/2014/main" id="{317AB88F-9B71-42E3-B821-FFA4E881DA3E}"/>
                  </a:ext>
                </a:extLst>
              </p:cNvPr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9" name="Google Shape;954;p22">
                <a:extLst>
                  <a:ext uri="{FF2B5EF4-FFF2-40B4-BE49-F238E27FC236}">
                    <a16:creationId xmlns:a16="http://schemas.microsoft.com/office/drawing/2014/main" id="{09172FEF-5869-46A8-8B82-C38F76A3E2D4}"/>
                  </a:ext>
                </a:extLst>
              </p:cNvPr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0" name="Google Shape;955;p22">
                <a:extLst>
                  <a:ext uri="{FF2B5EF4-FFF2-40B4-BE49-F238E27FC236}">
                    <a16:creationId xmlns:a16="http://schemas.microsoft.com/office/drawing/2014/main" id="{71D423B6-A870-4C70-BB99-2D584001D67E}"/>
                  </a:ext>
                </a:extLst>
              </p:cNvPr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1" name="Google Shape;956;p22">
                <a:extLst>
                  <a:ext uri="{FF2B5EF4-FFF2-40B4-BE49-F238E27FC236}">
                    <a16:creationId xmlns:a16="http://schemas.microsoft.com/office/drawing/2014/main" id="{67BEF69E-410E-4BB6-8F1B-24B8C747B5FF}"/>
                  </a:ext>
                </a:extLst>
              </p:cNvPr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2" name="Google Shape;957;p22">
                <a:extLst>
                  <a:ext uri="{FF2B5EF4-FFF2-40B4-BE49-F238E27FC236}">
                    <a16:creationId xmlns:a16="http://schemas.microsoft.com/office/drawing/2014/main" id="{99BE456F-7DEB-4AA0-AA1E-7BB4E2C3AC2C}"/>
                  </a:ext>
                </a:extLst>
              </p:cNvPr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3" name="Google Shape;958;p22">
                <a:extLst>
                  <a:ext uri="{FF2B5EF4-FFF2-40B4-BE49-F238E27FC236}">
                    <a16:creationId xmlns:a16="http://schemas.microsoft.com/office/drawing/2014/main" id="{398436F4-868A-4A60-9A20-E4DD1A96739B}"/>
                  </a:ext>
                </a:extLst>
              </p:cNvPr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4" name="Google Shape;959;p22">
                <a:extLst>
                  <a:ext uri="{FF2B5EF4-FFF2-40B4-BE49-F238E27FC236}">
                    <a16:creationId xmlns:a16="http://schemas.microsoft.com/office/drawing/2014/main" id="{36410A2E-22CD-45F5-8535-D5DFE6EDC1E6}"/>
                  </a:ext>
                </a:extLst>
              </p:cNvPr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5" name="Google Shape;960;p22">
                <a:extLst>
                  <a:ext uri="{FF2B5EF4-FFF2-40B4-BE49-F238E27FC236}">
                    <a16:creationId xmlns:a16="http://schemas.microsoft.com/office/drawing/2014/main" id="{E4FA6415-5452-44BD-B0CA-17A15D6D86BC}"/>
                  </a:ext>
                </a:extLst>
              </p:cNvPr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6" name="Google Shape;961;p22">
                <a:extLst>
                  <a:ext uri="{FF2B5EF4-FFF2-40B4-BE49-F238E27FC236}">
                    <a16:creationId xmlns:a16="http://schemas.microsoft.com/office/drawing/2014/main" id="{8F161712-2D9F-413A-B142-F0CF253EF301}"/>
                  </a:ext>
                </a:extLst>
              </p:cNvPr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7" name="Google Shape;962;p22">
                <a:extLst>
                  <a:ext uri="{FF2B5EF4-FFF2-40B4-BE49-F238E27FC236}">
                    <a16:creationId xmlns:a16="http://schemas.microsoft.com/office/drawing/2014/main" id="{5383BD60-FB7B-4F8D-91B5-1F77B59F2482}"/>
                  </a:ext>
                </a:extLst>
              </p:cNvPr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8" name="Google Shape;963;p22">
                <a:extLst>
                  <a:ext uri="{FF2B5EF4-FFF2-40B4-BE49-F238E27FC236}">
                    <a16:creationId xmlns:a16="http://schemas.microsoft.com/office/drawing/2014/main" id="{733E3907-D022-45E5-A407-FA6CDD63A744}"/>
                  </a:ext>
                </a:extLst>
              </p:cNvPr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9" name="Google Shape;964;p22">
                <a:extLst>
                  <a:ext uri="{FF2B5EF4-FFF2-40B4-BE49-F238E27FC236}">
                    <a16:creationId xmlns:a16="http://schemas.microsoft.com/office/drawing/2014/main" id="{669FF73F-8EFC-41D3-B1E0-07E7458E2274}"/>
                  </a:ext>
                </a:extLst>
              </p:cNvPr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0" name="Google Shape;965;p22">
                <a:extLst>
                  <a:ext uri="{FF2B5EF4-FFF2-40B4-BE49-F238E27FC236}">
                    <a16:creationId xmlns:a16="http://schemas.microsoft.com/office/drawing/2014/main" id="{85CEC491-E5C9-4CE8-B0BE-0860B07F83DC}"/>
                  </a:ext>
                </a:extLst>
              </p:cNvPr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1" name="Google Shape;966;p22">
                <a:extLst>
                  <a:ext uri="{FF2B5EF4-FFF2-40B4-BE49-F238E27FC236}">
                    <a16:creationId xmlns:a16="http://schemas.microsoft.com/office/drawing/2014/main" id="{19418B08-1419-47AA-B293-2BBBEA811D9E}"/>
                  </a:ext>
                </a:extLst>
              </p:cNvPr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2" name="Google Shape;967;p22">
                <a:extLst>
                  <a:ext uri="{FF2B5EF4-FFF2-40B4-BE49-F238E27FC236}">
                    <a16:creationId xmlns:a16="http://schemas.microsoft.com/office/drawing/2014/main" id="{02BE2716-7F98-4D6E-9B69-BF030B56DBE0}"/>
                  </a:ext>
                </a:extLst>
              </p:cNvPr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3" name="Google Shape;968;p22">
                <a:extLst>
                  <a:ext uri="{FF2B5EF4-FFF2-40B4-BE49-F238E27FC236}">
                    <a16:creationId xmlns:a16="http://schemas.microsoft.com/office/drawing/2014/main" id="{11EEBF40-3F35-4E4D-9AF6-9CE8EE9AFD89}"/>
                  </a:ext>
                </a:extLst>
              </p:cNvPr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4" name="Google Shape;969;p22">
                <a:extLst>
                  <a:ext uri="{FF2B5EF4-FFF2-40B4-BE49-F238E27FC236}">
                    <a16:creationId xmlns:a16="http://schemas.microsoft.com/office/drawing/2014/main" id="{E51C684F-3E8F-4C21-AE59-35D36F1C8DED}"/>
                  </a:ext>
                </a:extLst>
              </p:cNvPr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5" name="Google Shape;970;p22">
                <a:extLst>
                  <a:ext uri="{FF2B5EF4-FFF2-40B4-BE49-F238E27FC236}">
                    <a16:creationId xmlns:a16="http://schemas.microsoft.com/office/drawing/2014/main" id="{FB1D8D4E-5193-4DEA-85EA-D6D8588CF352}"/>
                  </a:ext>
                </a:extLst>
              </p:cNvPr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6" name="Google Shape;971;p22">
                <a:extLst>
                  <a:ext uri="{FF2B5EF4-FFF2-40B4-BE49-F238E27FC236}">
                    <a16:creationId xmlns:a16="http://schemas.microsoft.com/office/drawing/2014/main" id="{3D9386FE-9FB2-453E-80AF-5B57E662773E}"/>
                  </a:ext>
                </a:extLst>
              </p:cNvPr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7" name="Google Shape;972;p22">
                <a:extLst>
                  <a:ext uri="{FF2B5EF4-FFF2-40B4-BE49-F238E27FC236}">
                    <a16:creationId xmlns:a16="http://schemas.microsoft.com/office/drawing/2014/main" id="{33E5A10A-5D90-4B4D-A094-4788CB73E2BF}"/>
                  </a:ext>
                </a:extLst>
              </p:cNvPr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8" name="Google Shape;973;p22">
                <a:extLst>
                  <a:ext uri="{FF2B5EF4-FFF2-40B4-BE49-F238E27FC236}">
                    <a16:creationId xmlns:a16="http://schemas.microsoft.com/office/drawing/2014/main" id="{A8A33AFD-98B0-4360-919B-2FF99ED3E275}"/>
                  </a:ext>
                </a:extLst>
              </p:cNvPr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9" name="Google Shape;974;p22">
                <a:extLst>
                  <a:ext uri="{FF2B5EF4-FFF2-40B4-BE49-F238E27FC236}">
                    <a16:creationId xmlns:a16="http://schemas.microsoft.com/office/drawing/2014/main" id="{170E78E6-E8FD-49B7-BDF4-3E973965127B}"/>
                  </a:ext>
                </a:extLst>
              </p:cNvPr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0" name="Google Shape;975;p22">
                <a:extLst>
                  <a:ext uri="{FF2B5EF4-FFF2-40B4-BE49-F238E27FC236}">
                    <a16:creationId xmlns:a16="http://schemas.microsoft.com/office/drawing/2014/main" id="{FED0B1E8-50C0-47BA-AA19-37721BAF2865}"/>
                  </a:ext>
                </a:extLst>
              </p:cNvPr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1" name="Google Shape;976;p22">
                <a:extLst>
                  <a:ext uri="{FF2B5EF4-FFF2-40B4-BE49-F238E27FC236}">
                    <a16:creationId xmlns:a16="http://schemas.microsoft.com/office/drawing/2014/main" id="{7CBFB2D1-63B3-41C6-8765-E6D6D65769B3}"/>
                  </a:ext>
                </a:extLst>
              </p:cNvPr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2" name="Google Shape;977;p22">
                <a:extLst>
                  <a:ext uri="{FF2B5EF4-FFF2-40B4-BE49-F238E27FC236}">
                    <a16:creationId xmlns:a16="http://schemas.microsoft.com/office/drawing/2014/main" id="{CFA6776F-9A46-4A25-A128-B212F048A260}"/>
                  </a:ext>
                </a:extLst>
              </p:cNvPr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3" name="Google Shape;978;p22">
                <a:extLst>
                  <a:ext uri="{FF2B5EF4-FFF2-40B4-BE49-F238E27FC236}">
                    <a16:creationId xmlns:a16="http://schemas.microsoft.com/office/drawing/2014/main" id="{053A2D82-3E4B-49F1-A8C9-C16C7A15510C}"/>
                  </a:ext>
                </a:extLst>
              </p:cNvPr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4" name="Google Shape;979;p22">
                <a:extLst>
                  <a:ext uri="{FF2B5EF4-FFF2-40B4-BE49-F238E27FC236}">
                    <a16:creationId xmlns:a16="http://schemas.microsoft.com/office/drawing/2014/main" id="{D5C09D22-CBDF-4E04-806C-BD4F583BF0DF}"/>
                  </a:ext>
                </a:extLst>
              </p:cNvPr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5" name="Google Shape;980;p22">
                <a:extLst>
                  <a:ext uri="{FF2B5EF4-FFF2-40B4-BE49-F238E27FC236}">
                    <a16:creationId xmlns:a16="http://schemas.microsoft.com/office/drawing/2014/main" id="{02610144-02FC-4E26-9154-79F7564434A9}"/>
                  </a:ext>
                </a:extLst>
              </p:cNvPr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6" name="Google Shape;981;p22">
                <a:extLst>
                  <a:ext uri="{FF2B5EF4-FFF2-40B4-BE49-F238E27FC236}">
                    <a16:creationId xmlns:a16="http://schemas.microsoft.com/office/drawing/2014/main" id="{143F2B92-56D4-41CD-AAA3-A5FC87B579F3}"/>
                  </a:ext>
                </a:extLst>
              </p:cNvPr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7" name="Google Shape;982;p22">
                <a:extLst>
                  <a:ext uri="{FF2B5EF4-FFF2-40B4-BE49-F238E27FC236}">
                    <a16:creationId xmlns:a16="http://schemas.microsoft.com/office/drawing/2014/main" id="{89F9FF16-5376-44E3-BB88-BAFD3CC9AE28}"/>
                  </a:ext>
                </a:extLst>
              </p:cNvPr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8" name="Google Shape;983;p22">
                <a:extLst>
                  <a:ext uri="{FF2B5EF4-FFF2-40B4-BE49-F238E27FC236}">
                    <a16:creationId xmlns:a16="http://schemas.microsoft.com/office/drawing/2014/main" id="{5F981420-97FF-4AFB-982A-B2C91FB2AC6C}"/>
                  </a:ext>
                </a:extLst>
              </p:cNvPr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9" name="Google Shape;984;p22">
                <a:extLst>
                  <a:ext uri="{FF2B5EF4-FFF2-40B4-BE49-F238E27FC236}">
                    <a16:creationId xmlns:a16="http://schemas.microsoft.com/office/drawing/2014/main" id="{C4ECEB57-617C-4E1D-AAE5-0DAEDDF57F6B}"/>
                  </a:ext>
                </a:extLst>
              </p:cNvPr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0" name="Google Shape;985;p22">
                <a:extLst>
                  <a:ext uri="{FF2B5EF4-FFF2-40B4-BE49-F238E27FC236}">
                    <a16:creationId xmlns:a16="http://schemas.microsoft.com/office/drawing/2014/main" id="{FB9D2F58-D1AA-4DE1-B9BD-C740A5DEF63D}"/>
                  </a:ext>
                </a:extLst>
              </p:cNvPr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1" name="Google Shape;986;p22">
                <a:extLst>
                  <a:ext uri="{FF2B5EF4-FFF2-40B4-BE49-F238E27FC236}">
                    <a16:creationId xmlns:a16="http://schemas.microsoft.com/office/drawing/2014/main" id="{F2670B54-7858-4BF5-98A0-71B4F344DB99}"/>
                  </a:ext>
                </a:extLst>
              </p:cNvPr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2" name="Google Shape;987;p22">
                <a:extLst>
                  <a:ext uri="{FF2B5EF4-FFF2-40B4-BE49-F238E27FC236}">
                    <a16:creationId xmlns:a16="http://schemas.microsoft.com/office/drawing/2014/main" id="{C8ADB113-9F8E-412C-A85E-43ABF5C74760}"/>
                  </a:ext>
                </a:extLst>
              </p:cNvPr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3" name="Google Shape;988;p22">
                <a:extLst>
                  <a:ext uri="{FF2B5EF4-FFF2-40B4-BE49-F238E27FC236}">
                    <a16:creationId xmlns:a16="http://schemas.microsoft.com/office/drawing/2014/main" id="{33EF22E1-BD97-4832-A058-22947AFC4A88}"/>
                  </a:ext>
                </a:extLst>
              </p:cNvPr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4" name="Google Shape;989;p22">
                <a:extLst>
                  <a:ext uri="{FF2B5EF4-FFF2-40B4-BE49-F238E27FC236}">
                    <a16:creationId xmlns:a16="http://schemas.microsoft.com/office/drawing/2014/main" id="{422FC974-D278-4F80-BBD5-435CEA2D0BA2}"/>
                  </a:ext>
                </a:extLst>
              </p:cNvPr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5" name="Google Shape;990;p22">
                <a:extLst>
                  <a:ext uri="{FF2B5EF4-FFF2-40B4-BE49-F238E27FC236}">
                    <a16:creationId xmlns:a16="http://schemas.microsoft.com/office/drawing/2014/main" id="{682A7BE0-AE9A-4F0B-BA47-B623AC2D1DD9}"/>
                  </a:ext>
                </a:extLst>
              </p:cNvPr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6" name="Google Shape;991;p22">
                <a:extLst>
                  <a:ext uri="{FF2B5EF4-FFF2-40B4-BE49-F238E27FC236}">
                    <a16:creationId xmlns:a16="http://schemas.microsoft.com/office/drawing/2014/main" id="{62735290-3CAB-4380-92F6-F4BBE1542BDE}"/>
                  </a:ext>
                </a:extLst>
              </p:cNvPr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7" name="Google Shape;992;p22">
                <a:extLst>
                  <a:ext uri="{FF2B5EF4-FFF2-40B4-BE49-F238E27FC236}">
                    <a16:creationId xmlns:a16="http://schemas.microsoft.com/office/drawing/2014/main" id="{D6831130-4518-44CF-A668-C58994C5C170}"/>
                  </a:ext>
                </a:extLst>
              </p:cNvPr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8" name="Google Shape;993;p22">
                <a:extLst>
                  <a:ext uri="{FF2B5EF4-FFF2-40B4-BE49-F238E27FC236}">
                    <a16:creationId xmlns:a16="http://schemas.microsoft.com/office/drawing/2014/main" id="{65A5D6C0-B69B-48D0-BD74-5B4B680CD2A9}"/>
                  </a:ext>
                </a:extLst>
              </p:cNvPr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9" name="Google Shape;994;p22">
                <a:extLst>
                  <a:ext uri="{FF2B5EF4-FFF2-40B4-BE49-F238E27FC236}">
                    <a16:creationId xmlns:a16="http://schemas.microsoft.com/office/drawing/2014/main" id="{5A69730B-E18A-4374-BE53-D593104B766B}"/>
                  </a:ext>
                </a:extLst>
              </p:cNvPr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0" name="Google Shape;995;p22">
                <a:extLst>
                  <a:ext uri="{FF2B5EF4-FFF2-40B4-BE49-F238E27FC236}">
                    <a16:creationId xmlns:a16="http://schemas.microsoft.com/office/drawing/2014/main" id="{67F6583C-C2EF-43F0-BFE5-25AA2CFA4424}"/>
                  </a:ext>
                </a:extLst>
              </p:cNvPr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1" name="Google Shape;996;p22">
                <a:extLst>
                  <a:ext uri="{FF2B5EF4-FFF2-40B4-BE49-F238E27FC236}">
                    <a16:creationId xmlns:a16="http://schemas.microsoft.com/office/drawing/2014/main" id="{CFAFE11E-C9BC-4E80-9E1C-2DDCF678BF0A}"/>
                  </a:ext>
                </a:extLst>
              </p:cNvPr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2" name="Google Shape;997;p22">
                <a:extLst>
                  <a:ext uri="{FF2B5EF4-FFF2-40B4-BE49-F238E27FC236}">
                    <a16:creationId xmlns:a16="http://schemas.microsoft.com/office/drawing/2014/main" id="{81E5B605-4C48-41C4-BC3E-422100563DBF}"/>
                  </a:ext>
                </a:extLst>
              </p:cNvPr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3" name="Google Shape;998;p22">
                <a:extLst>
                  <a:ext uri="{FF2B5EF4-FFF2-40B4-BE49-F238E27FC236}">
                    <a16:creationId xmlns:a16="http://schemas.microsoft.com/office/drawing/2014/main" id="{2BDA80A4-7AB9-4B98-A883-A30C074A2CCB}"/>
                  </a:ext>
                </a:extLst>
              </p:cNvPr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4" name="Google Shape;999;p22">
                <a:extLst>
                  <a:ext uri="{FF2B5EF4-FFF2-40B4-BE49-F238E27FC236}">
                    <a16:creationId xmlns:a16="http://schemas.microsoft.com/office/drawing/2014/main" id="{3C995982-DD78-43B0-8FDD-293A1B3063F9}"/>
                  </a:ext>
                </a:extLst>
              </p:cNvPr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5" name="Google Shape;1000;p22">
                <a:extLst>
                  <a:ext uri="{FF2B5EF4-FFF2-40B4-BE49-F238E27FC236}">
                    <a16:creationId xmlns:a16="http://schemas.microsoft.com/office/drawing/2014/main" id="{54E944B6-1189-4AC1-B1B1-AC28906DC40B}"/>
                  </a:ext>
                </a:extLst>
              </p:cNvPr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6" name="Google Shape;1001;p22">
                <a:extLst>
                  <a:ext uri="{FF2B5EF4-FFF2-40B4-BE49-F238E27FC236}">
                    <a16:creationId xmlns:a16="http://schemas.microsoft.com/office/drawing/2014/main" id="{9C4C00E7-63FB-4D80-BD7A-319C8FFB0D30}"/>
                  </a:ext>
                </a:extLst>
              </p:cNvPr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7" name="Google Shape;1002;p22">
                <a:extLst>
                  <a:ext uri="{FF2B5EF4-FFF2-40B4-BE49-F238E27FC236}">
                    <a16:creationId xmlns:a16="http://schemas.microsoft.com/office/drawing/2014/main" id="{CCBEC983-CD9F-42CE-AD81-F019DAD36E0E}"/>
                  </a:ext>
                </a:extLst>
              </p:cNvPr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8" name="Google Shape;1003;p22">
                <a:extLst>
                  <a:ext uri="{FF2B5EF4-FFF2-40B4-BE49-F238E27FC236}">
                    <a16:creationId xmlns:a16="http://schemas.microsoft.com/office/drawing/2014/main" id="{BF590729-10CA-49C3-8A63-BE58B55BE7DB}"/>
                  </a:ext>
                </a:extLst>
              </p:cNvPr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9" name="Google Shape;1004;p22">
                <a:extLst>
                  <a:ext uri="{FF2B5EF4-FFF2-40B4-BE49-F238E27FC236}">
                    <a16:creationId xmlns:a16="http://schemas.microsoft.com/office/drawing/2014/main" id="{D6D47C6F-0CDF-4478-B5C9-6DB575E8B6F2}"/>
                  </a:ext>
                </a:extLst>
              </p:cNvPr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0" name="Google Shape;1005;p22">
                <a:extLst>
                  <a:ext uri="{FF2B5EF4-FFF2-40B4-BE49-F238E27FC236}">
                    <a16:creationId xmlns:a16="http://schemas.microsoft.com/office/drawing/2014/main" id="{131701F0-A212-4493-99CF-D77EEDC65022}"/>
                  </a:ext>
                </a:extLst>
              </p:cNvPr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1" name="Google Shape;1006;p22">
                <a:extLst>
                  <a:ext uri="{FF2B5EF4-FFF2-40B4-BE49-F238E27FC236}">
                    <a16:creationId xmlns:a16="http://schemas.microsoft.com/office/drawing/2014/main" id="{F25D9C63-ED54-4F0E-AAF4-86D0EF01FCDA}"/>
                  </a:ext>
                </a:extLst>
              </p:cNvPr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2" name="Google Shape;1007;p22">
                <a:extLst>
                  <a:ext uri="{FF2B5EF4-FFF2-40B4-BE49-F238E27FC236}">
                    <a16:creationId xmlns:a16="http://schemas.microsoft.com/office/drawing/2014/main" id="{0E8B0787-6D44-44D1-A458-8EDAAE587009}"/>
                  </a:ext>
                </a:extLst>
              </p:cNvPr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3" name="Google Shape;1008;p22">
                <a:extLst>
                  <a:ext uri="{FF2B5EF4-FFF2-40B4-BE49-F238E27FC236}">
                    <a16:creationId xmlns:a16="http://schemas.microsoft.com/office/drawing/2014/main" id="{87BAECF6-5782-42EE-819F-1528AFB9674A}"/>
                  </a:ext>
                </a:extLst>
              </p:cNvPr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4" name="Google Shape;1009;p22">
                <a:extLst>
                  <a:ext uri="{FF2B5EF4-FFF2-40B4-BE49-F238E27FC236}">
                    <a16:creationId xmlns:a16="http://schemas.microsoft.com/office/drawing/2014/main" id="{33EBE61B-B468-46D9-B8E8-12A7F3E9D2BF}"/>
                  </a:ext>
                </a:extLst>
              </p:cNvPr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5" name="Google Shape;1010;p22">
                <a:extLst>
                  <a:ext uri="{FF2B5EF4-FFF2-40B4-BE49-F238E27FC236}">
                    <a16:creationId xmlns:a16="http://schemas.microsoft.com/office/drawing/2014/main" id="{191C89A0-E593-40D4-A688-A4D8060E755E}"/>
                  </a:ext>
                </a:extLst>
              </p:cNvPr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6" name="Google Shape;1011;p22">
                <a:extLst>
                  <a:ext uri="{FF2B5EF4-FFF2-40B4-BE49-F238E27FC236}">
                    <a16:creationId xmlns:a16="http://schemas.microsoft.com/office/drawing/2014/main" id="{4B5B8869-8A43-4673-8DC9-BE6D91CA33C3}"/>
                  </a:ext>
                </a:extLst>
              </p:cNvPr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7" name="Google Shape;1012;p22">
                <a:extLst>
                  <a:ext uri="{FF2B5EF4-FFF2-40B4-BE49-F238E27FC236}">
                    <a16:creationId xmlns:a16="http://schemas.microsoft.com/office/drawing/2014/main" id="{AED53C6C-71EF-4139-BA3A-A639D91F659D}"/>
                  </a:ext>
                </a:extLst>
              </p:cNvPr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8" name="Google Shape;1013;p22">
                <a:extLst>
                  <a:ext uri="{FF2B5EF4-FFF2-40B4-BE49-F238E27FC236}">
                    <a16:creationId xmlns:a16="http://schemas.microsoft.com/office/drawing/2014/main" id="{1A45B8F2-CE72-45FF-A052-BB0AB05BB3C8}"/>
                  </a:ext>
                </a:extLst>
              </p:cNvPr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9" name="Google Shape;1014;p22">
                <a:extLst>
                  <a:ext uri="{FF2B5EF4-FFF2-40B4-BE49-F238E27FC236}">
                    <a16:creationId xmlns:a16="http://schemas.microsoft.com/office/drawing/2014/main" id="{4F51B768-A4BE-4BD8-A2F9-BC6CC3A8D299}"/>
                  </a:ext>
                </a:extLst>
              </p:cNvPr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0" name="Google Shape;1015;p22">
                <a:extLst>
                  <a:ext uri="{FF2B5EF4-FFF2-40B4-BE49-F238E27FC236}">
                    <a16:creationId xmlns:a16="http://schemas.microsoft.com/office/drawing/2014/main" id="{15FD7329-9128-4E5E-AF7D-2053E34B37D4}"/>
                  </a:ext>
                </a:extLst>
              </p:cNvPr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1" name="Google Shape;1016;p22">
                <a:extLst>
                  <a:ext uri="{FF2B5EF4-FFF2-40B4-BE49-F238E27FC236}">
                    <a16:creationId xmlns:a16="http://schemas.microsoft.com/office/drawing/2014/main" id="{808D1A1E-71CC-423E-ABF8-574E9FFC6564}"/>
                  </a:ext>
                </a:extLst>
              </p:cNvPr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2" name="Google Shape;1017;p22">
                <a:extLst>
                  <a:ext uri="{FF2B5EF4-FFF2-40B4-BE49-F238E27FC236}">
                    <a16:creationId xmlns:a16="http://schemas.microsoft.com/office/drawing/2014/main" id="{1A19A1B5-448D-46A4-ADC4-E775137CEC04}"/>
                  </a:ext>
                </a:extLst>
              </p:cNvPr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3" name="Google Shape;1018;p22">
                <a:extLst>
                  <a:ext uri="{FF2B5EF4-FFF2-40B4-BE49-F238E27FC236}">
                    <a16:creationId xmlns:a16="http://schemas.microsoft.com/office/drawing/2014/main" id="{2E7CB297-FC3B-43A3-B3C1-E06F0C5A35DD}"/>
                  </a:ext>
                </a:extLst>
              </p:cNvPr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4" name="Google Shape;1019;p22">
                <a:extLst>
                  <a:ext uri="{FF2B5EF4-FFF2-40B4-BE49-F238E27FC236}">
                    <a16:creationId xmlns:a16="http://schemas.microsoft.com/office/drawing/2014/main" id="{56FA557A-CDF6-497D-BBFA-AF4B03F395F9}"/>
                  </a:ext>
                </a:extLst>
              </p:cNvPr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5" name="Google Shape;1020;p22">
                <a:extLst>
                  <a:ext uri="{FF2B5EF4-FFF2-40B4-BE49-F238E27FC236}">
                    <a16:creationId xmlns:a16="http://schemas.microsoft.com/office/drawing/2014/main" id="{1D161CFD-64AA-4E52-9B7A-80453F69CF9D}"/>
                  </a:ext>
                </a:extLst>
              </p:cNvPr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6" name="Google Shape;1021;p22">
                <a:extLst>
                  <a:ext uri="{FF2B5EF4-FFF2-40B4-BE49-F238E27FC236}">
                    <a16:creationId xmlns:a16="http://schemas.microsoft.com/office/drawing/2014/main" id="{11B8FF9F-96C4-4C06-B39E-CF7A9523F3E5}"/>
                  </a:ext>
                </a:extLst>
              </p:cNvPr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7" name="Google Shape;1022;p22">
                <a:extLst>
                  <a:ext uri="{FF2B5EF4-FFF2-40B4-BE49-F238E27FC236}">
                    <a16:creationId xmlns:a16="http://schemas.microsoft.com/office/drawing/2014/main" id="{B0059994-E401-47D3-BA98-D3FBDFCBF56F}"/>
                  </a:ext>
                </a:extLst>
              </p:cNvPr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8" name="Google Shape;1023;p22">
                <a:extLst>
                  <a:ext uri="{FF2B5EF4-FFF2-40B4-BE49-F238E27FC236}">
                    <a16:creationId xmlns:a16="http://schemas.microsoft.com/office/drawing/2014/main" id="{EA111B4A-483E-4546-AAD6-0276FE1F8A5D}"/>
                  </a:ext>
                </a:extLst>
              </p:cNvPr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9" name="Google Shape;1024;p22">
                <a:extLst>
                  <a:ext uri="{FF2B5EF4-FFF2-40B4-BE49-F238E27FC236}">
                    <a16:creationId xmlns:a16="http://schemas.microsoft.com/office/drawing/2014/main" id="{AF5D5B41-1841-4CAF-B2BB-2F6ED541934A}"/>
                  </a:ext>
                </a:extLst>
              </p:cNvPr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0" name="Google Shape;1025;p22">
                <a:extLst>
                  <a:ext uri="{FF2B5EF4-FFF2-40B4-BE49-F238E27FC236}">
                    <a16:creationId xmlns:a16="http://schemas.microsoft.com/office/drawing/2014/main" id="{A8C95CBD-F5E3-45DD-A84A-9526B92354C3}"/>
                  </a:ext>
                </a:extLst>
              </p:cNvPr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1" name="Google Shape;1026;p22">
                <a:extLst>
                  <a:ext uri="{FF2B5EF4-FFF2-40B4-BE49-F238E27FC236}">
                    <a16:creationId xmlns:a16="http://schemas.microsoft.com/office/drawing/2014/main" id="{975299A6-70F3-4CE0-9B3D-AFBB5CCE51ED}"/>
                  </a:ext>
                </a:extLst>
              </p:cNvPr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2" name="Google Shape;1027;p22">
                <a:extLst>
                  <a:ext uri="{FF2B5EF4-FFF2-40B4-BE49-F238E27FC236}">
                    <a16:creationId xmlns:a16="http://schemas.microsoft.com/office/drawing/2014/main" id="{F20A551D-97E3-46AA-B783-7B30EB0FC2EE}"/>
                  </a:ext>
                </a:extLst>
              </p:cNvPr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3" name="Google Shape;1028;p22">
                <a:extLst>
                  <a:ext uri="{FF2B5EF4-FFF2-40B4-BE49-F238E27FC236}">
                    <a16:creationId xmlns:a16="http://schemas.microsoft.com/office/drawing/2014/main" id="{3AEF9B73-DA1C-4B50-9E42-2564D2C75DA1}"/>
                  </a:ext>
                </a:extLst>
              </p:cNvPr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4" name="Google Shape;1029;p22">
                <a:extLst>
                  <a:ext uri="{FF2B5EF4-FFF2-40B4-BE49-F238E27FC236}">
                    <a16:creationId xmlns:a16="http://schemas.microsoft.com/office/drawing/2014/main" id="{5245FC97-28F3-4B06-86AA-6A8E5232C2D0}"/>
                  </a:ext>
                </a:extLst>
              </p:cNvPr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5" name="Google Shape;1030;p22">
                <a:extLst>
                  <a:ext uri="{FF2B5EF4-FFF2-40B4-BE49-F238E27FC236}">
                    <a16:creationId xmlns:a16="http://schemas.microsoft.com/office/drawing/2014/main" id="{5C6FFBA6-18E7-477F-B031-7DD51A1063B8}"/>
                  </a:ext>
                </a:extLst>
              </p:cNvPr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6" name="Google Shape;1031;p22">
                <a:extLst>
                  <a:ext uri="{FF2B5EF4-FFF2-40B4-BE49-F238E27FC236}">
                    <a16:creationId xmlns:a16="http://schemas.microsoft.com/office/drawing/2014/main" id="{323FDAF0-FBD6-47CC-8B64-D4644B1C1849}"/>
                  </a:ext>
                </a:extLst>
              </p:cNvPr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7" name="Google Shape;1032;p22">
                <a:extLst>
                  <a:ext uri="{FF2B5EF4-FFF2-40B4-BE49-F238E27FC236}">
                    <a16:creationId xmlns:a16="http://schemas.microsoft.com/office/drawing/2014/main" id="{F504FD32-96B8-4D68-996F-F690C55208BF}"/>
                  </a:ext>
                </a:extLst>
              </p:cNvPr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8" name="Google Shape;1033;p22">
                <a:extLst>
                  <a:ext uri="{FF2B5EF4-FFF2-40B4-BE49-F238E27FC236}">
                    <a16:creationId xmlns:a16="http://schemas.microsoft.com/office/drawing/2014/main" id="{F810C82B-CCC1-4C36-BC91-B66F1DE7A347}"/>
                  </a:ext>
                </a:extLst>
              </p:cNvPr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9" name="Google Shape;1034;p22">
                <a:extLst>
                  <a:ext uri="{FF2B5EF4-FFF2-40B4-BE49-F238E27FC236}">
                    <a16:creationId xmlns:a16="http://schemas.microsoft.com/office/drawing/2014/main" id="{DC9A52AF-C8B5-4647-8317-23FC0BED6F84}"/>
                  </a:ext>
                </a:extLst>
              </p:cNvPr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0" name="Google Shape;1035;p22">
                <a:extLst>
                  <a:ext uri="{FF2B5EF4-FFF2-40B4-BE49-F238E27FC236}">
                    <a16:creationId xmlns:a16="http://schemas.microsoft.com/office/drawing/2014/main" id="{62585E07-4C41-40AB-87B5-7724C22FD07A}"/>
                  </a:ext>
                </a:extLst>
              </p:cNvPr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1" name="Google Shape;1036;p22">
                <a:extLst>
                  <a:ext uri="{FF2B5EF4-FFF2-40B4-BE49-F238E27FC236}">
                    <a16:creationId xmlns:a16="http://schemas.microsoft.com/office/drawing/2014/main" id="{04E3604C-F648-48DD-93DC-51A650C532D4}"/>
                  </a:ext>
                </a:extLst>
              </p:cNvPr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2" name="Google Shape;1037;p22">
                <a:extLst>
                  <a:ext uri="{FF2B5EF4-FFF2-40B4-BE49-F238E27FC236}">
                    <a16:creationId xmlns:a16="http://schemas.microsoft.com/office/drawing/2014/main" id="{C4C526C9-440D-4ED0-B516-6A365034C8BC}"/>
                  </a:ext>
                </a:extLst>
              </p:cNvPr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3" name="Google Shape;1038;p22">
                <a:extLst>
                  <a:ext uri="{FF2B5EF4-FFF2-40B4-BE49-F238E27FC236}">
                    <a16:creationId xmlns:a16="http://schemas.microsoft.com/office/drawing/2014/main" id="{E34DFC50-8875-4039-9947-1590069DE8A1}"/>
                  </a:ext>
                </a:extLst>
              </p:cNvPr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4" name="Google Shape;1039;p22">
                <a:extLst>
                  <a:ext uri="{FF2B5EF4-FFF2-40B4-BE49-F238E27FC236}">
                    <a16:creationId xmlns:a16="http://schemas.microsoft.com/office/drawing/2014/main" id="{27970684-1065-4FAD-A34F-DA18DB9FB973}"/>
                  </a:ext>
                </a:extLst>
              </p:cNvPr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5" name="Google Shape;1040;p22">
                <a:extLst>
                  <a:ext uri="{FF2B5EF4-FFF2-40B4-BE49-F238E27FC236}">
                    <a16:creationId xmlns:a16="http://schemas.microsoft.com/office/drawing/2014/main" id="{305475AE-DC83-4B02-8EE3-A21FEF2A9EFF}"/>
                  </a:ext>
                </a:extLst>
              </p:cNvPr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6" name="Google Shape;1041;p22">
                <a:extLst>
                  <a:ext uri="{FF2B5EF4-FFF2-40B4-BE49-F238E27FC236}">
                    <a16:creationId xmlns:a16="http://schemas.microsoft.com/office/drawing/2014/main" id="{4F8BD455-B735-4C4C-A179-C20F53883E81}"/>
                  </a:ext>
                </a:extLst>
              </p:cNvPr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7" name="Google Shape;1042;p22">
                <a:extLst>
                  <a:ext uri="{FF2B5EF4-FFF2-40B4-BE49-F238E27FC236}">
                    <a16:creationId xmlns:a16="http://schemas.microsoft.com/office/drawing/2014/main" id="{487168B2-5E9E-4EE9-A793-4B7AB88C86D1}"/>
                  </a:ext>
                </a:extLst>
              </p:cNvPr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8" name="Google Shape;1043;p22">
                <a:extLst>
                  <a:ext uri="{FF2B5EF4-FFF2-40B4-BE49-F238E27FC236}">
                    <a16:creationId xmlns:a16="http://schemas.microsoft.com/office/drawing/2014/main" id="{A1A7F3DB-6E57-4477-A60C-47ED9E0F0C1B}"/>
                  </a:ext>
                </a:extLst>
              </p:cNvPr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9" name="Google Shape;1044;p22">
                <a:extLst>
                  <a:ext uri="{FF2B5EF4-FFF2-40B4-BE49-F238E27FC236}">
                    <a16:creationId xmlns:a16="http://schemas.microsoft.com/office/drawing/2014/main" id="{E58B9C49-DF8A-4C3B-B20B-10CB64E0C842}"/>
                  </a:ext>
                </a:extLst>
              </p:cNvPr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0" name="Google Shape;1045;p22">
                <a:extLst>
                  <a:ext uri="{FF2B5EF4-FFF2-40B4-BE49-F238E27FC236}">
                    <a16:creationId xmlns:a16="http://schemas.microsoft.com/office/drawing/2014/main" id="{9CB19158-76C9-4AC5-926C-746F05A6DC44}"/>
                  </a:ext>
                </a:extLst>
              </p:cNvPr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1" name="Google Shape;1046;p22">
                <a:extLst>
                  <a:ext uri="{FF2B5EF4-FFF2-40B4-BE49-F238E27FC236}">
                    <a16:creationId xmlns:a16="http://schemas.microsoft.com/office/drawing/2014/main" id="{ED3DEFAD-A1E8-40D9-9FD7-B21C171D84E6}"/>
                  </a:ext>
                </a:extLst>
              </p:cNvPr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2" name="Google Shape;1047;p22">
                <a:extLst>
                  <a:ext uri="{FF2B5EF4-FFF2-40B4-BE49-F238E27FC236}">
                    <a16:creationId xmlns:a16="http://schemas.microsoft.com/office/drawing/2014/main" id="{1DB02316-85A2-43A2-8CCF-888B4057E144}"/>
                  </a:ext>
                </a:extLst>
              </p:cNvPr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3" name="Google Shape;1048;p22">
                <a:extLst>
                  <a:ext uri="{FF2B5EF4-FFF2-40B4-BE49-F238E27FC236}">
                    <a16:creationId xmlns:a16="http://schemas.microsoft.com/office/drawing/2014/main" id="{C211290F-B56D-444B-9405-9496BB673E0E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4" name="Google Shape;1049;p22">
                <a:extLst>
                  <a:ext uri="{FF2B5EF4-FFF2-40B4-BE49-F238E27FC236}">
                    <a16:creationId xmlns:a16="http://schemas.microsoft.com/office/drawing/2014/main" id="{F6714E0C-C041-4750-A78C-4672855B3CBB}"/>
                  </a:ext>
                </a:extLst>
              </p:cNvPr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5" name="Google Shape;1050;p22">
                <a:extLst>
                  <a:ext uri="{FF2B5EF4-FFF2-40B4-BE49-F238E27FC236}">
                    <a16:creationId xmlns:a16="http://schemas.microsoft.com/office/drawing/2014/main" id="{E1A559B7-8A9A-4257-9E14-35D25D94EA43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6" name="Google Shape;1051;p22">
                <a:extLst>
                  <a:ext uri="{FF2B5EF4-FFF2-40B4-BE49-F238E27FC236}">
                    <a16:creationId xmlns:a16="http://schemas.microsoft.com/office/drawing/2014/main" id="{D7CB6DBA-3376-4DB2-B0E5-28C451D3570D}"/>
                  </a:ext>
                </a:extLst>
              </p:cNvPr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7" name="Google Shape;1052;p22">
                <a:extLst>
                  <a:ext uri="{FF2B5EF4-FFF2-40B4-BE49-F238E27FC236}">
                    <a16:creationId xmlns:a16="http://schemas.microsoft.com/office/drawing/2014/main" id="{6D66D2CF-4054-410D-9CEB-91C7FE34D7E7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8" name="Google Shape;1053;p22">
                <a:extLst>
                  <a:ext uri="{FF2B5EF4-FFF2-40B4-BE49-F238E27FC236}">
                    <a16:creationId xmlns:a16="http://schemas.microsoft.com/office/drawing/2014/main" id="{106E251A-8F10-4B5C-9717-BA185226C07D}"/>
                  </a:ext>
                </a:extLst>
              </p:cNvPr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9" name="Google Shape;1054;p22">
                <a:extLst>
                  <a:ext uri="{FF2B5EF4-FFF2-40B4-BE49-F238E27FC236}">
                    <a16:creationId xmlns:a16="http://schemas.microsoft.com/office/drawing/2014/main" id="{D0412182-6B32-4373-B71D-107CAA227A46}"/>
                  </a:ext>
                </a:extLst>
              </p:cNvPr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0" name="Google Shape;1055;p22">
                <a:extLst>
                  <a:ext uri="{FF2B5EF4-FFF2-40B4-BE49-F238E27FC236}">
                    <a16:creationId xmlns:a16="http://schemas.microsoft.com/office/drawing/2014/main" id="{E6D37746-057C-45F5-A460-E0BEEA7A0041}"/>
                  </a:ext>
                </a:extLst>
              </p:cNvPr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1" name="Google Shape;1056;p22">
                <a:extLst>
                  <a:ext uri="{FF2B5EF4-FFF2-40B4-BE49-F238E27FC236}">
                    <a16:creationId xmlns:a16="http://schemas.microsoft.com/office/drawing/2014/main" id="{FE89C1E8-2B04-44CD-AF2D-7CED87BE4703}"/>
                  </a:ext>
                </a:extLst>
              </p:cNvPr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2" name="Google Shape;1057;p22">
                <a:extLst>
                  <a:ext uri="{FF2B5EF4-FFF2-40B4-BE49-F238E27FC236}">
                    <a16:creationId xmlns:a16="http://schemas.microsoft.com/office/drawing/2014/main" id="{A49BEC52-6FE6-48D4-9026-A10A441CDD95}"/>
                  </a:ext>
                </a:extLst>
              </p:cNvPr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3" name="Google Shape;1058;p22">
                <a:extLst>
                  <a:ext uri="{FF2B5EF4-FFF2-40B4-BE49-F238E27FC236}">
                    <a16:creationId xmlns:a16="http://schemas.microsoft.com/office/drawing/2014/main" id="{49BD1E53-FB3B-40AE-84F3-96605D2C1006}"/>
                  </a:ext>
                </a:extLst>
              </p:cNvPr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4" name="Google Shape;1059;p22">
                <a:extLst>
                  <a:ext uri="{FF2B5EF4-FFF2-40B4-BE49-F238E27FC236}">
                    <a16:creationId xmlns:a16="http://schemas.microsoft.com/office/drawing/2014/main" id="{897E89DA-986E-4C7C-A7F5-03186F125F06}"/>
                  </a:ext>
                </a:extLst>
              </p:cNvPr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5" name="Google Shape;1060;p22">
                <a:extLst>
                  <a:ext uri="{FF2B5EF4-FFF2-40B4-BE49-F238E27FC236}">
                    <a16:creationId xmlns:a16="http://schemas.microsoft.com/office/drawing/2014/main" id="{B6E2B521-2D95-4B31-B7B6-55378E24A161}"/>
                  </a:ext>
                </a:extLst>
              </p:cNvPr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6" name="Google Shape;1061;p22">
                <a:extLst>
                  <a:ext uri="{FF2B5EF4-FFF2-40B4-BE49-F238E27FC236}">
                    <a16:creationId xmlns:a16="http://schemas.microsoft.com/office/drawing/2014/main" id="{7DBA53CD-129F-440B-A8AE-64A6698715AC}"/>
                  </a:ext>
                </a:extLst>
              </p:cNvPr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7" name="Google Shape;1062;p22">
                <a:extLst>
                  <a:ext uri="{FF2B5EF4-FFF2-40B4-BE49-F238E27FC236}">
                    <a16:creationId xmlns:a16="http://schemas.microsoft.com/office/drawing/2014/main" id="{B74DD4BF-5DAE-40C4-ACB9-3FFC989A0ECE}"/>
                  </a:ext>
                </a:extLst>
              </p:cNvPr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8" name="Google Shape;1063;p22">
                <a:extLst>
                  <a:ext uri="{FF2B5EF4-FFF2-40B4-BE49-F238E27FC236}">
                    <a16:creationId xmlns:a16="http://schemas.microsoft.com/office/drawing/2014/main" id="{6A5438B2-CEC4-48E2-8675-DD991F6E2792}"/>
                  </a:ext>
                </a:extLst>
              </p:cNvPr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9" name="Google Shape;1064;p22">
                <a:extLst>
                  <a:ext uri="{FF2B5EF4-FFF2-40B4-BE49-F238E27FC236}">
                    <a16:creationId xmlns:a16="http://schemas.microsoft.com/office/drawing/2014/main" id="{B062B0DC-E894-46B0-A059-2130A0E8D6C9}"/>
                  </a:ext>
                </a:extLst>
              </p:cNvPr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0" name="Google Shape;1065;p22">
                <a:extLst>
                  <a:ext uri="{FF2B5EF4-FFF2-40B4-BE49-F238E27FC236}">
                    <a16:creationId xmlns:a16="http://schemas.microsoft.com/office/drawing/2014/main" id="{1353759B-F457-474C-97FC-4FAF904BCA2F}"/>
                  </a:ext>
                </a:extLst>
              </p:cNvPr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1" name="Google Shape;1066;p22">
                <a:extLst>
                  <a:ext uri="{FF2B5EF4-FFF2-40B4-BE49-F238E27FC236}">
                    <a16:creationId xmlns:a16="http://schemas.microsoft.com/office/drawing/2014/main" id="{22B9110B-1999-4BFE-9131-B3AC658FE1E5}"/>
                  </a:ext>
                </a:extLst>
              </p:cNvPr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2" name="Google Shape;1067;p22">
                <a:extLst>
                  <a:ext uri="{FF2B5EF4-FFF2-40B4-BE49-F238E27FC236}">
                    <a16:creationId xmlns:a16="http://schemas.microsoft.com/office/drawing/2014/main" id="{637017E7-289A-4D67-9C8D-E2CA3AFBE04D}"/>
                  </a:ext>
                </a:extLst>
              </p:cNvPr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3" name="Google Shape;1068;p22">
                <a:extLst>
                  <a:ext uri="{FF2B5EF4-FFF2-40B4-BE49-F238E27FC236}">
                    <a16:creationId xmlns:a16="http://schemas.microsoft.com/office/drawing/2014/main" id="{9A1CE9AE-004D-4DEB-8970-124A49C4CD79}"/>
                  </a:ext>
                </a:extLst>
              </p:cNvPr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4" name="Google Shape;1069;p22">
                <a:extLst>
                  <a:ext uri="{FF2B5EF4-FFF2-40B4-BE49-F238E27FC236}">
                    <a16:creationId xmlns:a16="http://schemas.microsoft.com/office/drawing/2014/main" id="{78A10287-CB2A-40FF-819A-E99F3CAA493A}"/>
                  </a:ext>
                </a:extLst>
              </p:cNvPr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5" name="Google Shape;1070;p22">
                <a:extLst>
                  <a:ext uri="{FF2B5EF4-FFF2-40B4-BE49-F238E27FC236}">
                    <a16:creationId xmlns:a16="http://schemas.microsoft.com/office/drawing/2014/main" id="{76286A14-9F79-4131-B9DF-EF95B665DF1F}"/>
                  </a:ext>
                </a:extLst>
              </p:cNvPr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6" name="Google Shape;1071;p22">
                <a:extLst>
                  <a:ext uri="{FF2B5EF4-FFF2-40B4-BE49-F238E27FC236}">
                    <a16:creationId xmlns:a16="http://schemas.microsoft.com/office/drawing/2014/main" id="{B1E92FD7-96A5-46A1-A7B8-328356C67D46}"/>
                  </a:ext>
                </a:extLst>
              </p:cNvPr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7" name="Google Shape;1072;p22">
                <a:extLst>
                  <a:ext uri="{FF2B5EF4-FFF2-40B4-BE49-F238E27FC236}">
                    <a16:creationId xmlns:a16="http://schemas.microsoft.com/office/drawing/2014/main" id="{891C4EEE-6585-4E51-AAAD-876DDFBD3C2F}"/>
                  </a:ext>
                </a:extLst>
              </p:cNvPr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8" name="Google Shape;1073;p22">
                <a:extLst>
                  <a:ext uri="{FF2B5EF4-FFF2-40B4-BE49-F238E27FC236}">
                    <a16:creationId xmlns:a16="http://schemas.microsoft.com/office/drawing/2014/main" id="{8EBD93EE-3EBE-4032-B870-7433236C8D3A}"/>
                  </a:ext>
                </a:extLst>
              </p:cNvPr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9" name="Google Shape;1074;p22">
                <a:extLst>
                  <a:ext uri="{FF2B5EF4-FFF2-40B4-BE49-F238E27FC236}">
                    <a16:creationId xmlns:a16="http://schemas.microsoft.com/office/drawing/2014/main" id="{BF4BF45B-175C-4DFF-8DEE-AD1325EDD687}"/>
                  </a:ext>
                </a:extLst>
              </p:cNvPr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0" name="Google Shape;1075;p22">
                <a:extLst>
                  <a:ext uri="{FF2B5EF4-FFF2-40B4-BE49-F238E27FC236}">
                    <a16:creationId xmlns:a16="http://schemas.microsoft.com/office/drawing/2014/main" id="{F9EAC903-7C30-4187-AF43-3E0DE44EA76C}"/>
                  </a:ext>
                </a:extLst>
              </p:cNvPr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1" name="Google Shape;1076;p22">
                <a:extLst>
                  <a:ext uri="{FF2B5EF4-FFF2-40B4-BE49-F238E27FC236}">
                    <a16:creationId xmlns:a16="http://schemas.microsoft.com/office/drawing/2014/main" id="{B8672CD5-2CD4-4FDB-AF9E-49818198B457}"/>
                  </a:ext>
                </a:extLst>
              </p:cNvPr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2" name="Google Shape;1077;p22">
                <a:extLst>
                  <a:ext uri="{FF2B5EF4-FFF2-40B4-BE49-F238E27FC236}">
                    <a16:creationId xmlns:a16="http://schemas.microsoft.com/office/drawing/2014/main" id="{780ED733-8839-4F3C-8221-59F7DC1D4D40}"/>
                  </a:ext>
                </a:extLst>
              </p:cNvPr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3" name="Google Shape;1078;p22">
                <a:extLst>
                  <a:ext uri="{FF2B5EF4-FFF2-40B4-BE49-F238E27FC236}">
                    <a16:creationId xmlns:a16="http://schemas.microsoft.com/office/drawing/2014/main" id="{CAC812EB-C40C-46BF-BA6B-3DFA9221773C}"/>
                  </a:ext>
                </a:extLst>
              </p:cNvPr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4" name="Google Shape;1079;p22">
                <a:extLst>
                  <a:ext uri="{FF2B5EF4-FFF2-40B4-BE49-F238E27FC236}">
                    <a16:creationId xmlns:a16="http://schemas.microsoft.com/office/drawing/2014/main" id="{A39CC56B-0839-4F7A-804A-8CFAAC31D107}"/>
                  </a:ext>
                </a:extLst>
              </p:cNvPr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5" name="Google Shape;1080;p22">
                <a:extLst>
                  <a:ext uri="{FF2B5EF4-FFF2-40B4-BE49-F238E27FC236}">
                    <a16:creationId xmlns:a16="http://schemas.microsoft.com/office/drawing/2014/main" id="{4C99627B-61E9-40A2-ADF1-C5014C10E94E}"/>
                  </a:ext>
                </a:extLst>
              </p:cNvPr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6" name="Google Shape;1081;p22">
                <a:extLst>
                  <a:ext uri="{FF2B5EF4-FFF2-40B4-BE49-F238E27FC236}">
                    <a16:creationId xmlns:a16="http://schemas.microsoft.com/office/drawing/2014/main" id="{1A7F522A-AAB7-425F-9E87-2129FCF12F2D}"/>
                  </a:ext>
                </a:extLst>
              </p:cNvPr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7" name="Google Shape;1082;p22">
                <a:extLst>
                  <a:ext uri="{FF2B5EF4-FFF2-40B4-BE49-F238E27FC236}">
                    <a16:creationId xmlns:a16="http://schemas.microsoft.com/office/drawing/2014/main" id="{41CC233E-5EA1-41F2-9B28-AE2BCF351026}"/>
                  </a:ext>
                </a:extLst>
              </p:cNvPr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8" name="Google Shape;1083;p22">
                <a:extLst>
                  <a:ext uri="{FF2B5EF4-FFF2-40B4-BE49-F238E27FC236}">
                    <a16:creationId xmlns:a16="http://schemas.microsoft.com/office/drawing/2014/main" id="{6C65AEDE-8E4A-4674-B1EF-CD7FA6BF3376}"/>
                  </a:ext>
                </a:extLst>
              </p:cNvPr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9" name="Google Shape;1084;p22">
                <a:extLst>
                  <a:ext uri="{FF2B5EF4-FFF2-40B4-BE49-F238E27FC236}">
                    <a16:creationId xmlns:a16="http://schemas.microsoft.com/office/drawing/2014/main" id="{FCC4A4DA-746D-4239-B40F-C27B377EA206}"/>
                  </a:ext>
                </a:extLst>
              </p:cNvPr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0" name="Google Shape;1085;p22">
                <a:extLst>
                  <a:ext uri="{FF2B5EF4-FFF2-40B4-BE49-F238E27FC236}">
                    <a16:creationId xmlns:a16="http://schemas.microsoft.com/office/drawing/2014/main" id="{268D11AD-8038-4B4E-8083-4F69A9A39121}"/>
                  </a:ext>
                </a:extLst>
              </p:cNvPr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1" name="Google Shape;1086;p22">
                <a:extLst>
                  <a:ext uri="{FF2B5EF4-FFF2-40B4-BE49-F238E27FC236}">
                    <a16:creationId xmlns:a16="http://schemas.microsoft.com/office/drawing/2014/main" id="{D8585B67-2089-404E-8E42-230B9F271385}"/>
                  </a:ext>
                </a:extLst>
              </p:cNvPr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2" name="Google Shape;1087;p22">
                <a:extLst>
                  <a:ext uri="{FF2B5EF4-FFF2-40B4-BE49-F238E27FC236}">
                    <a16:creationId xmlns:a16="http://schemas.microsoft.com/office/drawing/2014/main" id="{A13A9F51-5BB3-459D-9CF5-22CDB2157EC9}"/>
                  </a:ext>
                </a:extLst>
              </p:cNvPr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3" name="Google Shape;1088;p22">
                <a:extLst>
                  <a:ext uri="{FF2B5EF4-FFF2-40B4-BE49-F238E27FC236}">
                    <a16:creationId xmlns:a16="http://schemas.microsoft.com/office/drawing/2014/main" id="{F962E186-2148-4FA3-8C38-69A3768FC0E2}"/>
                  </a:ext>
                </a:extLst>
              </p:cNvPr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4" name="Google Shape;1089;p22">
                <a:extLst>
                  <a:ext uri="{FF2B5EF4-FFF2-40B4-BE49-F238E27FC236}">
                    <a16:creationId xmlns:a16="http://schemas.microsoft.com/office/drawing/2014/main" id="{996F704A-8807-480D-B3BC-5489DE522389}"/>
                  </a:ext>
                </a:extLst>
              </p:cNvPr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5" name="Google Shape;1090;p22">
                <a:extLst>
                  <a:ext uri="{FF2B5EF4-FFF2-40B4-BE49-F238E27FC236}">
                    <a16:creationId xmlns:a16="http://schemas.microsoft.com/office/drawing/2014/main" id="{5E75696D-7646-4026-8F7D-7015717CC6FF}"/>
                  </a:ext>
                </a:extLst>
              </p:cNvPr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6" name="Google Shape;1091;p22">
                <a:extLst>
                  <a:ext uri="{FF2B5EF4-FFF2-40B4-BE49-F238E27FC236}">
                    <a16:creationId xmlns:a16="http://schemas.microsoft.com/office/drawing/2014/main" id="{3BDE5FED-1AA5-4098-924A-58102778E6D1}"/>
                  </a:ext>
                </a:extLst>
              </p:cNvPr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7" name="Google Shape;1092;p22">
                <a:extLst>
                  <a:ext uri="{FF2B5EF4-FFF2-40B4-BE49-F238E27FC236}">
                    <a16:creationId xmlns:a16="http://schemas.microsoft.com/office/drawing/2014/main" id="{E3118FBC-9E69-4822-B50B-06DCFC994A9F}"/>
                  </a:ext>
                </a:extLst>
              </p:cNvPr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8" name="Google Shape;1093;p22">
                <a:extLst>
                  <a:ext uri="{FF2B5EF4-FFF2-40B4-BE49-F238E27FC236}">
                    <a16:creationId xmlns:a16="http://schemas.microsoft.com/office/drawing/2014/main" id="{AC897279-9D99-4988-AC86-1A0469B088C3}"/>
                  </a:ext>
                </a:extLst>
              </p:cNvPr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9" name="Google Shape;1094;p22">
                <a:extLst>
                  <a:ext uri="{FF2B5EF4-FFF2-40B4-BE49-F238E27FC236}">
                    <a16:creationId xmlns:a16="http://schemas.microsoft.com/office/drawing/2014/main" id="{295CC978-89D8-4D2C-8DA9-E1B4FFEA5123}"/>
                  </a:ext>
                </a:extLst>
              </p:cNvPr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0" name="Google Shape;1095;p22">
                <a:extLst>
                  <a:ext uri="{FF2B5EF4-FFF2-40B4-BE49-F238E27FC236}">
                    <a16:creationId xmlns:a16="http://schemas.microsoft.com/office/drawing/2014/main" id="{9722571A-4393-4474-B1B8-5B4827D5465C}"/>
                  </a:ext>
                </a:extLst>
              </p:cNvPr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1" name="Google Shape;1096;p22">
                <a:extLst>
                  <a:ext uri="{FF2B5EF4-FFF2-40B4-BE49-F238E27FC236}">
                    <a16:creationId xmlns:a16="http://schemas.microsoft.com/office/drawing/2014/main" id="{1F2FA75D-42DB-4C07-A37F-12F2C530BE91}"/>
                  </a:ext>
                </a:extLst>
              </p:cNvPr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2" name="Google Shape;1097;p22">
                <a:extLst>
                  <a:ext uri="{FF2B5EF4-FFF2-40B4-BE49-F238E27FC236}">
                    <a16:creationId xmlns:a16="http://schemas.microsoft.com/office/drawing/2014/main" id="{778E8889-E81B-42F1-9FF5-0CD3099C1A0C}"/>
                  </a:ext>
                </a:extLst>
              </p:cNvPr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3" name="Google Shape;1098;p22">
                <a:extLst>
                  <a:ext uri="{FF2B5EF4-FFF2-40B4-BE49-F238E27FC236}">
                    <a16:creationId xmlns:a16="http://schemas.microsoft.com/office/drawing/2014/main" id="{349FBDC9-EE41-4B82-A668-98B275E98127}"/>
                  </a:ext>
                </a:extLst>
              </p:cNvPr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4" name="Google Shape;1099;p22">
                <a:extLst>
                  <a:ext uri="{FF2B5EF4-FFF2-40B4-BE49-F238E27FC236}">
                    <a16:creationId xmlns:a16="http://schemas.microsoft.com/office/drawing/2014/main" id="{9D46AA37-55C2-4561-B497-8A302FF2BEB2}"/>
                  </a:ext>
                </a:extLst>
              </p:cNvPr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5" name="Google Shape;1100;p22">
                <a:extLst>
                  <a:ext uri="{FF2B5EF4-FFF2-40B4-BE49-F238E27FC236}">
                    <a16:creationId xmlns:a16="http://schemas.microsoft.com/office/drawing/2014/main" id="{A133A1F6-8376-45AD-B3C5-B5F6426261EA}"/>
                  </a:ext>
                </a:extLst>
              </p:cNvPr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6" name="Google Shape;1101;p22">
                <a:extLst>
                  <a:ext uri="{FF2B5EF4-FFF2-40B4-BE49-F238E27FC236}">
                    <a16:creationId xmlns:a16="http://schemas.microsoft.com/office/drawing/2014/main" id="{213D8231-13E9-4738-A790-34046A0D0808}"/>
                  </a:ext>
                </a:extLst>
              </p:cNvPr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7" name="Google Shape;1102;p22">
                <a:extLst>
                  <a:ext uri="{FF2B5EF4-FFF2-40B4-BE49-F238E27FC236}">
                    <a16:creationId xmlns:a16="http://schemas.microsoft.com/office/drawing/2014/main" id="{2830FF65-D380-412B-BCC4-5CC375AB3D2E}"/>
                  </a:ext>
                </a:extLst>
              </p:cNvPr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8" name="Google Shape;1103;p22">
                <a:extLst>
                  <a:ext uri="{FF2B5EF4-FFF2-40B4-BE49-F238E27FC236}">
                    <a16:creationId xmlns:a16="http://schemas.microsoft.com/office/drawing/2014/main" id="{54F051B0-DE9C-4D90-98ED-22DB6C80AC5F}"/>
                  </a:ext>
                </a:extLst>
              </p:cNvPr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9" name="Google Shape;1104;p22">
                <a:extLst>
                  <a:ext uri="{FF2B5EF4-FFF2-40B4-BE49-F238E27FC236}">
                    <a16:creationId xmlns:a16="http://schemas.microsoft.com/office/drawing/2014/main" id="{1CAF691C-C2CA-413C-965E-CBF8FFB48DD9}"/>
                  </a:ext>
                </a:extLst>
              </p:cNvPr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0" name="Google Shape;1105;p22">
                <a:extLst>
                  <a:ext uri="{FF2B5EF4-FFF2-40B4-BE49-F238E27FC236}">
                    <a16:creationId xmlns:a16="http://schemas.microsoft.com/office/drawing/2014/main" id="{10E99D92-9C2F-4542-9D2E-A3B99B281103}"/>
                  </a:ext>
                </a:extLst>
              </p:cNvPr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1" name="Google Shape;1106;p22">
                <a:extLst>
                  <a:ext uri="{FF2B5EF4-FFF2-40B4-BE49-F238E27FC236}">
                    <a16:creationId xmlns:a16="http://schemas.microsoft.com/office/drawing/2014/main" id="{72650E4F-8C24-4636-B66D-90A4E92BEE29}"/>
                  </a:ext>
                </a:extLst>
              </p:cNvPr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2" name="Google Shape;1107;p22">
                <a:extLst>
                  <a:ext uri="{FF2B5EF4-FFF2-40B4-BE49-F238E27FC236}">
                    <a16:creationId xmlns:a16="http://schemas.microsoft.com/office/drawing/2014/main" id="{D4F6A8AE-0D15-4286-A0FC-268757D4F3F0}"/>
                  </a:ext>
                </a:extLst>
              </p:cNvPr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3" name="Google Shape;1108;p22">
                <a:extLst>
                  <a:ext uri="{FF2B5EF4-FFF2-40B4-BE49-F238E27FC236}">
                    <a16:creationId xmlns:a16="http://schemas.microsoft.com/office/drawing/2014/main" id="{A9BBB8A7-66CD-4FBA-A4E5-622565469221}"/>
                  </a:ext>
                </a:extLst>
              </p:cNvPr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4" name="Google Shape;1109;p22">
                <a:extLst>
                  <a:ext uri="{FF2B5EF4-FFF2-40B4-BE49-F238E27FC236}">
                    <a16:creationId xmlns:a16="http://schemas.microsoft.com/office/drawing/2014/main" id="{EE8B6E75-AE96-4EFF-AC7D-8077762AE1A7}"/>
                  </a:ext>
                </a:extLst>
              </p:cNvPr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5" name="Google Shape;1110;p22">
                <a:extLst>
                  <a:ext uri="{FF2B5EF4-FFF2-40B4-BE49-F238E27FC236}">
                    <a16:creationId xmlns:a16="http://schemas.microsoft.com/office/drawing/2014/main" id="{AC53EDA8-82CB-4C73-93EC-7138D4D190A1}"/>
                  </a:ext>
                </a:extLst>
              </p:cNvPr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6" name="Google Shape;1111;p22">
                <a:extLst>
                  <a:ext uri="{FF2B5EF4-FFF2-40B4-BE49-F238E27FC236}">
                    <a16:creationId xmlns:a16="http://schemas.microsoft.com/office/drawing/2014/main" id="{0F615E85-2A77-487B-8FB9-CFCB99E6D2FB}"/>
                  </a:ext>
                </a:extLst>
              </p:cNvPr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7" name="Google Shape;1112;p22">
                <a:extLst>
                  <a:ext uri="{FF2B5EF4-FFF2-40B4-BE49-F238E27FC236}">
                    <a16:creationId xmlns:a16="http://schemas.microsoft.com/office/drawing/2014/main" id="{81821F5C-164E-4752-A5AF-0818BBF7EE0B}"/>
                  </a:ext>
                </a:extLst>
              </p:cNvPr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8" name="Google Shape;1113;p22">
                <a:extLst>
                  <a:ext uri="{FF2B5EF4-FFF2-40B4-BE49-F238E27FC236}">
                    <a16:creationId xmlns:a16="http://schemas.microsoft.com/office/drawing/2014/main" id="{01F17C51-C427-4AFE-B017-E76F30BCA1FF}"/>
                  </a:ext>
                </a:extLst>
              </p:cNvPr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9" name="Google Shape;1114;p22">
                <a:extLst>
                  <a:ext uri="{FF2B5EF4-FFF2-40B4-BE49-F238E27FC236}">
                    <a16:creationId xmlns:a16="http://schemas.microsoft.com/office/drawing/2014/main" id="{F62E3B7E-047A-4834-A81F-0B35F87DE00C}"/>
                  </a:ext>
                </a:extLst>
              </p:cNvPr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0" name="Google Shape;1115;p22">
                <a:extLst>
                  <a:ext uri="{FF2B5EF4-FFF2-40B4-BE49-F238E27FC236}">
                    <a16:creationId xmlns:a16="http://schemas.microsoft.com/office/drawing/2014/main" id="{8D92299D-1176-4E7D-A658-735787C50BBD}"/>
                  </a:ext>
                </a:extLst>
              </p:cNvPr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1" name="Google Shape;1116;p22">
                <a:extLst>
                  <a:ext uri="{FF2B5EF4-FFF2-40B4-BE49-F238E27FC236}">
                    <a16:creationId xmlns:a16="http://schemas.microsoft.com/office/drawing/2014/main" id="{E5B72D55-A3F5-4EE4-A77C-693016F63B14}"/>
                  </a:ext>
                </a:extLst>
              </p:cNvPr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2" name="Google Shape;1117;p22">
                <a:extLst>
                  <a:ext uri="{FF2B5EF4-FFF2-40B4-BE49-F238E27FC236}">
                    <a16:creationId xmlns:a16="http://schemas.microsoft.com/office/drawing/2014/main" id="{5E02117A-EB62-4113-A92E-E2310B5425B9}"/>
                  </a:ext>
                </a:extLst>
              </p:cNvPr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3" name="Google Shape;1118;p22">
                <a:extLst>
                  <a:ext uri="{FF2B5EF4-FFF2-40B4-BE49-F238E27FC236}">
                    <a16:creationId xmlns:a16="http://schemas.microsoft.com/office/drawing/2014/main" id="{D389F9D0-D745-463A-A799-E9E5E39B109F}"/>
                  </a:ext>
                </a:extLst>
              </p:cNvPr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4" name="Google Shape;1119;p22">
                <a:extLst>
                  <a:ext uri="{FF2B5EF4-FFF2-40B4-BE49-F238E27FC236}">
                    <a16:creationId xmlns:a16="http://schemas.microsoft.com/office/drawing/2014/main" id="{5F500106-AB33-45FE-9D36-8869D7F4829A}"/>
                  </a:ext>
                </a:extLst>
              </p:cNvPr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5" name="Google Shape;1120;p22">
                <a:extLst>
                  <a:ext uri="{FF2B5EF4-FFF2-40B4-BE49-F238E27FC236}">
                    <a16:creationId xmlns:a16="http://schemas.microsoft.com/office/drawing/2014/main" id="{9ACF4CFC-7D12-455A-89BC-416C57A22B2B}"/>
                  </a:ext>
                </a:extLst>
              </p:cNvPr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6" name="Google Shape;1121;p22">
                <a:extLst>
                  <a:ext uri="{FF2B5EF4-FFF2-40B4-BE49-F238E27FC236}">
                    <a16:creationId xmlns:a16="http://schemas.microsoft.com/office/drawing/2014/main" id="{A86C2084-1109-4F2D-BCA1-9FBFADB7FCC9}"/>
                  </a:ext>
                </a:extLst>
              </p:cNvPr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7" name="Google Shape;1122;p22">
                <a:extLst>
                  <a:ext uri="{FF2B5EF4-FFF2-40B4-BE49-F238E27FC236}">
                    <a16:creationId xmlns:a16="http://schemas.microsoft.com/office/drawing/2014/main" id="{0498D24F-8A85-4427-BF22-7819C954023A}"/>
                  </a:ext>
                </a:extLst>
              </p:cNvPr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8" name="Google Shape;1123;p22">
                <a:extLst>
                  <a:ext uri="{FF2B5EF4-FFF2-40B4-BE49-F238E27FC236}">
                    <a16:creationId xmlns:a16="http://schemas.microsoft.com/office/drawing/2014/main" id="{61CF1D24-1DC9-4A1B-903E-282B273201F8}"/>
                  </a:ext>
                </a:extLst>
              </p:cNvPr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9" name="Google Shape;1124;p22">
                <a:extLst>
                  <a:ext uri="{FF2B5EF4-FFF2-40B4-BE49-F238E27FC236}">
                    <a16:creationId xmlns:a16="http://schemas.microsoft.com/office/drawing/2014/main" id="{0FCF8D70-5E6E-43F8-9D3C-0643E30BF0E8}"/>
                  </a:ext>
                </a:extLst>
              </p:cNvPr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0" name="Google Shape;1125;p22">
                <a:extLst>
                  <a:ext uri="{FF2B5EF4-FFF2-40B4-BE49-F238E27FC236}">
                    <a16:creationId xmlns:a16="http://schemas.microsoft.com/office/drawing/2014/main" id="{08377BF4-0535-4638-8328-4BF8F8862392}"/>
                  </a:ext>
                </a:extLst>
              </p:cNvPr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1" name="Google Shape;1126;p22">
                <a:extLst>
                  <a:ext uri="{FF2B5EF4-FFF2-40B4-BE49-F238E27FC236}">
                    <a16:creationId xmlns:a16="http://schemas.microsoft.com/office/drawing/2014/main" id="{0296B166-4DBF-4164-BEBC-3F13BF1AE96D}"/>
                  </a:ext>
                </a:extLst>
              </p:cNvPr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2" name="Google Shape;1127;p22">
                <a:extLst>
                  <a:ext uri="{FF2B5EF4-FFF2-40B4-BE49-F238E27FC236}">
                    <a16:creationId xmlns:a16="http://schemas.microsoft.com/office/drawing/2014/main" id="{31D73FFB-C144-4163-8FA0-28A23D41C7B1}"/>
                  </a:ext>
                </a:extLst>
              </p:cNvPr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3" name="Google Shape;1128;p22">
                <a:extLst>
                  <a:ext uri="{FF2B5EF4-FFF2-40B4-BE49-F238E27FC236}">
                    <a16:creationId xmlns:a16="http://schemas.microsoft.com/office/drawing/2014/main" id="{1AEF3429-95C5-4458-8CA5-5C34371BBA8B}"/>
                  </a:ext>
                </a:extLst>
              </p:cNvPr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4" name="Google Shape;1129;p22">
                <a:extLst>
                  <a:ext uri="{FF2B5EF4-FFF2-40B4-BE49-F238E27FC236}">
                    <a16:creationId xmlns:a16="http://schemas.microsoft.com/office/drawing/2014/main" id="{EB0869F5-C32A-4135-8B24-5AAF9CC59E21}"/>
                  </a:ext>
                </a:extLst>
              </p:cNvPr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5" name="Google Shape;1130;p22">
                <a:extLst>
                  <a:ext uri="{FF2B5EF4-FFF2-40B4-BE49-F238E27FC236}">
                    <a16:creationId xmlns:a16="http://schemas.microsoft.com/office/drawing/2014/main" id="{A0BFC465-DA52-4F0A-BC82-9EB779A9255B}"/>
                  </a:ext>
                </a:extLst>
              </p:cNvPr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6" name="Google Shape;1131;p22">
                <a:extLst>
                  <a:ext uri="{FF2B5EF4-FFF2-40B4-BE49-F238E27FC236}">
                    <a16:creationId xmlns:a16="http://schemas.microsoft.com/office/drawing/2014/main" id="{1AD201F0-B2F9-4963-A085-F04C99DE1254}"/>
                  </a:ext>
                </a:extLst>
              </p:cNvPr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7" name="Google Shape;1132;p22">
                <a:extLst>
                  <a:ext uri="{FF2B5EF4-FFF2-40B4-BE49-F238E27FC236}">
                    <a16:creationId xmlns:a16="http://schemas.microsoft.com/office/drawing/2014/main" id="{52E010EA-96CD-4F5A-9449-26338DC12FCD}"/>
                  </a:ext>
                </a:extLst>
              </p:cNvPr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8" name="Google Shape;1133;p22">
                <a:extLst>
                  <a:ext uri="{FF2B5EF4-FFF2-40B4-BE49-F238E27FC236}">
                    <a16:creationId xmlns:a16="http://schemas.microsoft.com/office/drawing/2014/main" id="{40E718F3-328D-4FD2-9B9C-1C23DFDBAA38}"/>
                  </a:ext>
                </a:extLst>
              </p:cNvPr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9" name="Google Shape;1134;p22">
                <a:extLst>
                  <a:ext uri="{FF2B5EF4-FFF2-40B4-BE49-F238E27FC236}">
                    <a16:creationId xmlns:a16="http://schemas.microsoft.com/office/drawing/2014/main" id="{C3F949E6-E78B-4D44-BFEE-427526B8810A}"/>
                  </a:ext>
                </a:extLst>
              </p:cNvPr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0" name="Google Shape;1135;p22">
                <a:extLst>
                  <a:ext uri="{FF2B5EF4-FFF2-40B4-BE49-F238E27FC236}">
                    <a16:creationId xmlns:a16="http://schemas.microsoft.com/office/drawing/2014/main" id="{634C3B89-7567-49E3-A55C-37A7276C013E}"/>
                  </a:ext>
                </a:extLst>
              </p:cNvPr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1" name="Google Shape;1136;p22">
                <a:extLst>
                  <a:ext uri="{FF2B5EF4-FFF2-40B4-BE49-F238E27FC236}">
                    <a16:creationId xmlns:a16="http://schemas.microsoft.com/office/drawing/2014/main" id="{6CF54309-37E7-423A-BE58-49347DD2A16C}"/>
                  </a:ext>
                </a:extLst>
              </p:cNvPr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2" name="Google Shape;1137;p22">
                <a:extLst>
                  <a:ext uri="{FF2B5EF4-FFF2-40B4-BE49-F238E27FC236}">
                    <a16:creationId xmlns:a16="http://schemas.microsoft.com/office/drawing/2014/main" id="{CC982209-AE31-42F8-8845-B0676BB0D959}"/>
                  </a:ext>
                </a:extLst>
              </p:cNvPr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3" name="Google Shape;1138;p22">
                <a:extLst>
                  <a:ext uri="{FF2B5EF4-FFF2-40B4-BE49-F238E27FC236}">
                    <a16:creationId xmlns:a16="http://schemas.microsoft.com/office/drawing/2014/main" id="{897C822C-36FC-4A4D-8B69-2A928240223B}"/>
                  </a:ext>
                </a:extLst>
              </p:cNvPr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4" name="Google Shape;1139;p22">
                <a:extLst>
                  <a:ext uri="{FF2B5EF4-FFF2-40B4-BE49-F238E27FC236}">
                    <a16:creationId xmlns:a16="http://schemas.microsoft.com/office/drawing/2014/main" id="{7742CD7D-765E-4E30-87E5-8B5A4CDD0B00}"/>
                  </a:ext>
                </a:extLst>
              </p:cNvPr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5" name="Google Shape;1140;p22">
                <a:extLst>
                  <a:ext uri="{FF2B5EF4-FFF2-40B4-BE49-F238E27FC236}">
                    <a16:creationId xmlns:a16="http://schemas.microsoft.com/office/drawing/2014/main" id="{0640AB3E-2AD5-4EBA-9C13-AF6FEDD1D87C}"/>
                  </a:ext>
                </a:extLst>
              </p:cNvPr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6" name="Google Shape;1141;p22">
                <a:extLst>
                  <a:ext uri="{FF2B5EF4-FFF2-40B4-BE49-F238E27FC236}">
                    <a16:creationId xmlns:a16="http://schemas.microsoft.com/office/drawing/2014/main" id="{DC79C50C-FD0E-402B-B391-48A248108AF7}"/>
                  </a:ext>
                </a:extLst>
              </p:cNvPr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7" name="Google Shape;1142;p22">
                <a:extLst>
                  <a:ext uri="{FF2B5EF4-FFF2-40B4-BE49-F238E27FC236}">
                    <a16:creationId xmlns:a16="http://schemas.microsoft.com/office/drawing/2014/main" id="{31829334-6C54-4237-9A0F-7757D35030F6}"/>
                  </a:ext>
                </a:extLst>
              </p:cNvPr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8" name="Google Shape;1143;p22">
                <a:extLst>
                  <a:ext uri="{FF2B5EF4-FFF2-40B4-BE49-F238E27FC236}">
                    <a16:creationId xmlns:a16="http://schemas.microsoft.com/office/drawing/2014/main" id="{84F70DFE-3E72-4F58-AB27-72CC6D5903A1}"/>
                  </a:ext>
                </a:extLst>
              </p:cNvPr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9" name="Google Shape;1144;p22">
                <a:extLst>
                  <a:ext uri="{FF2B5EF4-FFF2-40B4-BE49-F238E27FC236}">
                    <a16:creationId xmlns:a16="http://schemas.microsoft.com/office/drawing/2014/main" id="{EE2754C9-91E0-456C-9F6C-112194AC76DC}"/>
                  </a:ext>
                </a:extLst>
              </p:cNvPr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0" name="Google Shape;1145;p22">
                <a:extLst>
                  <a:ext uri="{FF2B5EF4-FFF2-40B4-BE49-F238E27FC236}">
                    <a16:creationId xmlns:a16="http://schemas.microsoft.com/office/drawing/2014/main" id="{29471D84-0B0D-4221-868B-CBB8BFF0EB04}"/>
                  </a:ext>
                </a:extLst>
              </p:cNvPr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1" name="Google Shape;1146;p22">
                <a:extLst>
                  <a:ext uri="{FF2B5EF4-FFF2-40B4-BE49-F238E27FC236}">
                    <a16:creationId xmlns:a16="http://schemas.microsoft.com/office/drawing/2014/main" id="{8788ED85-02CB-480D-9579-954BC53B2B89}"/>
                  </a:ext>
                </a:extLst>
              </p:cNvPr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2" name="Google Shape;1147;p22">
                <a:extLst>
                  <a:ext uri="{FF2B5EF4-FFF2-40B4-BE49-F238E27FC236}">
                    <a16:creationId xmlns:a16="http://schemas.microsoft.com/office/drawing/2014/main" id="{0CA73D2E-7A9D-4568-94AE-BC3E2E5A8DD0}"/>
                  </a:ext>
                </a:extLst>
              </p:cNvPr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3" name="Google Shape;1148;p22">
                <a:extLst>
                  <a:ext uri="{FF2B5EF4-FFF2-40B4-BE49-F238E27FC236}">
                    <a16:creationId xmlns:a16="http://schemas.microsoft.com/office/drawing/2014/main" id="{44559877-8025-4AFB-99A2-463F0B9EFEB9}"/>
                  </a:ext>
                </a:extLst>
              </p:cNvPr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4" name="Google Shape;1149;p22">
                <a:extLst>
                  <a:ext uri="{FF2B5EF4-FFF2-40B4-BE49-F238E27FC236}">
                    <a16:creationId xmlns:a16="http://schemas.microsoft.com/office/drawing/2014/main" id="{475EA44C-3870-404B-8DA6-1A1875FF1628}"/>
                  </a:ext>
                </a:extLst>
              </p:cNvPr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5" name="Google Shape;1150;p22">
                <a:extLst>
                  <a:ext uri="{FF2B5EF4-FFF2-40B4-BE49-F238E27FC236}">
                    <a16:creationId xmlns:a16="http://schemas.microsoft.com/office/drawing/2014/main" id="{58E498AA-4036-4AF6-8684-A4A3F3B8BBB1}"/>
                  </a:ext>
                </a:extLst>
              </p:cNvPr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6" name="Google Shape;1151;p22">
                <a:extLst>
                  <a:ext uri="{FF2B5EF4-FFF2-40B4-BE49-F238E27FC236}">
                    <a16:creationId xmlns:a16="http://schemas.microsoft.com/office/drawing/2014/main" id="{292F21F0-7BAF-4B2D-9CAF-D589689948B9}"/>
                  </a:ext>
                </a:extLst>
              </p:cNvPr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7" name="Google Shape;1152;p22">
                <a:extLst>
                  <a:ext uri="{FF2B5EF4-FFF2-40B4-BE49-F238E27FC236}">
                    <a16:creationId xmlns:a16="http://schemas.microsoft.com/office/drawing/2014/main" id="{0865130F-5F83-4BDD-AC5B-989C390C98B2}"/>
                  </a:ext>
                </a:extLst>
              </p:cNvPr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8" name="Google Shape;1153;p22">
                <a:extLst>
                  <a:ext uri="{FF2B5EF4-FFF2-40B4-BE49-F238E27FC236}">
                    <a16:creationId xmlns:a16="http://schemas.microsoft.com/office/drawing/2014/main" id="{EF29716B-C588-4099-9EBC-2D660EE776E1}"/>
                  </a:ext>
                </a:extLst>
              </p:cNvPr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9" name="Google Shape;1154;p22">
                <a:extLst>
                  <a:ext uri="{FF2B5EF4-FFF2-40B4-BE49-F238E27FC236}">
                    <a16:creationId xmlns:a16="http://schemas.microsoft.com/office/drawing/2014/main" id="{9839587F-FE53-46D5-97F1-13506F7E743D}"/>
                  </a:ext>
                </a:extLst>
              </p:cNvPr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0" name="Google Shape;1155;p22">
                <a:extLst>
                  <a:ext uri="{FF2B5EF4-FFF2-40B4-BE49-F238E27FC236}">
                    <a16:creationId xmlns:a16="http://schemas.microsoft.com/office/drawing/2014/main" id="{15DDF064-D47E-48DD-A50E-3C4562003C39}"/>
                  </a:ext>
                </a:extLst>
              </p:cNvPr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1" name="Google Shape;1156;p22">
                <a:extLst>
                  <a:ext uri="{FF2B5EF4-FFF2-40B4-BE49-F238E27FC236}">
                    <a16:creationId xmlns:a16="http://schemas.microsoft.com/office/drawing/2014/main" id="{363E4DE6-25BB-4A36-8B50-6B145421152D}"/>
                  </a:ext>
                </a:extLst>
              </p:cNvPr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2" name="Google Shape;1157;p22">
                <a:extLst>
                  <a:ext uri="{FF2B5EF4-FFF2-40B4-BE49-F238E27FC236}">
                    <a16:creationId xmlns:a16="http://schemas.microsoft.com/office/drawing/2014/main" id="{FE022660-45C7-4F4C-A5B4-C44C79639E8A}"/>
                  </a:ext>
                </a:extLst>
              </p:cNvPr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3" name="Google Shape;1158;p22">
                <a:extLst>
                  <a:ext uri="{FF2B5EF4-FFF2-40B4-BE49-F238E27FC236}">
                    <a16:creationId xmlns:a16="http://schemas.microsoft.com/office/drawing/2014/main" id="{A3111E21-A47A-46CB-9F3F-EE4021BC3D69}"/>
                  </a:ext>
                </a:extLst>
              </p:cNvPr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4" name="Google Shape;1159;p22">
                <a:extLst>
                  <a:ext uri="{FF2B5EF4-FFF2-40B4-BE49-F238E27FC236}">
                    <a16:creationId xmlns:a16="http://schemas.microsoft.com/office/drawing/2014/main" id="{004D037D-DF79-403C-AB54-D8D725FC18B8}"/>
                  </a:ext>
                </a:extLst>
              </p:cNvPr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5" name="Google Shape;1160;p22">
                <a:extLst>
                  <a:ext uri="{FF2B5EF4-FFF2-40B4-BE49-F238E27FC236}">
                    <a16:creationId xmlns:a16="http://schemas.microsoft.com/office/drawing/2014/main" id="{109EE92D-F84C-45BE-BF7D-CAFB8FC99F5E}"/>
                  </a:ext>
                </a:extLst>
              </p:cNvPr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6" name="Google Shape;1161;p22">
                <a:extLst>
                  <a:ext uri="{FF2B5EF4-FFF2-40B4-BE49-F238E27FC236}">
                    <a16:creationId xmlns:a16="http://schemas.microsoft.com/office/drawing/2014/main" id="{BFBAD6E3-5858-41F3-8C8B-AF6B5E415555}"/>
                  </a:ext>
                </a:extLst>
              </p:cNvPr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7" name="Google Shape;1162;p22">
                <a:extLst>
                  <a:ext uri="{FF2B5EF4-FFF2-40B4-BE49-F238E27FC236}">
                    <a16:creationId xmlns:a16="http://schemas.microsoft.com/office/drawing/2014/main" id="{9E08BB7E-4274-4569-AF02-B004AC65D063}"/>
                  </a:ext>
                </a:extLst>
              </p:cNvPr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8" name="Google Shape;1163;p22">
                <a:extLst>
                  <a:ext uri="{FF2B5EF4-FFF2-40B4-BE49-F238E27FC236}">
                    <a16:creationId xmlns:a16="http://schemas.microsoft.com/office/drawing/2014/main" id="{AA22E6D4-1A57-42DE-8CB7-2A73B81B5BD3}"/>
                  </a:ext>
                </a:extLst>
              </p:cNvPr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9" name="Google Shape;1164;p22">
                <a:extLst>
                  <a:ext uri="{FF2B5EF4-FFF2-40B4-BE49-F238E27FC236}">
                    <a16:creationId xmlns:a16="http://schemas.microsoft.com/office/drawing/2014/main" id="{BE40A534-3203-42E4-8E86-64EF07862024}"/>
                  </a:ext>
                </a:extLst>
              </p:cNvPr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0" name="Google Shape;1165;p22">
                <a:extLst>
                  <a:ext uri="{FF2B5EF4-FFF2-40B4-BE49-F238E27FC236}">
                    <a16:creationId xmlns:a16="http://schemas.microsoft.com/office/drawing/2014/main" id="{6C9FE3D5-6D70-42F0-9FB6-6BF7ED7C7BF3}"/>
                  </a:ext>
                </a:extLst>
              </p:cNvPr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1" name="Google Shape;1166;p22">
                <a:extLst>
                  <a:ext uri="{FF2B5EF4-FFF2-40B4-BE49-F238E27FC236}">
                    <a16:creationId xmlns:a16="http://schemas.microsoft.com/office/drawing/2014/main" id="{327ECAB9-8BEA-46DA-9F5C-A90E7206DA90}"/>
                  </a:ext>
                </a:extLst>
              </p:cNvPr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2" name="Google Shape;1167;p22">
                <a:extLst>
                  <a:ext uri="{FF2B5EF4-FFF2-40B4-BE49-F238E27FC236}">
                    <a16:creationId xmlns:a16="http://schemas.microsoft.com/office/drawing/2014/main" id="{EA26E816-45D6-42C4-8D64-A7F00094AEE8}"/>
                  </a:ext>
                </a:extLst>
              </p:cNvPr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3" name="Google Shape;1168;p22">
                <a:extLst>
                  <a:ext uri="{FF2B5EF4-FFF2-40B4-BE49-F238E27FC236}">
                    <a16:creationId xmlns:a16="http://schemas.microsoft.com/office/drawing/2014/main" id="{429927FB-BADE-4E3B-8FA0-CE0929E9C480}"/>
                  </a:ext>
                </a:extLst>
              </p:cNvPr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4" name="Google Shape;1169;p22">
                <a:extLst>
                  <a:ext uri="{FF2B5EF4-FFF2-40B4-BE49-F238E27FC236}">
                    <a16:creationId xmlns:a16="http://schemas.microsoft.com/office/drawing/2014/main" id="{F8432056-D198-422B-AD27-CE7AA5E65885}"/>
                  </a:ext>
                </a:extLst>
              </p:cNvPr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5" name="Google Shape;1170;p22">
                <a:extLst>
                  <a:ext uri="{FF2B5EF4-FFF2-40B4-BE49-F238E27FC236}">
                    <a16:creationId xmlns:a16="http://schemas.microsoft.com/office/drawing/2014/main" id="{EAE9943E-9035-4862-ADB2-F14CC2435528}"/>
                  </a:ext>
                </a:extLst>
              </p:cNvPr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6" name="Google Shape;1171;p22">
                <a:extLst>
                  <a:ext uri="{FF2B5EF4-FFF2-40B4-BE49-F238E27FC236}">
                    <a16:creationId xmlns:a16="http://schemas.microsoft.com/office/drawing/2014/main" id="{DDB19380-5593-4234-BED1-D1A68B193695}"/>
                  </a:ext>
                </a:extLst>
              </p:cNvPr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7" name="Google Shape;1172;p22">
                <a:extLst>
                  <a:ext uri="{FF2B5EF4-FFF2-40B4-BE49-F238E27FC236}">
                    <a16:creationId xmlns:a16="http://schemas.microsoft.com/office/drawing/2014/main" id="{F6108891-D59D-4E87-96CC-85F2953521CB}"/>
                  </a:ext>
                </a:extLst>
              </p:cNvPr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8" name="Google Shape;1173;p22">
                <a:extLst>
                  <a:ext uri="{FF2B5EF4-FFF2-40B4-BE49-F238E27FC236}">
                    <a16:creationId xmlns:a16="http://schemas.microsoft.com/office/drawing/2014/main" id="{75AE8C75-4E9D-4D62-BFD6-1B51BD677944}"/>
                  </a:ext>
                </a:extLst>
              </p:cNvPr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9" name="Google Shape;1174;p22">
                <a:extLst>
                  <a:ext uri="{FF2B5EF4-FFF2-40B4-BE49-F238E27FC236}">
                    <a16:creationId xmlns:a16="http://schemas.microsoft.com/office/drawing/2014/main" id="{EC6B4A31-953B-4F1C-925C-835C25EDE37E}"/>
                  </a:ext>
                </a:extLst>
              </p:cNvPr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0" name="Google Shape;1175;p22">
                <a:extLst>
                  <a:ext uri="{FF2B5EF4-FFF2-40B4-BE49-F238E27FC236}">
                    <a16:creationId xmlns:a16="http://schemas.microsoft.com/office/drawing/2014/main" id="{968D935A-F002-407B-9A5F-BD3D8C6CE2F5}"/>
                  </a:ext>
                </a:extLst>
              </p:cNvPr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1" name="Google Shape;1176;p22">
                <a:extLst>
                  <a:ext uri="{FF2B5EF4-FFF2-40B4-BE49-F238E27FC236}">
                    <a16:creationId xmlns:a16="http://schemas.microsoft.com/office/drawing/2014/main" id="{47B5AF24-F255-40FB-8739-CFDF9477ABF9}"/>
                  </a:ext>
                </a:extLst>
              </p:cNvPr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2" name="Google Shape;1177;p22">
                <a:extLst>
                  <a:ext uri="{FF2B5EF4-FFF2-40B4-BE49-F238E27FC236}">
                    <a16:creationId xmlns:a16="http://schemas.microsoft.com/office/drawing/2014/main" id="{76E80760-DF60-4A8A-8CCE-EFCD856DD64E}"/>
                  </a:ext>
                </a:extLst>
              </p:cNvPr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3" name="Google Shape;1178;p22">
                <a:extLst>
                  <a:ext uri="{FF2B5EF4-FFF2-40B4-BE49-F238E27FC236}">
                    <a16:creationId xmlns:a16="http://schemas.microsoft.com/office/drawing/2014/main" id="{E83A2E16-BAB0-425D-B40B-075520CA8240}"/>
                  </a:ext>
                </a:extLst>
              </p:cNvPr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4" name="Google Shape;1179;p22">
                <a:extLst>
                  <a:ext uri="{FF2B5EF4-FFF2-40B4-BE49-F238E27FC236}">
                    <a16:creationId xmlns:a16="http://schemas.microsoft.com/office/drawing/2014/main" id="{4F76A500-5F15-4470-B55B-32180846DF77}"/>
                  </a:ext>
                </a:extLst>
              </p:cNvPr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5" name="Google Shape;1180;p22">
                <a:extLst>
                  <a:ext uri="{FF2B5EF4-FFF2-40B4-BE49-F238E27FC236}">
                    <a16:creationId xmlns:a16="http://schemas.microsoft.com/office/drawing/2014/main" id="{DB1B03FB-251A-4400-8A01-637F583D3427}"/>
                  </a:ext>
                </a:extLst>
              </p:cNvPr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6" name="Google Shape;1181;p22">
                <a:extLst>
                  <a:ext uri="{FF2B5EF4-FFF2-40B4-BE49-F238E27FC236}">
                    <a16:creationId xmlns:a16="http://schemas.microsoft.com/office/drawing/2014/main" id="{0F7596DF-6E5A-4272-B526-8A095CAE72C2}"/>
                  </a:ext>
                </a:extLst>
              </p:cNvPr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7" name="Google Shape;1182;p22">
                <a:extLst>
                  <a:ext uri="{FF2B5EF4-FFF2-40B4-BE49-F238E27FC236}">
                    <a16:creationId xmlns:a16="http://schemas.microsoft.com/office/drawing/2014/main" id="{50993B07-3AAD-473D-9CE9-B8B218FB22C1}"/>
                  </a:ext>
                </a:extLst>
              </p:cNvPr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8" name="Google Shape;1183;p22">
                <a:extLst>
                  <a:ext uri="{FF2B5EF4-FFF2-40B4-BE49-F238E27FC236}">
                    <a16:creationId xmlns:a16="http://schemas.microsoft.com/office/drawing/2014/main" id="{A82D186F-DFBA-4B5D-8010-A5E817A194B4}"/>
                  </a:ext>
                </a:extLst>
              </p:cNvPr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9" name="Google Shape;1184;p22">
                <a:extLst>
                  <a:ext uri="{FF2B5EF4-FFF2-40B4-BE49-F238E27FC236}">
                    <a16:creationId xmlns:a16="http://schemas.microsoft.com/office/drawing/2014/main" id="{9FE09DDF-A53F-4BB4-873B-2564D4F06E45}"/>
                  </a:ext>
                </a:extLst>
              </p:cNvPr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0" name="Google Shape;1185;p22">
                <a:extLst>
                  <a:ext uri="{FF2B5EF4-FFF2-40B4-BE49-F238E27FC236}">
                    <a16:creationId xmlns:a16="http://schemas.microsoft.com/office/drawing/2014/main" id="{EE3ACCA2-4D60-43BB-B0E5-896AD01A0E49}"/>
                  </a:ext>
                </a:extLst>
              </p:cNvPr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1" name="Google Shape;1186;p22">
                <a:extLst>
                  <a:ext uri="{FF2B5EF4-FFF2-40B4-BE49-F238E27FC236}">
                    <a16:creationId xmlns:a16="http://schemas.microsoft.com/office/drawing/2014/main" id="{CADC51DE-316E-4161-B162-2964DF7761F2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2" name="Google Shape;1187;p22">
                <a:extLst>
                  <a:ext uri="{FF2B5EF4-FFF2-40B4-BE49-F238E27FC236}">
                    <a16:creationId xmlns:a16="http://schemas.microsoft.com/office/drawing/2014/main" id="{5EF882E2-EA34-44B0-87D8-5DAA2D7A324B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3" name="Google Shape;1188;p22">
                <a:extLst>
                  <a:ext uri="{FF2B5EF4-FFF2-40B4-BE49-F238E27FC236}">
                    <a16:creationId xmlns:a16="http://schemas.microsoft.com/office/drawing/2014/main" id="{F679BB5C-D608-425B-A28E-3E4FA749C330}"/>
                  </a:ext>
                </a:extLst>
              </p:cNvPr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4" name="Google Shape;1189;p22">
                <a:extLst>
                  <a:ext uri="{FF2B5EF4-FFF2-40B4-BE49-F238E27FC236}">
                    <a16:creationId xmlns:a16="http://schemas.microsoft.com/office/drawing/2014/main" id="{9E3D66C7-C6E9-4EAE-8F24-94807311D7FD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5" name="Google Shape;1190;p22">
                <a:extLst>
                  <a:ext uri="{FF2B5EF4-FFF2-40B4-BE49-F238E27FC236}">
                    <a16:creationId xmlns:a16="http://schemas.microsoft.com/office/drawing/2014/main" id="{11D04CF1-706C-4E2B-9D7D-30E867C49988}"/>
                  </a:ext>
                </a:extLst>
              </p:cNvPr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6" name="Google Shape;1191;p22">
                <a:extLst>
                  <a:ext uri="{FF2B5EF4-FFF2-40B4-BE49-F238E27FC236}">
                    <a16:creationId xmlns:a16="http://schemas.microsoft.com/office/drawing/2014/main" id="{6317447E-4D7D-4AD3-AB71-4045818F107E}"/>
                  </a:ext>
                </a:extLst>
              </p:cNvPr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7" name="Google Shape;1192;p22">
                <a:extLst>
                  <a:ext uri="{FF2B5EF4-FFF2-40B4-BE49-F238E27FC236}">
                    <a16:creationId xmlns:a16="http://schemas.microsoft.com/office/drawing/2014/main" id="{65BA4810-E686-4895-A059-A3F928600064}"/>
                  </a:ext>
                </a:extLst>
              </p:cNvPr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8" name="Google Shape;1193;p22">
                <a:extLst>
                  <a:ext uri="{FF2B5EF4-FFF2-40B4-BE49-F238E27FC236}">
                    <a16:creationId xmlns:a16="http://schemas.microsoft.com/office/drawing/2014/main" id="{672E777F-121D-4179-AA3D-086C689777A6}"/>
                  </a:ext>
                </a:extLst>
              </p:cNvPr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9" name="Google Shape;1194;p22">
                <a:extLst>
                  <a:ext uri="{FF2B5EF4-FFF2-40B4-BE49-F238E27FC236}">
                    <a16:creationId xmlns:a16="http://schemas.microsoft.com/office/drawing/2014/main" id="{37C12631-AF0B-4DFC-BFC0-0759E5D8935A}"/>
                  </a:ext>
                </a:extLst>
              </p:cNvPr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0" name="Google Shape;1195;p22">
                <a:extLst>
                  <a:ext uri="{FF2B5EF4-FFF2-40B4-BE49-F238E27FC236}">
                    <a16:creationId xmlns:a16="http://schemas.microsoft.com/office/drawing/2014/main" id="{71C33E23-87CD-4AF8-8D2D-39FE3BF92128}"/>
                  </a:ext>
                </a:extLst>
              </p:cNvPr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1" name="Google Shape;1196;p22">
                <a:extLst>
                  <a:ext uri="{FF2B5EF4-FFF2-40B4-BE49-F238E27FC236}">
                    <a16:creationId xmlns:a16="http://schemas.microsoft.com/office/drawing/2014/main" id="{0E6B45D5-B4E1-4E8F-A31D-7DA029FCA059}"/>
                  </a:ext>
                </a:extLst>
              </p:cNvPr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2" name="Google Shape;1197;p22">
                <a:extLst>
                  <a:ext uri="{FF2B5EF4-FFF2-40B4-BE49-F238E27FC236}">
                    <a16:creationId xmlns:a16="http://schemas.microsoft.com/office/drawing/2014/main" id="{6B62DB08-B8A9-4F3C-AD00-646B7379C35F}"/>
                  </a:ext>
                </a:extLst>
              </p:cNvPr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3" name="Google Shape;1198;p22">
                <a:extLst>
                  <a:ext uri="{FF2B5EF4-FFF2-40B4-BE49-F238E27FC236}">
                    <a16:creationId xmlns:a16="http://schemas.microsoft.com/office/drawing/2014/main" id="{E70016D9-B747-45BD-9317-7149D0E04704}"/>
                  </a:ext>
                </a:extLst>
              </p:cNvPr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4" name="Google Shape;1199;p22">
                <a:extLst>
                  <a:ext uri="{FF2B5EF4-FFF2-40B4-BE49-F238E27FC236}">
                    <a16:creationId xmlns:a16="http://schemas.microsoft.com/office/drawing/2014/main" id="{3733C535-AA56-40C4-8855-9754BC50B7B0}"/>
                  </a:ext>
                </a:extLst>
              </p:cNvPr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5" name="Google Shape;1200;p22">
                <a:extLst>
                  <a:ext uri="{FF2B5EF4-FFF2-40B4-BE49-F238E27FC236}">
                    <a16:creationId xmlns:a16="http://schemas.microsoft.com/office/drawing/2014/main" id="{2BEA7550-F7B3-4896-BAE1-C2B304A9C64F}"/>
                  </a:ext>
                </a:extLst>
              </p:cNvPr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6" name="Google Shape;1201;p22">
                <a:extLst>
                  <a:ext uri="{FF2B5EF4-FFF2-40B4-BE49-F238E27FC236}">
                    <a16:creationId xmlns:a16="http://schemas.microsoft.com/office/drawing/2014/main" id="{412DF41C-16B3-4573-AA1A-9D51FDCA3363}"/>
                  </a:ext>
                </a:extLst>
              </p:cNvPr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7" name="Google Shape;1202;p22">
                <a:extLst>
                  <a:ext uri="{FF2B5EF4-FFF2-40B4-BE49-F238E27FC236}">
                    <a16:creationId xmlns:a16="http://schemas.microsoft.com/office/drawing/2014/main" id="{5D393323-8B04-4B47-8887-B7810CA2A078}"/>
                  </a:ext>
                </a:extLst>
              </p:cNvPr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8" name="Google Shape;1203;p22">
                <a:extLst>
                  <a:ext uri="{FF2B5EF4-FFF2-40B4-BE49-F238E27FC236}">
                    <a16:creationId xmlns:a16="http://schemas.microsoft.com/office/drawing/2014/main" id="{C4E11876-DE83-4232-A39F-E46B46CCC3FA}"/>
                  </a:ext>
                </a:extLst>
              </p:cNvPr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9" name="Google Shape;1204;p22">
                <a:extLst>
                  <a:ext uri="{FF2B5EF4-FFF2-40B4-BE49-F238E27FC236}">
                    <a16:creationId xmlns:a16="http://schemas.microsoft.com/office/drawing/2014/main" id="{C7239EE6-3FA3-42C6-94DF-6BEF920EEFE9}"/>
                  </a:ext>
                </a:extLst>
              </p:cNvPr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0" name="Google Shape;1205;p22">
                <a:extLst>
                  <a:ext uri="{FF2B5EF4-FFF2-40B4-BE49-F238E27FC236}">
                    <a16:creationId xmlns:a16="http://schemas.microsoft.com/office/drawing/2014/main" id="{8761B0B8-C280-41FC-9056-92ABAFCF9018}"/>
                  </a:ext>
                </a:extLst>
              </p:cNvPr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1" name="Google Shape;1206;p22">
                <a:extLst>
                  <a:ext uri="{FF2B5EF4-FFF2-40B4-BE49-F238E27FC236}">
                    <a16:creationId xmlns:a16="http://schemas.microsoft.com/office/drawing/2014/main" id="{F161B97D-9ABA-4215-8D19-79DE31112459}"/>
                  </a:ext>
                </a:extLst>
              </p:cNvPr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2" name="Google Shape;1207;p22">
                <a:extLst>
                  <a:ext uri="{FF2B5EF4-FFF2-40B4-BE49-F238E27FC236}">
                    <a16:creationId xmlns:a16="http://schemas.microsoft.com/office/drawing/2014/main" id="{873D3377-40EF-41A7-9D3D-88DE8FD649CA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3" name="Google Shape;1208;p22">
                <a:extLst>
                  <a:ext uri="{FF2B5EF4-FFF2-40B4-BE49-F238E27FC236}">
                    <a16:creationId xmlns:a16="http://schemas.microsoft.com/office/drawing/2014/main" id="{497C8734-C8E9-4103-9148-615BCB92FAC8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4" name="Google Shape;1209;p22">
                <a:extLst>
                  <a:ext uri="{FF2B5EF4-FFF2-40B4-BE49-F238E27FC236}">
                    <a16:creationId xmlns:a16="http://schemas.microsoft.com/office/drawing/2014/main" id="{52A9F7DC-4184-4370-870B-596396FB5528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5" name="Google Shape;1210;p22">
                <a:extLst>
                  <a:ext uri="{FF2B5EF4-FFF2-40B4-BE49-F238E27FC236}">
                    <a16:creationId xmlns:a16="http://schemas.microsoft.com/office/drawing/2014/main" id="{7A60C2D5-4B40-4B92-B030-381A50786401}"/>
                  </a:ext>
                </a:extLst>
              </p:cNvPr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6" name="Google Shape;1211;p22">
                <a:extLst>
                  <a:ext uri="{FF2B5EF4-FFF2-40B4-BE49-F238E27FC236}">
                    <a16:creationId xmlns:a16="http://schemas.microsoft.com/office/drawing/2014/main" id="{2A84543B-92D0-4DC0-A4EE-1D3C63FF66D0}"/>
                  </a:ext>
                </a:extLst>
              </p:cNvPr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7" name="Google Shape;1212;p22">
                <a:extLst>
                  <a:ext uri="{FF2B5EF4-FFF2-40B4-BE49-F238E27FC236}">
                    <a16:creationId xmlns:a16="http://schemas.microsoft.com/office/drawing/2014/main" id="{81793BDD-1933-4783-91F3-9FD3983B27D4}"/>
                  </a:ext>
                </a:extLst>
              </p:cNvPr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8" name="Google Shape;1213;p22">
                <a:extLst>
                  <a:ext uri="{FF2B5EF4-FFF2-40B4-BE49-F238E27FC236}">
                    <a16:creationId xmlns:a16="http://schemas.microsoft.com/office/drawing/2014/main" id="{12672955-CDFF-476F-B194-D28B0672B386}"/>
                  </a:ext>
                </a:extLst>
              </p:cNvPr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9" name="Google Shape;1214;p22">
                <a:extLst>
                  <a:ext uri="{FF2B5EF4-FFF2-40B4-BE49-F238E27FC236}">
                    <a16:creationId xmlns:a16="http://schemas.microsoft.com/office/drawing/2014/main" id="{AF02FAF2-04CF-494D-8ABD-DC0A4068F2A3}"/>
                  </a:ext>
                </a:extLst>
              </p:cNvPr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0" name="Google Shape;1215;p22">
                <a:extLst>
                  <a:ext uri="{FF2B5EF4-FFF2-40B4-BE49-F238E27FC236}">
                    <a16:creationId xmlns:a16="http://schemas.microsoft.com/office/drawing/2014/main" id="{16735249-3901-47A5-B042-DFE98C8207B4}"/>
                  </a:ext>
                </a:extLst>
              </p:cNvPr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1" name="Google Shape;1216;p22">
                <a:extLst>
                  <a:ext uri="{FF2B5EF4-FFF2-40B4-BE49-F238E27FC236}">
                    <a16:creationId xmlns:a16="http://schemas.microsoft.com/office/drawing/2014/main" id="{71668737-33DB-4E47-BBAD-807D4BE53AAC}"/>
                  </a:ext>
                </a:extLst>
              </p:cNvPr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2" name="Google Shape;1217;p22">
                <a:extLst>
                  <a:ext uri="{FF2B5EF4-FFF2-40B4-BE49-F238E27FC236}">
                    <a16:creationId xmlns:a16="http://schemas.microsoft.com/office/drawing/2014/main" id="{73B1D998-0CB8-4DEE-A93B-63924BC3C98B}"/>
                  </a:ext>
                </a:extLst>
              </p:cNvPr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3" name="Google Shape;1218;p22">
                <a:extLst>
                  <a:ext uri="{FF2B5EF4-FFF2-40B4-BE49-F238E27FC236}">
                    <a16:creationId xmlns:a16="http://schemas.microsoft.com/office/drawing/2014/main" id="{E918C230-BD5B-42E8-B081-D0C1BBB17C49}"/>
                  </a:ext>
                </a:extLst>
              </p:cNvPr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4" name="Google Shape;1219;p22">
                <a:extLst>
                  <a:ext uri="{FF2B5EF4-FFF2-40B4-BE49-F238E27FC236}">
                    <a16:creationId xmlns:a16="http://schemas.microsoft.com/office/drawing/2014/main" id="{76C1DC39-3035-403E-960F-FBBD80ABA8EB}"/>
                  </a:ext>
                </a:extLst>
              </p:cNvPr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5" name="Google Shape;1220;p22">
                <a:extLst>
                  <a:ext uri="{FF2B5EF4-FFF2-40B4-BE49-F238E27FC236}">
                    <a16:creationId xmlns:a16="http://schemas.microsoft.com/office/drawing/2014/main" id="{8AAECD46-9C16-4251-8231-C3483C34995F}"/>
                  </a:ext>
                </a:extLst>
              </p:cNvPr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6" name="Google Shape;1221;p22">
                <a:extLst>
                  <a:ext uri="{FF2B5EF4-FFF2-40B4-BE49-F238E27FC236}">
                    <a16:creationId xmlns:a16="http://schemas.microsoft.com/office/drawing/2014/main" id="{B612E828-E4FA-4A79-ADBD-8CD0604F9F61}"/>
                  </a:ext>
                </a:extLst>
              </p:cNvPr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7" name="Google Shape;1222;p22">
                <a:extLst>
                  <a:ext uri="{FF2B5EF4-FFF2-40B4-BE49-F238E27FC236}">
                    <a16:creationId xmlns:a16="http://schemas.microsoft.com/office/drawing/2014/main" id="{985D6C48-4753-4CC0-A60F-4E36B1351A88}"/>
                  </a:ext>
                </a:extLst>
              </p:cNvPr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8" name="Google Shape;1223;p22">
                <a:extLst>
                  <a:ext uri="{FF2B5EF4-FFF2-40B4-BE49-F238E27FC236}">
                    <a16:creationId xmlns:a16="http://schemas.microsoft.com/office/drawing/2014/main" id="{E22FA5FB-835E-40B0-AF1B-2B827DA4C453}"/>
                  </a:ext>
                </a:extLst>
              </p:cNvPr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9" name="Google Shape;1224;p22">
                <a:extLst>
                  <a:ext uri="{FF2B5EF4-FFF2-40B4-BE49-F238E27FC236}">
                    <a16:creationId xmlns:a16="http://schemas.microsoft.com/office/drawing/2014/main" id="{3F570F11-5811-4849-941F-51017C912113}"/>
                  </a:ext>
                </a:extLst>
              </p:cNvPr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0" name="Google Shape;1225;p22">
                <a:extLst>
                  <a:ext uri="{FF2B5EF4-FFF2-40B4-BE49-F238E27FC236}">
                    <a16:creationId xmlns:a16="http://schemas.microsoft.com/office/drawing/2014/main" id="{AE5EDC8E-A39A-4450-AA48-34DE9A186C04}"/>
                  </a:ext>
                </a:extLst>
              </p:cNvPr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1" name="Google Shape;1226;p22">
                <a:extLst>
                  <a:ext uri="{FF2B5EF4-FFF2-40B4-BE49-F238E27FC236}">
                    <a16:creationId xmlns:a16="http://schemas.microsoft.com/office/drawing/2014/main" id="{BBFB057F-BE23-4012-BC3D-E6F29936FA26}"/>
                  </a:ext>
                </a:extLst>
              </p:cNvPr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2" name="Google Shape;1227;p22">
                <a:extLst>
                  <a:ext uri="{FF2B5EF4-FFF2-40B4-BE49-F238E27FC236}">
                    <a16:creationId xmlns:a16="http://schemas.microsoft.com/office/drawing/2014/main" id="{92A60BD3-1768-47F7-8064-A605B651646B}"/>
                  </a:ext>
                </a:extLst>
              </p:cNvPr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3" name="Google Shape;1228;p22">
                <a:extLst>
                  <a:ext uri="{FF2B5EF4-FFF2-40B4-BE49-F238E27FC236}">
                    <a16:creationId xmlns:a16="http://schemas.microsoft.com/office/drawing/2014/main" id="{D79DA8E8-458C-4BA8-A5DA-D11462C667E1}"/>
                  </a:ext>
                </a:extLst>
              </p:cNvPr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4" name="Google Shape;1229;p22">
                <a:extLst>
                  <a:ext uri="{FF2B5EF4-FFF2-40B4-BE49-F238E27FC236}">
                    <a16:creationId xmlns:a16="http://schemas.microsoft.com/office/drawing/2014/main" id="{C1D11EA9-C3B7-4979-BB7E-8813BF97647A}"/>
                  </a:ext>
                </a:extLst>
              </p:cNvPr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5" name="Google Shape;1230;p22">
                <a:extLst>
                  <a:ext uri="{FF2B5EF4-FFF2-40B4-BE49-F238E27FC236}">
                    <a16:creationId xmlns:a16="http://schemas.microsoft.com/office/drawing/2014/main" id="{C37703FE-F5DA-447E-9BBB-C45AB547DC5C}"/>
                  </a:ext>
                </a:extLst>
              </p:cNvPr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6" name="Google Shape;1231;p22">
                <a:extLst>
                  <a:ext uri="{FF2B5EF4-FFF2-40B4-BE49-F238E27FC236}">
                    <a16:creationId xmlns:a16="http://schemas.microsoft.com/office/drawing/2014/main" id="{678FE8CE-305B-427E-AD54-0E0AC4FA572A}"/>
                  </a:ext>
                </a:extLst>
              </p:cNvPr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7" name="Google Shape;1232;p22">
                <a:extLst>
                  <a:ext uri="{FF2B5EF4-FFF2-40B4-BE49-F238E27FC236}">
                    <a16:creationId xmlns:a16="http://schemas.microsoft.com/office/drawing/2014/main" id="{B64AA123-C651-47F6-AD4F-C63FB13DF88D}"/>
                  </a:ext>
                </a:extLst>
              </p:cNvPr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8" name="Google Shape;1233;p22">
                <a:extLst>
                  <a:ext uri="{FF2B5EF4-FFF2-40B4-BE49-F238E27FC236}">
                    <a16:creationId xmlns:a16="http://schemas.microsoft.com/office/drawing/2014/main" id="{F5CCF566-FE5C-4192-A298-AE69706DEF53}"/>
                  </a:ext>
                </a:extLst>
              </p:cNvPr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9" name="Google Shape;1234;p22">
                <a:extLst>
                  <a:ext uri="{FF2B5EF4-FFF2-40B4-BE49-F238E27FC236}">
                    <a16:creationId xmlns:a16="http://schemas.microsoft.com/office/drawing/2014/main" id="{AC924466-6F17-4274-AD35-4C0CC21815C3}"/>
                  </a:ext>
                </a:extLst>
              </p:cNvPr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0" name="Google Shape;1235;p22">
                <a:extLst>
                  <a:ext uri="{FF2B5EF4-FFF2-40B4-BE49-F238E27FC236}">
                    <a16:creationId xmlns:a16="http://schemas.microsoft.com/office/drawing/2014/main" id="{E162A01F-0E43-495D-8532-DB1423338A9A}"/>
                  </a:ext>
                </a:extLst>
              </p:cNvPr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1" name="Google Shape;1236;p22">
                <a:extLst>
                  <a:ext uri="{FF2B5EF4-FFF2-40B4-BE49-F238E27FC236}">
                    <a16:creationId xmlns:a16="http://schemas.microsoft.com/office/drawing/2014/main" id="{FDC4E33C-3E26-4C64-8F7B-EA449EA80C0F}"/>
                  </a:ext>
                </a:extLst>
              </p:cNvPr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2" name="Google Shape;1237;p22">
                <a:extLst>
                  <a:ext uri="{FF2B5EF4-FFF2-40B4-BE49-F238E27FC236}">
                    <a16:creationId xmlns:a16="http://schemas.microsoft.com/office/drawing/2014/main" id="{DD5A2AB4-49C4-4891-B0FB-9046666D45A8}"/>
                  </a:ext>
                </a:extLst>
              </p:cNvPr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3" name="Google Shape;1238;p22">
                <a:extLst>
                  <a:ext uri="{FF2B5EF4-FFF2-40B4-BE49-F238E27FC236}">
                    <a16:creationId xmlns:a16="http://schemas.microsoft.com/office/drawing/2014/main" id="{41EEA68D-EFEB-489B-9075-A155F817806D}"/>
                  </a:ext>
                </a:extLst>
              </p:cNvPr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4" name="Google Shape;1239;p22">
                <a:extLst>
                  <a:ext uri="{FF2B5EF4-FFF2-40B4-BE49-F238E27FC236}">
                    <a16:creationId xmlns:a16="http://schemas.microsoft.com/office/drawing/2014/main" id="{CA64A5B1-CCC5-4BB0-AA28-E53E718BB18E}"/>
                  </a:ext>
                </a:extLst>
              </p:cNvPr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5" name="Google Shape;1240;p22">
                <a:extLst>
                  <a:ext uri="{FF2B5EF4-FFF2-40B4-BE49-F238E27FC236}">
                    <a16:creationId xmlns:a16="http://schemas.microsoft.com/office/drawing/2014/main" id="{F03D0476-380D-4276-B330-1F7E9B5F66C9}"/>
                  </a:ext>
                </a:extLst>
              </p:cNvPr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6" name="Google Shape;1241;p22">
                <a:extLst>
                  <a:ext uri="{FF2B5EF4-FFF2-40B4-BE49-F238E27FC236}">
                    <a16:creationId xmlns:a16="http://schemas.microsoft.com/office/drawing/2014/main" id="{A2C9DD55-5E75-4D36-A320-5C7D80A3BE67}"/>
                  </a:ext>
                </a:extLst>
              </p:cNvPr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7" name="Google Shape;1242;p22">
                <a:extLst>
                  <a:ext uri="{FF2B5EF4-FFF2-40B4-BE49-F238E27FC236}">
                    <a16:creationId xmlns:a16="http://schemas.microsoft.com/office/drawing/2014/main" id="{01361FD4-31F9-481D-B674-7E003BEAA19D}"/>
                  </a:ext>
                </a:extLst>
              </p:cNvPr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8" name="Google Shape;1243;p22">
                <a:extLst>
                  <a:ext uri="{FF2B5EF4-FFF2-40B4-BE49-F238E27FC236}">
                    <a16:creationId xmlns:a16="http://schemas.microsoft.com/office/drawing/2014/main" id="{9E85ECC0-3E86-4DF8-9C07-BADAE26D3DAE}"/>
                  </a:ext>
                </a:extLst>
              </p:cNvPr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9" name="Google Shape;1244;p22">
                <a:extLst>
                  <a:ext uri="{FF2B5EF4-FFF2-40B4-BE49-F238E27FC236}">
                    <a16:creationId xmlns:a16="http://schemas.microsoft.com/office/drawing/2014/main" id="{E1115922-6940-40E1-9868-631C5AEBD500}"/>
                  </a:ext>
                </a:extLst>
              </p:cNvPr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0" name="Google Shape;1245;p22">
                <a:extLst>
                  <a:ext uri="{FF2B5EF4-FFF2-40B4-BE49-F238E27FC236}">
                    <a16:creationId xmlns:a16="http://schemas.microsoft.com/office/drawing/2014/main" id="{BD1F9019-CB9A-42E0-9BF4-B29EEC9FBB76}"/>
                  </a:ext>
                </a:extLst>
              </p:cNvPr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1" name="Google Shape;1246;p22">
                <a:extLst>
                  <a:ext uri="{FF2B5EF4-FFF2-40B4-BE49-F238E27FC236}">
                    <a16:creationId xmlns:a16="http://schemas.microsoft.com/office/drawing/2014/main" id="{2173A5B1-8F6E-4F7E-B13C-C2003913F160}"/>
                  </a:ext>
                </a:extLst>
              </p:cNvPr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2" name="Google Shape;1247;p22">
                <a:extLst>
                  <a:ext uri="{FF2B5EF4-FFF2-40B4-BE49-F238E27FC236}">
                    <a16:creationId xmlns:a16="http://schemas.microsoft.com/office/drawing/2014/main" id="{BA3CE213-A726-43DF-96B2-6F7523C2A28D}"/>
                  </a:ext>
                </a:extLst>
              </p:cNvPr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3" name="Google Shape;1248;p22">
                <a:extLst>
                  <a:ext uri="{FF2B5EF4-FFF2-40B4-BE49-F238E27FC236}">
                    <a16:creationId xmlns:a16="http://schemas.microsoft.com/office/drawing/2014/main" id="{36392491-68B8-4112-A43A-D3DE1F9051E8}"/>
                  </a:ext>
                </a:extLst>
              </p:cNvPr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4" name="Google Shape;1249;p22">
                <a:extLst>
                  <a:ext uri="{FF2B5EF4-FFF2-40B4-BE49-F238E27FC236}">
                    <a16:creationId xmlns:a16="http://schemas.microsoft.com/office/drawing/2014/main" id="{8D65FEDF-DA62-4AE5-92C6-D591840BC75B}"/>
                  </a:ext>
                </a:extLst>
              </p:cNvPr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5" name="Google Shape;1250;p22">
                <a:extLst>
                  <a:ext uri="{FF2B5EF4-FFF2-40B4-BE49-F238E27FC236}">
                    <a16:creationId xmlns:a16="http://schemas.microsoft.com/office/drawing/2014/main" id="{E228FF3D-F634-42B4-8E38-73CD784696CC}"/>
                  </a:ext>
                </a:extLst>
              </p:cNvPr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6" name="Google Shape;1251;p22">
                <a:extLst>
                  <a:ext uri="{FF2B5EF4-FFF2-40B4-BE49-F238E27FC236}">
                    <a16:creationId xmlns:a16="http://schemas.microsoft.com/office/drawing/2014/main" id="{EEA4FABB-C944-4C49-B124-1DFFF59C1B16}"/>
                  </a:ext>
                </a:extLst>
              </p:cNvPr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7" name="Google Shape;1252;p22">
                <a:extLst>
                  <a:ext uri="{FF2B5EF4-FFF2-40B4-BE49-F238E27FC236}">
                    <a16:creationId xmlns:a16="http://schemas.microsoft.com/office/drawing/2014/main" id="{6860FA9B-5CCC-4EAB-A7B1-06981B987B21}"/>
                  </a:ext>
                </a:extLst>
              </p:cNvPr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8" name="Google Shape;1253;p22">
                <a:extLst>
                  <a:ext uri="{FF2B5EF4-FFF2-40B4-BE49-F238E27FC236}">
                    <a16:creationId xmlns:a16="http://schemas.microsoft.com/office/drawing/2014/main" id="{C9B71391-AF70-4900-B642-D93D7F8BAD73}"/>
                  </a:ext>
                </a:extLst>
              </p:cNvPr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9" name="Google Shape;1254;p22">
                <a:extLst>
                  <a:ext uri="{FF2B5EF4-FFF2-40B4-BE49-F238E27FC236}">
                    <a16:creationId xmlns:a16="http://schemas.microsoft.com/office/drawing/2014/main" id="{7A6C9E0B-CC1C-46AE-846C-B5D2F7067D3B}"/>
                  </a:ext>
                </a:extLst>
              </p:cNvPr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0" name="Google Shape;1255;p22">
                <a:extLst>
                  <a:ext uri="{FF2B5EF4-FFF2-40B4-BE49-F238E27FC236}">
                    <a16:creationId xmlns:a16="http://schemas.microsoft.com/office/drawing/2014/main" id="{F81EFA12-702E-4944-A58A-7D338D319186}"/>
                  </a:ext>
                </a:extLst>
              </p:cNvPr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1" name="Google Shape;1256;p22">
                <a:extLst>
                  <a:ext uri="{FF2B5EF4-FFF2-40B4-BE49-F238E27FC236}">
                    <a16:creationId xmlns:a16="http://schemas.microsoft.com/office/drawing/2014/main" id="{0EA37FD6-A54E-46E9-870A-FF6695CEBA14}"/>
                  </a:ext>
                </a:extLst>
              </p:cNvPr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2" name="Google Shape;1257;p22">
                <a:extLst>
                  <a:ext uri="{FF2B5EF4-FFF2-40B4-BE49-F238E27FC236}">
                    <a16:creationId xmlns:a16="http://schemas.microsoft.com/office/drawing/2014/main" id="{A58BAAC5-1FDA-49AF-ADE6-28470ED36EB1}"/>
                  </a:ext>
                </a:extLst>
              </p:cNvPr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3" name="Google Shape;1258;p22">
                <a:extLst>
                  <a:ext uri="{FF2B5EF4-FFF2-40B4-BE49-F238E27FC236}">
                    <a16:creationId xmlns:a16="http://schemas.microsoft.com/office/drawing/2014/main" id="{EC646C2A-BB8D-4AE2-BD6A-11C2BED899E8}"/>
                  </a:ext>
                </a:extLst>
              </p:cNvPr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4" name="Google Shape;1259;p22">
                <a:extLst>
                  <a:ext uri="{FF2B5EF4-FFF2-40B4-BE49-F238E27FC236}">
                    <a16:creationId xmlns:a16="http://schemas.microsoft.com/office/drawing/2014/main" id="{EC4A5853-F063-4897-8DE1-1BF051DD99D2}"/>
                  </a:ext>
                </a:extLst>
              </p:cNvPr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5" name="Google Shape;1260;p22">
                <a:extLst>
                  <a:ext uri="{FF2B5EF4-FFF2-40B4-BE49-F238E27FC236}">
                    <a16:creationId xmlns:a16="http://schemas.microsoft.com/office/drawing/2014/main" id="{72026803-BC3B-4B74-8221-E32DF3B78349}"/>
                  </a:ext>
                </a:extLst>
              </p:cNvPr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6" name="Google Shape;1261;p22">
                <a:extLst>
                  <a:ext uri="{FF2B5EF4-FFF2-40B4-BE49-F238E27FC236}">
                    <a16:creationId xmlns:a16="http://schemas.microsoft.com/office/drawing/2014/main" id="{447670A9-7E87-481B-BC7F-2A6D085FCA64}"/>
                  </a:ext>
                </a:extLst>
              </p:cNvPr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7" name="Google Shape;1262;p22">
                <a:extLst>
                  <a:ext uri="{FF2B5EF4-FFF2-40B4-BE49-F238E27FC236}">
                    <a16:creationId xmlns:a16="http://schemas.microsoft.com/office/drawing/2014/main" id="{CE2B8E6A-7F33-415A-AA70-092C417F30C7}"/>
                  </a:ext>
                </a:extLst>
              </p:cNvPr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8" name="Google Shape;1263;p22">
                <a:extLst>
                  <a:ext uri="{FF2B5EF4-FFF2-40B4-BE49-F238E27FC236}">
                    <a16:creationId xmlns:a16="http://schemas.microsoft.com/office/drawing/2014/main" id="{EDB5642F-D5DB-4D20-81B8-3919AB022A4D}"/>
                  </a:ext>
                </a:extLst>
              </p:cNvPr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9" name="Google Shape;1264;p22">
                <a:extLst>
                  <a:ext uri="{FF2B5EF4-FFF2-40B4-BE49-F238E27FC236}">
                    <a16:creationId xmlns:a16="http://schemas.microsoft.com/office/drawing/2014/main" id="{90EE9D00-DAAF-4968-A98E-A156913B35D6}"/>
                  </a:ext>
                </a:extLst>
              </p:cNvPr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0" name="Google Shape;1265;p22">
                <a:extLst>
                  <a:ext uri="{FF2B5EF4-FFF2-40B4-BE49-F238E27FC236}">
                    <a16:creationId xmlns:a16="http://schemas.microsoft.com/office/drawing/2014/main" id="{C4675162-F60D-4B8B-BFA8-69D22E676E95}"/>
                  </a:ext>
                </a:extLst>
              </p:cNvPr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1" name="Google Shape;1266;p22">
                <a:extLst>
                  <a:ext uri="{FF2B5EF4-FFF2-40B4-BE49-F238E27FC236}">
                    <a16:creationId xmlns:a16="http://schemas.microsoft.com/office/drawing/2014/main" id="{576CF47D-C5E9-484F-8651-B4D18E4C1C52}"/>
                  </a:ext>
                </a:extLst>
              </p:cNvPr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2" name="Google Shape;1267;p22">
                <a:extLst>
                  <a:ext uri="{FF2B5EF4-FFF2-40B4-BE49-F238E27FC236}">
                    <a16:creationId xmlns:a16="http://schemas.microsoft.com/office/drawing/2014/main" id="{ED2C2DC7-BBC1-4A5B-8520-4DC6DE30AF76}"/>
                  </a:ext>
                </a:extLst>
              </p:cNvPr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3" name="Google Shape;1268;p22">
                <a:extLst>
                  <a:ext uri="{FF2B5EF4-FFF2-40B4-BE49-F238E27FC236}">
                    <a16:creationId xmlns:a16="http://schemas.microsoft.com/office/drawing/2014/main" id="{A8A2DE51-CF8D-48C9-B215-2961C69DEEEF}"/>
                  </a:ext>
                </a:extLst>
              </p:cNvPr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4" name="Google Shape;1269;p22">
                <a:extLst>
                  <a:ext uri="{FF2B5EF4-FFF2-40B4-BE49-F238E27FC236}">
                    <a16:creationId xmlns:a16="http://schemas.microsoft.com/office/drawing/2014/main" id="{EC1CD23E-FAB8-4651-8D7D-69B0FCFE8F33}"/>
                  </a:ext>
                </a:extLst>
              </p:cNvPr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5" name="Google Shape;1270;p22">
                <a:extLst>
                  <a:ext uri="{FF2B5EF4-FFF2-40B4-BE49-F238E27FC236}">
                    <a16:creationId xmlns:a16="http://schemas.microsoft.com/office/drawing/2014/main" id="{421931F6-60A3-4107-A377-65A9E8920E36}"/>
                  </a:ext>
                </a:extLst>
              </p:cNvPr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6" name="Google Shape;1271;p22">
                <a:extLst>
                  <a:ext uri="{FF2B5EF4-FFF2-40B4-BE49-F238E27FC236}">
                    <a16:creationId xmlns:a16="http://schemas.microsoft.com/office/drawing/2014/main" id="{E6E28433-0780-4973-B9C3-3527FD20F0A2}"/>
                  </a:ext>
                </a:extLst>
              </p:cNvPr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7" name="Google Shape;1272;p22">
                <a:extLst>
                  <a:ext uri="{FF2B5EF4-FFF2-40B4-BE49-F238E27FC236}">
                    <a16:creationId xmlns:a16="http://schemas.microsoft.com/office/drawing/2014/main" id="{52F57827-A039-4010-A118-1CFDFCA2B2CB}"/>
                  </a:ext>
                </a:extLst>
              </p:cNvPr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8" name="Google Shape;1273;p22">
                <a:extLst>
                  <a:ext uri="{FF2B5EF4-FFF2-40B4-BE49-F238E27FC236}">
                    <a16:creationId xmlns:a16="http://schemas.microsoft.com/office/drawing/2014/main" id="{75B527E5-0C26-4C98-ACB4-D16EE762010B}"/>
                  </a:ext>
                </a:extLst>
              </p:cNvPr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9" name="Google Shape;1274;p22">
                <a:extLst>
                  <a:ext uri="{FF2B5EF4-FFF2-40B4-BE49-F238E27FC236}">
                    <a16:creationId xmlns:a16="http://schemas.microsoft.com/office/drawing/2014/main" id="{975506C6-7053-4E2D-8955-975C74DD3603}"/>
                  </a:ext>
                </a:extLst>
              </p:cNvPr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0" name="Google Shape;1275;p22">
                <a:extLst>
                  <a:ext uri="{FF2B5EF4-FFF2-40B4-BE49-F238E27FC236}">
                    <a16:creationId xmlns:a16="http://schemas.microsoft.com/office/drawing/2014/main" id="{C1E18372-6AE0-4D8E-90BE-5787DD5DEA69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1" name="Google Shape;1276;p22">
                <a:extLst>
                  <a:ext uri="{FF2B5EF4-FFF2-40B4-BE49-F238E27FC236}">
                    <a16:creationId xmlns:a16="http://schemas.microsoft.com/office/drawing/2014/main" id="{C88B7636-02A1-4CD6-83D8-327B020D7AFB}"/>
                  </a:ext>
                </a:extLst>
              </p:cNvPr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2" name="Google Shape;1277;p22">
                <a:extLst>
                  <a:ext uri="{FF2B5EF4-FFF2-40B4-BE49-F238E27FC236}">
                    <a16:creationId xmlns:a16="http://schemas.microsoft.com/office/drawing/2014/main" id="{297451F7-7998-4EFB-83EF-B700D5B797D7}"/>
                  </a:ext>
                </a:extLst>
              </p:cNvPr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3" name="Google Shape;1278;p22">
                <a:extLst>
                  <a:ext uri="{FF2B5EF4-FFF2-40B4-BE49-F238E27FC236}">
                    <a16:creationId xmlns:a16="http://schemas.microsoft.com/office/drawing/2014/main" id="{7F664059-FAFF-4256-8DDD-C90CCBDADBC7}"/>
                  </a:ext>
                </a:extLst>
              </p:cNvPr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4" name="Google Shape;1279;p22">
                <a:extLst>
                  <a:ext uri="{FF2B5EF4-FFF2-40B4-BE49-F238E27FC236}">
                    <a16:creationId xmlns:a16="http://schemas.microsoft.com/office/drawing/2014/main" id="{A6DF07A7-8A34-4658-907D-2E5D18934CF2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5" name="Google Shape;1280;p22">
                <a:extLst>
                  <a:ext uri="{FF2B5EF4-FFF2-40B4-BE49-F238E27FC236}">
                    <a16:creationId xmlns:a16="http://schemas.microsoft.com/office/drawing/2014/main" id="{E46A906C-A74A-413B-A9D7-AA7C89ABA630}"/>
                  </a:ext>
                </a:extLst>
              </p:cNvPr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6" name="Google Shape;1281;p22">
                <a:extLst>
                  <a:ext uri="{FF2B5EF4-FFF2-40B4-BE49-F238E27FC236}">
                    <a16:creationId xmlns:a16="http://schemas.microsoft.com/office/drawing/2014/main" id="{34BFD904-D73C-4E74-A991-E12A964010D5}"/>
                  </a:ext>
                </a:extLst>
              </p:cNvPr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7" name="Google Shape;1282;p22">
                <a:extLst>
                  <a:ext uri="{FF2B5EF4-FFF2-40B4-BE49-F238E27FC236}">
                    <a16:creationId xmlns:a16="http://schemas.microsoft.com/office/drawing/2014/main" id="{87FE5C94-99A4-4D21-A0ED-E1EDD1D70249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8" name="Google Shape;1283;p22">
                <a:extLst>
                  <a:ext uri="{FF2B5EF4-FFF2-40B4-BE49-F238E27FC236}">
                    <a16:creationId xmlns:a16="http://schemas.microsoft.com/office/drawing/2014/main" id="{6129031E-B4E3-4AA2-AE18-D885461874C6}"/>
                  </a:ext>
                </a:extLst>
              </p:cNvPr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9" name="Google Shape;1284;p22">
                <a:extLst>
                  <a:ext uri="{FF2B5EF4-FFF2-40B4-BE49-F238E27FC236}">
                    <a16:creationId xmlns:a16="http://schemas.microsoft.com/office/drawing/2014/main" id="{E435D33B-B471-48D5-87CB-A0B398A72850}"/>
                  </a:ext>
                </a:extLst>
              </p:cNvPr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0" name="Google Shape;1285;p22">
                <a:extLst>
                  <a:ext uri="{FF2B5EF4-FFF2-40B4-BE49-F238E27FC236}">
                    <a16:creationId xmlns:a16="http://schemas.microsoft.com/office/drawing/2014/main" id="{F7FCAE2E-77B9-4BCB-A1D7-726E2F8C1981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1" name="Google Shape;1286;p22">
                <a:extLst>
                  <a:ext uri="{FF2B5EF4-FFF2-40B4-BE49-F238E27FC236}">
                    <a16:creationId xmlns:a16="http://schemas.microsoft.com/office/drawing/2014/main" id="{EEC40E62-58DE-44F4-AE06-89AE6128271D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2" name="Google Shape;1287;p22">
                <a:extLst>
                  <a:ext uri="{FF2B5EF4-FFF2-40B4-BE49-F238E27FC236}">
                    <a16:creationId xmlns:a16="http://schemas.microsoft.com/office/drawing/2014/main" id="{762FB778-08A2-4126-BC84-B43E5768D568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3" name="Google Shape;1288;p22">
                <a:extLst>
                  <a:ext uri="{FF2B5EF4-FFF2-40B4-BE49-F238E27FC236}">
                    <a16:creationId xmlns:a16="http://schemas.microsoft.com/office/drawing/2014/main" id="{20C7D7DD-E193-4386-BC76-9D7566D9596E}"/>
                  </a:ext>
                </a:extLst>
              </p:cNvPr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4" name="Google Shape;1289;p22">
                <a:extLst>
                  <a:ext uri="{FF2B5EF4-FFF2-40B4-BE49-F238E27FC236}">
                    <a16:creationId xmlns:a16="http://schemas.microsoft.com/office/drawing/2014/main" id="{14F579A5-CAC2-46A3-A593-F696541AA0A1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5" name="Google Shape;1290;p22">
                <a:extLst>
                  <a:ext uri="{FF2B5EF4-FFF2-40B4-BE49-F238E27FC236}">
                    <a16:creationId xmlns:a16="http://schemas.microsoft.com/office/drawing/2014/main" id="{1CC30886-2853-4A9A-9C61-B496F12B4CE5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6" name="Google Shape;1291;p22">
                <a:extLst>
                  <a:ext uri="{FF2B5EF4-FFF2-40B4-BE49-F238E27FC236}">
                    <a16:creationId xmlns:a16="http://schemas.microsoft.com/office/drawing/2014/main" id="{FE96F653-5787-410A-887B-8305922F0862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7" name="Google Shape;1292;p22">
                <a:extLst>
                  <a:ext uri="{FF2B5EF4-FFF2-40B4-BE49-F238E27FC236}">
                    <a16:creationId xmlns:a16="http://schemas.microsoft.com/office/drawing/2014/main" id="{55969A65-32D6-464F-BBFC-47B6C83F6056}"/>
                  </a:ext>
                </a:extLst>
              </p:cNvPr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8" name="Google Shape;1293;p22">
                <a:extLst>
                  <a:ext uri="{FF2B5EF4-FFF2-40B4-BE49-F238E27FC236}">
                    <a16:creationId xmlns:a16="http://schemas.microsoft.com/office/drawing/2014/main" id="{523D52A3-44F3-4A36-9AFE-B45499EDFE87}"/>
                  </a:ext>
                </a:extLst>
              </p:cNvPr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9" name="Google Shape;1294;p22">
                <a:extLst>
                  <a:ext uri="{FF2B5EF4-FFF2-40B4-BE49-F238E27FC236}">
                    <a16:creationId xmlns:a16="http://schemas.microsoft.com/office/drawing/2014/main" id="{6F805B84-77E2-41FC-8826-B94C519C814D}"/>
                  </a:ext>
                </a:extLst>
              </p:cNvPr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0" name="Google Shape;1295;p22">
                <a:extLst>
                  <a:ext uri="{FF2B5EF4-FFF2-40B4-BE49-F238E27FC236}">
                    <a16:creationId xmlns:a16="http://schemas.microsoft.com/office/drawing/2014/main" id="{B76DE3FB-9C66-4130-B94E-FAE36294874C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1" name="Google Shape;1296;p22">
                <a:extLst>
                  <a:ext uri="{FF2B5EF4-FFF2-40B4-BE49-F238E27FC236}">
                    <a16:creationId xmlns:a16="http://schemas.microsoft.com/office/drawing/2014/main" id="{FC55390E-173F-4550-8862-780E1D0E6FF5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2" name="Google Shape;1297;p22">
                <a:extLst>
                  <a:ext uri="{FF2B5EF4-FFF2-40B4-BE49-F238E27FC236}">
                    <a16:creationId xmlns:a16="http://schemas.microsoft.com/office/drawing/2014/main" id="{4BD13694-1E1D-4FFA-AFA3-6551759D3379}"/>
                  </a:ext>
                </a:extLst>
              </p:cNvPr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3" name="Google Shape;1298;p22">
                <a:extLst>
                  <a:ext uri="{FF2B5EF4-FFF2-40B4-BE49-F238E27FC236}">
                    <a16:creationId xmlns:a16="http://schemas.microsoft.com/office/drawing/2014/main" id="{AA90C730-3B33-4AE4-8FEB-DE0173B798F9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4" name="Google Shape;1299;p22">
                <a:extLst>
                  <a:ext uri="{FF2B5EF4-FFF2-40B4-BE49-F238E27FC236}">
                    <a16:creationId xmlns:a16="http://schemas.microsoft.com/office/drawing/2014/main" id="{9948336D-43F6-4FCD-8178-1FD0B0444CE0}"/>
                  </a:ext>
                </a:extLst>
              </p:cNvPr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5" name="Google Shape;1300;p22">
                <a:extLst>
                  <a:ext uri="{FF2B5EF4-FFF2-40B4-BE49-F238E27FC236}">
                    <a16:creationId xmlns:a16="http://schemas.microsoft.com/office/drawing/2014/main" id="{BF67A75D-A056-4A2A-87B7-73985BBA980E}"/>
                  </a:ext>
                </a:extLst>
              </p:cNvPr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6" name="Google Shape;1301;p22">
                <a:extLst>
                  <a:ext uri="{FF2B5EF4-FFF2-40B4-BE49-F238E27FC236}">
                    <a16:creationId xmlns:a16="http://schemas.microsoft.com/office/drawing/2014/main" id="{7A83BD4F-FEF2-4C87-8551-305480E9BC52}"/>
                  </a:ext>
                </a:extLst>
              </p:cNvPr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7" name="Google Shape;1302;p22">
                <a:extLst>
                  <a:ext uri="{FF2B5EF4-FFF2-40B4-BE49-F238E27FC236}">
                    <a16:creationId xmlns:a16="http://schemas.microsoft.com/office/drawing/2014/main" id="{A681CAB4-A4AD-43DA-B026-DFAA844F8B53}"/>
                  </a:ext>
                </a:extLst>
              </p:cNvPr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8" name="Google Shape;1303;p22">
                <a:extLst>
                  <a:ext uri="{FF2B5EF4-FFF2-40B4-BE49-F238E27FC236}">
                    <a16:creationId xmlns:a16="http://schemas.microsoft.com/office/drawing/2014/main" id="{610F03C4-4E2A-4765-9DC0-74FF94594204}"/>
                  </a:ext>
                </a:extLst>
              </p:cNvPr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9" name="Google Shape;1304;p22">
                <a:extLst>
                  <a:ext uri="{FF2B5EF4-FFF2-40B4-BE49-F238E27FC236}">
                    <a16:creationId xmlns:a16="http://schemas.microsoft.com/office/drawing/2014/main" id="{00EF65A0-5AE5-4116-A03A-4DC166007272}"/>
                  </a:ext>
                </a:extLst>
              </p:cNvPr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0" name="Google Shape;1305;p22">
                <a:extLst>
                  <a:ext uri="{FF2B5EF4-FFF2-40B4-BE49-F238E27FC236}">
                    <a16:creationId xmlns:a16="http://schemas.microsoft.com/office/drawing/2014/main" id="{A1709366-FED7-4CC0-A5A0-F44AA31DC603}"/>
                  </a:ext>
                </a:extLst>
              </p:cNvPr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1" name="Google Shape;1306;p22">
                <a:extLst>
                  <a:ext uri="{FF2B5EF4-FFF2-40B4-BE49-F238E27FC236}">
                    <a16:creationId xmlns:a16="http://schemas.microsoft.com/office/drawing/2014/main" id="{C6580DD7-2760-426C-8FA0-56767B95C9D4}"/>
                  </a:ext>
                </a:extLst>
              </p:cNvPr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2" name="Google Shape;1307;p22">
                <a:extLst>
                  <a:ext uri="{FF2B5EF4-FFF2-40B4-BE49-F238E27FC236}">
                    <a16:creationId xmlns:a16="http://schemas.microsoft.com/office/drawing/2014/main" id="{7A77563B-2278-48CA-8413-F694FD3985FD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3" name="Google Shape;1308;p22">
                <a:extLst>
                  <a:ext uri="{FF2B5EF4-FFF2-40B4-BE49-F238E27FC236}">
                    <a16:creationId xmlns:a16="http://schemas.microsoft.com/office/drawing/2014/main" id="{7FF76512-E6E9-4D73-9AE6-AE58D1BD440C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4" name="Google Shape;1309;p22">
                <a:extLst>
                  <a:ext uri="{FF2B5EF4-FFF2-40B4-BE49-F238E27FC236}">
                    <a16:creationId xmlns:a16="http://schemas.microsoft.com/office/drawing/2014/main" id="{01CF2D68-C536-420F-9939-2C7A67C6DCCE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5" name="Google Shape;1310;p22">
                <a:extLst>
                  <a:ext uri="{FF2B5EF4-FFF2-40B4-BE49-F238E27FC236}">
                    <a16:creationId xmlns:a16="http://schemas.microsoft.com/office/drawing/2014/main" id="{E753EDB8-947C-445A-8905-FD8767DD2215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6" name="Google Shape;1311;p22">
                <a:extLst>
                  <a:ext uri="{FF2B5EF4-FFF2-40B4-BE49-F238E27FC236}">
                    <a16:creationId xmlns:a16="http://schemas.microsoft.com/office/drawing/2014/main" id="{439E0287-AC23-46E1-8389-E86DE8F89362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7" name="Google Shape;1312;p22">
                <a:extLst>
                  <a:ext uri="{FF2B5EF4-FFF2-40B4-BE49-F238E27FC236}">
                    <a16:creationId xmlns:a16="http://schemas.microsoft.com/office/drawing/2014/main" id="{C37206EE-7BE9-412D-B0B9-B11A25180404}"/>
                  </a:ext>
                </a:extLst>
              </p:cNvPr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8" name="Google Shape;1313;p22">
                <a:extLst>
                  <a:ext uri="{FF2B5EF4-FFF2-40B4-BE49-F238E27FC236}">
                    <a16:creationId xmlns:a16="http://schemas.microsoft.com/office/drawing/2014/main" id="{6202779E-C22C-4ACD-BDA7-249FA06D6EF8}"/>
                  </a:ext>
                </a:extLst>
              </p:cNvPr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9" name="Google Shape;1314;p22">
                <a:extLst>
                  <a:ext uri="{FF2B5EF4-FFF2-40B4-BE49-F238E27FC236}">
                    <a16:creationId xmlns:a16="http://schemas.microsoft.com/office/drawing/2014/main" id="{17992745-D127-407E-A159-534E2C9BA264}"/>
                  </a:ext>
                </a:extLst>
              </p:cNvPr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0" name="Google Shape;1315;p22">
                <a:extLst>
                  <a:ext uri="{FF2B5EF4-FFF2-40B4-BE49-F238E27FC236}">
                    <a16:creationId xmlns:a16="http://schemas.microsoft.com/office/drawing/2014/main" id="{F32DF99B-1A4E-421F-B27E-F3B1D939AD10}"/>
                  </a:ext>
                </a:extLst>
              </p:cNvPr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1" name="Google Shape;1316;p22">
                <a:extLst>
                  <a:ext uri="{FF2B5EF4-FFF2-40B4-BE49-F238E27FC236}">
                    <a16:creationId xmlns:a16="http://schemas.microsoft.com/office/drawing/2014/main" id="{17390D00-B735-4109-9C91-71C09668DB30}"/>
                  </a:ext>
                </a:extLst>
              </p:cNvPr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2" name="Google Shape;1317;p22">
                <a:extLst>
                  <a:ext uri="{FF2B5EF4-FFF2-40B4-BE49-F238E27FC236}">
                    <a16:creationId xmlns:a16="http://schemas.microsoft.com/office/drawing/2014/main" id="{0ACA3446-5627-4E92-A0AE-737633D44350}"/>
                  </a:ext>
                </a:extLst>
              </p:cNvPr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3" name="Google Shape;1318;p22">
                <a:extLst>
                  <a:ext uri="{FF2B5EF4-FFF2-40B4-BE49-F238E27FC236}">
                    <a16:creationId xmlns:a16="http://schemas.microsoft.com/office/drawing/2014/main" id="{6B9C0E3A-1F77-4AF3-BC90-EE2694CED080}"/>
                  </a:ext>
                </a:extLst>
              </p:cNvPr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4" name="Google Shape;1319;p22">
                <a:extLst>
                  <a:ext uri="{FF2B5EF4-FFF2-40B4-BE49-F238E27FC236}">
                    <a16:creationId xmlns:a16="http://schemas.microsoft.com/office/drawing/2014/main" id="{8066FDF6-F8BE-498E-B251-CE326BA53AAA}"/>
                  </a:ext>
                </a:extLst>
              </p:cNvPr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5" name="Google Shape;1320;p22">
                <a:extLst>
                  <a:ext uri="{FF2B5EF4-FFF2-40B4-BE49-F238E27FC236}">
                    <a16:creationId xmlns:a16="http://schemas.microsoft.com/office/drawing/2014/main" id="{7C348103-5425-496C-9D84-7E35A4862502}"/>
                  </a:ext>
                </a:extLst>
              </p:cNvPr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6" name="Google Shape;1321;p22">
                <a:extLst>
                  <a:ext uri="{FF2B5EF4-FFF2-40B4-BE49-F238E27FC236}">
                    <a16:creationId xmlns:a16="http://schemas.microsoft.com/office/drawing/2014/main" id="{21F43E87-D012-4B6F-B5FA-2BCCE72F63C1}"/>
                  </a:ext>
                </a:extLst>
              </p:cNvPr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7" name="Google Shape;1322;p22">
                <a:extLst>
                  <a:ext uri="{FF2B5EF4-FFF2-40B4-BE49-F238E27FC236}">
                    <a16:creationId xmlns:a16="http://schemas.microsoft.com/office/drawing/2014/main" id="{12D77305-635F-4978-B615-3B3FB6A7D867}"/>
                  </a:ext>
                </a:extLst>
              </p:cNvPr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8" name="Google Shape;1323;p22">
                <a:extLst>
                  <a:ext uri="{FF2B5EF4-FFF2-40B4-BE49-F238E27FC236}">
                    <a16:creationId xmlns:a16="http://schemas.microsoft.com/office/drawing/2014/main" id="{ADF050EA-EB9D-42B3-9CB5-624114E3D571}"/>
                  </a:ext>
                </a:extLst>
              </p:cNvPr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9" name="Google Shape;1324;p22">
                <a:extLst>
                  <a:ext uri="{FF2B5EF4-FFF2-40B4-BE49-F238E27FC236}">
                    <a16:creationId xmlns:a16="http://schemas.microsoft.com/office/drawing/2014/main" id="{B727770C-3AC8-4315-A939-E22E8C6B8103}"/>
                  </a:ext>
                </a:extLst>
              </p:cNvPr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0" name="Google Shape;1325;p22">
                <a:extLst>
                  <a:ext uri="{FF2B5EF4-FFF2-40B4-BE49-F238E27FC236}">
                    <a16:creationId xmlns:a16="http://schemas.microsoft.com/office/drawing/2014/main" id="{1C2B23EC-7812-4C96-98A9-D08BC01EED04}"/>
                  </a:ext>
                </a:extLst>
              </p:cNvPr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1" name="Google Shape;1326;p22">
                <a:extLst>
                  <a:ext uri="{FF2B5EF4-FFF2-40B4-BE49-F238E27FC236}">
                    <a16:creationId xmlns:a16="http://schemas.microsoft.com/office/drawing/2014/main" id="{E965C24E-FF78-4E02-A05B-A5BE864CE3DE}"/>
                  </a:ext>
                </a:extLst>
              </p:cNvPr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2" name="Google Shape;1327;p22">
                <a:extLst>
                  <a:ext uri="{FF2B5EF4-FFF2-40B4-BE49-F238E27FC236}">
                    <a16:creationId xmlns:a16="http://schemas.microsoft.com/office/drawing/2014/main" id="{73DD633A-37D5-4165-B76C-19441FC3C10B}"/>
                  </a:ext>
                </a:extLst>
              </p:cNvPr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3" name="Google Shape;1328;p22">
                <a:extLst>
                  <a:ext uri="{FF2B5EF4-FFF2-40B4-BE49-F238E27FC236}">
                    <a16:creationId xmlns:a16="http://schemas.microsoft.com/office/drawing/2014/main" id="{AE062CBE-017E-4526-9AF7-6830026D2137}"/>
                  </a:ext>
                </a:extLst>
              </p:cNvPr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4" name="Google Shape;1329;p22">
                <a:extLst>
                  <a:ext uri="{FF2B5EF4-FFF2-40B4-BE49-F238E27FC236}">
                    <a16:creationId xmlns:a16="http://schemas.microsoft.com/office/drawing/2014/main" id="{48B0C6A5-4961-4C56-9E38-83BFE32D5814}"/>
                  </a:ext>
                </a:extLst>
              </p:cNvPr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5" name="Google Shape;1330;p22">
                <a:extLst>
                  <a:ext uri="{FF2B5EF4-FFF2-40B4-BE49-F238E27FC236}">
                    <a16:creationId xmlns:a16="http://schemas.microsoft.com/office/drawing/2014/main" id="{42734059-6186-493E-8EDE-D4FF7D6A0ABA}"/>
                  </a:ext>
                </a:extLst>
              </p:cNvPr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6" name="Google Shape;1331;p22">
                <a:extLst>
                  <a:ext uri="{FF2B5EF4-FFF2-40B4-BE49-F238E27FC236}">
                    <a16:creationId xmlns:a16="http://schemas.microsoft.com/office/drawing/2014/main" id="{4695D1E5-2AD6-4514-AAFD-81A8A405A9A3}"/>
                  </a:ext>
                </a:extLst>
              </p:cNvPr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7" name="Google Shape;1332;p22">
                <a:extLst>
                  <a:ext uri="{FF2B5EF4-FFF2-40B4-BE49-F238E27FC236}">
                    <a16:creationId xmlns:a16="http://schemas.microsoft.com/office/drawing/2014/main" id="{129B60DF-7BCF-4CB2-BAE5-0055EC59986B}"/>
                  </a:ext>
                </a:extLst>
              </p:cNvPr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8" name="Google Shape;1333;p22">
                <a:extLst>
                  <a:ext uri="{FF2B5EF4-FFF2-40B4-BE49-F238E27FC236}">
                    <a16:creationId xmlns:a16="http://schemas.microsoft.com/office/drawing/2014/main" id="{C2FB6C19-FF39-4796-A32B-1F4163552F0F}"/>
                  </a:ext>
                </a:extLst>
              </p:cNvPr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9" name="Google Shape;1334;p22">
                <a:extLst>
                  <a:ext uri="{FF2B5EF4-FFF2-40B4-BE49-F238E27FC236}">
                    <a16:creationId xmlns:a16="http://schemas.microsoft.com/office/drawing/2014/main" id="{5ED0D8D3-E603-4746-8C4B-DE76486A762E}"/>
                  </a:ext>
                </a:extLst>
              </p:cNvPr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0" name="Google Shape;1335;p22">
                <a:extLst>
                  <a:ext uri="{FF2B5EF4-FFF2-40B4-BE49-F238E27FC236}">
                    <a16:creationId xmlns:a16="http://schemas.microsoft.com/office/drawing/2014/main" id="{CF11AC0C-C598-46FC-BFBE-CC2A5F0FB100}"/>
                  </a:ext>
                </a:extLst>
              </p:cNvPr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1" name="Google Shape;1336;p22">
                <a:extLst>
                  <a:ext uri="{FF2B5EF4-FFF2-40B4-BE49-F238E27FC236}">
                    <a16:creationId xmlns:a16="http://schemas.microsoft.com/office/drawing/2014/main" id="{481DCE88-1946-4758-9C3D-4B192B2FB5C8}"/>
                  </a:ext>
                </a:extLst>
              </p:cNvPr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2" name="Google Shape;1337;p22">
                <a:extLst>
                  <a:ext uri="{FF2B5EF4-FFF2-40B4-BE49-F238E27FC236}">
                    <a16:creationId xmlns:a16="http://schemas.microsoft.com/office/drawing/2014/main" id="{4FF742C3-7F79-4D7F-B4D7-42DE6BD33B33}"/>
                  </a:ext>
                </a:extLst>
              </p:cNvPr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3" name="Google Shape;1338;p22">
                <a:extLst>
                  <a:ext uri="{FF2B5EF4-FFF2-40B4-BE49-F238E27FC236}">
                    <a16:creationId xmlns:a16="http://schemas.microsoft.com/office/drawing/2014/main" id="{422BC86B-E639-48E7-AAE5-3DBA5B1E8ECC}"/>
                  </a:ext>
                </a:extLst>
              </p:cNvPr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4" name="Google Shape;1339;p22">
                <a:extLst>
                  <a:ext uri="{FF2B5EF4-FFF2-40B4-BE49-F238E27FC236}">
                    <a16:creationId xmlns:a16="http://schemas.microsoft.com/office/drawing/2014/main" id="{693819F1-8475-4174-B978-C5FE41A2E3F3}"/>
                  </a:ext>
                </a:extLst>
              </p:cNvPr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5" name="Google Shape;1340;p22">
                <a:extLst>
                  <a:ext uri="{FF2B5EF4-FFF2-40B4-BE49-F238E27FC236}">
                    <a16:creationId xmlns:a16="http://schemas.microsoft.com/office/drawing/2014/main" id="{CA3B6C81-5B73-44C1-A0D5-FB8BAA70EB5A}"/>
                  </a:ext>
                </a:extLst>
              </p:cNvPr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6" name="Google Shape;1341;p22">
                <a:extLst>
                  <a:ext uri="{FF2B5EF4-FFF2-40B4-BE49-F238E27FC236}">
                    <a16:creationId xmlns:a16="http://schemas.microsoft.com/office/drawing/2014/main" id="{7A3D56BB-29A4-48D8-8A04-5AE5C6DA8B10}"/>
                  </a:ext>
                </a:extLst>
              </p:cNvPr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7" name="Google Shape;1342;p22">
                <a:extLst>
                  <a:ext uri="{FF2B5EF4-FFF2-40B4-BE49-F238E27FC236}">
                    <a16:creationId xmlns:a16="http://schemas.microsoft.com/office/drawing/2014/main" id="{8F7A2D01-E112-4486-BBBA-21080FBF7F6A}"/>
                  </a:ext>
                </a:extLst>
              </p:cNvPr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8" name="Google Shape;1343;p22">
                <a:extLst>
                  <a:ext uri="{FF2B5EF4-FFF2-40B4-BE49-F238E27FC236}">
                    <a16:creationId xmlns:a16="http://schemas.microsoft.com/office/drawing/2014/main" id="{B6E43B63-E8DC-457C-884E-3AEC22D40BF1}"/>
                  </a:ext>
                </a:extLst>
              </p:cNvPr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9" name="Google Shape;1344;p22">
                <a:extLst>
                  <a:ext uri="{FF2B5EF4-FFF2-40B4-BE49-F238E27FC236}">
                    <a16:creationId xmlns:a16="http://schemas.microsoft.com/office/drawing/2014/main" id="{551282A9-F78B-4437-A8A6-A51D1DF4DACB}"/>
                  </a:ext>
                </a:extLst>
              </p:cNvPr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0" name="Google Shape;1345;p22">
                <a:extLst>
                  <a:ext uri="{FF2B5EF4-FFF2-40B4-BE49-F238E27FC236}">
                    <a16:creationId xmlns:a16="http://schemas.microsoft.com/office/drawing/2014/main" id="{5B46F4E6-827B-42F2-B08A-0157B6962271}"/>
                  </a:ext>
                </a:extLst>
              </p:cNvPr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1" name="Google Shape;1346;p22">
                <a:extLst>
                  <a:ext uri="{FF2B5EF4-FFF2-40B4-BE49-F238E27FC236}">
                    <a16:creationId xmlns:a16="http://schemas.microsoft.com/office/drawing/2014/main" id="{1835583A-9089-4F5E-A9D3-732AAD6364D9}"/>
                  </a:ext>
                </a:extLst>
              </p:cNvPr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2" name="Google Shape;1347;p22">
                <a:extLst>
                  <a:ext uri="{FF2B5EF4-FFF2-40B4-BE49-F238E27FC236}">
                    <a16:creationId xmlns:a16="http://schemas.microsoft.com/office/drawing/2014/main" id="{7F0D1E81-0BCE-4B8C-ACCF-062280386B21}"/>
                  </a:ext>
                </a:extLst>
              </p:cNvPr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3" name="Google Shape;1348;p22">
                <a:extLst>
                  <a:ext uri="{FF2B5EF4-FFF2-40B4-BE49-F238E27FC236}">
                    <a16:creationId xmlns:a16="http://schemas.microsoft.com/office/drawing/2014/main" id="{B7D5608D-8145-4F21-9C82-12C144D8E912}"/>
                  </a:ext>
                </a:extLst>
              </p:cNvPr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4" name="Google Shape;1349;p22">
                <a:extLst>
                  <a:ext uri="{FF2B5EF4-FFF2-40B4-BE49-F238E27FC236}">
                    <a16:creationId xmlns:a16="http://schemas.microsoft.com/office/drawing/2014/main" id="{2C1C463E-E08C-4CAB-AD5F-4F9BCB9A9CCF}"/>
                  </a:ext>
                </a:extLst>
              </p:cNvPr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5" name="Google Shape;1350;p22">
                <a:extLst>
                  <a:ext uri="{FF2B5EF4-FFF2-40B4-BE49-F238E27FC236}">
                    <a16:creationId xmlns:a16="http://schemas.microsoft.com/office/drawing/2014/main" id="{B7CE33A1-8652-49D9-B953-5CA2BB7CBCBB}"/>
                  </a:ext>
                </a:extLst>
              </p:cNvPr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6" name="Google Shape;1351;p22">
                <a:extLst>
                  <a:ext uri="{FF2B5EF4-FFF2-40B4-BE49-F238E27FC236}">
                    <a16:creationId xmlns:a16="http://schemas.microsoft.com/office/drawing/2014/main" id="{C93D0939-54AF-4B9C-AB93-420344C70AFB}"/>
                  </a:ext>
                </a:extLst>
              </p:cNvPr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7" name="Google Shape;1352;p22">
                <a:extLst>
                  <a:ext uri="{FF2B5EF4-FFF2-40B4-BE49-F238E27FC236}">
                    <a16:creationId xmlns:a16="http://schemas.microsoft.com/office/drawing/2014/main" id="{407436AD-1B5D-498E-9239-953A3E194C0E}"/>
                  </a:ext>
                </a:extLst>
              </p:cNvPr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8" name="Google Shape;1353;p22">
                <a:extLst>
                  <a:ext uri="{FF2B5EF4-FFF2-40B4-BE49-F238E27FC236}">
                    <a16:creationId xmlns:a16="http://schemas.microsoft.com/office/drawing/2014/main" id="{F3A32214-45FE-44C0-86E9-C18FF8584CFF}"/>
                  </a:ext>
                </a:extLst>
              </p:cNvPr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9" name="Google Shape;1354;p22">
                <a:extLst>
                  <a:ext uri="{FF2B5EF4-FFF2-40B4-BE49-F238E27FC236}">
                    <a16:creationId xmlns:a16="http://schemas.microsoft.com/office/drawing/2014/main" id="{A21AD465-12B1-4D46-A30A-8F6642DFEE2C}"/>
                  </a:ext>
                </a:extLst>
              </p:cNvPr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0" name="Google Shape;1355;p22">
                <a:extLst>
                  <a:ext uri="{FF2B5EF4-FFF2-40B4-BE49-F238E27FC236}">
                    <a16:creationId xmlns:a16="http://schemas.microsoft.com/office/drawing/2014/main" id="{B065EC70-1D50-40CB-B646-7F5C586A3CC7}"/>
                  </a:ext>
                </a:extLst>
              </p:cNvPr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1" name="Google Shape;1356;p22">
                <a:extLst>
                  <a:ext uri="{FF2B5EF4-FFF2-40B4-BE49-F238E27FC236}">
                    <a16:creationId xmlns:a16="http://schemas.microsoft.com/office/drawing/2014/main" id="{AC126F6B-32BB-43F7-B9F9-D843C5568675}"/>
                  </a:ext>
                </a:extLst>
              </p:cNvPr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2" name="Google Shape;1357;p22">
                <a:extLst>
                  <a:ext uri="{FF2B5EF4-FFF2-40B4-BE49-F238E27FC236}">
                    <a16:creationId xmlns:a16="http://schemas.microsoft.com/office/drawing/2014/main" id="{1FC8FD61-B845-467C-B92B-3A734EA02F95}"/>
                  </a:ext>
                </a:extLst>
              </p:cNvPr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3" name="Google Shape;1358;p22">
                <a:extLst>
                  <a:ext uri="{FF2B5EF4-FFF2-40B4-BE49-F238E27FC236}">
                    <a16:creationId xmlns:a16="http://schemas.microsoft.com/office/drawing/2014/main" id="{BAA33F2E-CAF4-4F2D-8E2F-D905ACD9E3E1}"/>
                  </a:ext>
                </a:extLst>
              </p:cNvPr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4" name="Google Shape;1359;p22">
                <a:extLst>
                  <a:ext uri="{FF2B5EF4-FFF2-40B4-BE49-F238E27FC236}">
                    <a16:creationId xmlns:a16="http://schemas.microsoft.com/office/drawing/2014/main" id="{0EEA7148-8974-4E94-8243-154600134BC9}"/>
                  </a:ext>
                </a:extLst>
              </p:cNvPr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5" name="Google Shape;1360;p22">
                <a:extLst>
                  <a:ext uri="{FF2B5EF4-FFF2-40B4-BE49-F238E27FC236}">
                    <a16:creationId xmlns:a16="http://schemas.microsoft.com/office/drawing/2014/main" id="{72152EE2-1F50-471C-ADD1-0EAB3CA9781A}"/>
                  </a:ext>
                </a:extLst>
              </p:cNvPr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6" name="Google Shape;1361;p22">
                <a:extLst>
                  <a:ext uri="{FF2B5EF4-FFF2-40B4-BE49-F238E27FC236}">
                    <a16:creationId xmlns:a16="http://schemas.microsoft.com/office/drawing/2014/main" id="{BE8FEFA5-E738-4E64-9C85-EF1EF78454D5}"/>
                  </a:ext>
                </a:extLst>
              </p:cNvPr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7" name="Google Shape;1362;p22">
                <a:extLst>
                  <a:ext uri="{FF2B5EF4-FFF2-40B4-BE49-F238E27FC236}">
                    <a16:creationId xmlns:a16="http://schemas.microsoft.com/office/drawing/2014/main" id="{DD7DCCD1-F896-4A09-B614-B8C5E9A57954}"/>
                  </a:ext>
                </a:extLst>
              </p:cNvPr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8" name="Google Shape;1363;p22">
                <a:extLst>
                  <a:ext uri="{FF2B5EF4-FFF2-40B4-BE49-F238E27FC236}">
                    <a16:creationId xmlns:a16="http://schemas.microsoft.com/office/drawing/2014/main" id="{6D719740-1E78-4867-9D1A-D7544C819CB6}"/>
                  </a:ext>
                </a:extLst>
              </p:cNvPr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9" name="Google Shape;1364;p22">
                <a:extLst>
                  <a:ext uri="{FF2B5EF4-FFF2-40B4-BE49-F238E27FC236}">
                    <a16:creationId xmlns:a16="http://schemas.microsoft.com/office/drawing/2014/main" id="{AB76F546-D8C4-4B40-A7AF-9A01DB5F9128}"/>
                  </a:ext>
                </a:extLst>
              </p:cNvPr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0" name="Google Shape;1365;p22">
                <a:extLst>
                  <a:ext uri="{FF2B5EF4-FFF2-40B4-BE49-F238E27FC236}">
                    <a16:creationId xmlns:a16="http://schemas.microsoft.com/office/drawing/2014/main" id="{9ED0A854-A42C-4D72-B34E-9D57320DF583}"/>
                  </a:ext>
                </a:extLst>
              </p:cNvPr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1" name="Google Shape;1366;p22">
                <a:extLst>
                  <a:ext uri="{FF2B5EF4-FFF2-40B4-BE49-F238E27FC236}">
                    <a16:creationId xmlns:a16="http://schemas.microsoft.com/office/drawing/2014/main" id="{55758467-11B8-4354-BBF1-C6D08A3DC2B5}"/>
                  </a:ext>
                </a:extLst>
              </p:cNvPr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2" name="Google Shape;1367;p22">
                <a:extLst>
                  <a:ext uri="{FF2B5EF4-FFF2-40B4-BE49-F238E27FC236}">
                    <a16:creationId xmlns:a16="http://schemas.microsoft.com/office/drawing/2014/main" id="{08274A2B-AD44-4A1A-A43B-502A33366B9B}"/>
                  </a:ext>
                </a:extLst>
              </p:cNvPr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3" name="Google Shape;1368;p22">
                <a:extLst>
                  <a:ext uri="{FF2B5EF4-FFF2-40B4-BE49-F238E27FC236}">
                    <a16:creationId xmlns:a16="http://schemas.microsoft.com/office/drawing/2014/main" id="{8C299562-251F-478F-A590-7606416A4C6D}"/>
                  </a:ext>
                </a:extLst>
              </p:cNvPr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4" name="Google Shape;1369;p22">
                <a:extLst>
                  <a:ext uri="{FF2B5EF4-FFF2-40B4-BE49-F238E27FC236}">
                    <a16:creationId xmlns:a16="http://schemas.microsoft.com/office/drawing/2014/main" id="{10F71780-E315-4528-9CEB-34F85FDBC6BD}"/>
                  </a:ext>
                </a:extLst>
              </p:cNvPr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5" name="Google Shape;1370;p22">
                <a:extLst>
                  <a:ext uri="{FF2B5EF4-FFF2-40B4-BE49-F238E27FC236}">
                    <a16:creationId xmlns:a16="http://schemas.microsoft.com/office/drawing/2014/main" id="{A0F0E7AB-2C6E-40E3-A299-2A97F9FBAB0F}"/>
                  </a:ext>
                </a:extLst>
              </p:cNvPr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6" name="Google Shape;1371;p22">
                <a:extLst>
                  <a:ext uri="{FF2B5EF4-FFF2-40B4-BE49-F238E27FC236}">
                    <a16:creationId xmlns:a16="http://schemas.microsoft.com/office/drawing/2014/main" id="{61F9D55C-99EA-4B95-B38F-C33C7F7F32B4}"/>
                  </a:ext>
                </a:extLst>
              </p:cNvPr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7" name="Google Shape;1372;p22">
                <a:extLst>
                  <a:ext uri="{FF2B5EF4-FFF2-40B4-BE49-F238E27FC236}">
                    <a16:creationId xmlns:a16="http://schemas.microsoft.com/office/drawing/2014/main" id="{CC0A88A7-A7DB-4C63-AFFD-E1D57A7FE5D6}"/>
                  </a:ext>
                </a:extLst>
              </p:cNvPr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8" name="Google Shape;1373;p22">
                <a:extLst>
                  <a:ext uri="{FF2B5EF4-FFF2-40B4-BE49-F238E27FC236}">
                    <a16:creationId xmlns:a16="http://schemas.microsoft.com/office/drawing/2014/main" id="{E7DE8F3A-BC09-405D-B7F9-C8B0976FCDE9}"/>
                  </a:ext>
                </a:extLst>
              </p:cNvPr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9" name="Google Shape;1374;p22">
                <a:extLst>
                  <a:ext uri="{FF2B5EF4-FFF2-40B4-BE49-F238E27FC236}">
                    <a16:creationId xmlns:a16="http://schemas.microsoft.com/office/drawing/2014/main" id="{BBBBB206-B295-4A46-8190-DCC8A355EB39}"/>
                  </a:ext>
                </a:extLst>
              </p:cNvPr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0" name="Google Shape;1375;p22">
                <a:extLst>
                  <a:ext uri="{FF2B5EF4-FFF2-40B4-BE49-F238E27FC236}">
                    <a16:creationId xmlns:a16="http://schemas.microsoft.com/office/drawing/2014/main" id="{1A36D4D0-600A-4B54-BFB1-73CF7F244275}"/>
                  </a:ext>
                </a:extLst>
              </p:cNvPr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1" name="Google Shape;1376;p22">
                <a:extLst>
                  <a:ext uri="{FF2B5EF4-FFF2-40B4-BE49-F238E27FC236}">
                    <a16:creationId xmlns:a16="http://schemas.microsoft.com/office/drawing/2014/main" id="{F8022F76-EEA4-4329-AE3C-98CB88814D24}"/>
                  </a:ext>
                </a:extLst>
              </p:cNvPr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2" name="Google Shape;1377;p22">
                <a:extLst>
                  <a:ext uri="{FF2B5EF4-FFF2-40B4-BE49-F238E27FC236}">
                    <a16:creationId xmlns:a16="http://schemas.microsoft.com/office/drawing/2014/main" id="{37009DDA-6C84-411C-BCB4-F14FCE83DBA9}"/>
                  </a:ext>
                </a:extLst>
              </p:cNvPr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3" name="Google Shape;1378;p22">
                <a:extLst>
                  <a:ext uri="{FF2B5EF4-FFF2-40B4-BE49-F238E27FC236}">
                    <a16:creationId xmlns:a16="http://schemas.microsoft.com/office/drawing/2014/main" id="{97F5FD9A-8311-4B39-B911-DE4917E1A941}"/>
                  </a:ext>
                </a:extLst>
              </p:cNvPr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4" name="Google Shape;1379;p22">
                <a:extLst>
                  <a:ext uri="{FF2B5EF4-FFF2-40B4-BE49-F238E27FC236}">
                    <a16:creationId xmlns:a16="http://schemas.microsoft.com/office/drawing/2014/main" id="{6A7AAFDC-1335-4262-AA85-B9B53BBE16C6}"/>
                  </a:ext>
                </a:extLst>
              </p:cNvPr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5" name="Google Shape;1380;p22">
                <a:extLst>
                  <a:ext uri="{FF2B5EF4-FFF2-40B4-BE49-F238E27FC236}">
                    <a16:creationId xmlns:a16="http://schemas.microsoft.com/office/drawing/2014/main" id="{CDC0F702-F43B-4C27-B553-E2DFBF44A25C}"/>
                  </a:ext>
                </a:extLst>
              </p:cNvPr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6" name="Google Shape;1381;p22">
                <a:extLst>
                  <a:ext uri="{FF2B5EF4-FFF2-40B4-BE49-F238E27FC236}">
                    <a16:creationId xmlns:a16="http://schemas.microsoft.com/office/drawing/2014/main" id="{4B384B37-46F5-4025-9A40-AF4FBEE26625}"/>
                  </a:ext>
                </a:extLst>
              </p:cNvPr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7" name="Google Shape;1382;p22">
                <a:extLst>
                  <a:ext uri="{FF2B5EF4-FFF2-40B4-BE49-F238E27FC236}">
                    <a16:creationId xmlns:a16="http://schemas.microsoft.com/office/drawing/2014/main" id="{60E1D1A8-68FC-4009-AB79-7A8A6405DB7B}"/>
                  </a:ext>
                </a:extLst>
              </p:cNvPr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8" name="Google Shape;1383;p22">
                <a:extLst>
                  <a:ext uri="{FF2B5EF4-FFF2-40B4-BE49-F238E27FC236}">
                    <a16:creationId xmlns:a16="http://schemas.microsoft.com/office/drawing/2014/main" id="{DAD96272-3B9F-45D4-8074-3BDDBC02D3DC}"/>
                  </a:ext>
                </a:extLst>
              </p:cNvPr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9" name="Google Shape;1384;p22">
                <a:extLst>
                  <a:ext uri="{FF2B5EF4-FFF2-40B4-BE49-F238E27FC236}">
                    <a16:creationId xmlns:a16="http://schemas.microsoft.com/office/drawing/2014/main" id="{56C959D5-E9CA-4AFC-ACF4-F4F05907600F}"/>
                  </a:ext>
                </a:extLst>
              </p:cNvPr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0" name="Google Shape;1385;p22">
                <a:extLst>
                  <a:ext uri="{FF2B5EF4-FFF2-40B4-BE49-F238E27FC236}">
                    <a16:creationId xmlns:a16="http://schemas.microsoft.com/office/drawing/2014/main" id="{EB702AF0-9B04-4FA6-9D0B-A27B47AF64C9}"/>
                  </a:ext>
                </a:extLst>
              </p:cNvPr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1" name="Google Shape;1386;p22">
                <a:extLst>
                  <a:ext uri="{FF2B5EF4-FFF2-40B4-BE49-F238E27FC236}">
                    <a16:creationId xmlns:a16="http://schemas.microsoft.com/office/drawing/2014/main" id="{3A2B0AC3-51D8-4CF5-BDC2-507EAC0FD31D}"/>
                  </a:ext>
                </a:extLst>
              </p:cNvPr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2" name="Google Shape;1387;p22">
                <a:extLst>
                  <a:ext uri="{FF2B5EF4-FFF2-40B4-BE49-F238E27FC236}">
                    <a16:creationId xmlns:a16="http://schemas.microsoft.com/office/drawing/2014/main" id="{93598F99-2A80-487E-9855-AA6409DC0070}"/>
                  </a:ext>
                </a:extLst>
              </p:cNvPr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3" name="Google Shape;1388;p22">
                <a:extLst>
                  <a:ext uri="{FF2B5EF4-FFF2-40B4-BE49-F238E27FC236}">
                    <a16:creationId xmlns:a16="http://schemas.microsoft.com/office/drawing/2014/main" id="{C57E94EC-2D5E-4872-AAC8-EE4CB1D146C1}"/>
                  </a:ext>
                </a:extLst>
              </p:cNvPr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4" name="Google Shape;1389;p22">
                <a:extLst>
                  <a:ext uri="{FF2B5EF4-FFF2-40B4-BE49-F238E27FC236}">
                    <a16:creationId xmlns:a16="http://schemas.microsoft.com/office/drawing/2014/main" id="{3438A350-665C-4779-AD26-803181E29133}"/>
                  </a:ext>
                </a:extLst>
              </p:cNvPr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5" name="Google Shape;1390;p22">
                <a:extLst>
                  <a:ext uri="{FF2B5EF4-FFF2-40B4-BE49-F238E27FC236}">
                    <a16:creationId xmlns:a16="http://schemas.microsoft.com/office/drawing/2014/main" id="{90DED94D-1510-443F-9C63-919EC0144A99}"/>
                  </a:ext>
                </a:extLst>
              </p:cNvPr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6" name="Google Shape;1391;p22">
                <a:extLst>
                  <a:ext uri="{FF2B5EF4-FFF2-40B4-BE49-F238E27FC236}">
                    <a16:creationId xmlns:a16="http://schemas.microsoft.com/office/drawing/2014/main" id="{348AFFA1-E9D5-4702-A0D0-E879567D995A}"/>
                  </a:ext>
                </a:extLst>
              </p:cNvPr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7" name="Google Shape;1392;p22">
                <a:extLst>
                  <a:ext uri="{FF2B5EF4-FFF2-40B4-BE49-F238E27FC236}">
                    <a16:creationId xmlns:a16="http://schemas.microsoft.com/office/drawing/2014/main" id="{057844B1-67A8-42A4-B9E6-BB2E4879050F}"/>
                  </a:ext>
                </a:extLst>
              </p:cNvPr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8" name="Google Shape;1393;p22">
                <a:extLst>
                  <a:ext uri="{FF2B5EF4-FFF2-40B4-BE49-F238E27FC236}">
                    <a16:creationId xmlns:a16="http://schemas.microsoft.com/office/drawing/2014/main" id="{96B8D92F-5F23-445D-B6CC-4155B80879F0}"/>
                  </a:ext>
                </a:extLst>
              </p:cNvPr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9" name="Google Shape;1394;p22">
                <a:extLst>
                  <a:ext uri="{FF2B5EF4-FFF2-40B4-BE49-F238E27FC236}">
                    <a16:creationId xmlns:a16="http://schemas.microsoft.com/office/drawing/2014/main" id="{4F6B2A24-B927-4ADB-A93D-938F73ED10F4}"/>
                  </a:ext>
                </a:extLst>
              </p:cNvPr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0" name="Google Shape;1395;p22">
                <a:extLst>
                  <a:ext uri="{FF2B5EF4-FFF2-40B4-BE49-F238E27FC236}">
                    <a16:creationId xmlns:a16="http://schemas.microsoft.com/office/drawing/2014/main" id="{E0DFC120-FBCC-450B-A1EB-60784929EC09}"/>
                  </a:ext>
                </a:extLst>
              </p:cNvPr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1" name="Google Shape;1396;p22">
                <a:extLst>
                  <a:ext uri="{FF2B5EF4-FFF2-40B4-BE49-F238E27FC236}">
                    <a16:creationId xmlns:a16="http://schemas.microsoft.com/office/drawing/2014/main" id="{7C314623-CBCF-43B0-ADCF-12301CEF53E5}"/>
                  </a:ext>
                </a:extLst>
              </p:cNvPr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2" name="Google Shape;1397;p22">
                <a:extLst>
                  <a:ext uri="{FF2B5EF4-FFF2-40B4-BE49-F238E27FC236}">
                    <a16:creationId xmlns:a16="http://schemas.microsoft.com/office/drawing/2014/main" id="{5011B41B-0167-40E8-A6A8-2C88C255C2AA}"/>
                  </a:ext>
                </a:extLst>
              </p:cNvPr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3" name="Google Shape;1398;p22">
                <a:extLst>
                  <a:ext uri="{FF2B5EF4-FFF2-40B4-BE49-F238E27FC236}">
                    <a16:creationId xmlns:a16="http://schemas.microsoft.com/office/drawing/2014/main" id="{F95A67B8-9772-4DCE-A25C-1FB94CE10916}"/>
                  </a:ext>
                </a:extLst>
              </p:cNvPr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4" name="Google Shape;1399;p22">
                <a:extLst>
                  <a:ext uri="{FF2B5EF4-FFF2-40B4-BE49-F238E27FC236}">
                    <a16:creationId xmlns:a16="http://schemas.microsoft.com/office/drawing/2014/main" id="{121416EF-29BD-4A54-B8B5-01EE2D2E3B04}"/>
                  </a:ext>
                </a:extLst>
              </p:cNvPr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5" name="Google Shape;1400;p22">
                <a:extLst>
                  <a:ext uri="{FF2B5EF4-FFF2-40B4-BE49-F238E27FC236}">
                    <a16:creationId xmlns:a16="http://schemas.microsoft.com/office/drawing/2014/main" id="{259AFDB6-9015-45BD-8F97-FF4E1A6D1D39}"/>
                  </a:ext>
                </a:extLst>
              </p:cNvPr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6" name="Google Shape;1401;p22">
                <a:extLst>
                  <a:ext uri="{FF2B5EF4-FFF2-40B4-BE49-F238E27FC236}">
                    <a16:creationId xmlns:a16="http://schemas.microsoft.com/office/drawing/2014/main" id="{8973A4AC-5D9F-4EA6-AFB5-B2AF5DAFBB33}"/>
                  </a:ext>
                </a:extLst>
              </p:cNvPr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7" name="Google Shape;1402;p22">
                <a:extLst>
                  <a:ext uri="{FF2B5EF4-FFF2-40B4-BE49-F238E27FC236}">
                    <a16:creationId xmlns:a16="http://schemas.microsoft.com/office/drawing/2014/main" id="{DE9A5D95-3601-4E22-BA16-DC80541EC54A}"/>
                  </a:ext>
                </a:extLst>
              </p:cNvPr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8" name="Google Shape;1403;p22">
                <a:extLst>
                  <a:ext uri="{FF2B5EF4-FFF2-40B4-BE49-F238E27FC236}">
                    <a16:creationId xmlns:a16="http://schemas.microsoft.com/office/drawing/2014/main" id="{E59E4803-898B-46B3-9B5F-F282E75F498A}"/>
                  </a:ext>
                </a:extLst>
              </p:cNvPr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9" name="Google Shape;1404;p22">
                <a:extLst>
                  <a:ext uri="{FF2B5EF4-FFF2-40B4-BE49-F238E27FC236}">
                    <a16:creationId xmlns:a16="http://schemas.microsoft.com/office/drawing/2014/main" id="{8317F192-6E30-4899-8129-19439D2CE414}"/>
                  </a:ext>
                </a:extLst>
              </p:cNvPr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0" name="Google Shape;1405;p22">
                <a:extLst>
                  <a:ext uri="{FF2B5EF4-FFF2-40B4-BE49-F238E27FC236}">
                    <a16:creationId xmlns:a16="http://schemas.microsoft.com/office/drawing/2014/main" id="{C51CFA3B-CC75-47E5-96E6-4D951D9BA97C}"/>
                  </a:ext>
                </a:extLst>
              </p:cNvPr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1" name="Google Shape;1406;p22">
                <a:extLst>
                  <a:ext uri="{FF2B5EF4-FFF2-40B4-BE49-F238E27FC236}">
                    <a16:creationId xmlns:a16="http://schemas.microsoft.com/office/drawing/2014/main" id="{0F9542C4-6685-4C24-B178-2F1CF7A338C8}"/>
                  </a:ext>
                </a:extLst>
              </p:cNvPr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2" name="Google Shape;1407;p22">
                <a:extLst>
                  <a:ext uri="{FF2B5EF4-FFF2-40B4-BE49-F238E27FC236}">
                    <a16:creationId xmlns:a16="http://schemas.microsoft.com/office/drawing/2014/main" id="{FB243C85-F711-4527-98E6-AC73E198A846}"/>
                  </a:ext>
                </a:extLst>
              </p:cNvPr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3" name="Google Shape;1408;p22">
                <a:extLst>
                  <a:ext uri="{FF2B5EF4-FFF2-40B4-BE49-F238E27FC236}">
                    <a16:creationId xmlns:a16="http://schemas.microsoft.com/office/drawing/2014/main" id="{2460A699-01CF-467D-80BD-66CB009094B8}"/>
                  </a:ext>
                </a:extLst>
              </p:cNvPr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4" name="Google Shape;1409;p22">
                <a:extLst>
                  <a:ext uri="{FF2B5EF4-FFF2-40B4-BE49-F238E27FC236}">
                    <a16:creationId xmlns:a16="http://schemas.microsoft.com/office/drawing/2014/main" id="{CA53E080-89DD-44E6-91B4-DDA3C86D8441}"/>
                  </a:ext>
                </a:extLst>
              </p:cNvPr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5" name="Google Shape;1410;p22">
                <a:extLst>
                  <a:ext uri="{FF2B5EF4-FFF2-40B4-BE49-F238E27FC236}">
                    <a16:creationId xmlns:a16="http://schemas.microsoft.com/office/drawing/2014/main" id="{B1F4FA8D-A2C9-4DC6-8F30-8752CE5E2B16}"/>
                  </a:ext>
                </a:extLst>
              </p:cNvPr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6" name="Google Shape;1411;p22">
                <a:extLst>
                  <a:ext uri="{FF2B5EF4-FFF2-40B4-BE49-F238E27FC236}">
                    <a16:creationId xmlns:a16="http://schemas.microsoft.com/office/drawing/2014/main" id="{3A3DECD4-75E5-4F90-B520-67FC01116E14}"/>
                  </a:ext>
                </a:extLst>
              </p:cNvPr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7" name="Google Shape;1412;p22">
                <a:extLst>
                  <a:ext uri="{FF2B5EF4-FFF2-40B4-BE49-F238E27FC236}">
                    <a16:creationId xmlns:a16="http://schemas.microsoft.com/office/drawing/2014/main" id="{A0D6B654-AED1-4BDD-A036-1A116A3B1B41}"/>
                  </a:ext>
                </a:extLst>
              </p:cNvPr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8" name="Google Shape;1413;p22">
                <a:extLst>
                  <a:ext uri="{FF2B5EF4-FFF2-40B4-BE49-F238E27FC236}">
                    <a16:creationId xmlns:a16="http://schemas.microsoft.com/office/drawing/2014/main" id="{9B90E959-C25F-4E23-AE48-2CD74AA6D65F}"/>
                  </a:ext>
                </a:extLst>
              </p:cNvPr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9" name="Google Shape;1414;p22">
                <a:extLst>
                  <a:ext uri="{FF2B5EF4-FFF2-40B4-BE49-F238E27FC236}">
                    <a16:creationId xmlns:a16="http://schemas.microsoft.com/office/drawing/2014/main" id="{BE0F34E7-FEF5-4064-A885-EFA9FA774726}"/>
                  </a:ext>
                </a:extLst>
              </p:cNvPr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0" name="Google Shape;1415;p22">
                <a:extLst>
                  <a:ext uri="{FF2B5EF4-FFF2-40B4-BE49-F238E27FC236}">
                    <a16:creationId xmlns:a16="http://schemas.microsoft.com/office/drawing/2014/main" id="{E30069AE-ED1E-4288-A671-25F9BAF268CD}"/>
                  </a:ext>
                </a:extLst>
              </p:cNvPr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1" name="Google Shape;1416;p22">
                <a:extLst>
                  <a:ext uri="{FF2B5EF4-FFF2-40B4-BE49-F238E27FC236}">
                    <a16:creationId xmlns:a16="http://schemas.microsoft.com/office/drawing/2014/main" id="{1FECFDF6-E46D-43C3-9527-587D606F9087}"/>
                  </a:ext>
                </a:extLst>
              </p:cNvPr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2" name="Google Shape;1417;p22">
                <a:extLst>
                  <a:ext uri="{FF2B5EF4-FFF2-40B4-BE49-F238E27FC236}">
                    <a16:creationId xmlns:a16="http://schemas.microsoft.com/office/drawing/2014/main" id="{C0AA5D9A-D4DC-4803-B168-908CB1F2FAE2}"/>
                  </a:ext>
                </a:extLst>
              </p:cNvPr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3" name="Google Shape;1418;p22">
                <a:extLst>
                  <a:ext uri="{FF2B5EF4-FFF2-40B4-BE49-F238E27FC236}">
                    <a16:creationId xmlns:a16="http://schemas.microsoft.com/office/drawing/2014/main" id="{D70963BA-6C09-437B-87F3-F37AB8982839}"/>
                  </a:ext>
                </a:extLst>
              </p:cNvPr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4" name="Google Shape;1419;p22">
                <a:extLst>
                  <a:ext uri="{FF2B5EF4-FFF2-40B4-BE49-F238E27FC236}">
                    <a16:creationId xmlns:a16="http://schemas.microsoft.com/office/drawing/2014/main" id="{A45C5B36-5EDB-4EEA-B033-A6B03640107C}"/>
                  </a:ext>
                </a:extLst>
              </p:cNvPr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5" name="Google Shape;1420;p22">
                <a:extLst>
                  <a:ext uri="{FF2B5EF4-FFF2-40B4-BE49-F238E27FC236}">
                    <a16:creationId xmlns:a16="http://schemas.microsoft.com/office/drawing/2014/main" id="{B5D7F29C-EA92-4CD6-AE5A-AC4E50FA6E3C}"/>
                  </a:ext>
                </a:extLst>
              </p:cNvPr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6" name="Google Shape;1421;p22">
                <a:extLst>
                  <a:ext uri="{FF2B5EF4-FFF2-40B4-BE49-F238E27FC236}">
                    <a16:creationId xmlns:a16="http://schemas.microsoft.com/office/drawing/2014/main" id="{87EE48E4-0CE3-47DF-8CCF-5366706E0D7F}"/>
                  </a:ext>
                </a:extLst>
              </p:cNvPr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7" name="Google Shape;1422;p22">
                <a:extLst>
                  <a:ext uri="{FF2B5EF4-FFF2-40B4-BE49-F238E27FC236}">
                    <a16:creationId xmlns:a16="http://schemas.microsoft.com/office/drawing/2014/main" id="{419E1B2E-3B44-4B1D-A55C-68C211E61796}"/>
                  </a:ext>
                </a:extLst>
              </p:cNvPr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8" name="Google Shape;1423;p22">
                <a:extLst>
                  <a:ext uri="{FF2B5EF4-FFF2-40B4-BE49-F238E27FC236}">
                    <a16:creationId xmlns:a16="http://schemas.microsoft.com/office/drawing/2014/main" id="{BB18C333-CA55-4E41-82BC-42DA60B3EADE}"/>
                  </a:ext>
                </a:extLst>
              </p:cNvPr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9" name="Google Shape;1424;p22">
                <a:extLst>
                  <a:ext uri="{FF2B5EF4-FFF2-40B4-BE49-F238E27FC236}">
                    <a16:creationId xmlns:a16="http://schemas.microsoft.com/office/drawing/2014/main" id="{69919E03-F89F-4AF7-884E-11BA14927D2F}"/>
                  </a:ext>
                </a:extLst>
              </p:cNvPr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0" name="Google Shape;1425;p22">
                <a:extLst>
                  <a:ext uri="{FF2B5EF4-FFF2-40B4-BE49-F238E27FC236}">
                    <a16:creationId xmlns:a16="http://schemas.microsoft.com/office/drawing/2014/main" id="{94825E12-FD3E-46AE-8BA7-FA3A2179E573}"/>
                  </a:ext>
                </a:extLst>
              </p:cNvPr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1" name="Google Shape;1426;p22">
                <a:extLst>
                  <a:ext uri="{FF2B5EF4-FFF2-40B4-BE49-F238E27FC236}">
                    <a16:creationId xmlns:a16="http://schemas.microsoft.com/office/drawing/2014/main" id="{A7507782-A397-43DE-8634-0BB8767924BC}"/>
                  </a:ext>
                </a:extLst>
              </p:cNvPr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2" name="Google Shape;1427;p22">
                <a:extLst>
                  <a:ext uri="{FF2B5EF4-FFF2-40B4-BE49-F238E27FC236}">
                    <a16:creationId xmlns:a16="http://schemas.microsoft.com/office/drawing/2014/main" id="{435EF1C0-1ED1-469E-896D-95D714D52445}"/>
                  </a:ext>
                </a:extLst>
              </p:cNvPr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3" name="Google Shape;1428;p22">
                <a:extLst>
                  <a:ext uri="{FF2B5EF4-FFF2-40B4-BE49-F238E27FC236}">
                    <a16:creationId xmlns:a16="http://schemas.microsoft.com/office/drawing/2014/main" id="{40859212-FC33-43A6-AFBF-23675940CE7D}"/>
                  </a:ext>
                </a:extLst>
              </p:cNvPr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4" name="Google Shape;1429;p22">
                <a:extLst>
                  <a:ext uri="{FF2B5EF4-FFF2-40B4-BE49-F238E27FC236}">
                    <a16:creationId xmlns:a16="http://schemas.microsoft.com/office/drawing/2014/main" id="{A100018D-F738-4260-888B-FCF3A5029CCF}"/>
                  </a:ext>
                </a:extLst>
              </p:cNvPr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5" name="Google Shape;1430;p22">
                <a:extLst>
                  <a:ext uri="{FF2B5EF4-FFF2-40B4-BE49-F238E27FC236}">
                    <a16:creationId xmlns:a16="http://schemas.microsoft.com/office/drawing/2014/main" id="{65203346-6379-49EC-B32E-9F20622C6607}"/>
                  </a:ext>
                </a:extLst>
              </p:cNvPr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6" name="Google Shape;1431;p22">
                <a:extLst>
                  <a:ext uri="{FF2B5EF4-FFF2-40B4-BE49-F238E27FC236}">
                    <a16:creationId xmlns:a16="http://schemas.microsoft.com/office/drawing/2014/main" id="{A367F09D-0C49-4241-9EB7-4150934DB18C}"/>
                  </a:ext>
                </a:extLst>
              </p:cNvPr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7" name="Google Shape;1432;p22">
                <a:extLst>
                  <a:ext uri="{FF2B5EF4-FFF2-40B4-BE49-F238E27FC236}">
                    <a16:creationId xmlns:a16="http://schemas.microsoft.com/office/drawing/2014/main" id="{BA185C53-D7BC-4D4E-B8F6-99726C00C736}"/>
                  </a:ext>
                </a:extLst>
              </p:cNvPr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8" name="Google Shape;1433;p22">
                <a:extLst>
                  <a:ext uri="{FF2B5EF4-FFF2-40B4-BE49-F238E27FC236}">
                    <a16:creationId xmlns:a16="http://schemas.microsoft.com/office/drawing/2014/main" id="{8FA79352-28C3-4E5C-B9C2-3411FC285A3C}"/>
                  </a:ext>
                </a:extLst>
              </p:cNvPr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9" name="Google Shape;1434;p22">
                <a:extLst>
                  <a:ext uri="{FF2B5EF4-FFF2-40B4-BE49-F238E27FC236}">
                    <a16:creationId xmlns:a16="http://schemas.microsoft.com/office/drawing/2014/main" id="{F18ADBA5-1F17-4B06-89C6-F2CF827A0EAA}"/>
                  </a:ext>
                </a:extLst>
              </p:cNvPr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0" name="Google Shape;1435;p22">
                <a:extLst>
                  <a:ext uri="{FF2B5EF4-FFF2-40B4-BE49-F238E27FC236}">
                    <a16:creationId xmlns:a16="http://schemas.microsoft.com/office/drawing/2014/main" id="{F2250D50-612C-4743-95C9-24D55E8B1E99}"/>
                  </a:ext>
                </a:extLst>
              </p:cNvPr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1" name="Google Shape;1436;p22">
                <a:extLst>
                  <a:ext uri="{FF2B5EF4-FFF2-40B4-BE49-F238E27FC236}">
                    <a16:creationId xmlns:a16="http://schemas.microsoft.com/office/drawing/2014/main" id="{518AE44E-B9C9-44AE-B731-AC602130BB66}"/>
                  </a:ext>
                </a:extLst>
              </p:cNvPr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2" name="Google Shape;1437;p22">
                <a:extLst>
                  <a:ext uri="{FF2B5EF4-FFF2-40B4-BE49-F238E27FC236}">
                    <a16:creationId xmlns:a16="http://schemas.microsoft.com/office/drawing/2014/main" id="{7561330D-13A4-4F9B-A1D1-DF346D8E7BDB}"/>
                  </a:ext>
                </a:extLst>
              </p:cNvPr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3" name="Google Shape;1438;p22">
                <a:extLst>
                  <a:ext uri="{FF2B5EF4-FFF2-40B4-BE49-F238E27FC236}">
                    <a16:creationId xmlns:a16="http://schemas.microsoft.com/office/drawing/2014/main" id="{D3A0CA1C-B1B3-447C-A0D2-CC630BD7C255}"/>
                  </a:ext>
                </a:extLst>
              </p:cNvPr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4" name="Google Shape;1439;p22">
                <a:extLst>
                  <a:ext uri="{FF2B5EF4-FFF2-40B4-BE49-F238E27FC236}">
                    <a16:creationId xmlns:a16="http://schemas.microsoft.com/office/drawing/2014/main" id="{42697C1D-5EE7-4B5F-A83E-07B04B0543B7}"/>
                  </a:ext>
                </a:extLst>
              </p:cNvPr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5" name="Google Shape;1440;p22">
                <a:extLst>
                  <a:ext uri="{FF2B5EF4-FFF2-40B4-BE49-F238E27FC236}">
                    <a16:creationId xmlns:a16="http://schemas.microsoft.com/office/drawing/2014/main" id="{A81BAB3A-CF57-482A-BA80-D7CB1FED8323}"/>
                  </a:ext>
                </a:extLst>
              </p:cNvPr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6" name="Google Shape;1441;p22">
                <a:extLst>
                  <a:ext uri="{FF2B5EF4-FFF2-40B4-BE49-F238E27FC236}">
                    <a16:creationId xmlns:a16="http://schemas.microsoft.com/office/drawing/2014/main" id="{079383D2-A1B2-4AFB-9166-FB19532696C5}"/>
                  </a:ext>
                </a:extLst>
              </p:cNvPr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7" name="Google Shape;1442;p22">
                <a:extLst>
                  <a:ext uri="{FF2B5EF4-FFF2-40B4-BE49-F238E27FC236}">
                    <a16:creationId xmlns:a16="http://schemas.microsoft.com/office/drawing/2014/main" id="{66E8EA8C-A772-4D41-A0FA-61DFB667AB77}"/>
                  </a:ext>
                </a:extLst>
              </p:cNvPr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8" name="Google Shape;1443;p22">
                <a:extLst>
                  <a:ext uri="{FF2B5EF4-FFF2-40B4-BE49-F238E27FC236}">
                    <a16:creationId xmlns:a16="http://schemas.microsoft.com/office/drawing/2014/main" id="{574E4678-FEA1-4FC6-8901-978353FD1CD2}"/>
                  </a:ext>
                </a:extLst>
              </p:cNvPr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9" name="Google Shape;1444;p22">
                <a:extLst>
                  <a:ext uri="{FF2B5EF4-FFF2-40B4-BE49-F238E27FC236}">
                    <a16:creationId xmlns:a16="http://schemas.microsoft.com/office/drawing/2014/main" id="{52E55EBA-7CD0-4C48-A886-AB6D85E486EC}"/>
                  </a:ext>
                </a:extLst>
              </p:cNvPr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0" name="Google Shape;1445;p22">
                <a:extLst>
                  <a:ext uri="{FF2B5EF4-FFF2-40B4-BE49-F238E27FC236}">
                    <a16:creationId xmlns:a16="http://schemas.microsoft.com/office/drawing/2014/main" id="{96001513-7FC2-43B5-99D0-234787AC5ECB}"/>
                  </a:ext>
                </a:extLst>
              </p:cNvPr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1" name="Google Shape;1446;p22">
                <a:extLst>
                  <a:ext uri="{FF2B5EF4-FFF2-40B4-BE49-F238E27FC236}">
                    <a16:creationId xmlns:a16="http://schemas.microsoft.com/office/drawing/2014/main" id="{E2910B04-E824-40C9-ABA1-A0FAF20AE41F}"/>
                  </a:ext>
                </a:extLst>
              </p:cNvPr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2" name="Google Shape;1447;p22">
                <a:extLst>
                  <a:ext uri="{FF2B5EF4-FFF2-40B4-BE49-F238E27FC236}">
                    <a16:creationId xmlns:a16="http://schemas.microsoft.com/office/drawing/2014/main" id="{536723AB-2EA3-4A39-A330-850560CF7C1C}"/>
                  </a:ext>
                </a:extLst>
              </p:cNvPr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3" name="Google Shape;1448;p22">
                <a:extLst>
                  <a:ext uri="{FF2B5EF4-FFF2-40B4-BE49-F238E27FC236}">
                    <a16:creationId xmlns:a16="http://schemas.microsoft.com/office/drawing/2014/main" id="{D9A1D0E4-7786-4E18-845D-604B898C2385}"/>
                  </a:ext>
                </a:extLst>
              </p:cNvPr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4" name="Google Shape;1449;p22">
                <a:extLst>
                  <a:ext uri="{FF2B5EF4-FFF2-40B4-BE49-F238E27FC236}">
                    <a16:creationId xmlns:a16="http://schemas.microsoft.com/office/drawing/2014/main" id="{62A649C7-2153-40D6-A3EB-CC7EB2485789}"/>
                  </a:ext>
                </a:extLst>
              </p:cNvPr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5" name="Google Shape;1450;p22">
                <a:extLst>
                  <a:ext uri="{FF2B5EF4-FFF2-40B4-BE49-F238E27FC236}">
                    <a16:creationId xmlns:a16="http://schemas.microsoft.com/office/drawing/2014/main" id="{BC8BEB84-784C-4336-A1FD-988E6BC8021C}"/>
                  </a:ext>
                </a:extLst>
              </p:cNvPr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6" name="Google Shape;1451;p22">
                <a:extLst>
                  <a:ext uri="{FF2B5EF4-FFF2-40B4-BE49-F238E27FC236}">
                    <a16:creationId xmlns:a16="http://schemas.microsoft.com/office/drawing/2014/main" id="{2021BEDE-8A07-4CA4-85A6-47F589A7542A}"/>
                  </a:ext>
                </a:extLst>
              </p:cNvPr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7" name="Google Shape;1452;p22">
                <a:extLst>
                  <a:ext uri="{FF2B5EF4-FFF2-40B4-BE49-F238E27FC236}">
                    <a16:creationId xmlns:a16="http://schemas.microsoft.com/office/drawing/2014/main" id="{8C5A93C2-23CF-4DD1-85A3-B735B19606C6}"/>
                  </a:ext>
                </a:extLst>
              </p:cNvPr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8" name="Google Shape;1453;p22">
                <a:extLst>
                  <a:ext uri="{FF2B5EF4-FFF2-40B4-BE49-F238E27FC236}">
                    <a16:creationId xmlns:a16="http://schemas.microsoft.com/office/drawing/2014/main" id="{C510FE68-8735-4CC4-A95F-0A2C89A588D7}"/>
                  </a:ext>
                </a:extLst>
              </p:cNvPr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9" name="Google Shape;1454;p22">
                <a:extLst>
                  <a:ext uri="{FF2B5EF4-FFF2-40B4-BE49-F238E27FC236}">
                    <a16:creationId xmlns:a16="http://schemas.microsoft.com/office/drawing/2014/main" id="{7FA21A1F-E73F-49FB-A03A-B9F23CEA2571}"/>
                  </a:ext>
                </a:extLst>
              </p:cNvPr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0" name="Google Shape;1455;p22">
                <a:extLst>
                  <a:ext uri="{FF2B5EF4-FFF2-40B4-BE49-F238E27FC236}">
                    <a16:creationId xmlns:a16="http://schemas.microsoft.com/office/drawing/2014/main" id="{FD8254A5-09DB-4713-9385-D4D6CC30F07C}"/>
                  </a:ext>
                </a:extLst>
              </p:cNvPr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1" name="Google Shape;1456;p22">
                <a:extLst>
                  <a:ext uri="{FF2B5EF4-FFF2-40B4-BE49-F238E27FC236}">
                    <a16:creationId xmlns:a16="http://schemas.microsoft.com/office/drawing/2014/main" id="{F69FF1FE-82FD-42C4-968F-84FF77F77365}"/>
                  </a:ext>
                </a:extLst>
              </p:cNvPr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2" name="Google Shape;1457;p22">
                <a:extLst>
                  <a:ext uri="{FF2B5EF4-FFF2-40B4-BE49-F238E27FC236}">
                    <a16:creationId xmlns:a16="http://schemas.microsoft.com/office/drawing/2014/main" id="{F6C2902B-F341-48FB-ADB7-BFEFB900CA63}"/>
                  </a:ext>
                </a:extLst>
              </p:cNvPr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3" name="Google Shape;1458;p22">
                <a:extLst>
                  <a:ext uri="{FF2B5EF4-FFF2-40B4-BE49-F238E27FC236}">
                    <a16:creationId xmlns:a16="http://schemas.microsoft.com/office/drawing/2014/main" id="{ADCCBC18-B59F-4459-83BA-7E68A41C5EDA}"/>
                  </a:ext>
                </a:extLst>
              </p:cNvPr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4" name="Google Shape;1459;p22">
                <a:extLst>
                  <a:ext uri="{FF2B5EF4-FFF2-40B4-BE49-F238E27FC236}">
                    <a16:creationId xmlns:a16="http://schemas.microsoft.com/office/drawing/2014/main" id="{59905BFB-300D-49F2-9C3C-8AEEA0643023}"/>
                  </a:ext>
                </a:extLst>
              </p:cNvPr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grpSp>
            <p:nvGrpSpPr>
              <p:cNvPr id="695" name="Google Shape;1460;p22">
                <a:extLst>
                  <a:ext uri="{FF2B5EF4-FFF2-40B4-BE49-F238E27FC236}">
                    <a16:creationId xmlns:a16="http://schemas.microsoft.com/office/drawing/2014/main" id="{2282A2AC-B30A-4F13-9940-12674A52E3CB}"/>
                  </a:ext>
                </a:extLst>
              </p:cNvPr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003" name="Google Shape;1461;p22">
                  <a:extLst>
                    <a:ext uri="{FF2B5EF4-FFF2-40B4-BE49-F238E27FC236}">
                      <a16:creationId xmlns:a16="http://schemas.microsoft.com/office/drawing/2014/main" id="{15BA3BA2-0D81-49B1-B550-FF0785DC1CB9}"/>
                    </a:ext>
                  </a:extLst>
                </p:cNvPr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4" name="Google Shape;1462;p22">
                  <a:extLst>
                    <a:ext uri="{FF2B5EF4-FFF2-40B4-BE49-F238E27FC236}">
                      <a16:creationId xmlns:a16="http://schemas.microsoft.com/office/drawing/2014/main" id="{CC5C6CAD-9CAA-4748-B7B5-68691756E0DB}"/>
                    </a:ext>
                  </a:extLst>
                </p:cNvPr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5" name="Google Shape;1463;p22">
                  <a:extLst>
                    <a:ext uri="{FF2B5EF4-FFF2-40B4-BE49-F238E27FC236}">
                      <a16:creationId xmlns:a16="http://schemas.microsoft.com/office/drawing/2014/main" id="{E420C91D-5C81-4B21-A962-466C81D13952}"/>
                    </a:ext>
                  </a:extLst>
                </p:cNvPr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6" name="Google Shape;1464;p22">
                  <a:extLst>
                    <a:ext uri="{FF2B5EF4-FFF2-40B4-BE49-F238E27FC236}">
                      <a16:creationId xmlns:a16="http://schemas.microsoft.com/office/drawing/2014/main" id="{8D0B3CAA-A230-42DD-9041-FCF09C4AE639}"/>
                    </a:ext>
                  </a:extLst>
                </p:cNvPr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7" name="Google Shape;1465;p22">
                  <a:extLst>
                    <a:ext uri="{FF2B5EF4-FFF2-40B4-BE49-F238E27FC236}">
                      <a16:creationId xmlns:a16="http://schemas.microsoft.com/office/drawing/2014/main" id="{D23E0D2C-2281-4F2D-96CA-A74CDE71FE2A}"/>
                    </a:ext>
                  </a:extLst>
                </p:cNvPr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8" name="Google Shape;1466;p22">
                  <a:extLst>
                    <a:ext uri="{FF2B5EF4-FFF2-40B4-BE49-F238E27FC236}">
                      <a16:creationId xmlns:a16="http://schemas.microsoft.com/office/drawing/2014/main" id="{DF017474-3ED9-4679-91B6-BCC3B34F028F}"/>
                    </a:ext>
                  </a:extLst>
                </p:cNvPr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9" name="Google Shape;1467;p22">
                  <a:extLst>
                    <a:ext uri="{FF2B5EF4-FFF2-40B4-BE49-F238E27FC236}">
                      <a16:creationId xmlns:a16="http://schemas.microsoft.com/office/drawing/2014/main" id="{D9A747E1-2C94-4E6C-8CD9-FFAEBE4DC842}"/>
                    </a:ext>
                  </a:extLst>
                </p:cNvPr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10" name="Google Shape;1468;p22">
                  <a:extLst>
                    <a:ext uri="{FF2B5EF4-FFF2-40B4-BE49-F238E27FC236}">
                      <a16:creationId xmlns:a16="http://schemas.microsoft.com/office/drawing/2014/main" id="{9D51155B-DD64-49A9-8C8A-AFD9FA4425BB}"/>
                    </a:ext>
                  </a:extLst>
                </p:cNvPr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</p:grpSp>
          <p:sp>
            <p:nvSpPr>
              <p:cNvPr id="696" name="Google Shape;1469;p22">
                <a:extLst>
                  <a:ext uri="{FF2B5EF4-FFF2-40B4-BE49-F238E27FC236}">
                    <a16:creationId xmlns:a16="http://schemas.microsoft.com/office/drawing/2014/main" id="{1EF4EB37-318A-4A2B-BE40-FA6559350676}"/>
                  </a:ext>
                </a:extLst>
              </p:cNvPr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7" name="Google Shape;1470;p22">
                <a:extLst>
                  <a:ext uri="{FF2B5EF4-FFF2-40B4-BE49-F238E27FC236}">
                    <a16:creationId xmlns:a16="http://schemas.microsoft.com/office/drawing/2014/main" id="{1FEFA844-F916-48DE-A1C7-88BBBAA75ADA}"/>
                  </a:ext>
                </a:extLst>
              </p:cNvPr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8" name="Google Shape;1471;p22">
                <a:extLst>
                  <a:ext uri="{FF2B5EF4-FFF2-40B4-BE49-F238E27FC236}">
                    <a16:creationId xmlns:a16="http://schemas.microsoft.com/office/drawing/2014/main" id="{C38F43DA-F7BB-4C2D-B171-76A53A8B2AF8}"/>
                  </a:ext>
                </a:extLst>
              </p:cNvPr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9" name="Google Shape;1472;p22">
                <a:extLst>
                  <a:ext uri="{FF2B5EF4-FFF2-40B4-BE49-F238E27FC236}">
                    <a16:creationId xmlns:a16="http://schemas.microsoft.com/office/drawing/2014/main" id="{08C0C6AE-5EF5-4F6D-B77F-C9D23A68E636}"/>
                  </a:ext>
                </a:extLst>
              </p:cNvPr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0" name="Google Shape;1473;p22">
                <a:extLst>
                  <a:ext uri="{FF2B5EF4-FFF2-40B4-BE49-F238E27FC236}">
                    <a16:creationId xmlns:a16="http://schemas.microsoft.com/office/drawing/2014/main" id="{27441BD6-9BE9-4AC4-B422-65DADE6F3D50}"/>
                  </a:ext>
                </a:extLst>
              </p:cNvPr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1" name="Google Shape;1474;p22">
                <a:extLst>
                  <a:ext uri="{FF2B5EF4-FFF2-40B4-BE49-F238E27FC236}">
                    <a16:creationId xmlns:a16="http://schemas.microsoft.com/office/drawing/2014/main" id="{8A42FB85-ADAF-4C21-9767-9E3CC814EEFC}"/>
                  </a:ext>
                </a:extLst>
              </p:cNvPr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2" name="Google Shape;1475;p22">
                <a:extLst>
                  <a:ext uri="{FF2B5EF4-FFF2-40B4-BE49-F238E27FC236}">
                    <a16:creationId xmlns:a16="http://schemas.microsoft.com/office/drawing/2014/main" id="{32B5BCD6-597F-403B-91C7-BB33FE9E697E}"/>
                  </a:ext>
                </a:extLst>
              </p:cNvPr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3" name="Google Shape;1476;p22">
                <a:extLst>
                  <a:ext uri="{FF2B5EF4-FFF2-40B4-BE49-F238E27FC236}">
                    <a16:creationId xmlns:a16="http://schemas.microsoft.com/office/drawing/2014/main" id="{5D18583E-EC07-4AD0-9D3A-A1B4EDD532CD}"/>
                  </a:ext>
                </a:extLst>
              </p:cNvPr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4" name="Google Shape;1477;p22">
                <a:extLst>
                  <a:ext uri="{FF2B5EF4-FFF2-40B4-BE49-F238E27FC236}">
                    <a16:creationId xmlns:a16="http://schemas.microsoft.com/office/drawing/2014/main" id="{27C474BF-1C3C-4EAB-AE5E-0C8B26B7AABB}"/>
                  </a:ext>
                </a:extLst>
              </p:cNvPr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5" name="Google Shape;1478;p22">
                <a:extLst>
                  <a:ext uri="{FF2B5EF4-FFF2-40B4-BE49-F238E27FC236}">
                    <a16:creationId xmlns:a16="http://schemas.microsoft.com/office/drawing/2014/main" id="{920521AB-D5FD-4D03-9F78-E911DA2489AA}"/>
                  </a:ext>
                </a:extLst>
              </p:cNvPr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6" name="Google Shape;1479;p22">
                <a:extLst>
                  <a:ext uri="{FF2B5EF4-FFF2-40B4-BE49-F238E27FC236}">
                    <a16:creationId xmlns:a16="http://schemas.microsoft.com/office/drawing/2014/main" id="{20406B0F-3779-423D-A613-B58F6E5BA91A}"/>
                  </a:ext>
                </a:extLst>
              </p:cNvPr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7" name="Google Shape;1480;p22">
                <a:extLst>
                  <a:ext uri="{FF2B5EF4-FFF2-40B4-BE49-F238E27FC236}">
                    <a16:creationId xmlns:a16="http://schemas.microsoft.com/office/drawing/2014/main" id="{72CD5755-8E47-4471-BEAD-F29DB0324DFB}"/>
                  </a:ext>
                </a:extLst>
              </p:cNvPr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8" name="Google Shape;1481;p22">
                <a:extLst>
                  <a:ext uri="{FF2B5EF4-FFF2-40B4-BE49-F238E27FC236}">
                    <a16:creationId xmlns:a16="http://schemas.microsoft.com/office/drawing/2014/main" id="{4A16978E-B641-414E-8492-934778D78AAC}"/>
                  </a:ext>
                </a:extLst>
              </p:cNvPr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9" name="Google Shape;1482;p22">
                <a:extLst>
                  <a:ext uri="{FF2B5EF4-FFF2-40B4-BE49-F238E27FC236}">
                    <a16:creationId xmlns:a16="http://schemas.microsoft.com/office/drawing/2014/main" id="{7F1BE2A3-21DD-4457-B4A3-82295DD9D9FC}"/>
                  </a:ext>
                </a:extLst>
              </p:cNvPr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0" name="Google Shape;1483;p22">
                <a:extLst>
                  <a:ext uri="{FF2B5EF4-FFF2-40B4-BE49-F238E27FC236}">
                    <a16:creationId xmlns:a16="http://schemas.microsoft.com/office/drawing/2014/main" id="{453F365E-F962-4464-8A08-5B0A8E9E7AD4}"/>
                  </a:ext>
                </a:extLst>
              </p:cNvPr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1" name="Google Shape;1484;p22">
                <a:extLst>
                  <a:ext uri="{FF2B5EF4-FFF2-40B4-BE49-F238E27FC236}">
                    <a16:creationId xmlns:a16="http://schemas.microsoft.com/office/drawing/2014/main" id="{B76344F3-5B9D-44AF-96BB-EDAA047B8772}"/>
                  </a:ext>
                </a:extLst>
              </p:cNvPr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2" name="Google Shape;1485;p22">
                <a:extLst>
                  <a:ext uri="{FF2B5EF4-FFF2-40B4-BE49-F238E27FC236}">
                    <a16:creationId xmlns:a16="http://schemas.microsoft.com/office/drawing/2014/main" id="{7A98D236-95F9-490A-9C40-7E72ACEC7FD6}"/>
                  </a:ext>
                </a:extLst>
              </p:cNvPr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3" name="Google Shape;1486;p22">
                <a:extLst>
                  <a:ext uri="{FF2B5EF4-FFF2-40B4-BE49-F238E27FC236}">
                    <a16:creationId xmlns:a16="http://schemas.microsoft.com/office/drawing/2014/main" id="{2F374258-BD79-4BF0-8B88-7A5204F16F9C}"/>
                  </a:ext>
                </a:extLst>
              </p:cNvPr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4" name="Google Shape;1487;p22">
                <a:extLst>
                  <a:ext uri="{FF2B5EF4-FFF2-40B4-BE49-F238E27FC236}">
                    <a16:creationId xmlns:a16="http://schemas.microsoft.com/office/drawing/2014/main" id="{A3F34463-7FE6-42AF-AAD8-4C7227A5DC03}"/>
                  </a:ext>
                </a:extLst>
              </p:cNvPr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5" name="Google Shape;1488;p22">
                <a:extLst>
                  <a:ext uri="{FF2B5EF4-FFF2-40B4-BE49-F238E27FC236}">
                    <a16:creationId xmlns:a16="http://schemas.microsoft.com/office/drawing/2014/main" id="{54E6F5E8-70E5-419D-BA80-D2E0D4169228}"/>
                  </a:ext>
                </a:extLst>
              </p:cNvPr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6" name="Google Shape;1489;p22">
                <a:extLst>
                  <a:ext uri="{FF2B5EF4-FFF2-40B4-BE49-F238E27FC236}">
                    <a16:creationId xmlns:a16="http://schemas.microsoft.com/office/drawing/2014/main" id="{DFEBCAFC-23A4-4439-926A-04EC73124D88}"/>
                  </a:ext>
                </a:extLst>
              </p:cNvPr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7" name="Google Shape;1490;p22">
                <a:extLst>
                  <a:ext uri="{FF2B5EF4-FFF2-40B4-BE49-F238E27FC236}">
                    <a16:creationId xmlns:a16="http://schemas.microsoft.com/office/drawing/2014/main" id="{A50C9EBE-7052-492F-93E3-079D36E294C4}"/>
                  </a:ext>
                </a:extLst>
              </p:cNvPr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8" name="Google Shape;1491;p22">
                <a:extLst>
                  <a:ext uri="{FF2B5EF4-FFF2-40B4-BE49-F238E27FC236}">
                    <a16:creationId xmlns:a16="http://schemas.microsoft.com/office/drawing/2014/main" id="{9547A1D0-613D-4E14-98EE-3C15D89DC6EB}"/>
                  </a:ext>
                </a:extLst>
              </p:cNvPr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9" name="Google Shape;1492;p22">
                <a:extLst>
                  <a:ext uri="{FF2B5EF4-FFF2-40B4-BE49-F238E27FC236}">
                    <a16:creationId xmlns:a16="http://schemas.microsoft.com/office/drawing/2014/main" id="{8CA27798-EADB-4FF0-88B8-F9640E5B156A}"/>
                  </a:ext>
                </a:extLst>
              </p:cNvPr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0" name="Google Shape;1493;p22">
                <a:extLst>
                  <a:ext uri="{FF2B5EF4-FFF2-40B4-BE49-F238E27FC236}">
                    <a16:creationId xmlns:a16="http://schemas.microsoft.com/office/drawing/2014/main" id="{1BD23DC3-126F-4E15-A65C-FB3C691F2429}"/>
                  </a:ext>
                </a:extLst>
              </p:cNvPr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1" name="Google Shape;1494;p22">
                <a:extLst>
                  <a:ext uri="{FF2B5EF4-FFF2-40B4-BE49-F238E27FC236}">
                    <a16:creationId xmlns:a16="http://schemas.microsoft.com/office/drawing/2014/main" id="{727B5636-B186-46E8-A7BA-398D29C16885}"/>
                  </a:ext>
                </a:extLst>
              </p:cNvPr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2" name="Google Shape;1495;p22">
                <a:extLst>
                  <a:ext uri="{FF2B5EF4-FFF2-40B4-BE49-F238E27FC236}">
                    <a16:creationId xmlns:a16="http://schemas.microsoft.com/office/drawing/2014/main" id="{14A8B97E-9520-494D-B8CB-1EA309C568B2}"/>
                  </a:ext>
                </a:extLst>
              </p:cNvPr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3" name="Google Shape;1496;p22">
                <a:extLst>
                  <a:ext uri="{FF2B5EF4-FFF2-40B4-BE49-F238E27FC236}">
                    <a16:creationId xmlns:a16="http://schemas.microsoft.com/office/drawing/2014/main" id="{197D208D-2453-44C8-88A1-099C01FD4E92}"/>
                  </a:ext>
                </a:extLst>
              </p:cNvPr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4" name="Google Shape;1497;p22">
                <a:extLst>
                  <a:ext uri="{FF2B5EF4-FFF2-40B4-BE49-F238E27FC236}">
                    <a16:creationId xmlns:a16="http://schemas.microsoft.com/office/drawing/2014/main" id="{8019A734-5B29-407E-9B8F-AB3AC1EF542B}"/>
                  </a:ext>
                </a:extLst>
              </p:cNvPr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5" name="Google Shape;1498;p22">
                <a:extLst>
                  <a:ext uri="{FF2B5EF4-FFF2-40B4-BE49-F238E27FC236}">
                    <a16:creationId xmlns:a16="http://schemas.microsoft.com/office/drawing/2014/main" id="{35905996-1543-4FFF-B31C-B8E6C8BF1FB2}"/>
                  </a:ext>
                </a:extLst>
              </p:cNvPr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6" name="Google Shape;1499;p22">
                <a:extLst>
                  <a:ext uri="{FF2B5EF4-FFF2-40B4-BE49-F238E27FC236}">
                    <a16:creationId xmlns:a16="http://schemas.microsoft.com/office/drawing/2014/main" id="{3F23C700-A130-417B-8080-1B8B7CFCF077}"/>
                  </a:ext>
                </a:extLst>
              </p:cNvPr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7" name="Google Shape;1500;p22">
                <a:extLst>
                  <a:ext uri="{FF2B5EF4-FFF2-40B4-BE49-F238E27FC236}">
                    <a16:creationId xmlns:a16="http://schemas.microsoft.com/office/drawing/2014/main" id="{EC89B1A1-1520-4185-8930-E52E38928FEA}"/>
                  </a:ext>
                </a:extLst>
              </p:cNvPr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8" name="Google Shape;1501;p22">
                <a:extLst>
                  <a:ext uri="{FF2B5EF4-FFF2-40B4-BE49-F238E27FC236}">
                    <a16:creationId xmlns:a16="http://schemas.microsoft.com/office/drawing/2014/main" id="{CE94F820-740D-4381-B97E-53FD8DCB776D}"/>
                  </a:ext>
                </a:extLst>
              </p:cNvPr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9" name="Google Shape;1502;p22">
                <a:extLst>
                  <a:ext uri="{FF2B5EF4-FFF2-40B4-BE49-F238E27FC236}">
                    <a16:creationId xmlns:a16="http://schemas.microsoft.com/office/drawing/2014/main" id="{5C606839-BBF9-4712-8FF8-1DCA410684AD}"/>
                  </a:ext>
                </a:extLst>
              </p:cNvPr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0" name="Google Shape;1503;p22">
                <a:extLst>
                  <a:ext uri="{FF2B5EF4-FFF2-40B4-BE49-F238E27FC236}">
                    <a16:creationId xmlns:a16="http://schemas.microsoft.com/office/drawing/2014/main" id="{69DBA43B-8D87-4DF1-AC51-348E6C603D0F}"/>
                  </a:ext>
                </a:extLst>
              </p:cNvPr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1" name="Google Shape;1504;p22">
                <a:extLst>
                  <a:ext uri="{FF2B5EF4-FFF2-40B4-BE49-F238E27FC236}">
                    <a16:creationId xmlns:a16="http://schemas.microsoft.com/office/drawing/2014/main" id="{D52CD009-9133-44B0-B279-33BA2B3F660A}"/>
                  </a:ext>
                </a:extLst>
              </p:cNvPr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2" name="Google Shape;1505;p22">
                <a:extLst>
                  <a:ext uri="{FF2B5EF4-FFF2-40B4-BE49-F238E27FC236}">
                    <a16:creationId xmlns:a16="http://schemas.microsoft.com/office/drawing/2014/main" id="{4A994062-40DF-41E5-848B-D3304E8CF84D}"/>
                  </a:ext>
                </a:extLst>
              </p:cNvPr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3" name="Google Shape;1506;p22">
                <a:extLst>
                  <a:ext uri="{FF2B5EF4-FFF2-40B4-BE49-F238E27FC236}">
                    <a16:creationId xmlns:a16="http://schemas.microsoft.com/office/drawing/2014/main" id="{6450DDBA-98AE-4A25-9EEE-D467F2BE39E8}"/>
                  </a:ext>
                </a:extLst>
              </p:cNvPr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4" name="Google Shape;1507;p22">
                <a:extLst>
                  <a:ext uri="{FF2B5EF4-FFF2-40B4-BE49-F238E27FC236}">
                    <a16:creationId xmlns:a16="http://schemas.microsoft.com/office/drawing/2014/main" id="{3CB4CB3B-43F1-47D2-835A-F4119463E3F4}"/>
                  </a:ext>
                </a:extLst>
              </p:cNvPr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5" name="Google Shape;1508;p22">
                <a:extLst>
                  <a:ext uri="{FF2B5EF4-FFF2-40B4-BE49-F238E27FC236}">
                    <a16:creationId xmlns:a16="http://schemas.microsoft.com/office/drawing/2014/main" id="{0E7C5C32-3B9C-49F1-94FE-52C057017281}"/>
                  </a:ext>
                </a:extLst>
              </p:cNvPr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6" name="Google Shape;1509;p22">
                <a:extLst>
                  <a:ext uri="{FF2B5EF4-FFF2-40B4-BE49-F238E27FC236}">
                    <a16:creationId xmlns:a16="http://schemas.microsoft.com/office/drawing/2014/main" id="{02FD9D3F-A80C-4B7C-99A7-58BF3356DD86}"/>
                  </a:ext>
                </a:extLst>
              </p:cNvPr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7" name="Google Shape;1510;p22">
                <a:extLst>
                  <a:ext uri="{FF2B5EF4-FFF2-40B4-BE49-F238E27FC236}">
                    <a16:creationId xmlns:a16="http://schemas.microsoft.com/office/drawing/2014/main" id="{1A51E251-CE15-4004-B0E0-11372D74135B}"/>
                  </a:ext>
                </a:extLst>
              </p:cNvPr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8" name="Google Shape;1511;p22">
                <a:extLst>
                  <a:ext uri="{FF2B5EF4-FFF2-40B4-BE49-F238E27FC236}">
                    <a16:creationId xmlns:a16="http://schemas.microsoft.com/office/drawing/2014/main" id="{8699C3CB-306D-40B3-B536-F476845E2152}"/>
                  </a:ext>
                </a:extLst>
              </p:cNvPr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9" name="Google Shape;1512;p22">
                <a:extLst>
                  <a:ext uri="{FF2B5EF4-FFF2-40B4-BE49-F238E27FC236}">
                    <a16:creationId xmlns:a16="http://schemas.microsoft.com/office/drawing/2014/main" id="{F9BF3F9B-E1F4-42BE-81AF-03377CF10222}"/>
                  </a:ext>
                </a:extLst>
              </p:cNvPr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0" name="Google Shape;1513;p22">
                <a:extLst>
                  <a:ext uri="{FF2B5EF4-FFF2-40B4-BE49-F238E27FC236}">
                    <a16:creationId xmlns:a16="http://schemas.microsoft.com/office/drawing/2014/main" id="{87417B84-13E4-4D19-B6E3-5F51453E9F49}"/>
                  </a:ext>
                </a:extLst>
              </p:cNvPr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1" name="Google Shape;1514;p22">
                <a:extLst>
                  <a:ext uri="{FF2B5EF4-FFF2-40B4-BE49-F238E27FC236}">
                    <a16:creationId xmlns:a16="http://schemas.microsoft.com/office/drawing/2014/main" id="{24CF1589-ADBF-4EAC-BA0B-3BC0F31246A8}"/>
                  </a:ext>
                </a:extLst>
              </p:cNvPr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2" name="Google Shape;1515;p22">
                <a:extLst>
                  <a:ext uri="{FF2B5EF4-FFF2-40B4-BE49-F238E27FC236}">
                    <a16:creationId xmlns:a16="http://schemas.microsoft.com/office/drawing/2014/main" id="{9DABA974-3A9D-40B1-BFC2-844BF22F2C82}"/>
                  </a:ext>
                </a:extLst>
              </p:cNvPr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3" name="Google Shape;1516;p22">
                <a:extLst>
                  <a:ext uri="{FF2B5EF4-FFF2-40B4-BE49-F238E27FC236}">
                    <a16:creationId xmlns:a16="http://schemas.microsoft.com/office/drawing/2014/main" id="{B4D560C2-D7D5-42A3-AD51-907C23581832}"/>
                  </a:ext>
                </a:extLst>
              </p:cNvPr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grpSp>
            <p:nvGrpSpPr>
              <p:cNvPr id="744" name="Google Shape;1517;p22">
                <a:extLst>
                  <a:ext uri="{FF2B5EF4-FFF2-40B4-BE49-F238E27FC236}">
                    <a16:creationId xmlns:a16="http://schemas.microsoft.com/office/drawing/2014/main" id="{97FF68A3-5902-43D1-899A-0757B186B058}"/>
                  </a:ext>
                </a:extLst>
              </p:cNvPr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930" name="Google Shape;1518;p22">
                  <a:extLst>
                    <a:ext uri="{FF2B5EF4-FFF2-40B4-BE49-F238E27FC236}">
                      <a16:creationId xmlns:a16="http://schemas.microsoft.com/office/drawing/2014/main" id="{D9524329-6A95-4EA8-B38B-755F69A7820C}"/>
                    </a:ext>
                  </a:extLst>
                </p:cNvPr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1" name="Google Shape;1519;p22">
                  <a:extLst>
                    <a:ext uri="{FF2B5EF4-FFF2-40B4-BE49-F238E27FC236}">
                      <a16:creationId xmlns:a16="http://schemas.microsoft.com/office/drawing/2014/main" id="{03079AD5-F0D2-4CED-B2CB-3FDC5574D5E2}"/>
                    </a:ext>
                  </a:extLst>
                </p:cNvPr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2" name="Google Shape;1520;p22">
                  <a:extLst>
                    <a:ext uri="{FF2B5EF4-FFF2-40B4-BE49-F238E27FC236}">
                      <a16:creationId xmlns:a16="http://schemas.microsoft.com/office/drawing/2014/main" id="{06FBBE26-55D8-43D5-A628-47A9D0D84DB3}"/>
                    </a:ext>
                  </a:extLst>
                </p:cNvPr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3" name="Google Shape;1521;p22">
                  <a:extLst>
                    <a:ext uri="{FF2B5EF4-FFF2-40B4-BE49-F238E27FC236}">
                      <a16:creationId xmlns:a16="http://schemas.microsoft.com/office/drawing/2014/main" id="{B75F96BE-98BA-42D9-B7A6-672E350B8641}"/>
                    </a:ext>
                  </a:extLst>
                </p:cNvPr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4" name="Google Shape;1522;p22">
                  <a:extLst>
                    <a:ext uri="{FF2B5EF4-FFF2-40B4-BE49-F238E27FC236}">
                      <a16:creationId xmlns:a16="http://schemas.microsoft.com/office/drawing/2014/main" id="{B831BFB0-18EC-4DAA-AC50-B6CDAFA30829}"/>
                    </a:ext>
                  </a:extLst>
                </p:cNvPr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5" name="Google Shape;1523;p22">
                  <a:extLst>
                    <a:ext uri="{FF2B5EF4-FFF2-40B4-BE49-F238E27FC236}">
                      <a16:creationId xmlns:a16="http://schemas.microsoft.com/office/drawing/2014/main" id="{465B41F4-9211-4B86-B2E3-B93BF536F5F2}"/>
                    </a:ext>
                  </a:extLst>
                </p:cNvPr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6" name="Google Shape;1524;p22">
                  <a:extLst>
                    <a:ext uri="{FF2B5EF4-FFF2-40B4-BE49-F238E27FC236}">
                      <a16:creationId xmlns:a16="http://schemas.microsoft.com/office/drawing/2014/main" id="{D405F88B-3334-494D-9CBD-26B48C62F549}"/>
                    </a:ext>
                  </a:extLst>
                </p:cNvPr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7" name="Google Shape;1525;p22">
                  <a:extLst>
                    <a:ext uri="{FF2B5EF4-FFF2-40B4-BE49-F238E27FC236}">
                      <a16:creationId xmlns:a16="http://schemas.microsoft.com/office/drawing/2014/main" id="{9AFD41AE-1C53-4783-8987-1E187369962C}"/>
                    </a:ext>
                  </a:extLst>
                </p:cNvPr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8" name="Google Shape;1526;p22">
                  <a:extLst>
                    <a:ext uri="{FF2B5EF4-FFF2-40B4-BE49-F238E27FC236}">
                      <a16:creationId xmlns:a16="http://schemas.microsoft.com/office/drawing/2014/main" id="{36C75169-B55C-4613-8A93-E1472B42A37B}"/>
                    </a:ext>
                  </a:extLst>
                </p:cNvPr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9" name="Google Shape;1527;p22">
                  <a:extLst>
                    <a:ext uri="{FF2B5EF4-FFF2-40B4-BE49-F238E27FC236}">
                      <a16:creationId xmlns:a16="http://schemas.microsoft.com/office/drawing/2014/main" id="{381D6F87-543C-460D-9028-B3837F6558C9}"/>
                    </a:ext>
                  </a:extLst>
                </p:cNvPr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0" name="Google Shape;1528;p22">
                  <a:extLst>
                    <a:ext uri="{FF2B5EF4-FFF2-40B4-BE49-F238E27FC236}">
                      <a16:creationId xmlns:a16="http://schemas.microsoft.com/office/drawing/2014/main" id="{803B297A-C2D5-4125-ABA8-821BCAF2D534}"/>
                    </a:ext>
                  </a:extLst>
                </p:cNvPr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1" name="Google Shape;1529;p22">
                  <a:extLst>
                    <a:ext uri="{FF2B5EF4-FFF2-40B4-BE49-F238E27FC236}">
                      <a16:creationId xmlns:a16="http://schemas.microsoft.com/office/drawing/2014/main" id="{15DD6742-8087-47A9-AA3D-D5E396146576}"/>
                    </a:ext>
                  </a:extLst>
                </p:cNvPr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2" name="Google Shape;1530;p22">
                  <a:extLst>
                    <a:ext uri="{FF2B5EF4-FFF2-40B4-BE49-F238E27FC236}">
                      <a16:creationId xmlns:a16="http://schemas.microsoft.com/office/drawing/2014/main" id="{8F0D8715-A2A8-4049-962F-99C45DD0B7C8}"/>
                    </a:ext>
                  </a:extLst>
                </p:cNvPr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3" name="Google Shape;1531;p22">
                  <a:extLst>
                    <a:ext uri="{FF2B5EF4-FFF2-40B4-BE49-F238E27FC236}">
                      <a16:creationId xmlns:a16="http://schemas.microsoft.com/office/drawing/2014/main" id="{F9B5BAA7-FCAD-40ED-80C1-05BFF5D5C511}"/>
                    </a:ext>
                  </a:extLst>
                </p:cNvPr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4" name="Google Shape;1532;p22">
                  <a:extLst>
                    <a:ext uri="{FF2B5EF4-FFF2-40B4-BE49-F238E27FC236}">
                      <a16:creationId xmlns:a16="http://schemas.microsoft.com/office/drawing/2014/main" id="{388A5748-5AD1-414C-97B8-13D5B04027B8}"/>
                    </a:ext>
                  </a:extLst>
                </p:cNvPr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5" name="Google Shape;1533;p22">
                  <a:extLst>
                    <a:ext uri="{FF2B5EF4-FFF2-40B4-BE49-F238E27FC236}">
                      <a16:creationId xmlns:a16="http://schemas.microsoft.com/office/drawing/2014/main" id="{4B2024D2-F748-4AC1-80BE-9E19C315377F}"/>
                    </a:ext>
                  </a:extLst>
                </p:cNvPr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6" name="Google Shape;1534;p22">
                  <a:extLst>
                    <a:ext uri="{FF2B5EF4-FFF2-40B4-BE49-F238E27FC236}">
                      <a16:creationId xmlns:a16="http://schemas.microsoft.com/office/drawing/2014/main" id="{5A4F55C1-5225-42E2-A54B-C9069603E9E5}"/>
                    </a:ext>
                  </a:extLst>
                </p:cNvPr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7" name="Google Shape;1535;p22">
                  <a:extLst>
                    <a:ext uri="{FF2B5EF4-FFF2-40B4-BE49-F238E27FC236}">
                      <a16:creationId xmlns:a16="http://schemas.microsoft.com/office/drawing/2014/main" id="{319CE1D0-3425-44BF-9D4D-118FEAF1C09B}"/>
                    </a:ext>
                  </a:extLst>
                </p:cNvPr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8" name="Google Shape;1536;p22">
                  <a:extLst>
                    <a:ext uri="{FF2B5EF4-FFF2-40B4-BE49-F238E27FC236}">
                      <a16:creationId xmlns:a16="http://schemas.microsoft.com/office/drawing/2014/main" id="{E6D4BA3C-7D92-4185-9791-E2E9BE5C8906}"/>
                    </a:ext>
                  </a:extLst>
                </p:cNvPr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9" name="Google Shape;1537;p22">
                  <a:extLst>
                    <a:ext uri="{FF2B5EF4-FFF2-40B4-BE49-F238E27FC236}">
                      <a16:creationId xmlns:a16="http://schemas.microsoft.com/office/drawing/2014/main" id="{2E0DE815-B01C-45FE-A9C0-6388E5FFCDB9}"/>
                    </a:ext>
                  </a:extLst>
                </p:cNvPr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50" name="Google Shape;1538;p22">
                  <a:extLst>
                    <a:ext uri="{FF2B5EF4-FFF2-40B4-BE49-F238E27FC236}">
                      <a16:creationId xmlns:a16="http://schemas.microsoft.com/office/drawing/2014/main" id="{4A91633C-853D-4F19-B98E-2E93D3609A6C}"/>
                    </a:ext>
                  </a:extLst>
                </p:cNvPr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51" name="Google Shape;1539;p22">
                  <a:extLst>
                    <a:ext uri="{FF2B5EF4-FFF2-40B4-BE49-F238E27FC236}">
                      <a16:creationId xmlns:a16="http://schemas.microsoft.com/office/drawing/2014/main" id="{F463BEF8-A393-4428-A292-CBB2117F863E}"/>
                    </a:ext>
                  </a:extLst>
                </p:cNvPr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grpSp>
              <p:nvGrpSpPr>
                <p:cNvPr id="952" name="Google Shape;1540;p22">
                  <a:extLst>
                    <a:ext uri="{FF2B5EF4-FFF2-40B4-BE49-F238E27FC236}">
                      <a16:creationId xmlns:a16="http://schemas.microsoft.com/office/drawing/2014/main" id="{771B1DE5-AD78-45D6-89C2-BFBF0A1BD8E0}"/>
                    </a:ext>
                  </a:extLst>
                </p:cNvPr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953" name="Google Shape;1541;p22">
                    <a:extLst>
                      <a:ext uri="{FF2B5EF4-FFF2-40B4-BE49-F238E27FC236}">
                        <a16:creationId xmlns:a16="http://schemas.microsoft.com/office/drawing/2014/main" id="{0FCAD1BA-3F88-4190-9F6E-4ADAD47F3AF5}"/>
                      </a:ext>
                    </a:extLst>
                  </p:cNvPr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4" name="Google Shape;1542;p22">
                    <a:extLst>
                      <a:ext uri="{FF2B5EF4-FFF2-40B4-BE49-F238E27FC236}">
                        <a16:creationId xmlns:a16="http://schemas.microsoft.com/office/drawing/2014/main" id="{FA3C71CE-4178-4662-A420-ADC17075260E}"/>
                      </a:ext>
                    </a:extLst>
                  </p:cNvPr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5" name="Google Shape;1543;p22">
                    <a:extLst>
                      <a:ext uri="{FF2B5EF4-FFF2-40B4-BE49-F238E27FC236}">
                        <a16:creationId xmlns:a16="http://schemas.microsoft.com/office/drawing/2014/main" id="{A8ABC484-3994-468E-8F94-9FEC7954108A}"/>
                      </a:ext>
                    </a:extLst>
                  </p:cNvPr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6" name="Google Shape;1544;p22">
                    <a:extLst>
                      <a:ext uri="{FF2B5EF4-FFF2-40B4-BE49-F238E27FC236}">
                        <a16:creationId xmlns:a16="http://schemas.microsoft.com/office/drawing/2014/main" id="{6544967F-E5D9-4EE9-A266-50F25A1B8889}"/>
                      </a:ext>
                    </a:extLst>
                  </p:cNvPr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7" name="Google Shape;1545;p22">
                    <a:extLst>
                      <a:ext uri="{FF2B5EF4-FFF2-40B4-BE49-F238E27FC236}">
                        <a16:creationId xmlns:a16="http://schemas.microsoft.com/office/drawing/2014/main" id="{1FC12903-7555-4C36-BB7B-7E9ACF835F6C}"/>
                      </a:ext>
                    </a:extLst>
                  </p:cNvPr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8" name="Google Shape;1546;p22">
                    <a:extLst>
                      <a:ext uri="{FF2B5EF4-FFF2-40B4-BE49-F238E27FC236}">
                        <a16:creationId xmlns:a16="http://schemas.microsoft.com/office/drawing/2014/main" id="{39AE4585-D7E4-4B07-9A8E-02862045C0AA}"/>
                      </a:ext>
                    </a:extLst>
                  </p:cNvPr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9" name="Google Shape;1547;p22">
                    <a:extLst>
                      <a:ext uri="{FF2B5EF4-FFF2-40B4-BE49-F238E27FC236}">
                        <a16:creationId xmlns:a16="http://schemas.microsoft.com/office/drawing/2014/main" id="{8E8E5A7A-C002-4704-AD7C-557428C6CBE8}"/>
                      </a:ext>
                    </a:extLst>
                  </p:cNvPr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0" name="Google Shape;1548;p22">
                    <a:extLst>
                      <a:ext uri="{FF2B5EF4-FFF2-40B4-BE49-F238E27FC236}">
                        <a16:creationId xmlns:a16="http://schemas.microsoft.com/office/drawing/2014/main" id="{763F427A-DDDD-4B41-A26D-AD0CFAE4F044}"/>
                      </a:ext>
                    </a:extLst>
                  </p:cNvPr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1" name="Google Shape;1549;p22">
                    <a:extLst>
                      <a:ext uri="{FF2B5EF4-FFF2-40B4-BE49-F238E27FC236}">
                        <a16:creationId xmlns:a16="http://schemas.microsoft.com/office/drawing/2014/main" id="{BAB0EDA5-DEAC-4CE2-ABB5-7AFE764C3D07}"/>
                      </a:ext>
                    </a:extLst>
                  </p:cNvPr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2" name="Google Shape;1550;p22">
                    <a:extLst>
                      <a:ext uri="{FF2B5EF4-FFF2-40B4-BE49-F238E27FC236}">
                        <a16:creationId xmlns:a16="http://schemas.microsoft.com/office/drawing/2014/main" id="{09DEE43F-7D8B-49CD-835D-9DA7D0C304D2}"/>
                      </a:ext>
                    </a:extLst>
                  </p:cNvPr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3" name="Google Shape;1551;p22">
                    <a:extLst>
                      <a:ext uri="{FF2B5EF4-FFF2-40B4-BE49-F238E27FC236}">
                        <a16:creationId xmlns:a16="http://schemas.microsoft.com/office/drawing/2014/main" id="{D06B5A7A-84E0-40AB-A845-A57DC6F821F4}"/>
                      </a:ext>
                    </a:extLst>
                  </p:cNvPr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4" name="Google Shape;1552;p22">
                    <a:extLst>
                      <a:ext uri="{FF2B5EF4-FFF2-40B4-BE49-F238E27FC236}">
                        <a16:creationId xmlns:a16="http://schemas.microsoft.com/office/drawing/2014/main" id="{303A52AD-1B8F-4F10-A124-DCED5EC1E738}"/>
                      </a:ext>
                    </a:extLst>
                  </p:cNvPr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5" name="Google Shape;1553;p22">
                    <a:extLst>
                      <a:ext uri="{FF2B5EF4-FFF2-40B4-BE49-F238E27FC236}">
                        <a16:creationId xmlns:a16="http://schemas.microsoft.com/office/drawing/2014/main" id="{E532C310-C273-4E1B-9C3C-99F4A32A0657}"/>
                      </a:ext>
                    </a:extLst>
                  </p:cNvPr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6" name="Google Shape;1554;p22">
                    <a:extLst>
                      <a:ext uri="{FF2B5EF4-FFF2-40B4-BE49-F238E27FC236}">
                        <a16:creationId xmlns:a16="http://schemas.microsoft.com/office/drawing/2014/main" id="{9F26C3A3-C3F7-4752-8843-3AD6CD26EDAE}"/>
                      </a:ext>
                    </a:extLst>
                  </p:cNvPr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7" name="Google Shape;1555;p22">
                    <a:extLst>
                      <a:ext uri="{FF2B5EF4-FFF2-40B4-BE49-F238E27FC236}">
                        <a16:creationId xmlns:a16="http://schemas.microsoft.com/office/drawing/2014/main" id="{14B77550-202B-4314-AA0A-C35A7B4AFBD3}"/>
                      </a:ext>
                    </a:extLst>
                  </p:cNvPr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8" name="Google Shape;1556;p22">
                    <a:extLst>
                      <a:ext uri="{FF2B5EF4-FFF2-40B4-BE49-F238E27FC236}">
                        <a16:creationId xmlns:a16="http://schemas.microsoft.com/office/drawing/2014/main" id="{9F6ACE0A-3FD1-4BFD-86F4-F97C06A4D5DD}"/>
                      </a:ext>
                    </a:extLst>
                  </p:cNvPr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9" name="Google Shape;1557;p22">
                    <a:extLst>
                      <a:ext uri="{FF2B5EF4-FFF2-40B4-BE49-F238E27FC236}">
                        <a16:creationId xmlns:a16="http://schemas.microsoft.com/office/drawing/2014/main" id="{8F00740D-BE12-45CE-8539-B759D68ADDEA}"/>
                      </a:ext>
                    </a:extLst>
                  </p:cNvPr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0" name="Google Shape;1558;p22">
                    <a:extLst>
                      <a:ext uri="{FF2B5EF4-FFF2-40B4-BE49-F238E27FC236}">
                        <a16:creationId xmlns:a16="http://schemas.microsoft.com/office/drawing/2014/main" id="{46153BD1-F280-404F-874A-33465BE1B237}"/>
                      </a:ext>
                    </a:extLst>
                  </p:cNvPr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1" name="Google Shape;1559;p22">
                    <a:extLst>
                      <a:ext uri="{FF2B5EF4-FFF2-40B4-BE49-F238E27FC236}">
                        <a16:creationId xmlns:a16="http://schemas.microsoft.com/office/drawing/2014/main" id="{9E058916-9836-4C9E-B4B5-97D1FA68C567}"/>
                      </a:ext>
                    </a:extLst>
                  </p:cNvPr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2" name="Google Shape;1560;p22">
                    <a:extLst>
                      <a:ext uri="{FF2B5EF4-FFF2-40B4-BE49-F238E27FC236}">
                        <a16:creationId xmlns:a16="http://schemas.microsoft.com/office/drawing/2014/main" id="{BB608FF7-52BC-4E51-BD43-D1F307B2B718}"/>
                      </a:ext>
                    </a:extLst>
                  </p:cNvPr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3" name="Google Shape;1561;p22">
                    <a:extLst>
                      <a:ext uri="{FF2B5EF4-FFF2-40B4-BE49-F238E27FC236}">
                        <a16:creationId xmlns:a16="http://schemas.microsoft.com/office/drawing/2014/main" id="{61AA3AB0-40C7-4A92-9A93-723827A845FF}"/>
                      </a:ext>
                    </a:extLst>
                  </p:cNvPr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4" name="Google Shape;1562;p22">
                    <a:extLst>
                      <a:ext uri="{FF2B5EF4-FFF2-40B4-BE49-F238E27FC236}">
                        <a16:creationId xmlns:a16="http://schemas.microsoft.com/office/drawing/2014/main" id="{CE3C0481-BC08-40EB-B8CA-142ECD042247}"/>
                      </a:ext>
                    </a:extLst>
                  </p:cNvPr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5" name="Google Shape;1563;p22">
                    <a:extLst>
                      <a:ext uri="{FF2B5EF4-FFF2-40B4-BE49-F238E27FC236}">
                        <a16:creationId xmlns:a16="http://schemas.microsoft.com/office/drawing/2014/main" id="{FCDCED3F-FF9F-4472-B6EA-87E280C907EE}"/>
                      </a:ext>
                    </a:extLst>
                  </p:cNvPr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6" name="Google Shape;1564;p22">
                    <a:extLst>
                      <a:ext uri="{FF2B5EF4-FFF2-40B4-BE49-F238E27FC236}">
                        <a16:creationId xmlns:a16="http://schemas.microsoft.com/office/drawing/2014/main" id="{FC83EBC5-B8D3-4BCD-8CDE-DD072371FF19}"/>
                      </a:ext>
                    </a:extLst>
                  </p:cNvPr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7" name="Google Shape;1565;p22">
                    <a:extLst>
                      <a:ext uri="{FF2B5EF4-FFF2-40B4-BE49-F238E27FC236}">
                        <a16:creationId xmlns:a16="http://schemas.microsoft.com/office/drawing/2014/main" id="{580CDE0C-59BE-4DC1-8086-C3723C4149A7}"/>
                      </a:ext>
                    </a:extLst>
                  </p:cNvPr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8" name="Google Shape;1566;p22">
                    <a:extLst>
                      <a:ext uri="{FF2B5EF4-FFF2-40B4-BE49-F238E27FC236}">
                        <a16:creationId xmlns:a16="http://schemas.microsoft.com/office/drawing/2014/main" id="{541385B0-5379-46F4-80E3-6DA011801221}"/>
                      </a:ext>
                    </a:extLst>
                  </p:cNvPr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9" name="Google Shape;1567;p22">
                    <a:extLst>
                      <a:ext uri="{FF2B5EF4-FFF2-40B4-BE49-F238E27FC236}">
                        <a16:creationId xmlns:a16="http://schemas.microsoft.com/office/drawing/2014/main" id="{B3794A3B-51DC-4712-9848-C6F46BF73CEA}"/>
                      </a:ext>
                    </a:extLst>
                  </p:cNvPr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0" name="Google Shape;1568;p22">
                    <a:extLst>
                      <a:ext uri="{FF2B5EF4-FFF2-40B4-BE49-F238E27FC236}">
                        <a16:creationId xmlns:a16="http://schemas.microsoft.com/office/drawing/2014/main" id="{596274DA-4A67-442F-9552-8421920D594F}"/>
                      </a:ext>
                    </a:extLst>
                  </p:cNvPr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1" name="Google Shape;1569;p22">
                    <a:extLst>
                      <a:ext uri="{FF2B5EF4-FFF2-40B4-BE49-F238E27FC236}">
                        <a16:creationId xmlns:a16="http://schemas.microsoft.com/office/drawing/2014/main" id="{4F479801-E528-4197-ACC4-46CB3801EA4B}"/>
                      </a:ext>
                    </a:extLst>
                  </p:cNvPr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2" name="Google Shape;1570;p22">
                    <a:extLst>
                      <a:ext uri="{FF2B5EF4-FFF2-40B4-BE49-F238E27FC236}">
                        <a16:creationId xmlns:a16="http://schemas.microsoft.com/office/drawing/2014/main" id="{AAEBAA35-5D1F-40FA-8EEB-7D78EB96FD7A}"/>
                      </a:ext>
                    </a:extLst>
                  </p:cNvPr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3" name="Google Shape;1571;p22">
                    <a:extLst>
                      <a:ext uri="{FF2B5EF4-FFF2-40B4-BE49-F238E27FC236}">
                        <a16:creationId xmlns:a16="http://schemas.microsoft.com/office/drawing/2014/main" id="{A80CB954-C721-44E4-9CA9-84A256999940}"/>
                      </a:ext>
                    </a:extLst>
                  </p:cNvPr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4" name="Google Shape;1572;p22">
                    <a:extLst>
                      <a:ext uri="{FF2B5EF4-FFF2-40B4-BE49-F238E27FC236}">
                        <a16:creationId xmlns:a16="http://schemas.microsoft.com/office/drawing/2014/main" id="{784914E7-BE8B-4C61-A3F5-377499058356}"/>
                      </a:ext>
                    </a:extLst>
                  </p:cNvPr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5" name="Google Shape;1573;p22">
                    <a:extLst>
                      <a:ext uri="{FF2B5EF4-FFF2-40B4-BE49-F238E27FC236}">
                        <a16:creationId xmlns:a16="http://schemas.microsoft.com/office/drawing/2014/main" id="{D8734790-B3D3-4CF1-8983-D7F2A6BDBD00}"/>
                      </a:ext>
                    </a:extLst>
                  </p:cNvPr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6" name="Google Shape;1574;p22">
                    <a:extLst>
                      <a:ext uri="{FF2B5EF4-FFF2-40B4-BE49-F238E27FC236}">
                        <a16:creationId xmlns:a16="http://schemas.microsoft.com/office/drawing/2014/main" id="{F44275B7-26A5-4BD8-9BD8-4517F3AF4B2D}"/>
                      </a:ext>
                    </a:extLst>
                  </p:cNvPr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7" name="Google Shape;1575;p22">
                    <a:extLst>
                      <a:ext uri="{FF2B5EF4-FFF2-40B4-BE49-F238E27FC236}">
                        <a16:creationId xmlns:a16="http://schemas.microsoft.com/office/drawing/2014/main" id="{6B38F717-768C-44A4-8C71-DB5E48979525}"/>
                      </a:ext>
                    </a:extLst>
                  </p:cNvPr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8" name="Google Shape;1576;p22">
                    <a:extLst>
                      <a:ext uri="{FF2B5EF4-FFF2-40B4-BE49-F238E27FC236}">
                        <a16:creationId xmlns:a16="http://schemas.microsoft.com/office/drawing/2014/main" id="{80BDD201-1D30-47BE-AFB0-F52698F6889D}"/>
                      </a:ext>
                    </a:extLst>
                  </p:cNvPr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9" name="Google Shape;1577;p22">
                    <a:extLst>
                      <a:ext uri="{FF2B5EF4-FFF2-40B4-BE49-F238E27FC236}">
                        <a16:creationId xmlns:a16="http://schemas.microsoft.com/office/drawing/2014/main" id="{7BF5E323-7259-43BA-9983-EF96A2107791}"/>
                      </a:ext>
                    </a:extLst>
                  </p:cNvPr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0" name="Google Shape;1578;p22">
                    <a:extLst>
                      <a:ext uri="{FF2B5EF4-FFF2-40B4-BE49-F238E27FC236}">
                        <a16:creationId xmlns:a16="http://schemas.microsoft.com/office/drawing/2014/main" id="{6E2C59A2-1480-4F94-8062-5E54CAACC5E7}"/>
                      </a:ext>
                    </a:extLst>
                  </p:cNvPr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1" name="Google Shape;1579;p22">
                    <a:extLst>
                      <a:ext uri="{FF2B5EF4-FFF2-40B4-BE49-F238E27FC236}">
                        <a16:creationId xmlns:a16="http://schemas.microsoft.com/office/drawing/2014/main" id="{D5198919-BF9E-45BF-B2FA-854F48CA5F44}"/>
                      </a:ext>
                    </a:extLst>
                  </p:cNvPr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2" name="Google Shape;1580;p22">
                    <a:extLst>
                      <a:ext uri="{FF2B5EF4-FFF2-40B4-BE49-F238E27FC236}">
                        <a16:creationId xmlns:a16="http://schemas.microsoft.com/office/drawing/2014/main" id="{94F905DA-1994-4835-A835-2CFA42FEF212}"/>
                      </a:ext>
                    </a:extLst>
                  </p:cNvPr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3" name="Google Shape;1581;p22">
                    <a:extLst>
                      <a:ext uri="{FF2B5EF4-FFF2-40B4-BE49-F238E27FC236}">
                        <a16:creationId xmlns:a16="http://schemas.microsoft.com/office/drawing/2014/main" id="{46035EBA-F2BF-4643-AA32-2C25B60F73A2}"/>
                      </a:ext>
                    </a:extLst>
                  </p:cNvPr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4" name="Google Shape;1582;p22">
                    <a:extLst>
                      <a:ext uri="{FF2B5EF4-FFF2-40B4-BE49-F238E27FC236}">
                        <a16:creationId xmlns:a16="http://schemas.microsoft.com/office/drawing/2014/main" id="{857E51D5-8516-43C9-BD20-B05018223E8F}"/>
                      </a:ext>
                    </a:extLst>
                  </p:cNvPr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5" name="Google Shape;1583;p22">
                    <a:extLst>
                      <a:ext uri="{FF2B5EF4-FFF2-40B4-BE49-F238E27FC236}">
                        <a16:creationId xmlns:a16="http://schemas.microsoft.com/office/drawing/2014/main" id="{429374DD-726A-49BC-8563-1D7FD4530AF2}"/>
                      </a:ext>
                    </a:extLst>
                  </p:cNvPr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6" name="Google Shape;1584;p22">
                    <a:extLst>
                      <a:ext uri="{FF2B5EF4-FFF2-40B4-BE49-F238E27FC236}">
                        <a16:creationId xmlns:a16="http://schemas.microsoft.com/office/drawing/2014/main" id="{B915E097-B8D7-4015-BD6F-A35C1C52CDF4}"/>
                      </a:ext>
                    </a:extLst>
                  </p:cNvPr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7" name="Google Shape;1585;p22">
                    <a:extLst>
                      <a:ext uri="{FF2B5EF4-FFF2-40B4-BE49-F238E27FC236}">
                        <a16:creationId xmlns:a16="http://schemas.microsoft.com/office/drawing/2014/main" id="{EE64734B-684B-4C59-97EB-765DFEBB04E9}"/>
                      </a:ext>
                    </a:extLst>
                  </p:cNvPr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8" name="Google Shape;1586;p22">
                    <a:extLst>
                      <a:ext uri="{FF2B5EF4-FFF2-40B4-BE49-F238E27FC236}">
                        <a16:creationId xmlns:a16="http://schemas.microsoft.com/office/drawing/2014/main" id="{50D1F2EB-C767-48E7-9B61-33C2B29C7730}"/>
                      </a:ext>
                    </a:extLst>
                  </p:cNvPr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9" name="Google Shape;1587;p22">
                    <a:extLst>
                      <a:ext uri="{FF2B5EF4-FFF2-40B4-BE49-F238E27FC236}">
                        <a16:creationId xmlns:a16="http://schemas.microsoft.com/office/drawing/2014/main" id="{691600BC-35A9-4967-A4B5-C74EFA240F36}"/>
                      </a:ext>
                    </a:extLst>
                  </p:cNvPr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1000" name="Google Shape;1588;p22">
                    <a:extLst>
                      <a:ext uri="{FF2B5EF4-FFF2-40B4-BE49-F238E27FC236}">
                        <a16:creationId xmlns:a16="http://schemas.microsoft.com/office/drawing/2014/main" id="{6B4CE7F1-2831-4405-A4E8-8596C6A53EB2}"/>
                      </a:ext>
                    </a:extLst>
                  </p:cNvPr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1001" name="Google Shape;1589;p22">
                    <a:extLst>
                      <a:ext uri="{FF2B5EF4-FFF2-40B4-BE49-F238E27FC236}">
                        <a16:creationId xmlns:a16="http://schemas.microsoft.com/office/drawing/2014/main" id="{3C56B9E9-21BD-413E-B3B2-3020987B3545}"/>
                      </a:ext>
                    </a:extLst>
                  </p:cNvPr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1002" name="Google Shape;1590;p22">
                    <a:extLst>
                      <a:ext uri="{FF2B5EF4-FFF2-40B4-BE49-F238E27FC236}">
                        <a16:creationId xmlns:a16="http://schemas.microsoft.com/office/drawing/2014/main" id="{90193E36-2A0F-425C-B659-2118B5202117}"/>
                      </a:ext>
                    </a:extLst>
                  </p:cNvPr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</p:grpSp>
          </p:grpSp>
          <p:sp>
            <p:nvSpPr>
              <p:cNvPr id="745" name="Google Shape;1591;p22">
                <a:extLst>
                  <a:ext uri="{FF2B5EF4-FFF2-40B4-BE49-F238E27FC236}">
                    <a16:creationId xmlns:a16="http://schemas.microsoft.com/office/drawing/2014/main" id="{4220FFDD-8724-4245-BA4B-F59E923E0705}"/>
                  </a:ext>
                </a:extLst>
              </p:cNvPr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6" name="Google Shape;1592;p22">
                <a:extLst>
                  <a:ext uri="{FF2B5EF4-FFF2-40B4-BE49-F238E27FC236}">
                    <a16:creationId xmlns:a16="http://schemas.microsoft.com/office/drawing/2014/main" id="{ECCEBE22-CF2A-4B22-88D5-0A5AADD732EC}"/>
                  </a:ext>
                </a:extLst>
              </p:cNvPr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7" name="Google Shape;1593;p22">
                <a:extLst>
                  <a:ext uri="{FF2B5EF4-FFF2-40B4-BE49-F238E27FC236}">
                    <a16:creationId xmlns:a16="http://schemas.microsoft.com/office/drawing/2014/main" id="{E9B09B05-1024-45FA-84E0-19866C3816D2}"/>
                  </a:ext>
                </a:extLst>
              </p:cNvPr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8" name="Google Shape;1594;p22">
                <a:extLst>
                  <a:ext uri="{FF2B5EF4-FFF2-40B4-BE49-F238E27FC236}">
                    <a16:creationId xmlns:a16="http://schemas.microsoft.com/office/drawing/2014/main" id="{79CE86DB-A309-4C77-BDC5-B18AE35F9D89}"/>
                  </a:ext>
                </a:extLst>
              </p:cNvPr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9" name="Google Shape;1595;p22">
                <a:extLst>
                  <a:ext uri="{FF2B5EF4-FFF2-40B4-BE49-F238E27FC236}">
                    <a16:creationId xmlns:a16="http://schemas.microsoft.com/office/drawing/2014/main" id="{3B6BF92C-8CBF-4DFF-B5CA-6F0889EE8217}"/>
                  </a:ext>
                </a:extLst>
              </p:cNvPr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0" name="Google Shape;1596;p22">
                <a:extLst>
                  <a:ext uri="{FF2B5EF4-FFF2-40B4-BE49-F238E27FC236}">
                    <a16:creationId xmlns:a16="http://schemas.microsoft.com/office/drawing/2014/main" id="{4E027639-273A-428E-B76E-D335FBE3B92C}"/>
                  </a:ext>
                </a:extLst>
              </p:cNvPr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1" name="Google Shape;1597;p22">
                <a:extLst>
                  <a:ext uri="{FF2B5EF4-FFF2-40B4-BE49-F238E27FC236}">
                    <a16:creationId xmlns:a16="http://schemas.microsoft.com/office/drawing/2014/main" id="{C8AC9FBF-8DBF-4B86-B83F-D8D0ADD35EAF}"/>
                  </a:ext>
                </a:extLst>
              </p:cNvPr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2" name="Google Shape;1598;p22">
                <a:extLst>
                  <a:ext uri="{FF2B5EF4-FFF2-40B4-BE49-F238E27FC236}">
                    <a16:creationId xmlns:a16="http://schemas.microsoft.com/office/drawing/2014/main" id="{25BB64D3-9D6A-44D3-94D8-9209EC48D7C4}"/>
                  </a:ext>
                </a:extLst>
              </p:cNvPr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3" name="Google Shape;1599;p22">
                <a:extLst>
                  <a:ext uri="{FF2B5EF4-FFF2-40B4-BE49-F238E27FC236}">
                    <a16:creationId xmlns:a16="http://schemas.microsoft.com/office/drawing/2014/main" id="{08FFD27C-9191-4337-A828-3E0D3A2F6749}"/>
                  </a:ext>
                </a:extLst>
              </p:cNvPr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4" name="Google Shape;1600;p22">
                <a:extLst>
                  <a:ext uri="{FF2B5EF4-FFF2-40B4-BE49-F238E27FC236}">
                    <a16:creationId xmlns:a16="http://schemas.microsoft.com/office/drawing/2014/main" id="{297B3626-8A04-4335-8C4C-0D1A5FFDC593}"/>
                  </a:ext>
                </a:extLst>
              </p:cNvPr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5" name="Google Shape;1601;p22">
                <a:extLst>
                  <a:ext uri="{FF2B5EF4-FFF2-40B4-BE49-F238E27FC236}">
                    <a16:creationId xmlns:a16="http://schemas.microsoft.com/office/drawing/2014/main" id="{6163E0F9-25EB-4F6B-9CF3-78BD224A788B}"/>
                  </a:ext>
                </a:extLst>
              </p:cNvPr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6" name="Google Shape;1602;p22">
                <a:extLst>
                  <a:ext uri="{FF2B5EF4-FFF2-40B4-BE49-F238E27FC236}">
                    <a16:creationId xmlns:a16="http://schemas.microsoft.com/office/drawing/2014/main" id="{9550D263-1309-4752-88A1-C6217C5F7B4C}"/>
                  </a:ext>
                </a:extLst>
              </p:cNvPr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7" name="Google Shape;1603;p22">
                <a:extLst>
                  <a:ext uri="{FF2B5EF4-FFF2-40B4-BE49-F238E27FC236}">
                    <a16:creationId xmlns:a16="http://schemas.microsoft.com/office/drawing/2014/main" id="{D2981D39-E0F2-4896-8B93-A3471D342CC6}"/>
                  </a:ext>
                </a:extLst>
              </p:cNvPr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8" name="Google Shape;1604;p22">
                <a:extLst>
                  <a:ext uri="{FF2B5EF4-FFF2-40B4-BE49-F238E27FC236}">
                    <a16:creationId xmlns:a16="http://schemas.microsoft.com/office/drawing/2014/main" id="{AFF0EDCD-FA2B-49FC-BAF2-3E42D13DA320}"/>
                  </a:ext>
                </a:extLst>
              </p:cNvPr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9" name="Google Shape;1605;p22">
                <a:extLst>
                  <a:ext uri="{FF2B5EF4-FFF2-40B4-BE49-F238E27FC236}">
                    <a16:creationId xmlns:a16="http://schemas.microsoft.com/office/drawing/2014/main" id="{0B01F146-60C4-4320-B8D9-D73113D78E60}"/>
                  </a:ext>
                </a:extLst>
              </p:cNvPr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0" name="Google Shape;1606;p22">
                <a:extLst>
                  <a:ext uri="{FF2B5EF4-FFF2-40B4-BE49-F238E27FC236}">
                    <a16:creationId xmlns:a16="http://schemas.microsoft.com/office/drawing/2014/main" id="{1F6FA83D-4031-48E9-AA13-E125B0A02441}"/>
                  </a:ext>
                </a:extLst>
              </p:cNvPr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1" name="Google Shape;1607;p22">
                <a:extLst>
                  <a:ext uri="{FF2B5EF4-FFF2-40B4-BE49-F238E27FC236}">
                    <a16:creationId xmlns:a16="http://schemas.microsoft.com/office/drawing/2014/main" id="{F7A2E34C-2581-487F-B6B1-1EFD1FCC23D4}"/>
                  </a:ext>
                </a:extLst>
              </p:cNvPr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2" name="Google Shape;1608;p22">
                <a:extLst>
                  <a:ext uri="{FF2B5EF4-FFF2-40B4-BE49-F238E27FC236}">
                    <a16:creationId xmlns:a16="http://schemas.microsoft.com/office/drawing/2014/main" id="{668D9635-A11E-4D53-9441-F1E283CA5A23}"/>
                  </a:ext>
                </a:extLst>
              </p:cNvPr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3" name="Google Shape;1609;p22">
                <a:extLst>
                  <a:ext uri="{FF2B5EF4-FFF2-40B4-BE49-F238E27FC236}">
                    <a16:creationId xmlns:a16="http://schemas.microsoft.com/office/drawing/2014/main" id="{FDE06BC2-18F5-49D0-A654-9F2002419CB6}"/>
                  </a:ext>
                </a:extLst>
              </p:cNvPr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4" name="Google Shape;1610;p22">
                <a:extLst>
                  <a:ext uri="{FF2B5EF4-FFF2-40B4-BE49-F238E27FC236}">
                    <a16:creationId xmlns:a16="http://schemas.microsoft.com/office/drawing/2014/main" id="{AA5402C7-2E96-462D-B4D4-C7FDD6BDA206}"/>
                  </a:ext>
                </a:extLst>
              </p:cNvPr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5" name="Google Shape;1611;p22">
                <a:extLst>
                  <a:ext uri="{FF2B5EF4-FFF2-40B4-BE49-F238E27FC236}">
                    <a16:creationId xmlns:a16="http://schemas.microsoft.com/office/drawing/2014/main" id="{2741188E-7405-4D39-846A-173D74EF262C}"/>
                  </a:ext>
                </a:extLst>
              </p:cNvPr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6" name="Google Shape;1612;p22">
                <a:extLst>
                  <a:ext uri="{FF2B5EF4-FFF2-40B4-BE49-F238E27FC236}">
                    <a16:creationId xmlns:a16="http://schemas.microsoft.com/office/drawing/2014/main" id="{7D4DEB82-2A5C-4826-BF9E-12D395328159}"/>
                  </a:ext>
                </a:extLst>
              </p:cNvPr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7" name="Google Shape;1613;p22">
                <a:extLst>
                  <a:ext uri="{FF2B5EF4-FFF2-40B4-BE49-F238E27FC236}">
                    <a16:creationId xmlns:a16="http://schemas.microsoft.com/office/drawing/2014/main" id="{3D48BF96-F4A5-43DE-820B-3905E4117BBB}"/>
                  </a:ext>
                </a:extLst>
              </p:cNvPr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8" name="Google Shape;1614;p22">
                <a:extLst>
                  <a:ext uri="{FF2B5EF4-FFF2-40B4-BE49-F238E27FC236}">
                    <a16:creationId xmlns:a16="http://schemas.microsoft.com/office/drawing/2014/main" id="{18A85541-009C-4C5C-9644-5DFC04783739}"/>
                  </a:ext>
                </a:extLst>
              </p:cNvPr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9" name="Google Shape;1615;p22">
                <a:extLst>
                  <a:ext uri="{FF2B5EF4-FFF2-40B4-BE49-F238E27FC236}">
                    <a16:creationId xmlns:a16="http://schemas.microsoft.com/office/drawing/2014/main" id="{98BB4144-AD69-4DC8-97B8-E340B320C1E6}"/>
                  </a:ext>
                </a:extLst>
              </p:cNvPr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0" name="Google Shape;1616;p22">
                <a:extLst>
                  <a:ext uri="{FF2B5EF4-FFF2-40B4-BE49-F238E27FC236}">
                    <a16:creationId xmlns:a16="http://schemas.microsoft.com/office/drawing/2014/main" id="{33CF980D-9301-4E08-B54D-DC5730DB77AA}"/>
                  </a:ext>
                </a:extLst>
              </p:cNvPr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1" name="Google Shape;1617;p22">
                <a:extLst>
                  <a:ext uri="{FF2B5EF4-FFF2-40B4-BE49-F238E27FC236}">
                    <a16:creationId xmlns:a16="http://schemas.microsoft.com/office/drawing/2014/main" id="{BA326B8F-E439-4B2A-9CD3-5F1B8643A262}"/>
                  </a:ext>
                </a:extLst>
              </p:cNvPr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2" name="Google Shape;1618;p22">
                <a:extLst>
                  <a:ext uri="{FF2B5EF4-FFF2-40B4-BE49-F238E27FC236}">
                    <a16:creationId xmlns:a16="http://schemas.microsoft.com/office/drawing/2014/main" id="{627E71F8-AF92-4F8F-9638-B2DE8F227028}"/>
                  </a:ext>
                </a:extLst>
              </p:cNvPr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3" name="Google Shape;1619;p22">
                <a:extLst>
                  <a:ext uri="{FF2B5EF4-FFF2-40B4-BE49-F238E27FC236}">
                    <a16:creationId xmlns:a16="http://schemas.microsoft.com/office/drawing/2014/main" id="{DD83B12D-771D-4838-9A9E-AB367624DC62}"/>
                  </a:ext>
                </a:extLst>
              </p:cNvPr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4" name="Google Shape;1620;p22">
                <a:extLst>
                  <a:ext uri="{FF2B5EF4-FFF2-40B4-BE49-F238E27FC236}">
                    <a16:creationId xmlns:a16="http://schemas.microsoft.com/office/drawing/2014/main" id="{7DACCA75-A9DE-41A7-9E68-C08729A65D66}"/>
                  </a:ext>
                </a:extLst>
              </p:cNvPr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5" name="Google Shape;1621;p22">
                <a:extLst>
                  <a:ext uri="{FF2B5EF4-FFF2-40B4-BE49-F238E27FC236}">
                    <a16:creationId xmlns:a16="http://schemas.microsoft.com/office/drawing/2014/main" id="{E055ACFC-AA33-4656-889C-EF51DC4D6B75}"/>
                  </a:ext>
                </a:extLst>
              </p:cNvPr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6" name="Google Shape;1622;p22">
                <a:extLst>
                  <a:ext uri="{FF2B5EF4-FFF2-40B4-BE49-F238E27FC236}">
                    <a16:creationId xmlns:a16="http://schemas.microsoft.com/office/drawing/2014/main" id="{A270E1CE-E828-41CD-A166-D0A01936DE6A}"/>
                  </a:ext>
                </a:extLst>
              </p:cNvPr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7" name="Google Shape;1623;p22">
                <a:extLst>
                  <a:ext uri="{FF2B5EF4-FFF2-40B4-BE49-F238E27FC236}">
                    <a16:creationId xmlns:a16="http://schemas.microsoft.com/office/drawing/2014/main" id="{ED679638-4EE1-416D-96EB-D8E7BA44758A}"/>
                  </a:ext>
                </a:extLst>
              </p:cNvPr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8" name="Google Shape;1624;p22">
                <a:extLst>
                  <a:ext uri="{FF2B5EF4-FFF2-40B4-BE49-F238E27FC236}">
                    <a16:creationId xmlns:a16="http://schemas.microsoft.com/office/drawing/2014/main" id="{34F34FCC-E5B7-43DE-B735-CCA81C0F4CE6}"/>
                  </a:ext>
                </a:extLst>
              </p:cNvPr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9" name="Google Shape;1625;p22">
                <a:extLst>
                  <a:ext uri="{FF2B5EF4-FFF2-40B4-BE49-F238E27FC236}">
                    <a16:creationId xmlns:a16="http://schemas.microsoft.com/office/drawing/2014/main" id="{85885779-7191-4B4A-A795-C651CC3745A5}"/>
                  </a:ext>
                </a:extLst>
              </p:cNvPr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0" name="Google Shape;1626;p22">
                <a:extLst>
                  <a:ext uri="{FF2B5EF4-FFF2-40B4-BE49-F238E27FC236}">
                    <a16:creationId xmlns:a16="http://schemas.microsoft.com/office/drawing/2014/main" id="{B319C648-E467-42BE-BC8B-0961ABD0694F}"/>
                  </a:ext>
                </a:extLst>
              </p:cNvPr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1" name="Google Shape;1627;p22">
                <a:extLst>
                  <a:ext uri="{FF2B5EF4-FFF2-40B4-BE49-F238E27FC236}">
                    <a16:creationId xmlns:a16="http://schemas.microsoft.com/office/drawing/2014/main" id="{F751397B-88F6-4D63-8825-F5AB0CC94822}"/>
                  </a:ext>
                </a:extLst>
              </p:cNvPr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2" name="Google Shape;1628;p22">
                <a:extLst>
                  <a:ext uri="{FF2B5EF4-FFF2-40B4-BE49-F238E27FC236}">
                    <a16:creationId xmlns:a16="http://schemas.microsoft.com/office/drawing/2014/main" id="{B46ABD9B-318F-450E-8B92-E9CD02BD592C}"/>
                  </a:ext>
                </a:extLst>
              </p:cNvPr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3" name="Google Shape;1629;p22">
                <a:extLst>
                  <a:ext uri="{FF2B5EF4-FFF2-40B4-BE49-F238E27FC236}">
                    <a16:creationId xmlns:a16="http://schemas.microsoft.com/office/drawing/2014/main" id="{6B4A7570-C805-49DC-A147-1E0258B0D45E}"/>
                  </a:ext>
                </a:extLst>
              </p:cNvPr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4" name="Google Shape;1630;p22">
                <a:extLst>
                  <a:ext uri="{FF2B5EF4-FFF2-40B4-BE49-F238E27FC236}">
                    <a16:creationId xmlns:a16="http://schemas.microsoft.com/office/drawing/2014/main" id="{61D1C3B1-DAB2-43C8-9B2F-77C8B5D75081}"/>
                  </a:ext>
                </a:extLst>
              </p:cNvPr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5" name="Google Shape;1631;p22">
                <a:extLst>
                  <a:ext uri="{FF2B5EF4-FFF2-40B4-BE49-F238E27FC236}">
                    <a16:creationId xmlns:a16="http://schemas.microsoft.com/office/drawing/2014/main" id="{BDF060EB-8876-4170-BC8C-ED0FF5242FF0}"/>
                  </a:ext>
                </a:extLst>
              </p:cNvPr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6" name="Google Shape;1632;p22">
                <a:extLst>
                  <a:ext uri="{FF2B5EF4-FFF2-40B4-BE49-F238E27FC236}">
                    <a16:creationId xmlns:a16="http://schemas.microsoft.com/office/drawing/2014/main" id="{CDF75AA4-5A73-4731-811A-385F488C7CE9}"/>
                  </a:ext>
                </a:extLst>
              </p:cNvPr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7" name="Google Shape;1633;p22">
                <a:extLst>
                  <a:ext uri="{FF2B5EF4-FFF2-40B4-BE49-F238E27FC236}">
                    <a16:creationId xmlns:a16="http://schemas.microsoft.com/office/drawing/2014/main" id="{C3FE628D-81CF-4B72-8D3D-1CF830A6C722}"/>
                  </a:ext>
                </a:extLst>
              </p:cNvPr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8" name="Google Shape;1634;p22">
                <a:extLst>
                  <a:ext uri="{FF2B5EF4-FFF2-40B4-BE49-F238E27FC236}">
                    <a16:creationId xmlns:a16="http://schemas.microsoft.com/office/drawing/2014/main" id="{A1D683B4-9422-4B26-A889-23BB425403D2}"/>
                  </a:ext>
                </a:extLst>
              </p:cNvPr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9" name="Google Shape;1635;p22">
                <a:extLst>
                  <a:ext uri="{FF2B5EF4-FFF2-40B4-BE49-F238E27FC236}">
                    <a16:creationId xmlns:a16="http://schemas.microsoft.com/office/drawing/2014/main" id="{F6D94656-45FD-414D-9DD6-6995D94AAB14}"/>
                  </a:ext>
                </a:extLst>
              </p:cNvPr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0" name="Google Shape;1636;p22">
                <a:extLst>
                  <a:ext uri="{FF2B5EF4-FFF2-40B4-BE49-F238E27FC236}">
                    <a16:creationId xmlns:a16="http://schemas.microsoft.com/office/drawing/2014/main" id="{25C33D6B-42E0-4749-A6F6-8FDEAC1F9AF7}"/>
                  </a:ext>
                </a:extLst>
              </p:cNvPr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1" name="Google Shape;1637;p22">
                <a:extLst>
                  <a:ext uri="{FF2B5EF4-FFF2-40B4-BE49-F238E27FC236}">
                    <a16:creationId xmlns:a16="http://schemas.microsoft.com/office/drawing/2014/main" id="{D18D7D7E-04E0-4C58-AA9D-C0CEA95C3049}"/>
                  </a:ext>
                </a:extLst>
              </p:cNvPr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2" name="Google Shape;1638;p22">
                <a:extLst>
                  <a:ext uri="{FF2B5EF4-FFF2-40B4-BE49-F238E27FC236}">
                    <a16:creationId xmlns:a16="http://schemas.microsoft.com/office/drawing/2014/main" id="{F49D88D9-BF18-4AAC-BCC2-55F9F1F946BC}"/>
                  </a:ext>
                </a:extLst>
              </p:cNvPr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3" name="Google Shape;1639;p22">
                <a:extLst>
                  <a:ext uri="{FF2B5EF4-FFF2-40B4-BE49-F238E27FC236}">
                    <a16:creationId xmlns:a16="http://schemas.microsoft.com/office/drawing/2014/main" id="{45F67F65-1026-49CA-8DA7-A653BA2B1F3C}"/>
                  </a:ext>
                </a:extLst>
              </p:cNvPr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4" name="Google Shape;1640;p22">
                <a:extLst>
                  <a:ext uri="{FF2B5EF4-FFF2-40B4-BE49-F238E27FC236}">
                    <a16:creationId xmlns:a16="http://schemas.microsoft.com/office/drawing/2014/main" id="{36CCC689-01DA-457F-879E-66F6E61E3945}"/>
                  </a:ext>
                </a:extLst>
              </p:cNvPr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5" name="Google Shape;1641;p22">
                <a:extLst>
                  <a:ext uri="{FF2B5EF4-FFF2-40B4-BE49-F238E27FC236}">
                    <a16:creationId xmlns:a16="http://schemas.microsoft.com/office/drawing/2014/main" id="{91E773E3-65EB-4739-BA31-124BE4AAAFAC}"/>
                  </a:ext>
                </a:extLst>
              </p:cNvPr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6" name="Google Shape;1642;p22">
                <a:extLst>
                  <a:ext uri="{FF2B5EF4-FFF2-40B4-BE49-F238E27FC236}">
                    <a16:creationId xmlns:a16="http://schemas.microsoft.com/office/drawing/2014/main" id="{D445052C-03D9-44FF-B510-F8B185AD38FB}"/>
                  </a:ext>
                </a:extLst>
              </p:cNvPr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7" name="Google Shape;1643;p22">
                <a:extLst>
                  <a:ext uri="{FF2B5EF4-FFF2-40B4-BE49-F238E27FC236}">
                    <a16:creationId xmlns:a16="http://schemas.microsoft.com/office/drawing/2014/main" id="{6C482324-EFE7-437B-8E52-96AF5790AD1B}"/>
                  </a:ext>
                </a:extLst>
              </p:cNvPr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8" name="Google Shape;1644;p22">
                <a:extLst>
                  <a:ext uri="{FF2B5EF4-FFF2-40B4-BE49-F238E27FC236}">
                    <a16:creationId xmlns:a16="http://schemas.microsoft.com/office/drawing/2014/main" id="{8880C470-CCAF-4AAD-9D9B-B216808BCA81}"/>
                  </a:ext>
                </a:extLst>
              </p:cNvPr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9" name="Google Shape;1645;p22">
                <a:extLst>
                  <a:ext uri="{FF2B5EF4-FFF2-40B4-BE49-F238E27FC236}">
                    <a16:creationId xmlns:a16="http://schemas.microsoft.com/office/drawing/2014/main" id="{4A312874-2CEE-49D5-B155-BCCA18A91698}"/>
                  </a:ext>
                </a:extLst>
              </p:cNvPr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0" name="Google Shape;1646;p22">
                <a:extLst>
                  <a:ext uri="{FF2B5EF4-FFF2-40B4-BE49-F238E27FC236}">
                    <a16:creationId xmlns:a16="http://schemas.microsoft.com/office/drawing/2014/main" id="{BD1B60FE-18DB-41B3-8BBE-8F0E5607E7E4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1" name="Google Shape;1647;p22">
                <a:extLst>
                  <a:ext uri="{FF2B5EF4-FFF2-40B4-BE49-F238E27FC236}">
                    <a16:creationId xmlns:a16="http://schemas.microsoft.com/office/drawing/2014/main" id="{3EB560B8-7985-480F-B026-3E366A1AFADD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2" name="Google Shape;1648;p22">
                <a:extLst>
                  <a:ext uri="{FF2B5EF4-FFF2-40B4-BE49-F238E27FC236}">
                    <a16:creationId xmlns:a16="http://schemas.microsoft.com/office/drawing/2014/main" id="{A17ABAC5-A37C-498A-AC71-119635727A1B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3" name="Google Shape;1649;p22">
                <a:extLst>
                  <a:ext uri="{FF2B5EF4-FFF2-40B4-BE49-F238E27FC236}">
                    <a16:creationId xmlns:a16="http://schemas.microsoft.com/office/drawing/2014/main" id="{B15F7F14-05F8-4D9B-B20B-B1986F6E775D}"/>
                  </a:ext>
                </a:extLst>
              </p:cNvPr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4" name="Google Shape;1650;p22">
                <a:extLst>
                  <a:ext uri="{FF2B5EF4-FFF2-40B4-BE49-F238E27FC236}">
                    <a16:creationId xmlns:a16="http://schemas.microsoft.com/office/drawing/2014/main" id="{DC4CF16F-D682-4CED-B7C9-E06A9A6BA9CF}"/>
                  </a:ext>
                </a:extLst>
              </p:cNvPr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5" name="Google Shape;1651;p22">
                <a:extLst>
                  <a:ext uri="{FF2B5EF4-FFF2-40B4-BE49-F238E27FC236}">
                    <a16:creationId xmlns:a16="http://schemas.microsoft.com/office/drawing/2014/main" id="{50CB99F5-642E-4397-99DD-976DE5669117}"/>
                  </a:ext>
                </a:extLst>
              </p:cNvPr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6" name="Google Shape;1652;p22">
                <a:extLst>
                  <a:ext uri="{FF2B5EF4-FFF2-40B4-BE49-F238E27FC236}">
                    <a16:creationId xmlns:a16="http://schemas.microsoft.com/office/drawing/2014/main" id="{A3C53E51-83B0-4274-845F-AE70D655F622}"/>
                  </a:ext>
                </a:extLst>
              </p:cNvPr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7" name="Google Shape;1653;p22">
                <a:extLst>
                  <a:ext uri="{FF2B5EF4-FFF2-40B4-BE49-F238E27FC236}">
                    <a16:creationId xmlns:a16="http://schemas.microsoft.com/office/drawing/2014/main" id="{7539305B-BF88-4626-B3E7-0BCDBFDF1812}"/>
                  </a:ext>
                </a:extLst>
              </p:cNvPr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8" name="Google Shape;1654;p22">
                <a:extLst>
                  <a:ext uri="{FF2B5EF4-FFF2-40B4-BE49-F238E27FC236}">
                    <a16:creationId xmlns:a16="http://schemas.microsoft.com/office/drawing/2014/main" id="{5ACC09D8-EA61-4E41-8391-80AA9388F52F}"/>
                  </a:ext>
                </a:extLst>
              </p:cNvPr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9" name="Google Shape;1655;p22">
                <a:extLst>
                  <a:ext uri="{FF2B5EF4-FFF2-40B4-BE49-F238E27FC236}">
                    <a16:creationId xmlns:a16="http://schemas.microsoft.com/office/drawing/2014/main" id="{6C453712-F523-4D3B-96E7-8CECEE754B56}"/>
                  </a:ext>
                </a:extLst>
              </p:cNvPr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0" name="Google Shape;1656;p22">
                <a:extLst>
                  <a:ext uri="{FF2B5EF4-FFF2-40B4-BE49-F238E27FC236}">
                    <a16:creationId xmlns:a16="http://schemas.microsoft.com/office/drawing/2014/main" id="{B6CF53F5-C4C2-454C-B27B-9DA4D19CECC6}"/>
                  </a:ext>
                </a:extLst>
              </p:cNvPr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1" name="Google Shape;1657;p22">
                <a:extLst>
                  <a:ext uri="{FF2B5EF4-FFF2-40B4-BE49-F238E27FC236}">
                    <a16:creationId xmlns:a16="http://schemas.microsoft.com/office/drawing/2014/main" id="{3783A54A-5BD4-4FE2-8FFB-E9B078EE0E54}"/>
                  </a:ext>
                </a:extLst>
              </p:cNvPr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2" name="Google Shape;1658;p22">
                <a:extLst>
                  <a:ext uri="{FF2B5EF4-FFF2-40B4-BE49-F238E27FC236}">
                    <a16:creationId xmlns:a16="http://schemas.microsoft.com/office/drawing/2014/main" id="{BF3684C0-A6A8-4C5D-BB77-A3F588564F8F}"/>
                  </a:ext>
                </a:extLst>
              </p:cNvPr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3" name="Google Shape;1659;p22">
                <a:extLst>
                  <a:ext uri="{FF2B5EF4-FFF2-40B4-BE49-F238E27FC236}">
                    <a16:creationId xmlns:a16="http://schemas.microsoft.com/office/drawing/2014/main" id="{EFA2E793-9118-49C1-BFCB-7BE5682C1A23}"/>
                  </a:ext>
                </a:extLst>
              </p:cNvPr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4" name="Google Shape;1660;p22">
                <a:extLst>
                  <a:ext uri="{FF2B5EF4-FFF2-40B4-BE49-F238E27FC236}">
                    <a16:creationId xmlns:a16="http://schemas.microsoft.com/office/drawing/2014/main" id="{247A11EA-CD22-4B40-8464-4911ABCC4264}"/>
                  </a:ext>
                </a:extLst>
              </p:cNvPr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5" name="Google Shape;1661;p22">
                <a:extLst>
                  <a:ext uri="{FF2B5EF4-FFF2-40B4-BE49-F238E27FC236}">
                    <a16:creationId xmlns:a16="http://schemas.microsoft.com/office/drawing/2014/main" id="{05C5AB43-07C4-479B-A1A7-2B6F43D0A1D8}"/>
                  </a:ext>
                </a:extLst>
              </p:cNvPr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6" name="Google Shape;1662;p22">
                <a:extLst>
                  <a:ext uri="{FF2B5EF4-FFF2-40B4-BE49-F238E27FC236}">
                    <a16:creationId xmlns:a16="http://schemas.microsoft.com/office/drawing/2014/main" id="{1976867E-A736-4BBD-AA80-72EB41031B45}"/>
                  </a:ext>
                </a:extLst>
              </p:cNvPr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7" name="Google Shape;1663;p22">
                <a:extLst>
                  <a:ext uri="{FF2B5EF4-FFF2-40B4-BE49-F238E27FC236}">
                    <a16:creationId xmlns:a16="http://schemas.microsoft.com/office/drawing/2014/main" id="{660AEADF-B1E9-46ED-A7BC-9B074F481B47}"/>
                  </a:ext>
                </a:extLst>
              </p:cNvPr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8" name="Google Shape;1664;p22">
                <a:extLst>
                  <a:ext uri="{FF2B5EF4-FFF2-40B4-BE49-F238E27FC236}">
                    <a16:creationId xmlns:a16="http://schemas.microsoft.com/office/drawing/2014/main" id="{E4515BBD-2E85-4495-A465-1FEAFD0345D0}"/>
                  </a:ext>
                </a:extLst>
              </p:cNvPr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9" name="Google Shape;1665;p22">
                <a:extLst>
                  <a:ext uri="{FF2B5EF4-FFF2-40B4-BE49-F238E27FC236}">
                    <a16:creationId xmlns:a16="http://schemas.microsoft.com/office/drawing/2014/main" id="{F4F535C3-B1BE-48A9-B19F-F667F86CA5C3}"/>
                  </a:ext>
                </a:extLst>
              </p:cNvPr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0" name="Google Shape;1666;p22">
                <a:extLst>
                  <a:ext uri="{FF2B5EF4-FFF2-40B4-BE49-F238E27FC236}">
                    <a16:creationId xmlns:a16="http://schemas.microsoft.com/office/drawing/2014/main" id="{C8973B06-FD0F-47BA-8B36-89133DA01DD0}"/>
                  </a:ext>
                </a:extLst>
              </p:cNvPr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1" name="Google Shape;1667;p22">
                <a:extLst>
                  <a:ext uri="{FF2B5EF4-FFF2-40B4-BE49-F238E27FC236}">
                    <a16:creationId xmlns:a16="http://schemas.microsoft.com/office/drawing/2014/main" id="{CADF01D0-001A-4A35-8173-10A76CBE34B6}"/>
                  </a:ext>
                </a:extLst>
              </p:cNvPr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2" name="Google Shape;1668;p22">
                <a:extLst>
                  <a:ext uri="{FF2B5EF4-FFF2-40B4-BE49-F238E27FC236}">
                    <a16:creationId xmlns:a16="http://schemas.microsoft.com/office/drawing/2014/main" id="{43A955E1-19C1-4F5F-80A3-46D2A5081FCE}"/>
                  </a:ext>
                </a:extLst>
              </p:cNvPr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3" name="Google Shape;1669;p22">
                <a:extLst>
                  <a:ext uri="{FF2B5EF4-FFF2-40B4-BE49-F238E27FC236}">
                    <a16:creationId xmlns:a16="http://schemas.microsoft.com/office/drawing/2014/main" id="{4B0C5A91-0136-48D5-924F-E787A786698E}"/>
                  </a:ext>
                </a:extLst>
              </p:cNvPr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4" name="Google Shape;1670;p22">
                <a:extLst>
                  <a:ext uri="{FF2B5EF4-FFF2-40B4-BE49-F238E27FC236}">
                    <a16:creationId xmlns:a16="http://schemas.microsoft.com/office/drawing/2014/main" id="{1DBCB2C6-8CE4-490E-8C48-9E93184F5EE4}"/>
                  </a:ext>
                </a:extLst>
              </p:cNvPr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5" name="Google Shape;1671;p22">
                <a:extLst>
                  <a:ext uri="{FF2B5EF4-FFF2-40B4-BE49-F238E27FC236}">
                    <a16:creationId xmlns:a16="http://schemas.microsoft.com/office/drawing/2014/main" id="{09DBE547-CCD3-4A45-9C15-ECF11BB9B2EC}"/>
                  </a:ext>
                </a:extLst>
              </p:cNvPr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6" name="Google Shape;1672;p22">
                <a:extLst>
                  <a:ext uri="{FF2B5EF4-FFF2-40B4-BE49-F238E27FC236}">
                    <a16:creationId xmlns:a16="http://schemas.microsoft.com/office/drawing/2014/main" id="{C5A0CB37-FEB7-4B59-9726-945CBECBB8C5}"/>
                  </a:ext>
                </a:extLst>
              </p:cNvPr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7" name="Google Shape;1673;p22">
                <a:extLst>
                  <a:ext uri="{FF2B5EF4-FFF2-40B4-BE49-F238E27FC236}">
                    <a16:creationId xmlns:a16="http://schemas.microsoft.com/office/drawing/2014/main" id="{B0CD48A4-5089-4B1B-BB8C-3D7DF823F0D4}"/>
                  </a:ext>
                </a:extLst>
              </p:cNvPr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8" name="Google Shape;1674;p22">
                <a:extLst>
                  <a:ext uri="{FF2B5EF4-FFF2-40B4-BE49-F238E27FC236}">
                    <a16:creationId xmlns:a16="http://schemas.microsoft.com/office/drawing/2014/main" id="{23597573-7A46-49DF-B6F4-1574A5DEA52D}"/>
                  </a:ext>
                </a:extLst>
              </p:cNvPr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9" name="Google Shape;1675;p22">
                <a:extLst>
                  <a:ext uri="{FF2B5EF4-FFF2-40B4-BE49-F238E27FC236}">
                    <a16:creationId xmlns:a16="http://schemas.microsoft.com/office/drawing/2014/main" id="{BA11DA21-DCCB-440F-8D43-6E448E92326F}"/>
                  </a:ext>
                </a:extLst>
              </p:cNvPr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0" name="Google Shape;1676;p22">
                <a:extLst>
                  <a:ext uri="{FF2B5EF4-FFF2-40B4-BE49-F238E27FC236}">
                    <a16:creationId xmlns:a16="http://schemas.microsoft.com/office/drawing/2014/main" id="{9C510A36-4B39-42B6-81E3-46E96D903A12}"/>
                  </a:ext>
                </a:extLst>
              </p:cNvPr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1" name="Google Shape;1677;p22">
                <a:extLst>
                  <a:ext uri="{FF2B5EF4-FFF2-40B4-BE49-F238E27FC236}">
                    <a16:creationId xmlns:a16="http://schemas.microsoft.com/office/drawing/2014/main" id="{2F4D83A7-3ED3-45CC-81A5-31448FA3F8DE}"/>
                  </a:ext>
                </a:extLst>
              </p:cNvPr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2" name="Google Shape;1678;p22">
                <a:extLst>
                  <a:ext uri="{FF2B5EF4-FFF2-40B4-BE49-F238E27FC236}">
                    <a16:creationId xmlns:a16="http://schemas.microsoft.com/office/drawing/2014/main" id="{DACE680D-C2A0-4D92-878A-16A7A7D08309}"/>
                  </a:ext>
                </a:extLst>
              </p:cNvPr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3" name="Google Shape;1679;p22">
                <a:extLst>
                  <a:ext uri="{FF2B5EF4-FFF2-40B4-BE49-F238E27FC236}">
                    <a16:creationId xmlns:a16="http://schemas.microsoft.com/office/drawing/2014/main" id="{3314B21D-1614-4E44-951A-E7EA8D2F43EA}"/>
                  </a:ext>
                </a:extLst>
              </p:cNvPr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4" name="Google Shape;1680;p22">
                <a:extLst>
                  <a:ext uri="{FF2B5EF4-FFF2-40B4-BE49-F238E27FC236}">
                    <a16:creationId xmlns:a16="http://schemas.microsoft.com/office/drawing/2014/main" id="{2BD2BAF3-7D87-415C-A5B9-40A3EE1E6BB3}"/>
                  </a:ext>
                </a:extLst>
              </p:cNvPr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5" name="Google Shape;1681;p22">
                <a:extLst>
                  <a:ext uri="{FF2B5EF4-FFF2-40B4-BE49-F238E27FC236}">
                    <a16:creationId xmlns:a16="http://schemas.microsoft.com/office/drawing/2014/main" id="{7C14B71F-99BB-46DA-9FCF-4180F89B5893}"/>
                  </a:ext>
                </a:extLst>
              </p:cNvPr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6" name="Google Shape;1682;p22">
                <a:extLst>
                  <a:ext uri="{FF2B5EF4-FFF2-40B4-BE49-F238E27FC236}">
                    <a16:creationId xmlns:a16="http://schemas.microsoft.com/office/drawing/2014/main" id="{5D1DB737-F2F9-4797-A443-B98F4D67BB8E}"/>
                  </a:ext>
                </a:extLst>
              </p:cNvPr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7" name="Google Shape;1683;p22">
                <a:extLst>
                  <a:ext uri="{FF2B5EF4-FFF2-40B4-BE49-F238E27FC236}">
                    <a16:creationId xmlns:a16="http://schemas.microsoft.com/office/drawing/2014/main" id="{F7CCEA50-2A08-4621-AEB4-CC2E521438E9}"/>
                  </a:ext>
                </a:extLst>
              </p:cNvPr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8" name="Google Shape;1684;p22">
                <a:extLst>
                  <a:ext uri="{FF2B5EF4-FFF2-40B4-BE49-F238E27FC236}">
                    <a16:creationId xmlns:a16="http://schemas.microsoft.com/office/drawing/2014/main" id="{B5F6A557-BB69-40A6-BF13-3D64E91DFCA5}"/>
                  </a:ext>
                </a:extLst>
              </p:cNvPr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9" name="Google Shape;1685;p22">
                <a:extLst>
                  <a:ext uri="{FF2B5EF4-FFF2-40B4-BE49-F238E27FC236}">
                    <a16:creationId xmlns:a16="http://schemas.microsoft.com/office/drawing/2014/main" id="{914FCB12-C763-4872-9CC6-86DC09AAFC6D}"/>
                  </a:ext>
                </a:extLst>
              </p:cNvPr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0" name="Google Shape;1686;p22">
                <a:extLst>
                  <a:ext uri="{FF2B5EF4-FFF2-40B4-BE49-F238E27FC236}">
                    <a16:creationId xmlns:a16="http://schemas.microsoft.com/office/drawing/2014/main" id="{9DD45B75-CDAB-4F20-A58D-F4A38F6F327C}"/>
                  </a:ext>
                </a:extLst>
              </p:cNvPr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1" name="Google Shape;1687;p22">
                <a:extLst>
                  <a:ext uri="{FF2B5EF4-FFF2-40B4-BE49-F238E27FC236}">
                    <a16:creationId xmlns:a16="http://schemas.microsoft.com/office/drawing/2014/main" id="{9809CAB5-BF09-4586-AC94-4C72FCA7403C}"/>
                  </a:ext>
                </a:extLst>
              </p:cNvPr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2" name="Google Shape;1688;p22">
                <a:extLst>
                  <a:ext uri="{FF2B5EF4-FFF2-40B4-BE49-F238E27FC236}">
                    <a16:creationId xmlns:a16="http://schemas.microsoft.com/office/drawing/2014/main" id="{B2CF89AD-3B9E-4000-8E8B-1E9D417FEBDE}"/>
                  </a:ext>
                </a:extLst>
              </p:cNvPr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3" name="Google Shape;1689;p22">
                <a:extLst>
                  <a:ext uri="{FF2B5EF4-FFF2-40B4-BE49-F238E27FC236}">
                    <a16:creationId xmlns:a16="http://schemas.microsoft.com/office/drawing/2014/main" id="{C63B5F10-4431-44C8-8BCE-F94E9CE2DD26}"/>
                  </a:ext>
                </a:extLst>
              </p:cNvPr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4" name="Google Shape;1690;p22">
                <a:extLst>
                  <a:ext uri="{FF2B5EF4-FFF2-40B4-BE49-F238E27FC236}">
                    <a16:creationId xmlns:a16="http://schemas.microsoft.com/office/drawing/2014/main" id="{17A30C3D-A40E-4BE9-B314-98A953FC3E0A}"/>
                  </a:ext>
                </a:extLst>
              </p:cNvPr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5" name="Google Shape;1691;p22">
                <a:extLst>
                  <a:ext uri="{FF2B5EF4-FFF2-40B4-BE49-F238E27FC236}">
                    <a16:creationId xmlns:a16="http://schemas.microsoft.com/office/drawing/2014/main" id="{FFA97278-F878-4189-AD93-5531016C366D}"/>
                  </a:ext>
                </a:extLst>
              </p:cNvPr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6" name="Google Shape;1692;p22">
                <a:extLst>
                  <a:ext uri="{FF2B5EF4-FFF2-40B4-BE49-F238E27FC236}">
                    <a16:creationId xmlns:a16="http://schemas.microsoft.com/office/drawing/2014/main" id="{FDC255DA-0428-4D14-9D31-152954399C99}"/>
                  </a:ext>
                </a:extLst>
              </p:cNvPr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7" name="Google Shape;1693;p22">
                <a:extLst>
                  <a:ext uri="{FF2B5EF4-FFF2-40B4-BE49-F238E27FC236}">
                    <a16:creationId xmlns:a16="http://schemas.microsoft.com/office/drawing/2014/main" id="{C8B3B6D6-DBA6-4D3E-B558-91A1D532F271}"/>
                  </a:ext>
                </a:extLst>
              </p:cNvPr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8" name="Google Shape;1694;p22">
                <a:extLst>
                  <a:ext uri="{FF2B5EF4-FFF2-40B4-BE49-F238E27FC236}">
                    <a16:creationId xmlns:a16="http://schemas.microsoft.com/office/drawing/2014/main" id="{6427D60E-6AC9-4C63-8013-3E45C6B28A29}"/>
                  </a:ext>
                </a:extLst>
              </p:cNvPr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9" name="Google Shape;1695;p22">
                <a:extLst>
                  <a:ext uri="{FF2B5EF4-FFF2-40B4-BE49-F238E27FC236}">
                    <a16:creationId xmlns:a16="http://schemas.microsoft.com/office/drawing/2014/main" id="{C6183AB6-A346-4BD3-9E60-474F472669EC}"/>
                  </a:ext>
                </a:extLst>
              </p:cNvPr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0" name="Google Shape;1696;p22">
                <a:extLst>
                  <a:ext uri="{FF2B5EF4-FFF2-40B4-BE49-F238E27FC236}">
                    <a16:creationId xmlns:a16="http://schemas.microsoft.com/office/drawing/2014/main" id="{D5F7A7C7-7263-4641-9058-0CEAFCEB8ABB}"/>
                  </a:ext>
                </a:extLst>
              </p:cNvPr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1" name="Google Shape;1697;p22">
                <a:extLst>
                  <a:ext uri="{FF2B5EF4-FFF2-40B4-BE49-F238E27FC236}">
                    <a16:creationId xmlns:a16="http://schemas.microsoft.com/office/drawing/2014/main" id="{DD96FC46-7AB3-4C1B-A8C9-C28D300D1746}"/>
                  </a:ext>
                </a:extLst>
              </p:cNvPr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2" name="Google Shape;1698;p22">
                <a:extLst>
                  <a:ext uri="{FF2B5EF4-FFF2-40B4-BE49-F238E27FC236}">
                    <a16:creationId xmlns:a16="http://schemas.microsoft.com/office/drawing/2014/main" id="{51747BE9-B3DA-4050-AF35-C22309D5BAD3}"/>
                  </a:ext>
                </a:extLst>
              </p:cNvPr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3" name="Google Shape;1699;p22">
                <a:extLst>
                  <a:ext uri="{FF2B5EF4-FFF2-40B4-BE49-F238E27FC236}">
                    <a16:creationId xmlns:a16="http://schemas.microsoft.com/office/drawing/2014/main" id="{443AAA71-58E0-4C7D-8E9D-E06D5F093F0D}"/>
                  </a:ext>
                </a:extLst>
              </p:cNvPr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4" name="Google Shape;1700;p22">
                <a:extLst>
                  <a:ext uri="{FF2B5EF4-FFF2-40B4-BE49-F238E27FC236}">
                    <a16:creationId xmlns:a16="http://schemas.microsoft.com/office/drawing/2014/main" id="{2F9E0198-507B-46F2-A3EF-8A64FE5C6A9C}"/>
                  </a:ext>
                </a:extLst>
              </p:cNvPr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5" name="Google Shape;1701;p22">
                <a:extLst>
                  <a:ext uri="{FF2B5EF4-FFF2-40B4-BE49-F238E27FC236}">
                    <a16:creationId xmlns:a16="http://schemas.microsoft.com/office/drawing/2014/main" id="{6E60FE51-B738-4CD6-9546-D6FE67284281}"/>
                  </a:ext>
                </a:extLst>
              </p:cNvPr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6" name="Google Shape;1702;p22">
                <a:extLst>
                  <a:ext uri="{FF2B5EF4-FFF2-40B4-BE49-F238E27FC236}">
                    <a16:creationId xmlns:a16="http://schemas.microsoft.com/office/drawing/2014/main" id="{D7864514-0D09-4D8E-85A7-0A1243C3443C}"/>
                  </a:ext>
                </a:extLst>
              </p:cNvPr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7" name="Google Shape;1703;p22">
                <a:extLst>
                  <a:ext uri="{FF2B5EF4-FFF2-40B4-BE49-F238E27FC236}">
                    <a16:creationId xmlns:a16="http://schemas.microsoft.com/office/drawing/2014/main" id="{41944FDC-8F6E-451D-8666-CD610CA59A00}"/>
                  </a:ext>
                </a:extLst>
              </p:cNvPr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8" name="Google Shape;1704;p22">
                <a:extLst>
                  <a:ext uri="{FF2B5EF4-FFF2-40B4-BE49-F238E27FC236}">
                    <a16:creationId xmlns:a16="http://schemas.microsoft.com/office/drawing/2014/main" id="{026B8511-58A1-43F6-BB29-581F3055817E}"/>
                  </a:ext>
                </a:extLst>
              </p:cNvPr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9" name="Google Shape;1705;p22">
                <a:extLst>
                  <a:ext uri="{FF2B5EF4-FFF2-40B4-BE49-F238E27FC236}">
                    <a16:creationId xmlns:a16="http://schemas.microsoft.com/office/drawing/2014/main" id="{00ADD421-7935-4D5E-A542-870D8BD9C34B}"/>
                  </a:ext>
                </a:extLst>
              </p:cNvPr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0" name="Google Shape;1706;p22">
                <a:extLst>
                  <a:ext uri="{FF2B5EF4-FFF2-40B4-BE49-F238E27FC236}">
                    <a16:creationId xmlns:a16="http://schemas.microsoft.com/office/drawing/2014/main" id="{65F921D6-26B1-491B-A727-F6EC390BE6AD}"/>
                  </a:ext>
                </a:extLst>
              </p:cNvPr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1" name="Google Shape;1707;p22">
                <a:extLst>
                  <a:ext uri="{FF2B5EF4-FFF2-40B4-BE49-F238E27FC236}">
                    <a16:creationId xmlns:a16="http://schemas.microsoft.com/office/drawing/2014/main" id="{E4EDC99B-26B6-4043-9E3B-4F860FC5F5C1}"/>
                  </a:ext>
                </a:extLst>
              </p:cNvPr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2" name="Google Shape;1708;p22">
                <a:extLst>
                  <a:ext uri="{FF2B5EF4-FFF2-40B4-BE49-F238E27FC236}">
                    <a16:creationId xmlns:a16="http://schemas.microsoft.com/office/drawing/2014/main" id="{807828E5-CCBA-4F51-8B69-6C8CAE70A0B5}"/>
                  </a:ext>
                </a:extLst>
              </p:cNvPr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3" name="Google Shape;1709;p22">
                <a:extLst>
                  <a:ext uri="{FF2B5EF4-FFF2-40B4-BE49-F238E27FC236}">
                    <a16:creationId xmlns:a16="http://schemas.microsoft.com/office/drawing/2014/main" id="{0B2B6DB9-2E40-4BA7-AF11-11ADF683337A}"/>
                  </a:ext>
                </a:extLst>
              </p:cNvPr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4" name="Google Shape;1710;p22">
                <a:extLst>
                  <a:ext uri="{FF2B5EF4-FFF2-40B4-BE49-F238E27FC236}">
                    <a16:creationId xmlns:a16="http://schemas.microsoft.com/office/drawing/2014/main" id="{D14DC45C-0C0D-457A-BBF2-8AD6D33B6D0D}"/>
                  </a:ext>
                </a:extLst>
              </p:cNvPr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5" name="Google Shape;1711;p22">
                <a:extLst>
                  <a:ext uri="{FF2B5EF4-FFF2-40B4-BE49-F238E27FC236}">
                    <a16:creationId xmlns:a16="http://schemas.microsoft.com/office/drawing/2014/main" id="{D1487C9A-A999-4CD9-9695-BBDD4B55BC10}"/>
                  </a:ext>
                </a:extLst>
              </p:cNvPr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6" name="Google Shape;1712;p22">
                <a:extLst>
                  <a:ext uri="{FF2B5EF4-FFF2-40B4-BE49-F238E27FC236}">
                    <a16:creationId xmlns:a16="http://schemas.microsoft.com/office/drawing/2014/main" id="{8C4ECDF0-732A-4928-ACC9-C3D4A5F5C7BD}"/>
                  </a:ext>
                </a:extLst>
              </p:cNvPr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7" name="Google Shape;1713;p22">
                <a:extLst>
                  <a:ext uri="{FF2B5EF4-FFF2-40B4-BE49-F238E27FC236}">
                    <a16:creationId xmlns:a16="http://schemas.microsoft.com/office/drawing/2014/main" id="{F1EC5248-8217-4212-9DE6-626C6FDDB39F}"/>
                  </a:ext>
                </a:extLst>
              </p:cNvPr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8" name="Google Shape;1714;p22">
                <a:extLst>
                  <a:ext uri="{FF2B5EF4-FFF2-40B4-BE49-F238E27FC236}">
                    <a16:creationId xmlns:a16="http://schemas.microsoft.com/office/drawing/2014/main" id="{F240D363-48BF-4DEE-A728-1F2FE1476E6F}"/>
                  </a:ext>
                </a:extLst>
              </p:cNvPr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9" name="Google Shape;1715;p22">
                <a:extLst>
                  <a:ext uri="{FF2B5EF4-FFF2-40B4-BE49-F238E27FC236}">
                    <a16:creationId xmlns:a16="http://schemas.microsoft.com/office/drawing/2014/main" id="{60E73907-4F5E-4D1F-8853-714732D0EA1D}"/>
                  </a:ext>
                </a:extLst>
              </p:cNvPr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0" name="Google Shape;1716;p22">
                <a:extLst>
                  <a:ext uri="{FF2B5EF4-FFF2-40B4-BE49-F238E27FC236}">
                    <a16:creationId xmlns:a16="http://schemas.microsoft.com/office/drawing/2014/main" id="{B1997222-18A1-45A6-A1F1-0125E8E51F00}"/>
                  </a:ext>
                </a:extLst>
              </p:cNvPr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1" name="Google Shape;1717;p22">
                <a:extLst>
                  <a:ext uri="{FF2B5EF4-FFF2-40B4-BE49-F238E27FC236}">
                    <a16:creationId xmlns:a16="http://schemas.microsoft.com/office/drawing/2014/main" id="{3B2D6AC3-8382-439A-9FD5-F0395C5A8373}"/>
                  </a:ext>
                </a:extLst>
              </p:cNvPr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2" name="Google Shape;1718;p22">
                <a:extLst>
                  <a:ext uri="{FF2B5EF4-FFF2-40B4-BE49-F238E27FC236}">
                    <a16:creationId xmlns:a16="http://schemas.microsoft.com/office/drawing/2014/main" id="{7C93F237-7085-46D1-B9A7-89825A5A8F4F}"/>
                  </a:ext>
                </a:extLst>
              </p:cNvPr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3" name="Google Shape;1719;p22">
                <a:extLst>
                  <a:ext uri="{FF2B5EF4-FFF2-40B4-BE49-F238E27FC236}">
                    <a16:creationId xmlns:a16="http://schemas.microsoft.com/office/drawing/2014/main" id="{C430BD2E-D8A9-4367-9D7C-74E469548BFA}"/>
                  </a:ext>
                </a:extLst>
              </p:cNvPr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4" name="Google Shape;1720;p22">
                <a:extLst>
                  <a:ext uri="{FF2B5EF4-FFF2-40B4-BE49-F238E27FC236}">
                    <a16:creationId xmlns:a16="http://schemas.microsoft.com/office/drawing/2014/main" id="{9C675AE2-152F-45CB-8E7B-D25FF53A73AB}"/>
                  </a:ext>
                </a:extLst>
              </p:cNvPr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5" name="Google Shape;1721;p22">
                <a:extLst>
                  <a:ext uri="{FF2B5EF4-FFF2-40B4-BE49-F238E27FC236}">
                    <a16:creationId xmlns:a16="http://schemas.microsoft.com/office/drawing/2014/main" id="{071CD918-6778-45D5-A455-5C2184C46FCD}"/>
                  </a:ext>
                </a:extLst>
              </p:cNvPr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6" name="Google Shape;1722;p22">
                <a:extLst>
                  <a:ext uri="{FF2B5EF4-FFF2-40B4-BE49-F238E27FC236}">
                    <a16:creationId xmlns:a16="http://schemas.microsoft.com/office/drawing/2014/main" id="{4AE2BC9D-145D-4DC3-AA72-0B992FF519A9}"/>
                  </a:ext>
                </a:extLst>
              </p:cNvPr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7" name="Google Shape;1723;p22">
                <a:extLst>
                  <a:ext uri="{FF2B5EF4-FFF2-40B4-BE49-F238E27FC236}">
                    <a16:creationId xmlns:a16="http://schemas.microsoft.com/office/drawing/2014/main" id="{A07B51A9-4403-4372-A3B1-131ADDA81CCF}"/>
                  </a:ext>
                </a:extLst>
              </p:cNvPr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8" name="Google Shape;1724;p22">
                <a:extLst>
                  <a:ext uri="{FF2B5EF4-FFF2-40B4-BE49-F238E27FC236}">
                    <a16:creationId xmlns:a16="http://schemas.microsoft.com/office/drawing/2014/main" id="{AA6BF67E-2B68-4AF3-BCD6-57D7918A5D96}"/>
                  </a:ext>
                </a:extLst>
              </p:cNvPr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9" name="Google Shape;1725;p22">
                <a:extLst>
                  <a:ext uri="{FF2B5EF4-FFF2-40B4-BE49-F238E27FC236}">
                    <a16:creationId xmlns:a16="http://schemas.microsoft.com/office/drawing/2014/main" id="{FE9FC304-F519-41C6-A4C5-B5178370E61D}"/>
                  </a:ext>
                </a:extLst>
              </p:cNvPr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0" name="Google Shape;1726;p22">
                <a:extLst>
                  <a:ext uri="{FF2B5EF4-FFF2-40B4-BE49-F238E27FC236}">
                    <a16:creationId xmlns:a16="http://schemas.microsoft.com/office/drawing/2014/main" id="{4DF2FA9A-C12D-4C0B-8EDD-0F9A47FFFE62}"/>
                  </a:ext>
                </a:extLst>
              </p:cNvPr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1" name="Google Shape;1727;p22">
                <a:extLst>
                  <a:ext uri="{FF2B5EF4-FFF2-40B4-BE49-F238E27FC236}">
                    <a16:creationId xmlns:a16="http://schemas.microsoft.com/office/drawing/2014/main" id="{CDE74233-0145-4000-9C4D-967CC614D337}"/>
                  </a:ext>
                </a:extLst>
              </p:cNvPr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2" name="Google Shape;1728;p22">
                <a:extLst>
                  <a:ext uri="{FF2B5EF4-FFF2-40B4-BE49-F238E27FC236}">
                    <a16:creationId xmlns:a16="http://schemas.microsoft.com/office/drawing/2014/main" id="{801DC2EE-5A07-49E5-816B-4AFAA71E0AB2}"/>
                  </a:ext>
                </a:extLst>
              </p:cNvPr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3" name="Google Shape;1729;p22">
                <a:extLst>
                  <a:ext uri="{FF2B5EF4-FFF2-40B4-BE49-F238E27FC236}">
                    <a16:creationId xmlns:a16="http://schemas.microsoft.com/office/drawing/2014/main" id="{511CA753-59DC-471D-8EAD-18D4C9C3469B}"/>
                  </a:ext>
                </a:extLst>
              </p:cNvPr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4" name="Google Shape;1730;p22">
                <a:extLst>
                  <a:ext uri="{FF2B5EF4-FFF2-40B4-BE49-F238E27FC236}">
                    <a16:creationId xmlns:a16="http://schemas.microsoft.com/office/drawing/2014/main" id="{286BFCF3-42E5-434E-8FED-B0879B9F4547}"/>
                  </a:ext>
                </a:extLst>
              </p:cNvPr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5" name="Google Shape;1731;p22">
                <a:extLst>
                  <a:ext uri="{FF2B5EF4-FFF2-40B4-BE49-F238E27FC236}">
                    <a16:creationId xmlns:a16="http://schemas.microsoft.com/office/drawing/2014/main" id="{17C631AE-56BD-42B9-A3C9-2029F66C9087}"/>
                  </a:ext>
                </a:extLst>
              </p:cNvPr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6" name="Google Shape;1732;p22">
                <a:extLst>
                  <a:ext uri="{FF2B5EF4-FFF2-40B4-BE49-F238E27FC236}">
                    <a16:creationId xmlns:a16="http://schemas.microsoft.com/office/drawing/2014/main" id="{CF02635C-C2F6-40F5-98D0-ED63EC9BC2B8}"/>
                  </a:ext>
                </a:extLst>
              </p:cNvPr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7" name="Google Shape;1733;p22">
                <a:extLst>
                  <a:ext uri="{FF2B5EF4-FFF2-40B4-BE49-F238E27FC236}">
                    <a16:creationId xmlns:a16="http://schemas.microsoft.com/office/drawing/2014/main" id="{C46E8C76-565D-43CE-86B3-62CDA397B587}"/>
                  </a:ext>
                </a:extLst>
              </p:cNvPr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8" name="Google Shape;1734;p22">
                <a:extLst>
                  <a:ext uri="{FF2B5EF4-FFF2-40B4-BE49-F238E27FC236}">
                    <a16:creationId xmlns:a16="http://schemas.microsoft.com/office/drawing/2014/main" id="{F04D85D3-0CB4-4BA3-B7C7-9C6A68FEB8B7}"/>
                  </a:ext>
                </a:extLst>
              </p:cNvPr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9" name="Google Shape;1735;p22">
                <a:extLst>
                  <a:ext uri="{FF2B5EF4-FFF2-40B4-BE49-F238E27FC236}">
                    <a16:creationId xmlns:a16="http://schemas.microsoft.com/office/drawing/2014/main" id="{D12ABE35-93FC-4DF2-BDFF-4D6B4CEEBC33}"/>
                  </a:ext>
                </a:extLst>
              </p:cNvPr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0" name="Google Shape;1736;p22">
                <a:extLst>
                  <a:ext uri="{FF2B5EF4-FFF2-40B4-BE49-F238E27FC236}">
                    <a16:creationId xmlns:a16="http://schemas.microsoft.com/office/drawing/2014/main" id="{00B868EA-13BD-47C5-B3D3-0F0E5AF2924D}"/>
                  </a:ext>
                </a:extLst>
              </p:cNvPr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1" name="Google Shape;1737;p22">
                <a:extLst>
                  <a:ext uri="{FF2B5EF4-FFF2-40B4-BE49-F238E27FC236}">
                    <a16:creationId xmlns:a16="http://schemas.microsoft.com/office/drawing/2014/main" id="{B179092C-0089-47F1-BD94-AC065DDEDCB1}"/>
                  </a:ext>
                </a:extLst>
              </p:cNvPr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2" name="Google Shape;1738;p22">
                <a:extLst>
                  <a:ext uri="{FF2B5EF4-FFF2-40B4-BE49-F238E27FC236}">
                    <a16:creationId xmlns:a16="http://schemas.microsoft.com/office/drawing/2014/main" id="{AC4F24A5-DE93-435B-BEF7-D5875627E135}"/>
                  </a:ext>
                </a:extLst>
              </p:cNvPr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3" name="Google Shape;1739;p22">
                <a:extLst>
                  <a:ext uri="{FF2B5EF4-FFF2-40B4-BE49-F238E27FC236}">
                    <a16:creationId xmlns:a16="http://schemas.microsoft.com/office/drawing/2014/main" id="{5675CAA7-7B17-4AA8-9EFC-6CA2B0BA8295}"/>
                  </a:ext>
                </a:extLst>
              </p:cNvPr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4" name="Google Shape;1740;p22">
                <a:extLst>
                  <a:ext uri="{FF2B5EF4-FFF2-40B4-BE49-F238E27FC236}">
                    <a16:creationId xmlns:a16="http://schemas.microsoft.com/office/drawing/2014/main" id="{9AAFEF35-E7A2-426A-A2D4-06F1BA3BFF21}"/>
                  </a:ext>
                </a:extLst>
              </p:cNvPr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5" name="Google Shape;1741;p22">
                <a:extLst>
                  <a:ext uri="{FF2B5EF4-FFF2-40B4-BE49-F238E27FC236}">
                    <a16:creationId xmlns:a16="http://schemas.microsoft.com/office/drawing/2014/main" id="{5853A479-C434-4FF7-9D9F-53BDBDE2478F}"/>
                  </a:ext>
                </a:extLst>
              </p:cNvPr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6" name="Google Shape;1742;p22">
                <a:extLst>
                  <a:ext uri="{FF2B5EF4-FFF2-40B4-BE49-F238E27FC236}">
                    <a16:creationId xmlns:a16="http://schemas.microsoft.com/office/drawing/2014/main" id="{2C586910-0DA6-4F94-9669-B1237AC8B2A1}"/>
                  </a:ext>
                </a:extLst>
              </p:cNvPr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7" name="Google Shape;1743;p22">
                <a:extLst>
                  <a:ext uri="{FF2B5EF4-FFF2-40B4-BE49-F238E27FC236}">
                    <a16:creationId xmlns:a16="http://schemas.microsoft.com/office/drawing/2014/main" id="{FEC1E13D-25C8-409F-A8D2-1E7B6A21F0A5}"/>
                  </a:ext>
                </a:extLst>
              </p:cNvPr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8" name="Google Shape;1744;p22">
                <a:extLst>
                  <a:ext uri="{FF2B5EF4-FFF2-40B4-BE49-F238E27FC236}">
                    <a16:creationId xmlns:a16="http://schemas.microsoft.com/office/drawing/2014/main" id="{BFF51070-E435-415C-8ECE-A42FE9CBC813}"/>
                  </a:ext>
                </a:extLst>
              </p:cNvPr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9" name="Google Shape;1745;p22">
                <a:extLst>
                  <a:ext uri="{FF2B5EF4-FFF2-40B4-BE49-F238E27FC236}">
                    <a16:creationId xmlns:a16="http://schemas.microsoft.com/office/drawing/2014/main" id="{570352E2-069D-4D18-908B-A36D163D902B}"/>
                  </a:ext>
                </a:extLst>
              </p:cNvPr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0" name="Google Shape;1746;p22">
                <a:extLst>
                  <a:ext uri="{FF2B5EF4-FFF2-40B4-BE49-F238E27FC236}">
                    <a16:creationId xmlns:a16="http://schemas.microsoft.com/office/drawing/2014/main" id="{A79445F2-D832-448E-8270-2DE7F0C4E393}"/>
                  </a:ext>
                </a:extLst>
              </p:cNvPr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1" name="Google Shape;1747;p22">
                <a:extLst>
                  <a:ext uri="{FF2B5EF4-FFF2-40B4-BE49-F238E27FC236}">
                    <a16:creationId xmlns:a16="http://schemas.microsoft.com/office/drawing/2014/main" id="{729FE854-BC1D-434E-911C-75EA11B29FFF}"/>
                  </a:ext>
                </a:extLst>
              </p:cNvPr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2" name="Google Shape;1748;p22">
                <a:extLst>
                  <a:ext uri="{FF2B5EF4-FFF2-40B4-BE49-F238E27FC236}">
                    <a16:creationId xmlns:a16="http://schemas.microsoft.com/office/drawing/2014/main" id="{6899E746-726F-4848-B0DE-2A8A5B7F831D}"/>
                  </a:ext>
                </a:extLst>
              </p:cNvPr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3" name="Google Shape;1749;p22">
                <a:extLst>
                  <a:ext uri="{FF2B5EF4-FFF2-40B4-BE49-F238E27FC236}">
                    <a16:creationId xmlns:a16="http://schemas.microsoft.com/office/drawing/2014/main" id="{C109CCE4-75FA-40B8-A993-195C8B8D0ECD}"/>
                  </a:ext>
                </a:extLst>
              </p:cNvPr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4" name="Google Shape;1750;p22">
                <a:extLst>
                  <a:ext uri="{FF2B5EF4-FFF2-40B4-BE49-F238E27FC236}">
                    <a16:creationId xmlns:a16="http://schemas.microsoft.com/office/drawing/2014/main" id="{DDBF8821-24A7-479C-A12F-126D0D637C86}"/>
                  </a:ext>
                </a:extLst>
              </p:cNvPr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5" name="Google Shape;1751;p22">
                <a:extLst>
                  <a:ext uri="{FF2B5EF4-FFF2-40B4-BE49-F238E27FC236}">
                    <a16:creationId xmlns:a16="http://schemas.microsoft.com/office/drawing/2014/main" id="{87D54B6A-B5E3-4AFC-BDA0-93A2E8DAD4ED}"/>
                  </a:ext>
                </a:extLst>
              </p:cNvPr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6" name="Google Shape;1752;p22">
                <a:extLst>
                  <a:ext uri="{FF2B5EF4-FFF2-40B4-BE49-F238E27FC236}">
                    <a16:creationId xmlns:a16="http://schemas.microsoft.com/office/drawing/2014/main" id="{6F3DF982-D9F0-4594-A086-FEC2B8922B62}"/>
                  </a:ext>
                </a:extLst>
              </p:cNvPr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7" name="Google Shape;1753;p22">
                <a:extLst>
                  <a:ext uri="{FF2B5EF4-FFF2-40B4-BE49-F238E27FC236}">
                    <a16:creationId xmlns:a16="http://schemas.microsoft.com/office/drawing/2014/main" id="{87B003A4-E89A-434D-83CC-CEC7C2119E59}"/>
                  </a:ext>
                </a:extLst>
              </p:cNvPr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8" name="Google Shape;1754;p22">
                <a:extLst>
                  <a:ext uri="{FF2B5EF4-FFF2-40B4-BE49-F238E27FC236}">
                    <a16:creationId xmlns:a16="http://schemas.microsoft.com/office/drawing/2014/main" id="{0DF1FE43-4CFE-48A5-A49D-927F220610E8}"/>
                  </a:ext>
                </a:extLst>
              </p:cNvPr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9" name="Google Shape;1755;p22">
                <a:extLst>
                  <a:ext uri="{FF2B5EF4-FFF2-40B4-BE49-F238E27FC236}">
                    <a16:creationId xmlns:a16="http://schemas.microsoft.com/office/drawing/2014/main" id="{95EF4CB2-3C7C-4DBE-984F-8C2B8F3FE8C3}"/>
                  </a:ext>
                </a:extLst>
              </p:cNvPr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0" name="Google Shape;1756;p22">
                <a:extLst>
                  <a:ext uri="{FF2B5EF4-FFF2-40B4-BE49-F238E27FC236}">
                    <a16:creationId xmlns:a16="http://schemas.microsoft.com/office/drawing/2014/main" id="{D31C0340-27EE-4215-8DDA-9785985B0A26}"/>
                  </a:ext>
                </a:extLst>
              </p:cNvPr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1" name="Google Shape;1757;p22">
                <a:extLst>
                  <a:ext uri="{FF2B5EF4-FFF2-40B4-BE49-F238E27FC236}">
                    <a16:creationId xmlns:a16="http://schemas.microsoft.com/office/drawing/2014/main" id="{F97B7FCA-140E-4CDD-9096-44CA0D80C447}"/>
                  </a:ext>
                </a:extLst>
              </p:cNvPr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2" name="Google Shape;1758;p22">
                <a:extLst>
                  <a:ext uri="{FF2B5EF4-FFF2-40B4-BE49-F238E27FC236}">
                    <a16:creationId xmlns:a16="http://schemas.microsoft.com/office/drawing/2014/main" id="{8ACAD2B2-94AE-4D6E-BF7F-B63702916CCC}"/>
                  </a:ext>
                </a:extLst>
              </p:cNvPr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3" name="Google Shape;1759;p22">
                <a:extLst>
                  <a:ext uri="{FF2B5EF4-FFF2-40B4-BE49-F238E27FC236}">
                    <a16:creationId xmlns:a16="http://schemas.microsoft.com/office/drawing/2014/main" id="{09093386-45F2-4437-893A-536E148F25C8}"/>
                  </a:ext>
                </a:extLst>
              </p:cNvPr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grpSp>
            <p:nvGrpSpPr>
              <p:cNvPr id="914" name="Google Shape;1760;p22">
                <a:extLst>
                  <a:ext uri="{FF2B5EF4-FFF2-40B4-BE49-F238E27FC236}">
                    <a16:creationId xmlns:a16="http://schemas.microsoft.com/office/drawing/2014/main" id="{B83762EC-7943-4C0C-996D-626522E7762A}"/>
                  </a:ext>
                </a:extLst>
              </p:cNvPr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919" name="Google Shape;1761;p22">
                  <a:extLst>
                    <a:ext uri="{FF2B5EF4-FFF2-40B4-BE49-F238E27FC236}">
                      <a16:creationId xmlns:a16="http://schemas.microsoft.com/office/drawing/2014/main" id="{9984D9C9-A56D-4DD7-9646-909E4DED97E4}"/>
                    </a:ext>
                  </a:extLst>
                </p:cNvPr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0" name="Google Shape;1762;p22">
                  <a:extLst>
                    <a:ext uri="{FF2B5EF4-FFF2-40B4-BE49-F238E27FC236}">
                      <a16:creationId xmlns:a16="http://schemas.microsoft.com/office/drawing/2014/main" id="{3CE5B18D-0288-450C-9493-27D36D25380E}"/>
                    </a:ext>
                  </a:extLst>
                </p:cNvPr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1" name="Google Shape;1763;p22">
                  <a:extLst>
                    <a:ext uri="{FF2B5EF4-FFF2-40B4-BE49-F238E27FC236}">
                      <a16:creationId xmlns:a16="http://schemas.microsoft.com/office/drawing/2014/main" id="{B01C0E6D-1854-4FB4-96E3-53E1B48A87F6}"/>
                    </a:ext>
                  </a:extLst>
                </p:cNvPr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2" name="Google Shape;1764;p22">
                  <a:extLst>
                    <a:ext uri="{FF2B5EF4-FFF2-40B4-BE49-F238E27FC236}">
                      <a16:creationId xmlns:a16="http://schemas.microsoft.com/office/drawing/2014/main" id="{1042E2DF-C72A-4C7F-AB17-487B7FFC84A5}"/>
                    </a:ext>
                  </a:extLst>
                </p:cNvPr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3" name="Google Shape;1765;p22">
                  <a:extLst>
                    <a:ext uri="{FF2B5EF4-FFF2-40B4-BE49-F238E27FC236}">
                      <a16:creationId xmlns:a16="http://schemas.microsoft.com/office/drawing/2014/main" id="{6C836990-82E4-490F-9A42-3B743EB6A555}"/>
                    </a:ext>
                  </a:extLst>
                </p:cNvPr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4" name="Google Shape;1766;p22">
                  <a:extLst>
                    <a:ext uri="{FF2B5EF4-FFF2-40B4-BE49-F238E27FC236}">
                      <a16:creationId xmlns:a16="http://schemas.microsoft.com/office/drawing/2014/main" id="{5FDC762A-0AB8-4488-9086-6703B4F25C36}"/>
                    </a:ext>
                  </a:extLst>
                </p:cNvPr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5" name="Google Shape;1767;p22">
                  <a:extLst>
                    <a:ext uri="{FF2B5EF4-FFF2-40B4-BE49-F238E27FC236}">
                      <a16:creationId xmlns:a16="http://schemas.microsoft.com/office/drawing/2014/main" id="{EBF1E5D4-F1CA-469E-9065-47567D5A8621}"/>
                    </a:ext>
                  </a:extLst>
                </p:cNvPr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6" name="Google Shape;1768;p22">
                  <a:extLst>
                    <a:ext uri="{FF2B5EF4-FFF2-40B4-BE49-F238E27FC236}">
                      <a16:creationId xmlns:a16="http://schemas.microsoft.com/office/drawing/2014/main" id="{064209E4-6F7D-42B9-BF7C-DDE6F2B87113}"/>
                    </a:ext>
                  </a:extLst>
                </p:cNvPr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7" name="Google Shape;1769;p22">
                  <a:extLst>
                    <a:ext uri="{FF2B5EF4-FFF2-40B4-BE49-F238E27FC236}">
                      <a16:creationId xmlns:a16="http://schemas.microsoft.com/office/drawing/2014/main" id="{29E7F7A0-F022-41DF-8B1D-E7AD3CDF50A5}"/>
                    </a:ext>
                  </a:extLst>
                </p:cNvPr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8" name="Google Shape;1770;p22">
                  <a:extLst>
                    <a:ext uri="{FF2B5EF4-FFF2-40B4-BE49-F238E27FC236}">
                      <a16:creationId xmlns:a16="http://schemas.microsoft.com/office/drawing/2014/main" id="{9012DEF5-4BA0-4CE2-89DE-1E80DD2D21AA}"/>
                    </a:ext>
                  </a:extLst>
                </p:cNvPr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9" name="Google Shape;1771;p22">
                  <a:extLst>
                    <a:ext uri="{FF2B5EF4-FFF2-40B4-BE49-F238E27FC236}">
                      <a16:creationId xmlns:a16="http://schemas.microsoft.com/office/drawing/2014/main" id="{966F2B31-53E6-42E7-8433-C1EAB28FCC18}"/>
                    </a:ext>
                  </a:extLst>
                </p:cNvPr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</p:grpSp>
          <p:sp>
            <p:nvSpPr>
              <p:cNvPr id="915" name="Google Shape;1772;p22">
                <a:extLst>
                  <a:ext uri="{FF2B5EF4-FFF2-40B4-BE49-F238E27FC236}">
                    <a16:creationId xmlns:a16="http://schemas.microsoft.com/office/drawing/2014/main" id="{554D51DF-5398-4889-9068-2B23EAFBC0D1}"/>
                  </a:ext>
                </a:extLst>
              </p:cNvPr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6" name="Google Shape;1773;p22">
                <a:extLst>
                  <a:ext uri="{FF2B5EF4-FFF2-40B4-BE49-F238E27FC236}">
                    <a16:creationId xmlns:a16="http://schemas.microsoft.com/office/drawing/2014/main" id="{2F08D715-120C-4B4F-AEAC-0CA9A9F90039}"/>
                  </a:ext>
                </a:extLst>
              </p:cNvPr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7" name="Google Shape;1774;p22">
                <a:extLst>
                  <a:ext uri="{FF2B5EF4-FFF2-40B4-BE49-F238E27FC236}">
                    <a16:creationId xmlns:a16="http://schemas.microsoft.com/office/drawing/2014/main" id="{3514F9D0-2B1F-4B37-B994-15C40EE0D853}"/>
                  </a:ext>
                </a:extLst>
              </p:cNvPr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8" name="Google Shape;1775;p22">
                <a:extLst>
                  <a:ext uri="{FF2B5EF4-FFF2-40B4-BE49-F238E27FC236}">
                    <a16:creationId xmlns:a16="http://schemas.microsoft.com/office/drawing/2014/main" id="{F4DEF16C-903B-4410-B559-D9189084124C}"/>
                  </a:ext>
                </a:extLst>
              </p:cNvPr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</p:grpSp>
      </p:grpSp>
      <p:sp>
        <p:nvSpPr>
          <p:cNvPr id="1011" name="TextBox 158">
            <a:extLst>
              <a:ext uri="{FF2B5EF4-FFF2-40B4-BE49-F238E27FC236}">
                <a16:creationId xmlns:a16="http://schemas.microsoft.com/office/drawing/2014/main" id="{75C4A5E9-A6D7-4F50-B986-018F24E5322F}"/>
              </a:ext>
            </a:extLst>
          </p:cNvPr>
          <p:cNvSpPr txBox="1"/>
          <p:nvPr/>
        </p:nvSpPr>
        <p:spPr>
          <a:xfrm>
            <a:off x="1" y="1782230"/>
            <a:ext cx="525857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+mj-cs"/>
              </a:rPr>
              <a:t>الحمد لله</a:t>
            </a: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+mj-cs"/>
              </a:rPr>
              <a:t> الذي رزقنا علمًا نافعًا نتعلمه </a:t>
            </a: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+mj-cs"/>
              </a:rPr>
              <a:t>في كل يوم حرفًا و أيه </a:t>
            </a:r>
          </a:p>
        </p:txBody>
      </p:sp>
    </p:spTree>
    <p:extLst>
      <p:ext uri="{BB962C8B-B14F-4D97-AF65-F5344CB8AC3E}">
        <p14:creationId xmlns:p14="http://schemas.microsoft.com/office/powerpoint/2010/main" val="19814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9125326" cy="51435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2602322" y="1443754"/>
            <a:ext cx="4636227" cy="2383751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7510939" y="443694"/>
            <a:ext cx="1427984" cy="365923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7790196" y="37080"/>
            <a:ext cx="8694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7510939" y="892665"/>
            <a:ext cx="1427984" cy="365923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7510939" y="1370595"/>
            <a:ext cx="1427984" cy="365923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7510939" y="1867853"/>
            <a:ext cx="1427984" cy="365923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7510939" y="2370373"/>
            <a:ext cx="1427984" cy="365923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7498601" y="2801612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الجمعة</a:t>
            </a:r>
            <a:r>
              <a:rPr lang="ar-SA" sz="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7498600" y="3244713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6598361" y="13783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5815069" y="14102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5045980" y="140624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4230737" y="137499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3450426" y="1376724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2667629" y="139200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6625693" y="1886127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5837024" y="1877481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5049611" y="189846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4215656" y="1857887"/>
            <a:ext cx="67102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3426649" y="1876001"/>
            <a:ext cx="66961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2617435" y="1867208"/>
            <a:ext cx="6367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6576971" y="238539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5796221" y="2368193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4998677" y="2371148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4160353" y="2362070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3398975" y="237392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2617205" y="2359625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6549276" y="288138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5793659" y="283738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4970192" y="2877856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4173822" y="2855521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3377041" y="285312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2597611" y="285945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6515418" y="3377381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5767043" y="337721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26</a:t>
            </a:r>
            <a:endParaRPr lang="ar-SA" sz="24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4949067" y="340118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4163389" y="335263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3392640" y="3346953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2581835" y="336246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415992" y="475539"/>
            <a:ext cx="1068875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415992" y="972492"/>
            <a:ext cx="1068875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416982" y="1495887"/>
            <a:ext cx="1080151" cy="427234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429824" y="2973951"/>
            <a:ext cx="1080151" cy="42723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428834" y="2476163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5 جُماد أول </a:t>
            </a:r>
            <a:endParaRPr lang="ar-SA" sz="15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416981" y="1983651"/>
            <a:ext cx="1080151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95046" y="449996"/>
            <a:ext cx="1080151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18389" y="970479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27979" y="1491616"/>
            <a:ext cx="1080151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55305" y="3003440"/>
            <a:ext cx="1263994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</a:t>
            </a:r>
            <a:r>
              <a:rPr lang="ar-SA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15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85248" y="2522679"/>
            <a:ext cx="1164344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30355" y="1996341"/>
            <a:ext cx="1080151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514234" y="68789"/>
            <a:ext cx="137281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4318516" y="3957766"/>
            <a:ext cx="4788135" cy="114700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243560" y="3968858"/>
            <a:ext cx="4788135" cy="112931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3852748" y="59258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2597611" y="829165"/>
            <a:ext cx="3567988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2">
                    <a:lumMod val="25000"/>
                  </a:schemeClr>
                </a:solidFill>
              </a:rPr>
              <a:t>      /         </a:t>
            </a:r>
            <a:r>
              <a:rPr lang="ar-SA" sz="3000" b="1">
                <a:solidFill>
                  <a:schemeClr val="bg2">
                    <a:lumMod val="25000"/>
                  </a:schemeClr>
                </a:solidFill>
              </a:rPr>
              <a:t>/  144 </a:t>
            </a:r>
            <a:r>
              <a:rPr lang="ar-SA" sz="3000" b="1" dirty="0">
                <a:solidFill>
                  <a:schemeClr val="bg2">
                    <a:lumMod val="25000"/>
                  </a:schemeClr>
                </a:solidFill>
              </a:rPr>
              <a:t>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666169" y="3546786"/>
            <a:ext cx="180402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6846072" y="3972044"/>
            <a:ext cx="1006179" cy="73159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8052244" y="3990382"/>
            <a:ext cx="810848" cy="82529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4836731" y="4029538"/>
            <a:ext cx="815979" cy="7620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5851149" y="4023775"/>
            <a:ext cx="1032484" cy="71496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7775176" y="4692453"/>
            <a:ext cx="13501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6521550" y="4680744"/>
            <a:ext cx="175736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4718805" y="468074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5844952" y="4692453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7972566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6846072" y="4008912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5757138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7107588" y="3617134"/>
            <a:ext cx="151547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3429302" y="3940965"/>
            <a:ext cx="952646" cy="812509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2286744" y="3963082"/>
            <a:ext cx="1180152" cy="858992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96929" y="3890772"/>
            <a:ext cx="1028516" cy="924907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234345" y="3870922"/>
            <a:ext cx="938231" cy="989633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3380827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2254333" y="40155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165399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3448621" y="4745955"/>
            <a:ext cx="857501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2357503" y="4746278"/>
            <a:ext cx="8682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68041" y="478368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218252" y="4757987"/>
            <a:ext cx="99518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3856803" y="1890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147475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2938824" y="601504"/>
            <a:ext cx="3144691" cy="67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4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الحضور و الغياب</a:t>
            </a:r>
            <a:endParaRPr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2838360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2838360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510421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2795348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46599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483729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4721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2795348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2795348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2795348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2795348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2802401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472118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2773199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2773199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4867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2787801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2787801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44428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745371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745371"/>
            <a:ext cx="561203" cy="6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61DF188-12E5-F8CB-A4DC-A53DE172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6C9361-302B-43A6-B9B4-896CA1422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51" y="0"/>
            <a:ext cx="3447899" cy="2200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EBF1409-68EF-496C-BD1F-C8533C8E99E9}"/>
              </a:ext>
            </a:extLst>
          </p:cNvPr>
          <p:cNvSpPr txBox="1"/>
          <p:nvPr/>
        </p:nvSpPr>
        <p:spPr>
          <a:xfrm>
            <a:off x="2791979" y="250476"/>
            <a:ext cx="3511551" cy="7753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ar-S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قوانين الدرس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D5127AC-3461-4E9B-BE13-3A5DFC69EB46}"/>
              </a:ext>
            </a:extLst>
          </p:cNvPr>
          <p:cNvSpPr txBox="1"/>
          <p:nvPr/>
        </p:nvSpPr>
        <p:spPr>
          <a:xfrm>
            <a:off x="189255" y="4653974"/>
            <a:ext cx="2464670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عقل يفكر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307FABB-C894-420F-93F6-BAF71B9D5311}"/>
              </a:ext>
            </a:extLst>
          </p:cNvPr>
          <p:cNvSpPr txBox="1"/>
          <p:nvPr/>
        </p:nvSpPr>
        <p:spPr>
          <a:xfrm>
            <a:off x="3339664" y="4653974"/>
            <a:ext cx="2464670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جلسة صحيحة ومتفاعل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9661CB6-E3B1-47C6-A557-DAE9678B3AC9}"/>
              </a:ext>
            </a:extLst>
          </p:cNvPr>
          <p:cNvSpPr txBox="1"/>
          <p:nvPr/>
        </p:nvSpPr>
        <p:spPr>
          <a:xfrm>
            <a:off x="6459109" y="2179263"/>
            <a:ext cx="2464670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عينان تنظران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C2E5322-7C48-4E92-8100-C97A4A0320D4}"/>
              </a:ext>
            </a:extLst>
          </p:cNvPr>
          <p:cNvSpPr txBox="1"/>
          <p:nvPr/>
        </p:nvSpPr>
        <p:spPr>
          <a:xfrm>
            <a:off x="220221" y="2200774"/>
            <a:ext cx="2553953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أذنان تسمعان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32DBFD7-E0BE-4F45-B08B-4239F50DB9E7}"/>
              </a:ext>
            </a:extLst>
          </p:cNvPr>
          <p:cNvSpPr txBox="1"/>
          <p:nvPr/>
        </p:nvSpPr>
        <p:spPr>
          <a:xfrm>
            <a:off x="6414468" y="4653974"/>
            <a:ext cx="2553953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ألتزم الهدوء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432657D-6EA1-4895-841D-5BA934C6B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6021" y="102493"/>
            <a:ext cx="1958317" cy="1958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C5F5792-75D2-4989-955A-5E4E6D729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80" y="2593190"/>
            <a:ext cx="1966439" cy="1922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98AFABA-5386-4F61-8722-C0A7378E0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4997" y="2637865"/>
            <a:ext cx="1949525" cy="194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A7282F-736C-46B5-940A-DF3E4EEE4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42" y="2637864"/>
            <a:ext cx="1965898" cy="196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D01DAFC-E41E-45E0-AC88-03EAC408B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88" y="124027"/>
            <a:ext cx="2266931" cy="195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994290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بوعاء النباتات والنباتات والصيف مصنع الكرتون الصيف, نباتات الأصص, النباتات,  الصيف PNG وملف PSD للتحميل مجانا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625" l="218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18" y="11865"/>
            <a:ext cx="5413952" cy="54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D8E74FA-FCB6-4092-924B-38DC40858BDF}"/>
              </a:ext>
            </a:extLst>
          </p:cNvPr>
          <p:cNvSpPr/>
          <p:nvPr/>
        </p:nvSpPr>
        <p:spPr>
          <a:xfrm>
            <a:off x="5721738" y="81379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5BF987-B2A8-4793-9AE7-278E6A37AAA6}"/>
              </a:ext>
            </a:extLst>
          </p:cNvPr>
          <p:cNvSpPr/>
          <p:nvPr/>
        </p:nvSpPr>
        <p:spPr>
          <a:xfrm>
            <a:off x="3371885" y="809103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4298ACD-0C58-486D-B4ED-916DE0B870DA}"/>
              </a:ext>
            </a:extLst>
          </p:cNvPr>
          <p:cNvSpPr/>
          <p:nvPr/>
        </p:nvSpPr>
        <p:spPr>
          <a:xfrm>
            <a:off x="1009914" y="814086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D438708-F65B-4A5A-B678-16461AB735A2}"/>
              </a:ext>
            </a:extLst>
          </p:cNvPr>
          <p:cNvSpPr/>
          <p:nvPr/>
        </p:nvSpPr>
        <p:spPr>
          <a:xfrm>
            <a:off x="1009914" y="2253037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43006B9-D38B-4DD1-B696-0D0115386541}"/>
              </a:ext>
            </a:extLst>
          </p:cNvPr>
          <p:cNvSpPr/>
          <p:nvPr/>
        </p:nvSpPr>
        <p:spPr>
          <a:xfrm>
            <a:off x="1009913" y="370058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D2F4406-E75E-45D3-971C-741B1B4D9396}"/>
              </a:ext>
            </a:extLst>
          </p:cNvPr>
          <p:cNvSpPr/>
          <p:nvPr/>
        </p:nvSpPr>
        <p:spPr>
          <a:xfrm>
            <a:off x="3373884" y="3690906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721BEB2-E72E-40CE-A5E7-B8E5E10D5990}"/>
              </a:ext>
            </a:extLst>
          </p:cNvPr>
          <p:cNvSpPr/>
          <p:nvPr/>
        </p:nvSpPr>
        <p:spPr>
          <a:xfrm>
            <a:off x="3371885" y="223831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DEFB3CB-3F21-4899-A5E2-733B31F1051E}"/>
              </a:ext>
            </a:extLst>
          </p:cNvPr>
          <p:cNvSpPr/>
          <p:nvPr/>
        </p:nvSpPr>
        <p:spPr>
          <a:xfrm>
            <a:off x="5735855" y="370058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C2B97D-E8F5-469F-898F-26CFE262E8A0}"/>
              </a:ext>
            </a:extLst>
          </p:cNvPr>
          <p:cNvSpPr/>
          <p:nvPr/>
        </p:nvSpPr>
        <p:spPr>
          <a:xfrm>
            <a:off x="5735724" y="2243365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2" name="Google Shape;484;p29"/>
          <p:cNvSpPr txBox="1">
            <a:spLocks/>
          </p:cNvSpPr>
          <p:nvPr/>
        </p:nvSpPr>
        <p:spPr>
          <a:xfrm>
            <a:off x="2586790" y="27685"/>
            <a:ext cx="6199048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bg1"/>
                </a:solidFill>
                <a:cs typeface="+mj-cs"/>
              </a:rPr>
              <a:t>ماذا تتوقعون خلف المربعات ؟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78" y="11970"/>
            <a:ext cx="2706871" cy="27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31"/>
          <p:cNvGrpSpPr/>
          <p:nvPr/>
        </p:nvGrpSpPr>
        <p:grpSpPr>
          <a:xfrm>
            <a:off x="5181612" y="2524901"/>
            <a:ext cx="1731015" cy="1675636"/>
            <a:chOff x="5181612" y="2524901"/>
            <a:chExt cx="1731015" cy="1675636"/>
          </a:xfrm>
        </p:grpSpPr>
        <p:sp>
          <p:nvSpPr>
            <p:cNvPr id="270" name="Google Shape;270;p31"/>
            <p:cNvSpPr/>
            <p:nvPr/>
          </p:nvSpPr>
          <p:spPr>
            <a:xfrm>
              <a:off x="5181612" y="2527164"/>
              <a:ext cx="1364979" cy="1673373"/>
            </a:xfrm>
            <a:custGeom>
              <a:avLst/>
              <a:gdLst/>
              <a:ahLst/>
              <a:cxnLst/>
              <a:rect l="l" t="t" r="r" b="b"/>
              <a:pathLst>
                <a:path w="29553" h="36230" extrusionOk="0">
                  <a:moveTo>
                    <a:pt x="5117" y="1"/>
                  </a:moveTo>
                  <a:lnTo>
                    <a:pt x="4731" y="425"/>
                  </a:lnTo>
                  <a:lnTo>
                    <a:pt x="4369" y="875"/>
                  </a:lnTo>
                  <a:lnTo>
                    <a:pt x="4019" y="1324"/>
                  </a:lnTo>
                  <a:lnTo>
                    <a:pt x="3682" y="1786"/>
                  </a:lnTo>
                  <a:lnTo>
                    <a:pt x="3370" y="2260"/>
                  </a:lnTo>
                  <a:lnTo>
                    <a:pt x="3071" y="2747"/>
                  </a:lnTo>
                  <a:lnTo>
                    <a:pt x="2784" y="3246"/>
                  </a:lnTo>
                  <a:lnTo>
                    <a:pt x="2522" y="3745"/>
                  </a:lnTo>
                  <a:lnTo>
                    <a:pt x="2260" y="4257"/>
                  </a:lnTo>
                  <a:lnTo>
                    <a:pt x="2022" y="4781"/>
                  </a:lnTo>
                  <a:lnTo>
                    <a:pt x="1798" y="5305"/>
                  </a:lnTo>
                  <a:lnTo>
                    <a:pt x="1598" y="5841"/>
                  </a:lnTo>
                  <a:lnTo>
                    <a:pt x="1398" y="6378"/>
                  </a:lnTo>
                  <a:lnTo>
                    <a:pt x="1224" y="6927"/>
                  </a:lnTo>
                  <a:lnTo>
                    <a:pt x="1049" y="7476"/>
                  </a:lnTo>
                  <a:lnTo>
                    <a:pt x="899" y="8025"/>
                  </a:lnTo>
                  <a:lnTo>
                    <a:pt x="762" y="8587"/>
                  </a:lnTo>
                  <a:lnTo>
                    <a:pt x="625" y="9161"/>
                  </a:lnTo>
                  <a:lnTo>
                    <a:pt x="512" y="9735"/>
                  </a:lnTo>
                  <a:lnTo>
                    <a:pt x="413" y="10297"/>
                  </a:lnTo>
                  <a:lnTo>
                    <a:pt x="325" y="10883"/>
                  </a:lnTo>
                  <a:lnTo>
                    <a:pt x="238" y="11457"/>
                  </a:lnTo>
                  <a:lnTo>
                    <a:pt x="175" y="12044"/>
                  </a:lnTo>
                  <a:lnTo>
                    <a:pt x="125" y="12618"/>
                  </a:lnTo>
                  <a:lnTo>
                    <a:pt x="76" y="13205"/>
                  </a:lnTo>
                  <a:lnTo>
                    <a:pt x="38" y="13791"/>
                  </a:lnTo>
                  <a:lnTo>
                    <a:pt x="13" y="14378"/>
                  </a:lnTo>
                  <a:lnTo>
                    <a:pt x="1" y="14952"/>
                  </a:lnTo>
                  <a:lnTo>
                    <a:pt x="1" y="15538"/>
                  </a:lnTo>
                  <a:lnTo>
                    <a:pt x="1" y="16125"/>
                  </a:lnTo>
                  <a:lnTo>
                    <a:pt x="26" y="16699"/>
                  </a:lnTo>
                  <a:lnTo>
                    <a:pt x="51" y="17285"/>
                  </a:lnTo>
                  <a:lnTo>
                    <a:pt x="88" y="18034"/>
                  </a:lnTo>
                  <a:lnTo>
                    <a:pt x="150" y="18795"/>
                  </a:lnTo>
                  <a:lnTo>
                    <a:pt x="238" y="19544"/>
                  </a:lnTo>
                  <a:lnTo>
                    <a:pt x="338" y="20293"/>
                  </a:lnTo>
                  <a:lnTo>
                    <a:pt x="462" y="21042"/>
                  </a:lnTo>
                  <a:lnTo>
                    <a:pt x="537" y="21404"/>
                  </a:lnTo>
                  <a:lnTo>
                    <a:pt x="612" y="21778"/>
                  </a:lnTo>
                  <a:lnTo>
                    <a:pt x="700" y="22140"/>
                  </a:lnTo>
                  <a:lnTo>
                    <a:pt x="799" y="22502"/>
                  </a:lnTo>
                  <a:lnTo>
                    <a:pt x="912" y="22876"/>
                  </a:lnTo>
                  <a:lnTo>
                    <a:pt x="1024" y="23226"/>
                  </a:lnTo>
                  <a:lnTo>
                    <a:pt x="1149" y="23600"/>
                  </a:lnTo>
                  <a:lnTo>
                    <a:pt x="1286" y="23962"/>
                  </a:lnTo>
                  <a:lnTo>
                    <a:pt x="1423" y="24311"/>
                  </a:lnTo>
                  <a:lnTo>
                    <a:pt x="1573" y="24673"/>
                  </a:lnTo>
                  <a:lnTo>
                    <a:pt x="1735" y="25023"/>
                  </a:lnTo>
                  <a:lnTo>
                    <a:pt x="1910" y="25360"/>
                  </a:lnTo>
                  <a:lnTo>
                    <a:pt x="2085" y="25709"/>
                  </a:lnTo>
                  <a:lnTo>
                    <a:pt x="2272" y="26046"/>
                  </a:lnTo>
                  <a:lnTo>
                    <a:pt x="2472" y="26371"/>
                  </a:lnTo>
                  <a:lnTo>
                    <a:pt x="2671" y="26708"/>
                  </a:lnTo>
                  <a:lnTo>
                    <a:pt x="2884" y="27020"/>
                  </a:lnTo>
                  <a:lnTo>
                    <a:pt x="3096" y="27344"/>
                  </a:lnTo>
                  <a:lnTo>
                    <a:pt x="3320" y="27656"/>
                  </a:lnTo>
                  <a:lnTo>
                    <a:pt x="3557" y="27968"/>
                  </a:lnTo>
                  <a:lnTo>
                    <a:pt x="3795" y="28268"/>
                  </a:lnTo>
                  <a:lnTo>
                    <a:pt x="4044" y="28567"/>
                  </a:lnTo>
                  <a:lnTo>
                    <a:pt x="4294" y="28854"/>
                  </a:lnTo>
                  <a:lnTo>
                    <a:pt x="4556" y="29141"/>
                  </a:lnTo>
                  <a:lnTo>
                    <a:pt x="4818" y="29428"/>
                  </a:lnTo>
                  <a:lnTo>
                    <a:pt x="5092" y="29703"/>
                  </a:lnTo>
                  <a:lnTo>
                    <a:pt x="5367" y="29977"/>
                  </a:lnTo>
                  <a:lnTo>
                    <a:pt x="5642" y="30239"/>
                  </a:lnTo>
                  <a:lnTo>
                    <a:pt x="5941" y="30501"/>
                  </a:lnTo>
                  <a:lnTo>
                    <a:pt x="6228" y="30751"/>
                  </a:lnTo>
                  <a:lnTo>
                    <a:pt x="6528" y="31001"/>
                  </a:lnTo>
                  <a:lnTo>
                    <a:pt x="6827" y="31238"/>
                  </a:lnTo>
                  <a:lnTo>
                    <a:pt x="7139" y="31475"/>
                  </a:lnTo>
                  <a:lnTo>
                    <a:pt x="7451" y="31699"/>
                  </a:lnTo>
                  <a:lnTo>
                    <a:pt x="7776" y="31924"/>
                  </a:lnTo>
                  <a:lnTo>
                    <a:pt x="8088" y="32136"/>
                  </a:lnTo>
                  <a:lnTo>
                    <a:pt x="8425" y="32348"/>
                  </a:lnTo>
                  <a:lnTo>
                    <a:pt x="8749" y="32548"/>
                  </a:lnTo>
                  <a:lnTo>
                    <a:pt x="9236" y="32835"/>
                  </a:lnTo>
                  <a:lnTo>
                    <a:pt x="9785" y="33135"/>
                  </a:lnTo>
                  <a:lnTo>
                    <a:pt x="10396" y="33459"/>
                  </a:lnTo>
                  <a:lnTo>
                    <a:pt x="11045" y="33784"/>
                  </a:lnTo>
                  <a:lnTo>
                    <a:pt x="11757" y="34121"/>
                  </a:lnTo>
                  <a:lnTo>
                    <a:pt x="12493" y="34445"/>
                  </a:lnTo>
                  <a:lnTo>
                    <a:pt x="13279" y="34757"/>
                  </a:lnTo>
                  <a:lnTo>
                    <a:pt x="14103" y="35057"/>
                  </a:lnTo>
                  <a:lnTo>
                    <a:pt x="14527" y="35206"/>
                  </a:lnTo>
                  <a:lnTo>
                    <a:pt x="14951" y="35344"/>
                  </a:lnTo>
                  <a:lnTo>
                    <a:pt x="15388" y="35468"/>
                  </a:lnTo>
                  <a:lnTo>
                    <a:pt x="15825" y="35593"/>
                  </a:lnTo>
                  <a:lnTo>
                    <a:pt x="16274" y="35705"/>
                  </a:lnTo>
                  <a:lnTo>
                    <a:pt x="16724" y="35805"/>
                  </a:lnTo>
                  <a:lnTo>
                    <a:pt x="17185" y="35905"/>
                  </a:lnTo>
                  <a:lnTo>
                    <a:pt x="17647" y="35992"/>
                  </a:lnTo>
                  <a:lnTo>
                    <a:pt x="18109" y="36055"/>
                  </a:lnTo>
                  <a:lnTo>
                    <a:pt x="18571" y="36117"/>
                  </a:lnTo>
                  <a:lnTo>
                    <a:pt x="19045" y="36167"/>
                  </a:lnTo>
                  <a:lnTo>
                    <a:pt x="19519" y="36205"/>
                  </a:lnTo>
                  <a:lnTo>
                    <a:pt x="19993" y="36230"/>
                  </a:lnTo>
                  <a:lnTo>
                    <a:pt x="20468" y="36230"/>
                  </a:lnTo>
                  <a:lnTo>
                    <a:pt x="20942" y="36217"/>
                  </a:lnTo>
                  <a:lnTo>
                    <a:pt x="21416" y="36192"/>
                  </a:lnTo>
                  <a:lnTo>
                    <a:pt x="21828" y="36155"/>
                  </a:lnTo>
                  <a:lnTo>
                    <a:pt x="22240" y="36092"/>
                  </a:lnTo>
                  <a:lnTo>
                    <a:pt x="22639" y="36017"/>
                  </a:lnTo>
                  <a:lnTo>
                    <a:pt x="23038" y="35918"/>
                  </a:lnTo>
                  <a:lnTo>
                    <a:pt x="23425" y="35793"/>
                  </a:lnTo>
                  <a:lnTo>
                    <a:pt x="23800" y="35668"/>
                  </a:lnTo>
                  <a:lnTo>
                    <a:pt x="24174" y="35518"/>
                  </a:lnTo>
                  <a:lnTo>
                    <a:pt x="24536" y="35344"/>
                  </a:lnTo>
                  <a:lnTo>
                    <a:pt x="24885" y="35169"/>
                  </a:lnTo>
                  <a:lnTo>
                    <a:pt x="25222" y="34969"/>
                  </a:lnTo>
                  <a:lnTo>
                    <a:pt x="25559" y="34757"/>
                  </a:lnTo>
                  <a:lnTo>
                    <a:pt x="25884" y="34532"/>
                  </a:lnTo>
                  <a:lnTo>
                    <a:pt x="26183" y="34283"/>
                  </a:lnTo>
                  <a:lnTo>
                    <a:pt x="26483" y="34033"/>
                  </a:lnTo>
                  <a:lnTo>
                    <a:pt x="26770" y="33759"/>
                  </a:lnTo>
                  <a:lnTo>
                    <a:pt x="27044" y="33484"/>
                  </a:lnTo>
                  <a:lnTo>
                    <a:pt x="27319" y="33185"/>
                  </a:lnTo>
                  <a:lnTo>
                    <a:pt x="27569" y="32885"/>
                  </a:lnTo>
                  <a:lnTo>
                    <a:pt x="27806" y="32573"/>
                  </a:lnTo>
                  <a:lnTo>
                    <a:pt x="28018" y="32249"/>
                  </a:lnTo>
                  <a:lnTo>
                    <a:pt x="28230" y="31912"/>
                  </a:lnTo>
                  <a:lnTo>
                    <a:pt x="28430" y="31562"/>
                  </a:lnTo>
                  <a:lnTo>
                    <a:pt x="28604" y="31213"/>
                  </a:lnTo>
                  <a:lnTo>
                    <a:pt x="28767" y="30838"/>
                  </a:lnTo>
                  <a:lnTo>
                    <a:pt x="28916" y="30476"/>
                  </a:lnTo>
                  <a:lnTo>
                    <a:pt x="29054" y="30090"/>
                  </a:lnTo>
                  <a:lnTo>
                    <a:pt x="29166" y="29703"/>
                  </a:lnTo>
                  <a:lnTo>
                    <a:pt x="29266" y="29316"/>
                  </a:lnTo>
                  <a:lnTo>
                    <a:pt x="29353" y="28916"/>
                  </a:lnTo>
                  <a:lnTo>
                    <a:pt x="29416" y="28505"/>
                  </a:lnTo>
                  <a:lnTo>
                    <a:pt x="29465" y="28093"/>
                  </a:lnTo>
                  <a:lnTo>
                    <a:pt x="29490" y="27681"/>
                  </a:lnTo>
                  <a:lnTo>
                    <a:pt x="29515" y="27219"/>
                  </a:lnTo>
                  <a:lnTo>
                    <a:pt x="29540" y="26720"/>
                  </a:lnTo>
                  <a:lnTo>
                    <a:pt x="29553" y="26208"/>
                  </a:lnTo>
                  <a:lnTo>
                    <a:pt x="29553" y="25709"/>
                  </a:lnTo>
                  <a:lnTo>
                    <a:pt x="29528" y="25210"/>
                  </a:lnTo>
                  <a:lnTo>
                    <a:pt x="29490" y="24698"/>
                  </a:lnTo>
                  <a:lnTo>
                    <a:pt x="29441" y="24199"/>
                  </a:lnTo>
                  <a:lnTo>
                    <a:pt x="29366" y="23700"/>
                  </a:lnTo>
                  <a:lnTo>
                    <a:pt x="29278" y="23201"/>
                  </a:lnTo>
                  <a:lnTo>
                    <a:pt x="29166" y="22714"/>
                  </a:lnTo>
                  <a:lnTo>
                    <a:pt x="29041" y="22227"/>
                  </a:lnTo>
                  <a:lnTo>
                    <a:pt x="28904" y="21753"/>
                  </a:lnTo>
                  <a:lnTo>
                    <a:pt x="28729" y="21279"/>
                  </a:lnTo>
                  <a:lnTo>
                    <a:pt x="28554" y="20817"/>
                  </a:lnTo>
                  <a:lnTo>
                    <a:pt x="28342" y="20355"/>
                  </a:lnTo>
                  <a:lnTo>
                    <a:pt x="28118" y="19906"/>
                  </a:lnTo>
                  <a:lnTo>
                    <a:pt x="27868" y="19469"/>
                  </a:lnTo>
                  <a:lnTo>
                    <a:pt x="27693" y="19195"/>
                  </a:lnTo>
                  <a:lnTo>
                    <a:pt x="27506" y="18908"/>
                  </a:lnTo>
                  <a:lnTo>
                    <a:pt x="27319" y="18646"/>
                  </a:lnTo>
                  <a:lnTo>
                    <a:pt x="27107" y="18371"/>
                  </a:lnTo>
                  <a:lnTo>
                    <a:pt x="26907" y="18122"/>
                  </a:lnTo>
                  <a:lnTo>
                    <a:pt x="26695" y="17859"/>
                  </a:lnTo>
                  <a:lnTo>
                    <a:pt x="26470" y="17622"/>
                  </a:lnTo>
                  <a:lnTo>
                    <a:pt x="26233" y="17373"/>
                  </a:lnTo>
                  <a:lnTo>
                    <a:pt x="26009" y="17148"/>
                  </a:lnTo>
                  <a:lnTo>
                    <a:pt x="25759" y="16911"/>
                  </a:lnTo>
                  <a:lnTo>
                    <a:pt x="25522" y="16686"/>
                  </a:lnTo>
                  <a:lnTo>
                    <a:pt x="25260" y="16474"/>
                  </a:lnTo>
                  <a:lnTo>
                    <a:pt x="24748" y="16050"/>
                  </a:lnTo>
                  <a:lnTo>
                    <a:pt x="24211" y="15651"/>
                  </a:lnTo>
                  <a:lnTo>
                    <a:pt x="23650" y="15264"/>
                  </a:lnTo>
                  <a:lnTo>
                    <a:pt x="23088" y="14902"/>
                  </a:lnTo>
                  <a:lnTo>
                    <a:pt x="22502" y="14552"/>
                  </a:lnTo>
                  <a:lnTo>
                    <a:pt x="21915" y="14215"/>
                  </a:lnTo>
                  <a:lnTo>
                    <a:pt x="21316" y="13891"/>
                  </a:lnTo>
                  <a:lnTo>
                    <a:pt x="20717" y="13579"/>
                  </a:lnTo>
                  <a:lnTo>
                    <a:pt x="20106" y="13292"/>
                  </a:lnTo>
                  <a:lnTo>
                    <a:pt x="19494" y="13005"/>
                  </a:lnTo>
                  <a:lnTo>
                    <a:pt x="18271" y="12443"/>
                  </a:lnTo>
                  <a:lnTo>
                    <a:pt x="17036" y="11894"/>
                  </a:lnTo>
                  <a:lnTo>
                    <a:pt x="15800" y="11345"/>
                  </a:lnTo>
                  <a:lnTo>
                    <a:pt x="15189" y="11058"/>
                  </a:lnTo>
                  <a:lnTo>
                    <a:pt x="14590" y="10758"/>
                  </a:lnTo>
                  <a:lnTo>
                    <a:pt x="13978" y="10459"/>
                  </a:lnTo>
                  <a:lnTo>
                    <a:pt x="13391" y="10147"/>
                  </a:lnTo>
                  <a:lnTo>
                    <a:pt x="12805" y="9823"/>
                  </a:lnTo>
                  <a:lnTo>
                    <a:pt x="12231" y="9473"/>
                  </a:lnTo>
                  <a:lnTo>
                    <a:pt x="11669" y="9124"/>
                  </a:lnTo>
                  <a:lnTo>
                    <a:pt x="11120" y="8737"/>
                  </a:lnTo>
                  <a:lnTo>
                    <a:pt x="10584" y="8337"/>
                  </a:lnTo>
                  <a:lnTo>
                    <a:pt x="10059" y="7913"/>
                  </a:lnTo>
                  <a:lnTo>
                    <a:pt x="9623" y="7526"/>
                  </a:lnTo>
                  <a:lnTo>
                    <a:pt x="9186" y="7114"/>
                  </a:lnTo>
                  <a:lnTo>
                    <a:pt x="8774" y="6690"/>
                  </a:lnTo>
                  <a:lnTo>
                    <a:pt x="8375" y="6253"/>
                  </a:lnTo>
                  <a:lnTo>
                    <a:pt x="8000" y="5792"/>
                  </a:lnTo>
                  <a:lnTo>
                    <a:pt x="7638" y="5317"/>
                  </a:lnTo>
                  <a:lnTo>
                    <a:pt x="7301" y="4843"/>
                  </a:lnTo>
                  <a:lnTo>
                    <a:pt x="6977" y="4344"/>
                  </a:lnTo>
                  <a:lnTo>
                    <a:pt x="6665" y="3832"/>
                  </a:lnTo>
                  <a:lnTo>
                    <a:pt x="6390" y="3308"/>
                  </a:lnTo>
                  <a:lnTo>
                    <a:pt x="6116" y="2784"/>
                  </a:lnTo>
                  <a:lnTo>
                    <a:pt x="5879" y="2247"/>
                  </a:lnTo>
                  <a:lnTo>
                    <a:pt x="5654" y="1698"/>
                  </a:lnTo>
                  <a:lnTo>
                    <a:pt x="5454" y="1137"/>
                  </a:lnTo>
                  <a:lnTo>
                    <a:pt x="5267" y="575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5188540" y="2524901"/>
              <a:ext cx="1724087" cy="1588619"/>
            </a:xfrm>
            <a:custGeom>
              <a:avLst/>
              <a:gdLst/>
              <a:ahLst/>
              <a:cxnLst/>
              <a:rect l="l" t="t" r="r" b="b"/>
              <a:pathLst>
                <a:path w="37328" h="34395" extrusionOk="0">
                  <a:moveTo>
                    <a:pt x="4917" y="0"/>
                  </a:moveTo>
                  <a:lnTo>
                    <a:pt x="4868" y="587"/>
                  </a:lnTo>
                  <a:lnTo>
                    <a:pt x="4793" y="1273"/>
                  </a:lnTo>
                  <a:lnTo>
                    <a:pt x="4768" y="1722"/>
                  </a:lnTo>
                  <a:lnTo>
                    <a:pt x="4755" y="2221"/>
                  </a:lnTo>
                  <a:lnTo>
                    <a:pt x="4743" y="2783"/>
                  </a:lnTo>
                  <a:lnTo>
                    <a:pt x="4755" y="3395"/>
                  </a:lnTo>
                  <a:lnTo>
                    <a:pt x="4755" y="3731"/>
                  </a:lnTo>
                  <a:lnTo>
                    <a:pt x="4768" y="4068"/>
                  </a:lnTo>
                  <a:lnTo>
                    <a:pt x="4830" y="4792"/>
                  </a:lnTo>
                  <a:lnTo>
                    <a:pt x="4855" y="5167"/>
                  </a:lnTo>
                  <a:lnTo>
                    <a:pt x="4893" y="5554"/>
                  </a:lnTo>
                  <a:lnTo>
                    <a:pt x="4992" y="6365"/>
                  </a:lnTo>
                  <a:lnTo>
                    <a:pt x="5117" y="7213"/>
                  </a:lnTo>
                  <a:lnTo>
                    <a:pt x="5279" y="8099"/>
                  </a:lnTo>
                  <a:lnTo>
                    <a:pt x="5492" y="9010"/>
                  </a:lnTo>
                  <a:lnTo>
                    <a:pt x="5604" y="9485"/>
                  </a:lnTo>
                  <a:lnTo>
                    <a:pt x="5729" y="9959"/>
                  </a:lnTo>
                  <a:lnTo>
                    <a:pt x="5866" y="10446"/>
                  </a:lnTo>
                  <a:lnTo>
                    <a:pt x="6016" y="10932"/>
                  </a:lnTo>
                  <a:lnTo>
                    <a:pt x="6178" y="11431"/>
                  </a:lnTo>
                  <a:lnTo>
                    <a:pt x="6353" y="11918"/>
                  </a:lnTo>
                  <a:lnTo>
                    <a:pt x="6540" y="12417"/>
                  </a:lnTo>
                  <a:lnTo>
                    <a:pt x="6740" y="12929"/>
                  </a:lnTo>
                  <a:lnTo>
                    <a:pt x="6952" y="13441"/>
                  </a:lnTo>
                  <a:lnTo>
                    <a:pt x="7164" y="13940"/>
                  </a:lnTo>
                  <a:lnTo>
                    <a:pt x="7401" y="14452"/>
                  </a:lnTo>
                  <a:lnTo>
                    <a:pt x="7651" y="14963"/>
                  </a:lnTo>
                  <a:lnTo>
                    <a:pt x="7913" y="15475"/>
                  </a:lnTo>
                  <a:lnTo>
                    <a:pt x="8187" y="15987"/>
                  </a:lnTo>
                  <a:lnTo>
                    <a:pt x="8412" y="16386"/>
                  </a:lnTo>
                  <a:lnTo>
                    <a:pt x="8412" y="16398"/>
                  </a:lnTo>
                  <a:lnTo>
                    <a:pt x="8399" y="16411"/>
                  </a:lnTo>
                  <a:lnTo>
                    <a:pt x="8349" y="16411"/>
                  </a:lnTo>
                  <a:lnTo>
                    <a:pt x="8100" y="16386"/>
                  </a:lnTo>
                  <a:lnTo>
                    <a:pt x="7700" y="16311"/>
                  </a:lnTo>
                  <a:lnTo>
                    <a:pt x="7189" y="16199"/>
                  </a:lnTo>
                  <a:lnTo>
                    <a:pt x="6565" y="16036"/>
                  </a:lnTo>
                  <a:lnTo>
                    <a:pt x="5866" y="15849"/>
                  </a:lnTo>
                  <a:lnTo>
                    <a:pt x="5105" y="15612"/>
                  </a:lnTo>
                  <a:lnTo>
                    <a:pt x="4331" y="15350"/>
                  </a:lnTo>
                  <a:lnTo>
                    <a:pt x="3932" y="15213"/>
                  </a:lnTo>
                  <a:lnTo>
                    <a:pt x="3545" y="15063"/>
                  </a:lnTo>
                  <a:lnTo>
                    <a:pt x="3158" y="14913"/>
                  </a:lnTo>
                  <a:lnTo>
                    <a:pt x="2783" y="14751"/>
                  </a:lnTo>
                  <a:lnTo>
                    <a:pt x="2409" y="14576"/>
                  </a:lnTo>
                  <a:lnTo>
                    <a:pt x="2060" y="14402"/>
                  </a:lnTo>
                  <a:lnTo>
                    <a:pt x="1723" y="14227"/>
                  </a:lnTo>
                  <a:lnTo>
                    <a:pt x="1411" y="14040"/>
                  </a:lnTo>
                  <a:lnTo>
                    <a:pt x="1124" y="13853"/>
                  </a:lnTo>
                  <a:lnTo>
                    <a:pt x="849" y="13653"/>
                  </a:lnTo>
                  <a:lnTo>
                    <a:pt x="624" y="13453"/>
                  </a:lnTo>
                  <a:lnTo>
                    <a:pt x="412" y="13254"/>
                  </a:lnTo>
                  <a:lnTo>
                    <a:pt x="325" y="13141"/>
                  </a:lnTo>
                  <a:lnTo>
                    <a:pt x="250" y="13041"/>
                  </a:lnTo>
                  <a:lnTo>
                    <a:pt x="188" y="12942"/>
                  </a:lnTo>
                  <a:lnTo>
                    <a:pt x="125" y="12829"/>
                  </a:lnTo>
                  <a:lnTo>
                    <a:pt x="75" y="12729"/>
                  </a:lnTo>
                  <a:lnTo>
                    <a:pt x="38" y="12617"/>
                  </a:lnTo>
                  <a:lnTo>
                    <a:pt x="13" y="12517"/>
                  </a:lnTo>
                  <a:lnTo>
                    <a:pt x="0" y="12405"/>
                  </a:lnTo>
                  <a:lnTo>
                    <a:pt x="13" y="12617"/>
                  </a:lnTo>
                  <a:lnTo>
                    <a:pt x="38" y="12829"/>
                  </a:lnTo>
                  <a:lnTo>
                    <a:pt x="75" y="13029"/>
                  </a:lnTo>
                  <a:lnTo>
                    <a:pt x="125" y="13229"/>
                  </a:lnTo>
                  <a:lnTo>
                    <a:pt x="200" y="13416"/>
                  </a:lnTo>
                  <a:lnTo>
                    <a:pt x="275" y="13615"/>
                  </a:lnTo>
                  <a:lnTo>
                    <a:pt x="362" y="13803"/>
                  </a:lnTo>
                  <a:lnTo>
                    <a:pt x="462" y="13990"/>
                  </a:lnTo>
                  <a:lnTo>
                    <a:pt x="574" y="14165"/>
                  </a:lnTo>
                  <a:lnTo>
                    <a:pt x="699" y="14339"/>
                  </a:lnTo>
                  <a:lnTo>
                    <a:pt x="824" y="14514"/>
                  </a:lnTo>
                  <a:lnTo>
                    <a:pt x="961" y="14689"/>
                  </a:lnTo>
                  <a:lnTo>
                    <a:pt x="1111" y="14851"/>
                  </a:lnTo>
                  <a:lnTo>
                    <a:pt x="1273" y="15013"/>
                  </a:lnTo>
                  <a:lnTo>
                    <a:pt x="1436" y="15175"/>
                  </a:lnTo>
                  <a:lnTo>
                    <a:pt x="1610" y="15325"/>
                  </a:lnTo>
                  <a:lnTo>
                    <a:pt x="1985" y="15625"/>
                  </a:lnTo>
                  <a:lnTo>
                    <a:pt x="2372" y="15912"/>
                  </a:lnTo>
                  <a:lnTo>
                    <a:pt x="2783" y="16186"/>
                  </a:lnTo>
                  <a:lnTo>
                    <a:pt x="3220" y="16448"/>
                  </a:lnTo>
                  <a:lnTo>
                    <a:pt x="3669" y="16685"/>
                  </a:lnTo>
                  <a:lnTo>
                    <a:pt x="4119" y="16923"/>
                  </a:lnTo>
                  <a:lnTo>
                    <a:pt x="4593" y="17147"/>
                  </a:lnTo>
                  <a:lnTo>
                    <a:pt x="5055" y="17347"/>
                  </a:lnTo>
                  <a:lnTo>
                    <a:pt x="5529" y="17547"/>
                  </a:lnTo>
                  <a:lnTo>
                    <a:pt x="5991" y="17721"/>
                  </a:lnTo>
                  <a:lnTo>
                    <a:pt x="6452" y="17896"/>
                  </a:lnTo>
                  <a:lnTo>
                    <a:pt x="6902" y="18058"/>
                  </a:lnTo>
                  <a:lnTo>
                    <a:pt x="7750" y="18333"/>
                  </a:lnTo>
                  <a:lnTo>
                    <a:pt x="8524" y="18570"/>
                  </a:lnTo>
                  <a:lnTo>
                    <a:pt x="9685" y="18919"/>
                  </a:lnTo>
                  <a:lnTo>
                    <a:pt x="10034" y="19032"/>
                  </a:lnTo>
                  <a:lnTo>
                    <a:pt x="10134" y="19069"/>
                  </a:lnTo>
                  <a:lnTo>
                    <a:pt x="10184" y="19107"/>
                  </a:lnTo>
                  <a:lnTo>
                    <a:pt x="10508" y="19531"/>
                  </a:lnTo>
                  <a:lnTo>
                    <a:pt x="10845" y="19955"/>
                  </a:lnTo>
                  <a:lnTo>
                    <a:pt x="11232" y="20429"/>
                  </a:lnTo>
                  <a:lnTo>
                    <a:pt x="11632" y="20904"/>
                  </a:lnTo>
                  <a:lnTo>
                    <a:pt x="12043" y="21365"/>
                  </a:lnTo>
                  <a:lnTo>
                    <a:pt x="12455" y="21815"/>
                  </a:lnTo>
                  <a:lnTo>
                    <a:pt x="12892" y="22251"/>
                  </a:lnTo>
                  <a:lnTo>
                    <a:pt x="13329" y="22688"/>
                  </a:lnTo>
                  <a:lnTo>
                    <a:pt x="13766" y="23125"/>
                  </a:lnTo>
                  <a:lnTo>
                    <a:pt x="14215" y="23549"/>
                  </a:lnTo>
                  <a:lnTo>
                    <a:pt x="14664" y="23949"/>
                  </a:lnTo>
                  <a:lnTo>
                    <a:pt x="15126" y="24360"/>
                  </a:lnTo>
                  <a:lnTo>
                    <a:pt x="16062" y="25147"/>
                  </a:lnTo>
                  <a:lnTo>
                    <a:pt x="17010" y="25908"/>
                  </a:lnTo>
                  <a:lnTo>
                    <a:pt x="17946" y="26657"/>
                  </a:lnTo>
                  <a:lnTo>
                    <a:pt x="18396" y="26994"/>
                  </a:lnTo>
                  <a:lnTo>
                    <a:pt x="18832" y="27318"/>
                  </a:lnTo>
                  <a:lnTo>
                    <a:pt x="19269" y="27643"/>
                  </a:lnTo>
                  <a:lnTo>
                    <a:pt x="19719" y="27955"/>
                  </a:lnTo>
                  <a:lnTo>
                    <a:pt x="19731" y="27967"/>
                  </a:lnTo>
                  <a:lnTo>
                    <a:pt x="19719" y="27980"/>
                  </a:lnTo>
                  <a:lnTo>
                    <a:pt x="19669" y="28017"/>
                  </a:lnTo>
                  <a:lnTo>
                    <a:pt x="19569" y="28054"/>
                  </a:lnTo>
                  <a:lnTo>
                    <a:pt x="19419" y="28104"/>
                  </a:lnTo>
                  <a:lnTo>
                    <a:pt x="18970" y="28217"/>
                  </a:lnTo>
                  <a:lnTo>
                    <a:pt x="18358" y="28342"/>
                  </a:lnTo>
                  <a:lnTo>
                    <a:pt x="17597" y="28479"/>
                  </a:lnTo>
                  <a:lnTo>
                    <a:pt x="16686" y="28629"/>
                  </a:lnTo>
                  <a:lnTo>
                    <a:pt x="15675" y="28778"/>
                  </a:lnTo>
                  <a:lnTo>
                    <a:pt x="14564" y="28928"/>
                  </a:lnTo>
                  <a:lnTo>
                    <a:pt x="13379" y="29053"/>
                  </a:lnTo>
                  <a:lnTo>
                    <a:pt x="12118" y="29178"/>
                  </a:lnTo>
                  <a:lnTo>
                    <a:pt x="10833" y="29265"/>
                  </a:lnTo>
                  <a:lnTo>
                    <a:pt x="10171" y="29302"/>
                  </a:lnTo>
                  <a:lnTo>
                    <a:pt x="9523" y="29327"/>
                  </a:lnTo>
                  <a:lnTo>
                    <a:pt x="8861" y="29352"/>
                  </a:lnTo>
                  <a:lnTo>
                    <a:pt x="8200" y="29365"/>
                  </a:lnTo>
                  <a:lnTo>
                    <a:pt x="7551" y="29365"/>
                  </a:lnTo>
                  <a:lnTo>
                    <a:pt x="6902" y="29352"/>
                  </a:lnTo>
                  <a:lnTo>
                    <a:pt x="6253" y="29340"/>
                  </a:lnTo>
                  <a:lnTo>
                    <a:pt x="5629" y="29302"/>
                  </a:lnTo>
                  <a:lnTo>
                    <a:pt x="5005" y="29253"/>
                  </a:lnTo>
                  <a:lnTo>
                    <a:pt x="4406" y="29203"/>
                  </a:lnTo>
                  <a:lnTo>
                    <a:pt x="4830" y="29365"/>
                  </a:lnTo>
                  <a:lnTo>
                    <a:pt x="5267" y="29515"/>
                  </a:lnTo>
                  <a:lnTo>
                    <a:pt x="5691" y="29664"/>
                  </a:lnTo>
                  <a:lnTo>
                    <a:pt x="6128" y="29802"/>
                  </a:lnTo>
                  <a:lnTo>
                    <a:pt x="6552" y="29926"/>
                  </a:lnTo>
                  <a:lnTo>
                    <a:pt x="6977" y="30051"/>
                  </a:lnTo>
                  <a:lnTo>
                    <a:pt x="7401" y="30164"/>
                  </a:lnTo>
                  <a:lnTo>
                    <a:pt x="7825" y="30263"/>
                  </a:lnTo>
                  <a:lnTo>
                    <a:pt x="8649" y="30438"/>
                  </a:lnTo>
                  <a:lnTo>
                    <a:pt x="9485" y="30588"/>
                  </a:lnTo>
                  <a:lnTo>
                    <a:pt x="10296" y="30713"/>
                  </a:lnTo>
                  <a:lnTo>
                    <a:pt x="11095" y="30812"/>
                  </a:lnTo>
                  <a:lnTo>
                    <a:pt x="11881" y="30875"/>
                  </a:lnTo>
                  <a:lnTo>
                    <a:pt x="12655" y="30925"/>
                  </a:lnTo>
                  <a:lnTo>
                    <a:pt x="13404" y="30950"/>
                  </a:lnTo>
                  <a:lnTo>
                    <a:pt x="14128" y="30950"/>
                  </a:lnTo>
                  <a:lnTo>
                    <a:pt x="14851" y="30937"/>
                  </a:lnTo>
                  <a:lnTo>
                    <a:pt x="15538" y="30912"/>
                  </a:lnTo>
                  <a:lnTo>
                    <a:pt x="16199" y="30862"/>
                  </a:lnTo>
                  <a:lnTo>
                    <a:pt x="16848" y="30812"/>
                  </a:lnTo>
                  <a:lnTo>
                    <a:pt x="17460" y="30750"/>
                  </a:lnTo>
                  <a:lnTo>
                    <a:pt x="18046" y="30675"/>
                  </a:lnTo>
                  <a:lnTo>
                    <a:pt x="18608" y="30588"/>
                  </a:lnTo>
                  <a:lnTo>
                    <a:pt x="19132" y="30513"/>
                  </a:lnTo>
                  <a:lnTo>
                    <a:pt x="19631" y="30426"/>
                  </a:lnTo>
                  <a:lnTo>
                    <a:pt x="20093" y="30326"/>
                  </a:lnTo>
                  <a:lnTo>
                    <a:pt x="20917" y="30164"/>
                  </a:lnTo>
                  <a:lnTo>
                    <a:pt x="21578" y="30001"/>
                  </a:lnTo>
                  <a:lnTo>
                    <a:pt x="22090" y="29889"/>
                  </a:lnTo>
                  <a:lnTo>
                    <a:pt x="22414" y="29814"/>
                  </a:lnTo>
                  <a:lnTo>
                    <a:pt x="22514" y="29802"/>
                  </a:lnTo>
                  <a:lnTo>
                    <a:pt x="22564" y="29802"/>
                  </a:lnTo>
                  <a:lnTo>
                    <a:pt x="23350" y="30263"/>
                  </a:lnTo>
                  <a:lnTo>
                    <a:pt x="24136" y="30700"/>
                  </a:lnTo>
                  <a:lnTo>
                    <a:pt x="24923" y="31112"/>
                  </a:lnTo>
                  <a:lnTo>
                    <a:pt x="25696" y="31486"/>
                  </a:lnTo>
                  <a:lnTo>
                    <a:pt x="26158" y="31724"/>
                  </a:lnTo>
                  <a:lnTo>
                    <a:pt x="26632" y="31936"/>
                  </a:lnTo>
                  <a:lnTo>
                    <a:pt x="27094" y="32135"/>
                  </a:lnTo>
                  <a:lnTo>
                    <a:pt x="27556" y="32335"/>
                  </a:lnTo>
                  <a:lnTo>
                    <a:pt x="28018" y="32510"/>
                  </a:lnTo>
                  <a:lnTo>
                    <a:pt x="28467" y="32684"/>
                  </a:lnTo>
                  <a:lnTo>
                    <a:pt x="29353" y="32996"/>
                  </a:lnTo>
                  <a:lnTo>
                    <a:pt x="29790" y="33146"/>
                  </a:lnTo>
                  <a:lnTo>
                    <a:pt x="30214" y="33283"/>
                  </a:lnTo>
                  <a:lnTo>
                    <a:pt x="31038" y="33521"/>
                  </a:lnTo>
                  <a:lnTo>
                    <a:pt x="31824" y="33720"/>
                  </a:lnTo>
                  <a:lnTo>
                    <a:pt x="32573" y="33895"/>
                  </a:lnTo>
                  <a:lnTo>
                    <a:pt x="32935" y="33970"/>
                  </a:lnTo>
                  <a:lnTo>
                    <a:pt x="33284" y="34032"/>
                  </a:lnTo>
                  <a:lnTo>
                    <a:pt x="33945" y="34132"/>
                  </a:lnTo>
                  <a:lnTo>
                    <a:pt x="34257" y="34182"/>
                  </a:lnTo>
                  <a:lnTo>
                    <a:pt x="34557" y="34232"/>
                  </a:lnTo>
                  <a:lnTo>
                    <a:pt x="35106" y="34282"/>
                  </a:lnTo>
                  <a:lnTo>
                    <a:pt x="35605" y="34332"/>
                  </a:lnTo>
                  <a:lnTo>
                    <a:pt x="36055" y="34357"/>
                  </a:lnTo>
                  <a:lnTo>
                    <a:pt x="36753" y="34382"/>
                  </a:lnTo>
                  <a:lnTo>
                    <a:pt x="37328" y="34394"/>
                  </a:lnTo>
                  <a:lnTo>
                    <a:pt x="36766" y="34282"/>
                  </a:lnTo>
                  <a:lnTo>
                    <a:pt x="36080" y="34132"/>
                  </a:lnTo>
                  <a:lnTo>
                    <a:pt x="35655" y="34032"/>
                  </a:lnTo>
                  <a:lnTo>
                    <a:pt x="35181" y="33907"/>
                  </a:lnTo>
                  <a:lnTo>
                    <a:pt x="34644" y="33770"/>
                  </a:lnTo>
                  <a:lnTo>
                    <a:pt x="34357" y="33695"/>
                  </a:lnTo>
                  <a:lnTo>
                    <a:pt x="34058" y="33608"/>
                  </a:lnTo>
                  <a:lnTo>
                    <a:pt x="33434" y="33408"/>
                  </a:lnTo>
                  <a:lnTo>
                    <a:pt x="33109" y="33308"/>
                  </a:lnTo>
                  <a:lnTo>
                    <a:pt x="32772" y="33196"/>
                  </a:lnTo>
                  <a:lnTo>
                    <a:pt x="32061" y="32947"/>
                  </a:lnTo>
                  <a:lnTo>
                    <a:pt x="31699" y="32809"/>
                  </a:lnTo>
                  <a:lnTo>
                    <a:pt x="31325" y="32647"/>
                  </a:lnTo>
                  <a:lnTo>
                    <a:pt x="30938" y="32497"/>
                  </a:lnTo>
                  <a:lnTo>
                    <a:pt x="30551" y="32335"/>
                  </a:lnTo>
                  <a:lnTo>
                    <a:pt x="29752" y="31986"/>
                  </a:lnTo>
                  <a:lnTo>
                    <a:pt x="28929" y="31599"/>
                  </a:lnTo>
                  <a:lnTo>
                    <a:pt x="28092" y="31187"/>
                  </a:lnTo>
                  <a:lnTo>
                    <a:pt x="27231" y="30725"/>
                  </a:lnTo>
                  <a:lnTo>
                    <a:pt x="26358" y="30238"/>
                  </a:lnTo>
                  <a:lnTo>
                    <a:pt x="25459" y="29714"/>
                  </a:lnTo>
                  <a:lnTo>
                    <a:pt x="24561" y="29165"/>
                  </a:lnTo>
                  <a:lnTo>
                    <a:pt x="23662" y="28566"/>
                  </a:lnTo>
                  <a:lnTo>
                    <a:pt x="22751" y="27955"/>
                  </a:lnTo>
                  <a:lnTo>
                    <a:pt x="22289" y="27643"/>
                  </a:lnTo>
                  <a:lnTo>
                    <a:pt x="21828" y="27306"/>
                  </a:lnTo>
                  <a:lnTo>
                    <a:pt x="20917" y="26632"/>
                  </a:lnTo>
                  <a:lnTo>
                    <a:pt x="20006" y="25933"/>
                  </a:lnTo>
                  <a:lnTo>
                    <a:pt x="19095" y="25222"/>
                  </a:lnTo>
                  <a:lnTo>
                    <a:pt x="18046" y="24373"/>
                  </a:lnTo>
                  <a:lnTo>
                    <a:pt x="17035" y="23512"/>
                  </a:lnTo>
                  <a:lnTo>
                    <a:pt x="16998" y="23462"/>
                  </a:lnTo>
                  <a:lnTo>
                    <a:pt x="16973" y="23387"/>
                  </a:lnTo>
                  <a:lnTo>
                    <a:pt x="16960" y="23275"/>
                  </a:lnTo>
                  <a:lnTo>
                    <a:pt x="16936" y="23137"/>
                  </a:lnTo>
                  <a:lnTo>
                    <a:pt x="16911" y="22776"/>
                  </a:lnTo>
                  <a:lnTo>
                    <a:pt x="16873" y="22289"/>
                  </a:lnTo>
                  <a:lnTo>
                    <a:pt x="16823" y="21702"/>
                  </a:lnTo>
                  <a:lnTo>
                    <a:pt x="16748" y="21003"/>
                  </a:lnTo>
                  <a:lnTo>
                    <a:pt x="16648" y="20217"/>
                  </a:lnTo>
                  <a:lnTo>
                    <a:pt x="16586" y="19793"/>
                  </a:lnTo>
                  <a:lnTo>
                    <a:pt x="16511" y="19344"/>
                  </a:lnTo>
                  <a:lnTo>
                    <a:pt x="16424" y="18882"/>
                  </a:lnTo>
                  <a:lnTo>
                    <a:pt x="16324" y="18395"/>
                  </a:lnTo>
                  <a:lnTo>
                    <a:pt x="16212" y="17883"/>
                  </a:lnTo>
                  <a:lnTo>
                    <a:pt x="16074" y="17359"/>
                  </a:lnTo>
                  <a:lnTo>
                    <a:pt x="15937" y="16823"/>
                  </a:lnTo>
                  <a:lnTo>
                    <a:pt x="15775" y="16261"/>
                  </a:lnTo>
                  <a:lnTo>
                    <a:pt x="15588" y="15700"/>
                  </a:lnTo>
                  <a:lnTo>
                    <a:pt x="15388" y="15113"/>
                  </a:lnTo>
                  <a:lnTo>
                    <a:pt x="15163" y="14514"/>
                  </a:lnTo>
                  <a:lnTo>
                    <a:pt x="14914" y="13902"/>
                  </a:lnTo>
                  <a:lnTo>
                    <a:pt x="14639" y="13278"/>
                  </a:lnTo>
                  <a:lnTo>
                    <a:pt x="14352" y="12642"/>
                  </a:lnTo>
                  <a:lnTo>
                    <a:pt x="14028" y="11993"/>
                  </a:lnTo>
                  <a:lnTo>
                    <a:pt x="13678" y="11344"/>
                  </a:lnTo>
                  <a:lnTo>
                    <a:pt x="13304" y="10683"/>
                  </a:lnTo>
                  <a:lnTo>
                    <a:pt x="12905" y="10009"/>
                  </a:lnTo>
                  <a:lnTo>
                    <a:pt x="13142" y="10758"/>
                  </a:lnTo>
                  <a:lnTo>
                    <a:pt x="13366" y="11481"/>
                  </a:lnTo>
                  <a:lnTo>
                    <a:pt x="13566" y="12180"/>
                  </a:lnTo>
                  <a:lnTo>
                    <a:pt x="13753" y="12842"/>
                  </a:lnTo>
                  <a:lnTo>
                    <a:pt x="13915" y="13491"/>
                  </a:lnTo>
                  <a:lnTo>
                    <a:pt x="14078" y="14102"/>
                  </a:lnTo>
                  <a:lnTo>
                    <a:pt x="14202" y="14689"/>
                  </a:lnTo>
                  <a:lnTo>
                    <a:pt x="14327" y="15263"/>
                  </a:lnTo>
                  <a:lnTo>
                    <a:pt x="14440" y="15799"/>
                  </a:lnTo>
                  <a:lnTo>
                    <a:pt x="14539" y="16299"/>
                  </a:lnTo>
                  <a:lnTo>
                    <a:pt x="14614" y="16785"/>
                  </a:lnTo>
                  <a:lnTo>
                    <a:pt x="14689" y="17247"/>
                  </a:lnTo>
                  <a:lnTo>
                    <a:pt x="14752" y="17684"/>
                  </a:lnTo>
                  <a:lnTo>
                    <a:pt x="14801" y="18096"/>
                  </a:lnTo>
                  <a:lnTo>
                    <a:pt x="14864" y="18832"/>
                  </a:lnTo>
                  <a:lnTo>
                    <a:pt x="14901" y="19481"/>
                  </a:lnTo>
                  <a:lnTo>
                    <a:pt x="14901" y="20030"/>
                  </a:lnTo>
                  <a:lnTo>
                    <a:pt x="14889" y="20479"/>
                  </a:lnTo>
                  <a:lnTo>
                    <a:pt x="14851" y="20829"/>
                  </a:lnTo>
                  <a:lnTo>
                    <a:pt x="14801" y="21091"/>
                  </a:lnTo>
                  <a:lnTo>
                    <a:pt x="14777" y="21191"/>
                  </a:lnTo>
                  <a:lnTo>
                    <a:pt x="14739" y="21266"/>
                  </a:lnTo>
                  <a:lnTo>
                    <a:pt x="14714" y="21315"/>
                  </a:lnTo>
                  <a:lnTo>
                    <a:pt x="14689" y="21353"/>
                  </a:lnTo>
                  <a:lnTo>
                    <a:pt x="14652" y="21353"/>
                  </a:lnTo>
                  <a:lnTo>
                    <a:pt x="14627" y="21340"/>
                  </a:lnTo>
                  <a:lnTo>
                    <a:pt x="14003" y="20729"/>
                  </a:lnTo>
                  <a:lnTo>
                    <a:pt x="13391" y="20105"/>
                  </a:lnTo>
                  <a:lnTo>
                    <a:pt x="12817" y="19456"/>
                  </a:lnTo>
                  <a:lnTo>
                    <a:pt x="12530" y="19131"/>
                  </a:lnTo>
                  <a:lnTo>
                    <a:pt x="12256" y="18795"/>
                  </a:lnTo>
                  <a:lnTo>
                    <a:pt x="11894" y="18358"/>
                  </a:lnTo>
                  <a:lnTo>
                    <a:pt x="11544" y="17908"/>
                  </a:lnTo>
                  <a:lnTo>
                    <a:pt x="11195" y="17459"/>
                  </a:lnTo>
                  <a:lnTo>
                    <a:pt x="10858" y="16997"/>
                  </a:lnTo>
                  <a:lnTo>
                    <a:pt x="10533" y="16548"/>
                  </a:lnTo>
                  <a:lnTo>
                    <a:pt x="10221" y="16086"/>
                  </a:lnTo>
                  <a:lnTo>
                    <a:pt x="9909" y="15625"/>
                  </a:lnTo>
                  <a:lnTo>
                    <a:pt x="9622" y="15150"/>
                  </a:lnTo>
                  <a:lnTo>
                    <a:pt x="9348" y="14676"/>
                  </a:lnTo>
                  <a:lnTo>
                    <a:pt x="9073" y="14214"/>
                  </a:lnTo>
                  <a:lnTo>
                    <a:pt x="8811" y="13740"/>
                  </a:lnTo>
                  <a:lnTo>
                    <a:pt x="8562" y="13266"/>
                  </a:lnTo>
                  <a:lnTo>
                    <a:pt x="8324" y="12804"/>
                  </a:lnTo>
                  <a:lnTo>
                    <a:pt x="8100" y="12330"/>
                  </a:lnTo>
                  <a:lnTo>
                    <a:pt x="7875" y="11868"/>
                  </a:lnTo>
                  <a:lnTo>
                    <a:pt x="7663" y="11407"/>
                  </a:lnTo>
                  <a:lnTo>
                    <a:pt x="7463" y="10945"/>
                  </a:lnTo>
                  <a:lnTo>
                    <a:pt x="7276" y="10483"/>
                  </a:lnTo>
                  <a:lnTo>
                    <a:pt x="7101" y="10021"/>
                  </a:lnTo>
                  <a:lnTo>
                    <a:pt x="6927" y="9572"/>
                  </a:lnTo>
                  <a:lnTo>
                    <a:pt x="6615" y="8686"/>
                  </a:lnTo>
                  <a:lnTo>
                    <a:pt x="6328" y="7825"/>
                  </a:lnTo>
                  <a:lnTo>
                    <a:pt x="6091" y="6989"/>
                  </a:lnTo>
                  <a:lnTo>
                    <a:pt x="5878" y="6190"/>
                  </a:lnTo>
                  <a:lnTo>
                    <a:pt x="5691" y="5416"/>
                  </a:lnTo>
                  <a:lnTo>
                    <a:pt x="5616" y="5054"/>
                  </a:lnTo>
                  <a:lnTo>
                    <a:pt x="5541" y="4692"/>
                  </a:lnTo>
                  <a:lnTo>
                    <a:pt x="5467" y="4343"/>
                  </a:lnTo>
                  <a:lnTo>
                    <a:pt x="5404" y="3994"/>
                  </a:lnTo>
                  <a:lnTo>
                    <a:pt x="5304" y="3345"/>
                  </a:lnTo>
                  <a:lnTo>
                    <a:pt x="5205" y="2758"/>
                  </a:lnTo>
                  <a:lnTo>
                    <a:pt x="5130" y="2209"/>
                  </a:lnTo>
                  <a:lnTo>
                    <a:pt x="5030" y="1273"/>
                  </a:lnTo>
                  <a:lnTo>
                    <a:pt x="4967" y="587"/>
                  </a:lnTo>
                  <a:lnTo>
                    <a:pt x="49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1"/>
          <p:cNvGrpSpPr/>
          <p:nvPr/>
        </p:nvGrpSpPr>
        <p:grpSpPr>
          <a:xfrm flipH="1">
            <a:off x="6735138" y="2571747"/>
            <a:ext cx="1637624" cy="2332790"/>
            <a:chOff x="7755688" y="2810697"/>
            <a:chExt cx="1637624" cy="2332790"/>
          </a:xfrm>
        </p:grpSpPr>
        <p:sp>
          <p:nvSpPr>
            <p:cNvPr id="281" name="Google Shape;281;p31"/>
            <p:cNvSpPr/>
            <p:nvPr/>
          </p:nvSpPr>
          <p:spPr>
            <a:xfrm>
              <a:off x="7755688" y="2810697"/>
              <a:ext cx="1300455" cy="1948327"/>
            </a:xfrm>
            <a:custGeom>
              <a:avLst/>
              <a:gdLst/>
              <a:ahLst/>
              <a:cxnLst/>
              <a:rect l="l" t="t" r="r" b="b"/>
              <a:pathLst>
                <a:path w="28156" h="42183" extrusionOk="0">
                  <a:moveTo>
                    <a:pt x="5367" y="1"/>
                  </a:moveTo>
                  <a:lnTo>
                    <a:pt x="5092" y="13"/>
                  </a:lnTo>
                  <a:lnTo>
                    <a:pt x="4818" y="26"/>
                  </a:lnTo>
                  <a:lnTo>
                    <a:pt x="4543" y="63"/>
                  </a:lnTo>
                  <a:lnTo>
                    <a:pt x="4269" y="101"/>
                  </a:lnTo>
                  <a:lnTo>
                    <a:pt x="4007" y="163"/>
                  </a:lnTo>
                  <a:lnTo>
                    <a:pt x="3745" y="238"/>
                  </a:lnTo>
                  <a:lnTo>
                    <a:pt x="3483" y="325"/>
                  </a:lnTo>
                  <a:lnTo>
                    <a:pt x="3220" y="438"/>
                  </a:lnTo>
                  <a:lnTo>
                    <a:pt x="2971" y="550"/>
                  </a:lnTo>
                  <a:lnTo>
                    <a:pt x="2721" y="687"/>
                  </a:lnTo>
                  <a:lnTo>
                    <a:pt x="2459" y="862"/>
                  </a:lnTo>
                  <a:lnTo>
                    <a:pt x="2210" y="1037"/>
                  </a:lnTo>
                  <a:lnTo>
                    <a:pt x="1972" y="1236"/>
                  </a:lnTo>
                  <a:lnTo>
                    <a:pt x="1760" y="1436"/>
                  </a:lnTo>
                  <a:lnTo>
                    <a:pt x="1561" y="1661"/>
                  </a:lnTo>
                  <a:lnTo>
                    <a:pt x="1373" y="1885"/>
                  </a:lnTo>
                  <a:lnTo>
                    <a:pt x="1199" y="2123"/>
                  </a:lnTo>
                  <a:lnTo>
                    <a:pt x="1036" y="2372"/>
                  </a:lnTo>
                  <a:lnTo>
                    <a:pt x="887" y="2634"/>
                  </a:lnTo>
                  <a:lnTo>
                    <a:pt x="749" y="2896"/>
                  </a:lnTo>
                  <a:lnTo>
                    <a:pt x="625" y="3171"/>
                  </a:lnTo>
                  <a:lnTo>
                    <a:pt x="512" y="3458"/>
                  </a:lnTo>
                  <a:lnTo>
                    <a:pt x="412" y="3745"/>
                  </a:lnTo>
                  <a:lnTo>
                    <a:pt x="325" y="4044"/>
                  </a:lnTo>
                  <a:lnTo>
                    <a:pt x="250" y="4344"/>
                  </a:lnTo>
                  <a:lnTo>
                    <a:pt x="188" y="4643"/>
                  </a:lnTo>
                  <a:lnTo>
                    <a:pt x="138" y="4955"/>
                  </a:lnTo>
                  <a:lnTo>
                    <a:pt x="88" y="5280"/>
                  </a:lnTo>
                  <a:lnTo>
                    <a:pt x="51" y="5592"/>
                  </a:lnTo>
                  <a:lnTo>
                    <a:pt x="26" y="5916"/>
                  </a:lnTo>
                  <a:lnTo>
                    <a:pt x="13" y="6241"/>
                  </a:lnTo>
                  <a:lnTo>
                    <a:pt x="1" y="6565"/>
                  </a:lnTo>
                  <a:lnTo>
                    <a:pt x="1" y="6890"/>
                  </a:lnTo>
                  <a:lnTo>
                    <a:pt x="13" y="7214"/>
                  </a:lnTo>
                  <a:lnTo>
                    <a:pt x="38" y="7539"/>
                  </a:lnTo>
                  <a:lnTo>
                    <a:pt x="63" y="7863"/>
                  </a:lnTo>
                  <a:lnTo>
                    <a:pt x="125" y="8512"/>
                  </a:lnTo>
                  <a:lnTo>
                    <a:pt x="225" y="9149"/>
                  </a:lnTo>
                  <a:lnTo>
                    <a:pt x="350" y="9773"/>
                  </a:lnTo>
                  <a:lnTo>
                    <a:pt x="487" y="10372"/>
                  </a:lnTo>
                  <a:lnTo>
                    <a:pt x="625" y="10958"/>
                  </a:lnTo>
                  <a:lnTo>
                    <a:pt x="787" y="11545"/>
                  </a:lnTo>
                  <a:lnTo>
                    <a:pt x="962" y="12131"/>
                  </a:lnTo>
                  <a:lnTo>
                    <a:pt x="1136" y="12705"/>
                  </a:lnTo>
                  <a:lnTo>
                    <a:pt x="1324" y="13279"/>
                  </a:lnTo>
                  <a:lnTo>
                    <a:pt x="1523" y="13853"/>
                  </a:lnTo>
                  <a:lnTo>
                    <a:pt x="1735" y="14428"/>
                  </a:lnTo>
                  <a:lnTo>
                    <a:pt x="1947" y="14989"/>
                  </a:lnTo>
                  <a:lnTo>
                    <a:pt x="2172" y="15551"/>
                  </a:lnTo>
                  <a:lnTo>
                    <a:pt x="2409" y="16112"/>
                  </a:lnTo>
                  <a:lnTo>
                    <a:pt x="2646" y="16674"/>
                  </a:lnTo>
                  <a:lnTo>
                    <a:pt x="2908" y="17223"/>
                  </a:lnTo>
                  <a:lnTo>
                    <a:pt x="3158" y="17772"/>
                  </a:lnTo>
                  <a:lnTo>
                    <a:pt x="3695" y="18870"/>
                  </a:lnTo>
                  <a:lnTo>
                    <a:pt x="4256" y="19944"/>
                  </a:lnTo>
                  <a:lnTo>
                    <a:pt x="4843" y="21017"/>
                  </a:lnTo>
                  <a:lnTo>
                    <a:pt x="5442" y="22090"/>
                  </a:lnTo>
                  <a:lnTo>
                    <a:pt x="6066" y="23138"/>
                  </a:lnTo>
                  <a:lnTo>
                    <a:pt x="6702" y="24187"/>
                  </a:lnTo>
                  <a:lnTo>
                    <a:pt x="7351" y="25235"/>
                  </a:lnTo>
                  <a:lnTo>
                    <a:pt x="8000" y="26258"/>
                  </a:lnTo>
                  <a:lnTo>
                    <a:pt x="8662" y="27294"/>
                  </a:lnTo>
                  <a:lnTo>
                    <a:pt x="9061" y="27893"/>
                  </a:lnTo>
                  <a:lnTo>
                    <a:pt x="9498" y="28530"/>
                  </a:lnTo>
                  <a:lnTo>
                    <a:pt x="9972" y="29166"/>
                  </a:lnTo>
                  <a:lnTo>
                    <a:pt x="10471" y="29827"/>
                  </a:lnTo>
                  <a:lnTo>
                    <a:pt x="10995" y="30489"/>
                  </a:lnTo>
                  <a:lnTo>
                    <a:pt x="11557" y="31163"/>
                  </a:lnTo>
                  <a:lnTo>
                    <a:pt x="12131" y="31849"/>
                  </a:lnTo>
                  <a:lnTo>
                    <a:pt x="12730" y="32523"/>
                  </a:lnTo>
                  <a:lnTo>
                    <a:pt x="13342" y="33210"/>
                  </a:lnTo>
                  <a:lnTo>
                    <a:pt x="13966" y="33883"/>
                  </a:lnTo>
                  <a:lnTo>
                    <a:pt x="14614" y="34557"/>
                  </a:lnTo>
                  <a:lnTo>
                    <a:pt x="15263" y="35206"/>
                  </a:lnTo>
                  <a:lnTo>
                    <a:pt x="15925" y="35855"/>
                  </a:lnTo>
                  <a:lnTo>
                    <a:pt x="16599" y="36492"/>
                  </a:lnTo>
                  <a:lnTo>
                    <a:pt x="17260" y="37103"/>
                  </a:lnTo>
                  <a:lnTo>
                    <a:pt x="17934" y="37690"/>
                  </a:lnTo>
                  <a:lnTo>
                    <a:pt x="18608" y="38264"/>
                  </a:lnTo>
                  <a:lnTo>
                    <a:pt x="19282" y="38800"/>
                  </a:lnTo>
                  <a:lnTo>
                    <a:pt x="19943" y="39312"/>
                  </a:lnTo>
                  <a:lnTo>
                    <a:pt x="20605" y="39786"/>
                  </a:lnTo>
                  <a:lnTo>
                    <a:pt x="21254" y="40236"/>
                  </a:lnTo>
                  <a:lnTo>
                    <a:pt x="21890" y="40647"/>
                  </a:lnTo>
                  <a:lnTo>
                    <a:pt x="22502" y="41009"/>
                  </a:lnTo>
                  <a:lnTo>
                    <a:pt x="22814" y="41172"/>
                  </a:lnTo>
                  <a:lnTo>
                    <a:pt x="23113" y="41321"/>
                  </a:lnTo>
                  <a:lnTo>
                    <a:pt x="23400" y="41471"/>
                  </a:lnTo>
                  <a:lnTo>
                    <a:pt x="23700" y="41596"/>
                  </a:lnTo>
                  <a:lnTo>
                    <a:pt x="23974" y="41721"/>
                  </a:lnTo>
                  <a:lnTo>
                    <a:pt x="24261" y="41821"/>
                  </a:lnTo>
                  <a:lnTo>
                    <a:pt x="24523" y="41920"/>
                  </a:lnTo>
                  <a:lnTo>
                    <a:pt x="24798" y="41995"/>
                  </a:lnTo>
                  <a:lnTo>
                    <a:pt x="25060" y="42058"/>
                  </a:lnTo>
                  <a:lnTo>
                    <a:pt x="25310" y="42108"/>
                  </a:lnTo>
                  <a:lnTo>
                    <a:pt x="25547" y="42145"/>
                  </a:lnTo>
                  <a:lnTo>
                    <a:pt x="25784" y="42170"/>
                  </a:lnTo>
                  <a:lnTo>
                    <a:pt x="26021" y="42182"/>
                  </a:lnTo>
                  <a:lnTo>
                    <a:pt x="26246" y="42170"/>
                  </a:lnTo>
                  <a:lnTo>
                    <a:pt x="26458" y="42145"/>
                  </a:lnTo>
                  <a:lnTo>
                    <a:pt x="26658" y="42108"/>
                  </a:lnTo>
                  <a:lnTo>
                    <a:pt x="26857" y="42045"/>
                  </a:lnTo>
                  <a:lnTo>
                    <a:pt x="27044" y="41970"/>
                  </a:lnTo>
                  <a:lnTo>
                    <a:pt x="27132" y="41920"/>
                  </a:lnTo>
                  <a:lnTo>
                    <a:pt x="27219" y="41870"/>
                  </a:lnTo>
                  <a:lnTo>
                    <a:pt x="27294" y="41808"/>
                  </a:lnTo>
                  <a:lnTo>
                    <a:pt x="27381" y="41746"/>
                  </a:lnTo>
                  <a:lnTo>
                    <a:pt x="27519" y="41596"/>
                  </a:lnTo>
                  <a:lnTo>
                    <a:pt x="27643" y="41409"/>
                  </a:lnTo>
                  <a:lnTo>
                    <a:pt x="27756" y="41209"/>
                  </a:lnTo>
                  <a:lnTo>
                    <a:pt x="27856" y="40972"/>
                  </a:lnTo>
                  <a:lnTo>
                    <a:pt x="27943" y="40722"/>
                  </a:lnTo>
                  <a:lnTo>
                    <a:pt x="28005" y="40448"/>
                  </a:lnTo>
                  <a:lnTo>
                    <a:pt x="28068" y="40148"/>
                  </a:lnTo>
                  <a:lnTo>
                    <a:pt x="28105" y="39824"/>
                  </a:lnTo>
                  <a:lnTo>
                    <a:pt x="28130" y="39474"/>
                  </a:lnTo>
                  <a:lnTo>
                    <a:pt x="28155" y="39112"/>
                  </a:lnTo>
                  <a:lnTo>
                    <a:pt x="28155" y="38726"/>
                  </a:lnTo>
                  <a:lnTo>
                    <a:pt x="28143" y="38326"/>
                  </a:lnTo>
                  <a:lnTo>
                    <a:pt x="28118" y="37902"/>
                  </a:lnTo>
                  <a:lnTo>
                    <a:pt x="28080" y="37453"/>
                  </a:lnTo>
                  <a:lnTo>
                    <a:pt x="28043" y="37003"/>
                  </a:lnTo>
                  <a:lnTo>
                    <a:pt x="27980" y="36529"/>
                  </a:lnTo>
                  <a:lnTo>
                    <a:pt x="27905" y="36030"/>
                  </a:lnTo>
                  <a:lnTo>
                    <a:pt x="27831" y="35531"/>
                  </a:lnTo>
                  <a:lnTo>
                    <a:pt x="27743" y="35007"/>
                  </a:lnTo>
                  <a:lnTo>
                    <a:pt x="27643" y="34482"/>
                  </a:lnTo>
                  <a:lnTo>
                    <a:pt x="27406" y="33372"/>
                  </a:lnTo>
                  <a:lnTo>
                    <a:pt x="27132" y="32224"/>
                  </a:lnTo>
                  <a:lnTo>
                    <a:pt x="26832" y="31038"/>
                  </a:lnTo>
                  <a:lnTo>
                    <a:pt x="26483" y="29827"/>
                  </a:lnTo>
                  <a:lnTo>
                    <a:pt x="26108" y="28580"/>
                  </a:lnTo>
                  <a:lnTo>
                    <a:pt x="25709" y="27307"/>
                  </a:lnTo>
                  <a:lnTo>
                    <a:pt x="25272" y="26021"/>
                  </a:lnTo>
                  <a:lnTo>
                    <a:pt x="24823" y="24723"/>
                  </a:lnTo>
                  <a:lnTo>
                    <a:pt x="24336" y="23425"/>
                  </a:lnTo>
                  <a:lnTo>
                    <a:pt x="23837" y="22128"/>
                  </a:lnTo>
                  <a:lnTo>
                    <a:pt x="23313" y="20830"/>
                  </a:lnTo>
                  <a:lnTo>
                    <a:pt x="22776" y="19557"/>
                  </a:lnTo>
                  <a:lnTo>
                    <a:pt x="22227" y="18296"/>
                  </a:lnTo>
                  <a:lnTo>
                    <a:pt x="21653" y="17061"/>
                  </a:lnTo>
                  <a:lnTo>
                    <a:pt x="21079" y="15850"/>
                  </a:lnTo>
                  <a:lnTo>
                    <a:pt x="20492" y="14677"/>
                  </a:lnTo>
                  <a:lnTo>
                    <a:pt x="19906" y="13554"/>
                  </a:lnTo>
                  <a:lnTo>
                    <a:pt x="19307" y="12481"/>
                  </a:lnTo>
                  <a:lnTo>
                    <a:pt x="18708" y="11445"/>
                  </a:lnTo>
                  <a:lnTo>
                    <a:pt x="18408" y="10958"/>
                  </a:lnTo>
                  <a:lnTo>
                    <a:pt x="18109" y="10484"/>
                  </a:lnTo>
                  <a:lnTo>
                    <a:pt x="17809" y="10022"/>
                  </a:lnTo>
                  <a:lnTo>
                    <a:pt x="17510" y="9585"/>
                  </a:lnTo>
                  <a:lnTo>
                    <a:pt x="16823" y="8599"/>
                  </a:lnTo>
                  <a:lnTo>
                    <a:pt x="16474" y="8113"/>
                  </a:lnTo>
                  <a:lnTo>
                    <a:pt x="16112" y="7626"/>
                  </a:lnTo>
                  <a:lnTo>
                    <a:pt x="15750" y="7152"/>
                  </a:lnTo>
                  <a:lnTo>
                    <a:pt x="15376" y="6678"/>
                  </a:lnTo>
                  <a:lnTo>
                    <a:pt x="15001" y="6216"/>
                  </a:lnTo>
                  <a:lnTo>
                    <a:pt x="14614" y="5754"/>
                  </a:lnTo>
                  <a:lnTo>
                    <a:pt x="14228" y="5292"/>
                  </a:lnTo>
                  <a:lnTo>
                    <a:pt x="13816" y="4856"/>
                  </a:lnTo>
                  <a:lnTo>
                    <a:pt x="13404" y="4419"/>
                  </a:lnTo>
                  <a:lnTo>
                    <a:pt x="12980" y="3994"/>
                  </a:lnTo>
                  <a:lnTo>
                    <a:pt x="12555" y="3583"/>
                  </a:lnTo>
                  <a:lnTo>
                    <a:pt x="12119" y="3171"/>
                  </a:lnTo>
                  <a:lnTo>
                    <a:pt x="11657" y="2784"/>
                  </a:lnTo>
                  <a:lnTo>
                    <a:pt x="11195" y="2397"/>
                  </a:lnTo>
                  <a:lnTo>
                    <a:pt x="10733" y="2048"/>
                  </a:lnTo>
                  <a:lnTo>
                    <a:pt x="10247" y="1711"/>
                  </a:lnTo>
                  <a:lnTo>
                    <a:pt x="9747" y="1399"/>
                  </a:lnTo>
                  <a:lnTo>
                    <a:pt x="9236" y="1112"/>
                  </a:lnTo>
                  <a:lnTo>
                    <a:pt x="8961" y="974"/>
                  </a:lnTo>
                  <a:lnTo>
                    <a:pt x="8699" y="837"/>
                  </a:lnTo>
                  <a:lnTo>
                    <a:pt x="8425" y="725"/>
                  </a:lnTo>
                  <a:lnTo>
                    <a:pt x="8150" y="600"/>
                  </a:lnTo>
                  <a:lnTo>
                    <a:pt x="7875" y="500"/>
                  </a:lnTo>
                  <a:lnTo>
                    <a:pt x="7601" y="400"/>
                  </a:lnTo>
                  <a:lnTo>
                    <a:pt x="7326" y="313"/>
                  </a:lnTo>
                  <a:lnTo>
                    <a:pt x="7052" y="238"/>
                  </a:lnTo>
                  <a:lnTo>
                    <a:pt x="6765" y="176"/>
                  </a:lnTo>
                  <a:lnTo>
                    <a:pt x="6490" y="113"/>
                  </a:lnTo>
                  <a:lnTo>
                    <a:pt x="6203" y="76"/>
                  </a:lnTo>
                  <a:lnTo>
                    <a:pt x="5929" y="38"/>
                  </a:lnTo>
                  <a:lnTo>
                    <a:pt x="5642" y="13"/>
                  </a:lnTo>
                  <a:lnTo>
                    <a:pt x="5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7757997" y="2842426"/>
              <a:ext cx="1635315" cy="2301061"/>
            </a:xfrm>
            <a:custGeom>
              <a:avLst/>
              <a:gdLst/>
              <a:ahLst/>
              <a:cxnLst/>
              <a:rect l="l" t="t" r="r" b="b"/>
              <a:pathLst>
                <a:path w="35406" h="49820" extrusionOk="0">
                  <a:moveTo>
                    <a:pt x="2671" y="0"/>
                  </a:moveTo>
                  <a:lnTo>
                    <a:pt x="2734" y="163"/>
                  </a:lnTo>
                  <a:lnTo>
                    <a:pt x="2921" y="624"/>
                  </a:lnTo>
                  <a:lnTo>
                    <a:pt x="3245" y="1373"/>
                  </a:lnTo>
                  <a:lnTo>
                    <a:pt x="3695" y="2371"/>
                  </a:lnTo>
                  <a:lnTo>
                    <a:pt x="4256" y="3607"/>
                  </a:lnTo>
                  <a:lnTo>
                    <a:pt x="4943" y="5055"/>
                  </a:lnTo>
                  <a:lnTo>
                    <a:pt x="5741" y="6689"/>
                  </a:lnTo>
                  <a:lnTo>
                    <a:pt x="6640" y="8499"/>
                  </a:lnTo>
                  <a:lnTo>
                    <a:pt x="7002" y="9198"/>
                  </a:lnTo>
                  <a:lnTo>
                    <a:pt x="6839" y="9185"/>
                  </a:lnTo>
                  <a:lnTo>
                    <a:pt x="6440" y="9148"/>
                  </a:lnTo>
                  <a:lnTo>
                    <a:pt x="6141" y="9111"/>
                  </a:lnTo>
                  <a:lnTo>
                    <a:pt x="5791" y="9061"/>
                  </a:lnTo>
                  <a:lnTo>
                    <a:pt x="5392" y="8998"/>
                  </a:lnTo>
                  <a:lnTo>
                    <a:pt x="4955" y="8911"/>
                  </a:lnTo>
                  <a:lnTo>
                    <a:pt x="4456" y="8786"/>
                  </a:lnTo>
                  <a:lnTo>
                    <a:pt x="3919" y="8649"/>
                  </a:lnTo>
                  <a:lnTo>
                    <a:pt x="3345" y="8474"/>
                  </a:lnTo>
                  <a:lnTo>
                    <a:pt x="2746" y="8262"/>
                  </a:lnTo>
                  <a:lnTo>
                    <a:pt x="2097" y="8025"/>
                  </a:lnTo>
                  <a:lnTo>
                    <a:pt x="1423" y="7738"/>
                  </a:lnTo>
                  <a:lnTo>
                    <a:pt x="1074" y="7576"/>
                  </a:lnTo>
                  <a:lnTo>
                    <a:pt x="724" y="7413"/>
                  </a:lnTo>
                  <a:lnTo>
                    <a:pt x="362" y="7226"/>
                  </a:lnTo>
                  <a:lnTo>
                    <a:pt x="1" y="7039"/>
                  </a:lnTo>
                  <a:lnTo>
                    <a:pt x="1" y="7039"/>
                  </a:lnTo>
                  <a:lnTo>
                    <a:pt x="300" y="7338"/>
                  </a:lnTo>
                  <a:lnTo>
                    <a:pt x="600" y="7613"/>
                  </a:lnTo>
                  <a:lnTo>
                    <a:pt x="912" y="7875"/>
                  </a:lnTo>
                  <a:lnTo>
                    <a:pt x="1224" y="8112"/>
                  </a:lnTo>
                  <a:lnTo>
                    <a:pt x="1536" y="8337"/>
                  </a:lnTo>
                  <a:lnTo>
                    <a:pt x="1860" y="8549"/>
                  </a:lnTo>
                  <a:lnTo>
                    <a:pt x="2185" y="8749"/>
                  </a:lnTo>
                  <a:lnTo>
                    <a:pt x="2509" y="8936"/>
                  </a:lnTo>
                  <a:lnTo>
                    <a:pt x="2821" y="9098"/>
                  </a:lnTo>
                  <a:lnTo>
                    <a:pt x="3145" y="9248"/>
                  </a:lnTo>
                  <a:lnTo>
                    <a:pt x="3470" y="9398"/>
                  </a:lnTo>
                  <a:lnTo>
                    <a:pt x="3782" y="9522"/>
                  </a:lnTo>
                  <a:lnTo>
                    <a:pt x="4094" y="9647"/>
                  </a:lnTo>
                  <a:lnTo>
                    <a:pt x="4393" y="9759"/>
                  </a:lnTo>
                  <a:lnTo>
                    <a:pt x="4980" y="9947"/>
                  </a:lnTo>
                  <a:lnTo>
                    <a:pt x="5529" y="10096"/>
                  </a:lnTo>
                  <a:lnTo>
                    <a:pt x="6028" y="10209"/>
                  </a:lnTo>
                  <a:lnTo>
                    <a:pt x="6490" y="10309"/>
                  </a:lnTo>
                  <a:lnTo>
                    <a:pt x="6877" y="10371"/>
                  </a:lnTo>
                  <a:lnTo>
                    <a:pt x="7451" y="10471"/>
                  </a:lnTo>
                  <a:lnTo>
                    <a:pt x="7613" y="10508"/>
                  </a:lnTo>
                  <a:lnTo>
                    <a:pt x="7651" y="10521"/>
                  </a:lnTo>
                  <a:lnTo>
                    <a:pt x="7676" y="10533"/>
                  </a:lnTo>
                  <a:lnTo>
                    <a:pt x="8724" y="12542"/>
                  </a:lnTo>
                  <a:lnTo>
                    <a:pt x="9885" y="14726"/>
                  </a:lnTo>
                  <a:lnTo>
                    <a:pt x="10496" y="15862"/>
                  </a:lnTo>
                  <a:lnTo>
                    <a:pt x="11120" y="16998"/>
                  </a:lnTo>
                  <a:lnTo>
                    <a:pt x="12430" y="19344"/>
                  </a:lnTo>
                  <a:lnTo>
                    <a:pt x="13104" y="20529"/>
                  </a:lnTo>
                  <a:lnTo>
                    <a:pt x="13791" y="21728"/>
                  </a:lnTo>
                  <a:lnTo>
                    <a:pt x="15201" y="24136"/>
                  </a:lnTo>
                  <a:lnTo>
                    <a:pt x="15925" y="25334"/>
                  </a:lnTo>
                  <a:lnTo>
                    <a:pt x="16649" y="26545"/>
                  </a:lnTo>
                  <a:lnTo>
                    <a:pt x="16649" y="26557"/>
                  </a:lnTo>
                  <a:lnTo>
                    <a:pt x="16624" y="26570"/>
                  </a:lnTo>
                  <a:lnTo>
                    <a:pt x="16499" y="26607"/>
                  </a:lnTo>
                  <a:lnTo>
                    <a:pt x="16287" y="26632"/>
                  </a:lnTo>
                  <a:lnTo>
                    <a:pt x="15987" y="26657"/>
                  </a:lnTo>
                  <a:lnTo>
                    <a:pt x="15613" y="26670"/>
                  </a:lnTo>
                  <a:lnTo>
                    <a:pt x="15164" y="26670"/>
                  </a:lnTo>
                  <a:lnTo>
                    <a:pt x="14652" y="26657"/>
                  </a:lnTo>
                  <a:lnTo>
                    <a:pt x="14065" y="26620"/>
                  </a:lnTo>
                  <a:lnTo>
                    <a:pt x="13429" y="26570"/>
                  </a:lnTo>
                  <a:lnTo>
                    <a:pt x="12742" y="26495"/>
                  </a:lnTo>
                  <a:lnTo>
                    <a:pt x="12019" y="26407"/>
                  </a:lnTo>
                  <a:lnTo>
                    <a:pt x="11245" y="26283"/>
                  </a:lnTo>
                  <a:lnTo>
                    <a:pt x="10434" y="26120"/>
                  </a:lnTo>
                  <a:lnTo>
                    <a:pt x="9610" y="25933"/>
                  </a:lnTo>
                  <a:lnTo>
                    <a:pt x="9173" y="25821"/>
                  </a:lnTo>
                  <a:lnTo>
                    <a:pt x="8749" y="25709"/>
                  </a:lnTo>
                  <a:lnTo>
                    <a:pt x="8312" y="25584"/>
                  </a:lnTo>
                  <a:lnTo>
                    <a:pt x="7863" y="25447"/>
                  </a:lnTo>
                  <a:lnTo>
                    <a:pt x="8063" y="25634"/>
                  </a:lnTo>
                  <a:lnTo>
                    <a:pt x="8287" y="25821"/>
                  </a:lnTo>
                  <a:lnTo>
                    <a:pt x="8549" y="25983"/>
                  </a:lnTo>
                  <a:lnTo>
                    <a:pt x="8836" y="26158"/>
                  </a:lnTo>
                  <a:lnTo>
                    <a:pt x="9136" y="26308"/>
                  </a:lnTo>
                  <a:lnTo>
                    <a:pt x="9473" y="26457"/>
                  </a:lnTo>
                  <a:lnTo>
                    <a:pt x="9822" y="26607"/>
                  </a:lnTo>
                  <a:lnTo>
                    <a:pt x="10197" y="26744"/>
                  </a:lnTo>
                  <a:lnTo>
                    <a:pt x="10583" y="26869"/>
                  </a:lnTo>
                  <a:lnTo>
                    <a:pt x="10983" y="26994"/>
                  </a:lnTo>
                  <a:lnTo>
                    <a:pt x="11395" y="27119"/>
                  </a:lnTo>
                  <a:lnTo>
                    <a:pt x="11806" y="27231"/>
                  </a:lnTo>
                  <a:lnTo>
                    <a:pt x="12655" y="27443"/>
                  </a:lnTo>
                  <a:lnTo>
                    <a:pt x="13504" y="27630"/>
                  </a:lnTo>
                  <a:lnTo>
                    <a:pt x="14340" y="27805"/>
                  </a:lnTo>
                  <a:lnTo>
                    <a:pt x="15126" y="27955"/>
                  </a:lnTo>
                  <a:lnTo>
                    <a:pt x="16511" y="28217"/>
                  </a:lnTo>
                  <a:lnTo>
                    <a:pt x="17060" y="28317"/>
                  </a:lnTo>
                  <a:lnTo>
                    <a:pt x="17497" y="28417"/>
                  </a:lnTo>
                  <a:lnTo>
                    <a:pt x="17659" y="28467"/>
                  </a:lnTo>
                  <a:lnTo>
                    <a:pt x="17797" y="28504"/>
                  </a:lnTo>
                  <a:lnTo>
                    <a:pt x="17884" y="28554"/>
                  </a:lnTo>
                  <a:lnTo>
                    <a:pt x="17934" y="28591"/>
                  </a:lnTo>
                  <a:lnTo>
                    <a:pt x="18783" y="29939"/>
                  </a:lnTo>
                  <a:lnTo>
                    <a:pt x="19644" y="31287"/>
                  </a:lnTo>
                  <a:lnTo>
                    <a:pt x="20393" y="32435"/>
                  </a:lnTo>
                  <a:lnTo>
                    <a:pt x="21154" y="33571"/>
                  </a:lnTo>
                  <a:lnTo>
                    <a:pt x="21915" y="34694"/>
                  </a:lnTo>
                  <a:lnTo>
                    <a:pt x="22676" y="35792"/>
                  </a:lnTo>
                  <a:lnTo>
                    <a:pt x="23425" y="36853"/>
                  </a:lnTo>
                  <a:lnTo>
                    <a:pt x="24186" y="37901"/>
                  </a:lnTo>
                  <a:lnTo>
                    <a:pt x="24935" y="38912"/>
                  </a:lnTo>
                  <a:lnTo>
                    <a:pt x="25672" y="39886"/>
                  </a:lnTo>
                  <a:lnTo>
                    <a:pt x="26408" y="40834"/>
                  </a:lnTo>
                  <a:lnTo>
                    <a:pt x="26770" y="41296"/>
                  </a:lnTo>
                  <a:lnTo>
                    <a:pt x="27132" y="41745"/>
                  </a:lnTo>
                  <a:lnTo>
                    <a:pt x="27843" y="42606"/>
                  </a:lnTo>
                  <a:lnTo>
                    <a:pt x="28542" y="43430"/>
                  </a:lnTo>
                  <a:lnTo>
                    <a:pt x="29216" y="44216"/>
                  </a:lnTo>
                  <a:lnTo>
                    <a:pt x="29877" y="44952"/>
                  </a:lnTo>
                  <a:lnTo>
                    <a:pt x="30514" y="45639"/>
                  </a:lnTo>
                  <a:lnTo>
                    <a:pt x="31150" y="46275"/>
                  </a:lnTo>
                  <a:lnTo>
                    <a:pt x="31737" y="46862"/>
                  </a:lnTo>
                  <a:lnTo>
                    <a:pt x="32024" y="47136"/>
                  </a:lnTo>
                  <a:lnTo>
                    <a:pt x="32298" y="47386"/>
                  </a:lnTo>
                  <a:lnTo>
                    <a:pt x="32822" y="47873"/>
                  </a:lnTo>
                  <a:lnTo>
                    <a:pt x="33072" y="48085"/>
                  </a:lnTo>
                  <a:lnTo>
                    <a:pt x="33322" y="48284"/>
                  </a:lnTo>
                  <a:lnTo>
                    <a:pt x="34183" y="48983"/>
                  </a:lnTo>
                  <a:lnTo>
                    <a:pt x="34545" y="49233"/>
                  </a:lnTo>
                  <a:lnTo>
                    <a:pt x="34844" y="49445"/>
                  </a:lnTo>
                  <a:lnTo>
                    <a:pt x="35406" y="49819"/>
                  </a:lnTo>
                  <a:lnTo>
                    <a:pt x="34882" y="49395"/>
                  </a:lnTo>
                  <a:lnTo>
                    <a:pt x="34607" y="49158"/>
                  </a:lnTo>
                  <a:lnTo>
                    <a:pt x="34270" y="48871"/>
                  </a:lnTo>
                  <a:lnTo>
                    <a:pt x="33484" y="48122"/>
                  </a:lnTo>
                  <a:lnTo>
                    <a:pt x="33259" y="47898"/>
                  </a:lnTo>
                  <a:lnTo>
                    <a:pt x="33022" y="47660"/>
                  </a:lnTo>
                  <a:lnTo>
                    <a:pt x="32535" y="47149"/>
                  </a:lnTo>
                  <a:lnTo>
                    <a:pt x="32286" y="46874"/>
                  </a:lnTo>
                  <a:lnTo>
                    <a:pt x="32011" y="46587"/>
                  </a:lnTo>
                  <a:lnTo>
                    <a:pt x="31475" y="45963"/>
                  </a:lnTo>
                  <a:lnTo>
                    <a:pt x="30901" y="45302"/>
                  </a:lnTo>
                  <a:lnTo>
                    <a:pt x="30314" y="44578"/>
                  </a:lnTo>
                  <a:lnTo>
                    <a:pt x="29690" y="43817"/>
                  </a:lnTo>
                  <a:lnTo>
                    <a:pt x="29066" y="43005"/>
                  </a:lnTo>
                  <a:lnTo>
                    <a:pt x="28405" y="42157"/>
                  </a:lnTo>
                  <a:lnTo>
                    <a:pt x="27756" y="41258"/>
                  </a:lnTo>
                  <a:lnTo>
                    <a:pt x="27069" y="40335"/>
                  </a:lnTo>
                  <a:lnTo>
                    <a:pt x="26383" y="39361"/>
                  </a:lnTo>
                  <a:lnTo>
                    <a:pt x="25684" y="38375"/>
                  </a:lnTo>
                  <a:lnTo>
                    <a:pt x="24973" y="37340"/>
                  </a:lnTo>
                  <a:lnTo>
                    <a:pt x="23525" y="35206"/>
                  </a:lnTo>
                  <a:lnTo>
                    <a:pt x="23525" y="35156"/>
                  </a:lnTo>
                  <a:lnTo>
                    <a:pt x="23525" y="35056"/>
                  </a:lnTo>
                  <a:lnTo>
                    <a:pt x="23562" y="34744"/>
                  </a:lnTo>
                  <a:lnTo>
                    <a:pt x="23737" y="33633"/>
                  </a:lnTo>
                  <a:lnTo>
                    <a:pt x="23849" y="32884"/>
                  </a:lnTo>
                  <a:lnTo>
                    <a:pt x="23974" y="32023"/>
                  </a:lnTo>
                  <a:lnTo>
                    <a:pt x="24087" y="31050"/>
                  </a:lnTo>
                  <a:lnTo>
                    <a:pt x="24199" y="30002"/>
                  </a:lnTo>
                  <a:lnTo>
                    <a:pt x="24236" y="29452"/>
                  </a:lnTo>
                  <a:lnTo>
                    <a:pt x="24274" y="28878"/>
                  </a:lnTo>
                  <a:lnTo>
                    <a:pt x="24311" y="28304"/>
                  </a:lnTo>
                  <a:lnTo>
                    <a:pt x="24324" y="27705"/>
                  </a:lnTo>
                  <a:lnTo>
                    <a:pt x="24336" y="27106"/>
                  </a:lnTo>
                  <a:lnTo>
                    <a:pt x="24336" y="26495"/>
                  </a:lnTo>
                  <a:lnTo>
                    <a:pt x="24324" y="25883"/>
                  </a:lnTo>
                  <a:lnTo>
                    <a:pt x="24286" y="25259"/>
                  </a:lnTo>
                  <a:lnTo>
                    <a:pt x="24236" y="24648"/>
                  </a:lnTo>
                  <a:lnTo>
                    <a:pt x="24174" y="24024"/>
                  </a:lnTo>
                  <a:lnTo>
                    <a:pt x="24099" y="23400"/>
                  </a:lnTo>
                  <a:lnTo>
                    <a:pt x="23999" y="22788"/>
                  </a:lnTo>
                  <a:lnTo>
                    <a:pt x="23874" y="22177"/>
                  </a:lnTo>
                  <a:lnTo>
                    <a:pt x="23725" y="21578"/>
                  </a:lnTo>
                  <a:lnTo>
                    <a:pt x="23562" y="20991"/>
                  </a:lnTo>
                  <a:lnTo>
                    <a:pt x="23375" y="20405"/>
                  </a:lnTo>
                  <a:lnTo>
                    <a:pt x="23438" y="20829"/>
                  </a:lnTo>
                  <a:lnTo>
                    <a:pt x="23488" y="21278"/>
                  </a:lnTo>
                  <a:lnTo>
                    <a:pt x="23513" y="21753"/>
                  </a:lnTo>
                  <a:lnTo>
                    <a:pt x="23537" y="22239"/>
                  </a:lnTo>
                  <a:lnTo>
                    <a:pt x="23550" y="22726"/>
                  </a:lnTo>
                  <a:lnTo>
                    <a:pt x="23537" y="23238"/>
                  </a:lnTo>
                  <a:lnTo>
                    <a:pt x="23525" y="23762"/>
                  </a:lnTo>
                  <a:lnTo>
                    <a:pt x="23500" y="24273"/>
                  </a:lnTo>
                  <a:lnTo>
                    <a:pt x="23475" y="24810"/>
                  </a:lnTo>
                  <a:lnTo>
                    <a:pt x="23425" y="25334"/>
                  </a:lnTo>
                  <a:lnTo>
                    <a:pt x="23325" y="26395"/>
                  </a:lnTo>
                  <a:lnTo>
                    <a:pt x="23201" y="27431"/>
                  </a:lnTo>
                  <a:lnTo>
                    <a:pt x="23051" y="28442"/>
                  </a:lnTo>
                  <a:lnTo>
                    <a:pt x="22901" y="29390"/>
                  </a:lnTo>
                  <a:lnTo>
                    <a:pt x="22739" y="30264"/>
                  </a:lnTo>
                  <a:lnTo>
                    <a:pt x="22577" y="31050"/>
                  </a:lnTo>
                  <a:lnTo>
                    <a:pt x="22439" y="31724"/>
                  </a:lnTo>
                  <a:lnTo>
                    <a:pt x="22302" y="32273"/>
                  </a:lnTo>
                  <a:lnTo>
                    <a:pt x="22190" y="32672"/>
                  </a:lnTo>
                  <a:lnTo>
                    <a:pt x="22115" y="32909"/>
                  </a:lnTo>
                  <a:lnTo>
                    <a:pt x="22090" y="32972"/>
                  </a:lnTo>
                  <a:lnTo>
                    <a:pt x="22065" y="32972"/>
                  </a:lnTo>
                  <a:lnTo>
                    <a:pt x="20592" y="30676"/>
                  </a:lnTo>
                  <a:lnTo>
                    <a:pt x="19120" y="28317"/>
                  </a:lnTo>
                  <a:lnTo>
                    <a:pt x="18383" y="27131"/>
                  </a:lnTo>
                  <a:lnTo>
                    <a:pt x="17647" y="25933"/>
                  </a:lnTo>
                  <a:lnTo>
                    <a:pt x="16923" y="24735"/>
                  </a:lnTo>
                  <a:lnTo>
                    <a:pt x="16199" y="23537"/>
                  </a:lnTo>
                  <a:lnTo>
                    <a:pt x="14764" y="21153"/>
                  </a:lnTo>
                  <a:lnTo>
                    <a:pt x="13379" y="18795"/>
                  </a:lnTo>
                  <a:lnTo>
                    <a:pt x="13366" y="18720"/>
                  </a:lnTo>
                  <a:lnTo>
                    <a:pt x="13354" y="18595"/>
                  </a:lnTo>
                  <a:lnTo>
                    <a:pt x="13366" y="18171"/>
                  </a:lnTo>
                  <a:lnTo>
                    <a:pt x="13416" y="17559"/>
                  </a:lnTo>
                  <a:lnTo>
                    <a:pt x="13479" y="16761"/>
                  </a:lnTo>
                  <a:lnTo>
                    <a:pt x="13641" y="14751"/>
                  </a:lnTo>
                  <a:lnTo>
                    <a:pt x="13716" y="13591"/>
                  </a:lnTo>
                  <a:lnTo>
                    <a:pt x="13791" y="12368"/>
                  </a:lnTo>
                  <a:lnTo>
                    <a:pt x="13841" y="11107"/>
                  </a:lnTo>
                  <a:lnTo>
                    <a:pt x="13853" y="10458"/>
                  </a:lnTo>
                  <a:lnTo>
                    <a:pt x="13853" y="9822"/>
                  </a:lnTo>
                  <a:lnTo>
                    <a:pt x="13853" y="9185"/>
                  </a:lnTo>
                  <a:lnTo>
                    <a:pt x="13841" y="8561"/>
                  </a:lnTo>
                  <a:lnTo>
                    <a:pt x="13828" y="7937"/>
                  </a:lnTo>
                  <a:lnTo>
                    <a:pt x="13791" y="7326"/>
                  </a:lnTo>
                  <a:lnTo>
                    <a:pt x="13741" y="6739"/>
                  </a:lnTo>
                  <a:lnTo>
                    <a:pt x="13691" y="6165"/>
                  </a:lnTo>
                  <a:lnTo>
                    <a:pt x="13616" y="5629"/>
                  </a:lnTo>
                  <a:lnTo>
                    <a:pt x="13516" y="5105"/>
                  </a:lnTo>
                  <a:lnTo>
                    <a:pt x="13416" y="4618"/>
                  </a:lnTo>
                  <a:lnTo>
                    <a:pt x="13292" y="4156"/>
                  </a:lnTo>
                  <a:lnTo>
                    <a:pt x="13217" y="3944"/>
                  </a:lnTo>
                  <a:lnTo>
                    <a:pt x="13154" y="3744"/>
                  </a:lnTo>
                  <a:lnTo>
                    <a:pt x="13067" y="3545"/>
                  </a:lnTo>
                  <a:lnTo>
                    <a:pt x="12992" y="3357"/>
                  </a:lnTo>
                  <a:lnTo>
                    <a:pt x="13029" y="3470"/>
                  </a:lnTo>
                  <a:lnTo>
                    <a:pt x="13067" y="3595"/>
                  </a:lnTo>
                  <a:lnTo>
                    <a:pt x="13129" y="3869"/>
                  </a:lnTo>
                  <a:lnTo>
                    <a:pt x="13179" y="4194"/>
                  </a:lnTo>
                  <a:lnTo>
                    <a:pt x="13217" y="4555"/>
                  </a:lnTo>
                  <a:lnTo>
                    <a:pt x="13242" y="4967"/>
                  </a:lnTo>
                  <a:lnTo>
                    <a:pt x="13254" y="5404"/>
                  </a:lnTo>
                  <a:lnTo>
                    <a:pt x="13254" y="5878"/>
                  </a:lnTo>
                  <a:lnTo>
                    <a:pt x="13242" y="6377"/>
                  </a:lnTo>
                  <a:lnTo>
                    <a:pt x="13229" y="6889"/>
                  </a:lnTo>
                  <a:lnTo>
                    <a:pt x="13204" y="7426"/>
                  </a:lnTo>
                  <a:lnTo>
                    <a:pt x="13129" y="8549"/>
                  </a:lnTo>
                  <a:lnTo>
                    <a:pt x="13029" y="9710"/>
                  </a:lnTo>
                  <a:lnTo>
                    <a:pt x="12917" y="10858"/>
                  </a:lnTo>
                  <a:lnTo>
                    <a:pt x="12780" y="11981"/>
                  </a:lnTo>
                  <a:lnTo>
                    <a:pt x="12643" y="13042"/>
                  </a:lnTo>
                  <a:lnTo>
                    <a:pt x="12505" y="14028"/>
                  </a:lnTo>
                  <a:lnTo>
                    <a:pt x="12381" y="14876"/>
                  </a:lnTo>
                  <a:lnTo>
                    <a:pt x="12256" y="15588"/>
                  </a:lnTo>
                  <a:lnTo>
                    <a:pt x="12156" y="16112"/>
                  </a:lnTo>
                  <a:lnTo>
                    <a:pt x="12106" y="16299"/>
                  </a:lnTo>
                  <a:lnTo>
                    <a:pt x="12069" y="16424"/>
                  </a:lnTo>
                  <a:lnTo>
                    <a:pt x="12044" y="16486"/>
                  </a:lnTo>
                  <a:lnTo>
                    <a:pt x="12031" y="16499"/>
                  </a:lnTo>
                  <a:lnTo>
                    <a:pt x="12019" y="16499"/>
                  </a:lnTo>
                  <a:lnTo>
                    <a:pt x="9485" y="12118"/>
                  </a:lnTo>
                  <a:lnTo>
                    <a:pt x="7239" y="8187"/>
                  </a:lnTo>
                  <a:lnTo>
                    <a:pt x="5342" y="4842"/>
                  </a:lnTo>
                  <a:lnTo>
                    <a:pt x="3894" y="2272"/>
                  </a:lnTo>
                  <a:lnTo>
                    <a:pt x="2983" y="599"/>
                  </a:lnTo>
                  <a:lnTo>
                    <a:pt x="2746" y="163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1"/>
          <p:cNvGrpSpPr/>
          <p:nvPr/>
        </p:nvGrpSpPr>
        <p:grpSpPr>
          <a:xfrm>
            <a:off x="6963761" y="542924"/>
            <a:ext cx="1453166" cy="986195"/>
            <a:chOff x="5249585" y="-652660"/>
            <a:chExt cx="2127622" cy="1443917"/>
          </a:xfrm>
        </p:grpSpPr>
        <p:sp>
          <p:nvSpPr>
            <p:cNvPr id="284" name="Google Shape;284;p31"/>
            <p:cNvSpPr/>
            <p:nvPr/>
          </p:nvSpPr>
          <p:spPr>
            <a:xfrm>
              <a:off x="5249585" y="-652660"/>
              <a:ext cx="1061225" cy="684050"/>
            </a:xfrm>
            <a:custGeom>
              <a:avLst/>
              <a:gdLst/>
              <a:ahLst/>
              <a:cxnLst/>
              <a:rect l="l" t="t" r="r" b="b"/>
              <a:pathLst>
                <a:path w="42449" h="27362" extrusionOk="0">
                  <a:moveTo>
                    <a:pt x="17128" y="0"/>
                  </a:moveTo>
                  <a:lnTo>
                    <a:pt x="16549" y="55"/>
                  </a:lnTo>
                  <a:lnTo>
                    <a:pt x="16025" y="111"/>
                  </a:lnTo>
                  <a:lnTo>
                    <a:pt x="15474" y="221"/>
                  </a:lnTo>
                  <a:lnTo>
                    <a:pt x="14950" y="331"/>
                  </a:lnTo>
                  <a:lnTo>
                    <a:pt x="14425" y="497"/>
                  </a:lnTo>
                  <a:lnTo>
                    <a:pt x="13901" y="662"/>
                  </a:lnTo>
                  <a:lnTo>
                    <a:pt x="13405" y="855"/>
                  </a:lnTo>
                  <a:lnTo>
                    <a:pt x="12936" y="1076"/>
                  </a:lnTo>
                  <a:lnTo>
                    <a:pt x="12467" y="1297"/>
                  </a:lnTo>
                  <a:lnTo>
                    <a:pt x="11998" y="1572"/>
                  </a:lnTo>
                  <a:lnTo>
                    <a:pt x="11557" y="1848"/>
                  </a:lnTo>
                  <a:lnTo>
                    <a:pt x="11116" y="2152"/>
                  </a:lnTo>
                  <a:lnTo>
                    <a:pt x="10702" y="2483"/>
                  </a:lnTo>
                  <a:lnTo>
                    <a:pt x="10316" y="2814"/>
                  </a:lnTo>
                  <a:lnTo>
                    <a:pt x="9930" y="3200"/>
                  </a:lnTo>
                  <a:lnTo>
                    <a:pt x="9571" y="3558"/>
                  </a:lnTo>
                  <a:lnTo>
                    <a:pt x="9212" y="3972"/>
                  </a:lnTo>
                  <a:lnTo>
                    <a:pt x="8881" y="4386"/>
                  </a:lnTo>
                  <a:lnTo>
                    <a:pt x="8578" y="4800"/>
                  </a:lnTo>
                  <a:lnTo>
                    <a:pt x="8302" y="5241"/>
                  </a:lnTo>
                  <a:lnTo>
                    <a:pt x="8026" y="5710"/>
                  </a:lnTo>
                  <a:lnTo>
                    <a:pt x="7778" y="6179"/>
                  </a:lnTo>
                  <a:lnTo>
                    <a:pt x="7558" y="6648"/>
                  </a:lnTo>
                  <a:lnTo>
                    <a:pt x="7364" y="7144"/>
                  </a:lnTo>
                  <a:lnTo>
                    <a:pt x="7171" y="7668"/>
                  </a:lnTo>
                  <a:lnTo>
                    <a:pt x="7033" y="8165"/>
                  </a:lnTo>
                  <a:lnTo>
                    <a:pt x="6896" y="8716"/>
                  </a:lnTo>
                  <a:lnTo>
                    <a:pt x="6813" y="9240"/>
                  </a:lnTo>
                  <a:lnTo>
                    <a:pt x="6730" y="9792"/>
                  </a:lnTo>
                  <a:lnTo>
                    <a:pt x="6675" y="10344"/>
                  </a:lnTo>
                  <a:lnTo>
                    <a:pt x="6675" y="10923"/>
                  </a:lnTo>
                  <a:lnTo>
                    <a:pt x="5958" y="11061"/>
                  </a:lnTo>
                  <a:lnTo>
                    <a:pt x="5296" y="11254"/>
                  </a:lnTo>
                  <a:lnTo>
                    <a:pt x="4634" y="11502"/>
                  </a:lnTo>
                  <a:lnTo>
                    <a:pt x="4027" y="11805"/>
                  </a:lnTo>
                  <a:lnTo>
                    <a:pt x="3448" y="12164"/>
                  </a:lnTo>
                  <a:lnTo>
                    <a:pt x="2896" y="12578"/>
                  </a:lnTo>
                  <a:lnTo>
                    <a:pt x="2372" y="13019"/>
                  </a:lnTo>
                  <a:lnTo>
                    <a:pt x="1903" y="13515"/>
                  </a:lnTo>
                  <a:lnTo>
                    <a:pt x="1489" y="14067"/>
                  </a:lnTo>
                  <a:lnTo>
                    <a:pt x="1103" y="14619"/>
                  </a:lnTo>
                  <a:lnTo>
                    <a:pt x="772" y="15226"/>
                  </a:lnTo>
                  <a:lnTo>
                    <a:pt x="497" y="15860"/>
                  </a:lnTo>
                  <a:lnTo>
                    <a:pt x="276" y="16522"/>
                  </a:lnTo>
                  <a:lnTo>
                    <a:pt x="110" y="17211"/>
                  </a:lnTo>
                  <a:lnTo>
                    <a:pt x="28" y="17929"/>
                  </a:lnTo>
                  <a:lnTo>
                    <a:pt x="0" y="18287"/>
                  </a:lnTo>
                  <a:lnTo>
                    <a:pt x="0" y="18673"/>
                  </a:lnTo>
                  <a:lnTo>
                    <a:pt x="0" y="19059"/>
                  </a:lnTo>
                  <a:lnTo>
                    <a:pt x="28" y="19473"/>
                  </a:lnTo>
                  <a:lnTo>
                    <a:pt x="83" y="19859"/>
                  </a:lnTo>
                  <a:lnTo>
                    <a:pt x="138" y="20246"/>
                  </a:lnTo>
                  <a:lnTo>
                    <a:pt x="248" y="20632"/>
                  </a:lnTo>
                  <a:lnTo>
                    <a:pt x="331" y="20990"/>
                  </a:lnTo>
                  <a:lnTo>
                    <a:pt x="469" y="21349"/>
                  </a:lnTo>
                  <a:lnTo>
                    <a:pt x="607" y="21707"/>
                  </a:lnTo>
                  <a:lnTo>
                    <a:pt x="772" y="22066"/>
                  </a:lnTo>
                  <a:lnTo>
                    <a:pt x="938" y="22397"/>
                  </a:lnTo>
                  <a:lnTo>
                    <a:pt x="1131" y="22728"/>
                  </a:lnTo>
                  <a:lnTo>
                    <a:pt x="1324" y="23059"/>
                  </a:lnTo>
                  <a:lnTo>
                    <a:pt x="1545" y="23362"/>
                  </a:lnTo>
                  <a:lnTo>
                    <a:pt x="1793" y="23666"/>
                  </a:lnTo>
                  <a:lnTo>
                    <a:pt x="2041" y="23942"/>
                  </a:lnTo>
                  <a:lnTo>
                    <a:pt x="2289" y="24217"/>
                  </a:lnTo>
                  <a:lnTo>
                    <a:pt x="2565" y="24466"/>
                  </a:lnTo>
                  <a:lnTo>
                    <a:pt x="2841" y="24714"/>
                  </a:lnTo>
                  <a:lnTo>
                    <a:pt x="3144" y="24962"/>
                  </a:lnTo>
                  <a:lnTo>
                    <a:pt x="3448" y="25183"/>
                  </a:lnTo>
                  <a:lnTo>
                    <a:pt x="3779" y="25376"/>
                  </a:lnTo>
                  <a:lnTo>
                    <a:pt x="4110" y="25569"/>
                  </a:lnTo>
                  <a:lnTo>
                    <a:pt x="4441" y="25734"/>
                  </a:lnTo>
                  <a:lnTo>
                    <a:pt x="4772" y="25900"/>
                  </a:lnTo>
                  <a:lnTo>
                    <a:pt x="5130" y="26038"/>
                  </a:lnTo>
                  <a:lnTo>
                    <a:pt x="5516" y="26148"/>
                  </a:lnTo>
                  <a:lnTo>
                    <a:pt x="5875" y="26258"/>
                  </a:lnTo>
                  <a:lnTo>
                    <a:pt x="6261" y="26341"/>
                  </a:lnTo>
                  <a:lnTo>
                    <a:pt x="6647" y="26424"/>
                  </a:lnTo>
                  <a:lnTo>
                    <a:pt x="7033" y="26479"/>
                  </a:lnTo>
                  <a:lnTo>
                    <a:pt x="7447" y="26507"/>
                  </a:lnTo>
                  <a:lnTo>
                    <a:pt x="7833" y="26507"/>
                  </a:lnTo>
                  <a:lnTo>
                    <a:pt x="8440" y="26479"/>
                  </a:lnTo>
                  <a:lnTo>
                    <a:pt x="8992" y="26424"/>
                  </a:lnTo>
                  <a:lnTo>
                    <a:pt x="9571" y="26314"/>
                  </a:lnTo>
                  <a:lnTo>
                    <a:pt x="10123" y="26176"/>
                  </a:lnTo>
                  <a:lnTo>
                    <a:pt x="10647" y="26010"/>
                  </a:lnTo>
                  <a:lnTo>
                    <a:pt x="11143" y="25790"/>
                  </a:lnTo>
                  <a:lnTo>
                    <a:pt x="11640" y="25514"/>
                  </a:lnTo>
                  <a:lnTo>
                    <a:pt x="12109" y="25238"/>
                  </a:lnTo>
                  <a:lnTo>
                    <a:pt x="12826" y="25707"/>
                  </a:lnTo>
                  <a:lnTo>
                    <a:pt x="13570" y="26120"/>
                  </a:lnTo>
                  <a:lnTo>
                    <a:pt x="13929" y="26314"/>
                  </a:lnTo>
                  <a:lnTo>
                    <a:pt x="14343" y="26507"/>
                  </a:lnTo>
                  <a:lnTo>
                    <a:pt x="14729" y="26645"/>
                  </a:lnTo>
                  <a:lnTo>
                    <a:pt x="15143" y="26810"/>
                  </a:lnTo>
                  <a:lnTo>
                    <a:pt x="15556" y="26920"/>
                  </a:lnTo>
                  <a:lnTo>
                    <a:pt x="15970" y="27031"/>
                  </a:lnTo>
                  <a:lnTo>
                    <a:pt x="16384" y="27141"/>
                  </a:lnTo>
                  <a:lnTo>
                    <a:pt x="16825" y="27224"/>
                  </a:lnTo>
                  <a:lnTo>
                    <a:pt x="17266" y="27279"/>
                  </a:lnTo>
                  <a:lnTo>
                    <a:pt x="17708" y="27334"/>
                  </a:lnTo>
                  <a:lnTo>
                    <a:pt x="18149" y="27362"/>
                  </a:lnTo>
                  <a:lnTo>
                    <a:pt x="19197" y="27362"/>
                  </a:lnTo>
                  <a:lnTo>
                    <a:pt x="19749" y="27307"/>
                  </a:lnTo>
                  <a:lnTo>
                    <a:pt x="20328" y="27224"/>
                  </a:lnTo>
                  <a:lnTo>
                    <a:pt x="20880" y="27141"/>
                  </a:lnTo>
                  <a:lnTo>
                    <a:pt x="21431" y="27003"/>
                  </a:lnTo>
                  <a:lnTo>
                    <a:pt x="21955" y="26838"/>
                  </a:lnTo>
                  <a:lnTo>
                    <a:pt x="22479" y="26672"/>
                  </a:lnTo>
                  <a:lnTo>
                    <a:pt x="23003" y="26451"/>
                  </a:lnTo>
                  <a:lnTo>
                    <a:pt x="23500" y="26231"/>
                  </a:lnTo>
                  <a:lnTo>
                    <a:pt x="23969" y="25955"/>
                  </a:lnTo>
                  <a:lnTo>
                    <a:pt x="24438" y="25679"/>
                  </a:lnTo>
                  <a:lnTo>
                    <a:pt x="24879" y="25376"/>
                  </a:lnTo>
                  <a:lnTo>
                    <a:pt x="25320" y="25072"/>
                  </a:lnTo>
                  <a:lnTo>
                    <a:pt x="25762" y="24714"/>
                  </a:lnTo>
                  <a:lnTo>
                    <a:pt x="26148" y="24355"/>
                  </a:lnTo>
                  <a:lnTo>
                    <a:pt x="26534" y="23969"/>
                  </a:lnTo>
                  <a:lnTo>
                    <a:pt x="27058" y="24107"/>
                  </a:lnTo>
                  <a:lnTo>
                    <a:pt x="27610" y="24217"/>
                  </a:lnTo>
                  <a:lnTo>
                    <a:pt x="28134" y="24272"/>
                  </a:lnTo>
                  <a:lnTo>
                    <a:pt x="29265" y="24272"/>
                  </a:lnTo>
                  <a:lnTo>
                    <a:pt x="29816" y="24217"/>
                  </a:lnTo>
                  <a:lnTo>
                    <a:pt x="30340" y="24107"/>
                  </a:lnTo>
                  <a:lnTo>
                    <a:pt x="30864" y="23969"/>
                  </a:lnTo>
                  <a:lnTo>
                    <a:pt x="31388" y="23831"/>
                  </a:lnTo>
                  <a:lnTo>
                    <a:pt x="31857" y="23611"/>
                  </a:lnTo>
                  <a:lnTo>
                    <a:pt x="32354" y="23390"/>
                  </a:lnTo>
                  <a:lnTo>
                    <a:pt x="32795" y="23142"/>
                  </a:lnTo>
                  <a:lnTo>
                    <a:pt x="33209" y="23445"/>
                  </a:lnTo>
                  <a:lnTo>
                    <a:pt x="33623" y="23721"/>
                  </a:lnTo>
                  <a:lnTo>
                    <a:pt x="34064" y="23969"/>
                  </a:lnTo>
                  <a:lnTo>
                    <a:pt x="34533" y="24162"/>
                  </a:lnTo>
                  <a:lnTo>
                    <a:pt x="35029" y="24328"/>
                  </a:lnTo>
                  <a:lnTo>
                    <a:pt x="35526" y="24438"/>
                  </a:lnTo>
                  <a:lnTo>
                    <a:pt x="36050" y="24493"/>
                  </a:lnTo>
                  <a:lnTo>
                    <a:pt x="36601" y="24521"/>
                  </a:lnTo>
                  <a:lnTo>
                    <a:pt x="37181" y="24493"/>
                  </a:lnTo>
                  <a:lnTo>
                    <a:pt x="37760" y="24410"/>
                  </a:lnTo>
                  <a:lnTo>
                    <a:pt x="38339" y="24272"/>
                  </a:lnTo>
                  <a:lnTo>
                    <a:pt x="38863" y="24079"/>
                  </a:lnTo>
                  <a:lnTo>
                    <a:pt x="39387" y="23831"/>
                  </a:lnTo>
                  <a:lnTo>
                    <a:pt x="39856" y="23528"/>
                  </a:lnTo>
                  <a:lnTo>
                    <a:pt x="40325" y="23197"/>
                  </a:lnTo>
                  <a:lnTo>
                    <a:pt x="40739" y="22811"/>
                  </a:lnTo>
                  <a:lnTo>
                    <a:pt x="41125" y="22397"/>
                  </a:lnTo>
                  <a:lnTo>
                    <a:pt x="41456" y="21928"/>
                  </a:lnTo>
                  <a:lnTo>
                    <a:pt x="41732" y="21459"/>
                  </a:lnTo>
                  <a:lnTo>
                    <a:pt x="41980" y="20935"/>
                  </a:lnTo>
                  <a:lnTo>
                    <a:pt x="42201" y="20411"/>
                  </a:lnTo>
                  <a:lnTo>
                    <a:pt x="42338" y="19832"/>
                  </a:lnTo>
                  <a:lnTo>
                    <a:pt x="42421" y="19253"/>
                  </a:lnTo>
                  <a:lnTo>
                    <a:pt x="42449" y="18673"/>
                  </a:lnTo>
                  <a:lnTo>
                    <a:pt x="42421" y="18067"/>
                  </a:lnTo>
                  <a:lnTo>
                    <a:pt x="42338" y="17487"/>
                  </a:lnTo>
                  <a:lnTo>
                    <a:pt x="42201" y="16908"/>
                  </a:lnTo>
                  <a:lnTo>
                    <a:pt x="41980" y="16384"/>
                  </a:lnTo>
                  <a:lnTo>
                    <a:pt x="41732" y="15860"/>
                  </a:lnTo>
                  <a:lnTo>
                    <a:pt x="41456" y="15391"/>
                  </a:lnTo>
                  <a:lnTo>
                    <a:pt x="41125" y="14922"/>
                  </a:lnTo>
                  <a:lnTo>
                    <a:pt x="40739" y="14508"/>
                  </a:lnTo>
                  <a:lnTo>
                    <a:pt x="40325" y="14150"/>
                  </a:lnTo>
                  <a:lnTo>
                    <a:pt x="39856" y="13791"/>
                  </a:lnTo>
                  <a:lnTo>
                    <a:pt x="39387" y="13515"/>
                  </a:lnTo>
                  <a:lnTo>
                    <a:pt x="38863" y="13267"/>
                  </a:lnTo>
                  <a:lnTo>
                    <a:pt x="38339" y="13074"/>
                  </a:lnTo>
                  <a:lnTo>
                    <a:pt x="37760" y="12909"/>
                  </a:lnTo>
                  <a:lnTo>
                    <a:pt x="37181" y="12826"/>
                  </a:lnTo>
                  <a:lnTo>
                    <a:pt x="36601" y="12798"/>
                  </a:lnTo>
                  <a:lnTo>
                    <a:pt x="36215" y="12826"/>
                  </a:lnTo>
                  <a:lnTo>
                    <a:pt x="35829" y="12854"/>
                  </a:lnTo>
                  <a:lnTo>
                    <a:pt x="35581" y="12357"/>
                  </a:lnTo>
                  <a:lnTo>
                    <a:pt x="35277" y="11916"/>
                  </a:lnTo>
                  <a:lnTo>
                    <a:pt x="34974" y="11474"/>
                  </a:lnTo>
                  <a:lnTo>
                    <a:pt x="34615" y="11033"/>
                  </a:lnTo>
                  <a:lnTo>
                    <a:pt x="34229" y="10647"/>
                  </a:lnTo>
                  <a:lnTo>
                    <a:pt x="33843" y="10288"/>
                  </a:lnTo>
                  <a:lnTo>
                    <a:pt x="33402" y="9957"/>
                  </a:lnTo>
                  <a:lnTo>
                    <a:pt x="32961" y="9626"/>
                  </a:lnTo>
                  <a:lnTo>
                    <a:pt x="32492" y="9351"/>
                  </a:lnTo>
                  <a:lnTo>
                    <a:pt x="31995" y="9102"/>
                  </a:lnTo>
                  <a:lnTo>
                    <a:pt x="31471" y="8909"/>
                  </a:lnTo>
                  <a:lnTo>
                    <a:pt x="30947" y="8716"/>
                  </a:lnTo>
                  <a:lnTo>
                    <a:pt x="30423" y="8578"/>
                  </a:lnTo>
                  <a:lnTo>
                    <a:pt x="29844" y="8468"/>
                  </a:lnTo>
                  <a:lnTo>
                    <a:pt x="29292" y="8413"/>
                  </a:lnTo>
                  <a:lnTo>
                    <a:pt x="28713" y="8385"/>
                  </a:lnTo>
                  <a:lnTo>
                    <a:pt x="28382" y="8413"/>
                  </a:lnTo>
                  <a:lnTo>
                    <a:pt x="28272" y="7972"/>
                  </a:lnTo>
                  <a:lnTo>
                    <a:pt x="28134" y="7530"/>
                  </a:lnTo>
                  <a:lnTo>
                    <a:pt x="27968" y="7089"/>
                  </a:lnTo>
                  <a:lnTo>
                    <a:pt x="27803" y="6675"/>
                  </a:lnTo>
                  <a:lnTo>
                    <a:pt x="27610" y="6261"/>
                  </a:lnTo>
                  <a:lnTo>
                    <a:pt x="27417" y="5848"/>
                  </a:lnTo>
                  <a:lnTo>
                    <a:pt x="27196" y="5434"/>
                  </a:lnTo>
                  <a:lnTo>
                    <a:pt x="26948" y="5048"/>
                  </a:lnTo>
                  <a:lnTo>
                    <a:pt x="26699" y="4689"/>
                  </a:lnTo>
                  <a:lnTo>
                    <a:pt x="26424" y="4331"/>
                  </a:lnTo>
                  <a:lnTo>
                    <a:pt x="26148" y="3972"/>
                  </a:lnTo>
                  <a:lnTo>
                    <a:pt x="25844" y="3641"/>
                  </a:lnTo>
                  <a:lnTo>
                    <a:pt x="25541" y="3310"/>
                  </a:lnTo>
                  <a:lnTo>
                    <a:pt x="25210" y="2979"/>
                  </a:lnTo>
                  <a:lnTo>
                    <a:pt x="24879" y="2676"/>
                  </a:lnTo>
                  <a:lnTo>
                    <a:pt x="24548" y="2400"/>
                  </a:lnTo>
                  <a:lnTo>
                    <a:pt x="24189" y="2124"/>
                  </a:lnTo>
                  <a:lnTo>
                    <a:pt x="23803" y="1848"/>
                  </a:lnTo>
                  <a:lnTo>
                    <a:pt x="23417" y="1628"/>
                  </a:lnTo>
                  <a:lnTo>
                    <a:pt x="23031" y="1379"/>
                  </a:lnTo>
                  <a:lnTo>
                    <a:pt x="22645" y="1159"/>
                  </a:lnTo>
                  <a:lnTo>
                    <a:pt x="22231" y="966"/>
                  </a:lnTo>
                  <a:lnTo>
                    <a:pt x="21817" y="800"/>
                  </a:lnTo>
                  <a:lnTo>
                    <a:pt x="21376" y="635"/>
                  </a:lnTo>
                  <a:lnTo>
                    <a:pt x="20935" y="497"/>
                  </a:lnTo>
                  <a:lnTo>
                    <a:pt x="20493" y="359"/>
                  </a:lnTo>
                  <a:lnTo>
                    <a:pt x="20052" y="249"/>
                  </a:lnTo>
                  <a:lnTo>
                    <a:pt x="19583" y="166"/>
                  </a:lnTo>
                  <a:lnTo>
                    <a:pt x="19114" y="83"/>
                  </a:lnTo>
                  <a:lnTo>
                    <a:pt x="18645" y="28"/>
                  </a:lnTo>
                  <a:lnTo>
                    <a:pt x="18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6375956" y="171331"/>
              <a:ext cx="1001250" cy="619925"/>
            </a:xfrm>
            <a:custGeom>
              <a:avLst/>
              <a:gdLst/>
              <a:ahLst/>
              <a:cxnLst/>
              <a:rect l="l" t="t" r="r" b="b"/>
              <a:pathLst>
                <a:path w="40050" h="24797" extrusionOk="0">
                  <a:moveTo>
                    <a:pt x="18232" y="0"/>
                  </a:moveTo>
                  <a:lnTo>
                    <a:pt x="17708" y="28"/>
                  </a:lnTo>
                  <a:lnTo>
                    <a:pt x="17184" y="83"/>
                  </a:lnTo>
                  <a:lnTo>
                    <a:pt x="16687" y="165"/>
                  </a:lnTo>
                  <a:lnTo>
                    <a:pt x="16191" y="276"/>
                  </a:lnTo>
                  <a:lnTo>
                    <a:pt x="15694" y="386"/>
                  </a:lnTo>
                  <a:lnTo>
                    <a:pt x="15198" y="524"/>
                  </a:lnTo>
                  <a:lnTo>
                    <a:pt x="14729" y="662"/>
                  </a:lnTo>
                  <a:lnTo>
                    <a:pt x="14233" y="855"/>
                  </a:lnTo>
                  <a:lnTo>
                    <a:pt x="13791" y="1048"/>
                  </a:lnTo>
                  <a:lnTo>
                    <a:pt x="13322" y="1241"/>
                  </a:lnTo>
                  <a:lnTo>
                    <a:pt x="12881" y="1462"/>
                  </a:lnTo>
                  <a:lnTo>
                    <a:pt x="12467" y="1710"/>
                  </a:lnTo>
                  <a:lnTo>
                    <a:pt x="12026" y="1986"/>
                  </a:lnTo>
                  <a:lnTo>
                    <a:pt x="11612" y="2262"/>
                  </a:lnTo>
                  <a:lnTo>
                    <a:pt x="11226" y="2538"/>
                  </a:lnTo>
                  <a:lnTo>
                    <a:pt x="10840" y="2869"/>
                  </a:lnTo>
                  <a:lnTo>
                    <a:pt x="10454" y="3172"/>
                  </a:lnTo>
                  <a:lnTo>
                    <a:pt x="10095" y="3531"/>
                  </a:lnTo>
                  <a:lnTo>
                    <a:pt x="9737" y="3889"/>
                  </a:lnTo>
                  <a:lnTo>
                    <a:pt x="9406" y="4248"/>
                  </a:lnTo>
                  <a:lnTo>
                    <a:pt x="9102" y="4634"/>
                  </a:lnTo>
                  <a:lnTo>
                    <a:pt x="8799" y="5020"/>
                  </a:lnTo>
                  <a:lnTo>
                    <a:pt x="8496" y="5434"/>
                  </a:lnTo>
                  <a:lnTo>
                    <a:pt x="8220" y="5847"/>
                  </a:lnTo>
                  <a:lnTo>
                    <a:pt x="7971" y="6261"/>
                  </a:lnTo>
                  <a:lnTo>
                    <a:pt x="7723" y="6702"/>
                  </a:lnTo>
                  <a:lnTo>
                    <a:pt x="7503" y="7171"/>
                  </a:lnTo>
                  <a:lnTo>
                    <a:pt x="7309" y="7613"/>
                  </a:lnTo>
                  <a:lnTo>
                    <a:pt x="7116" y="8109"/>
                  </a:lnTo>
                  <a:lnTo>
                    <a:pt x="6951" y="8578"/>
                  </a:lnTo>
                  <a:lnTo>
                    <a:pt x="6813" y="9074"/>
                  </a:lnTo>
                  <a:lnTo>
                    <a:pt x="6151" y="9130"/>
                  </a:lnTo>
                  <a:lnTo>
                    <a:pt x="5489" y="9268"/>
                  </a:lnTo>
                  <a:lnTo>
                    <a:pt x="4882" y="9433"/>
                  </a:lnTo>
                  <a:lnTo>
                    <a:pt x="4275" y="9654"/>
                  </a:lnTo>
                  <a:lnTo>
                    <a:pt x="3696" y="9957"/>
                  </a:lnTo>
                  <a:lnTo>
                    <a:pt x="3145" y="10288"/>
                  </a:lnTo>
                  <a:lnTo>
                    <a:pt x="2648" y="10674"/>
                  </a:lnTo>
                  <a:lnTo>
                    <a:pt x="2152" y="11088"/>
                  </a:lnTo>
                  <a:lnTo>
                    <a:pt x="1738" y="11557"/>
                  </a:lnTo>
                  <a:lnTo>
                    <a:pt x="1324" y="12053"/>
                  </a:lnTo>
                  <a:lnTo>
                    <a:pt x="966" y="12577"/>
                  </a:lnTo>
                  <a:lnTo>
                    <a:pt x="690" y="13157"/>
                  </a:lnTo>
                  <a:lnTo>
                    <a:pt x="414" y="13763"/>
                  </a:lnTo>
                  <a:lnTo>
                    <a:pt x="221" y="14398"/>
                  </a:lnTo>
                  <a:lnTo>
                    <a:pt x="83" y="15032"/>
                  </a:lnTo>
                  <a:lnTo>
                    <a:pt x="0" y="15722"/>
                  </a:lnTo>
                  <a:lnTo>
                    <a:pt x="0" y="16080"/>
                  </a:lnTo>
                  <a:lnTo>
                    <a:pt x="0" y="16466"/>
                  </a:lnTo>
                  <a:lnTo>
                    <a:pt x="28" y="16825"/>
                  </a:lnTo>
                  <a:lnTo>
                    <a:pt x="55" y="17156"/>
                  </a:lnTo>
                  <a:lnTo>
                    <a:pt x="111" y="17515"/>
                  </a:lnTo>
                  <a:lnTo>
                    <a:pt x="193" y="17873"/>
                  </a:lnTo>
                  <a:lnTo>
                    <a:pt x="276" y="18204"/>
                  </a:lnTo>
                  <a:lnTo>
                    <a:pt x="386" y="18535"/>
                  </a:lnTo>
                  <a:lnTo>
                    <a:pt x="497" y="18866"/>
                  </a:lnTo>
                  <a:lnTo>
                    <a:pt x="635" y="19170"/>
                  </a:lnTo>
                  <a:lnTo>
                    <a:pt x="800" y="19501"/>
                  </a:lnTo>
                  <a:lnTo>
                    <a:pt x="966" y="19804"/>
                  </a:lnTo>
                  <a:lnTo>
                    <a:pt x="1324" y="20383"/>
                  </a:lnTo>
                  <a:lnTo>
                    <a:pt x="1765" y="20907"/>
                  </a:lnTo>
                  <a:lnTo>
                    <a:pt x="2234" y="21404"/>
                  </a:lnTo>
                  <a:lnTo>
                    <a:pt x="2758" y="21845"/>
                  </a:lnTo>
                  <a:lnTo>
                    <a:pt x="3034" y="22066"/>
                  </a:lnTo>
                  <a:lnTo>
                    <a:pt x="3310" y="22259"/>
                  </a:lnTo>
                  <a:lnTo>
                    <a:pt x="3613" y="22424"/>
                  </a:lnTo>
                  <a:lnTo>
                    <a:pt x="3917" y="22590"/>
                  </a:lnTo>
                  <a:lnTo>
                    <a:pt x="4220" y="22755"/>
                  </a:lnTo>
                  <a:lnTo>
                    <a:pt x="4551" y="22866"/>
                  </a:lnTo>
                  <a:lnTo>
                    <a:pt x="4882" y="23003"/>
                  </a:lnTo>
                  <a:lnTo>
                    <a:pt x="5213" y="23114"/>
                  </a:lnTo>
                  <a:lnTo>
                    <a:pt x="5572" y="23197"/>
                  </a:lnTo>
                  <a:lnTo>
                    <a:pt x="5930" y="23252"/>
                  </a:lnTo>
                  <a:lnTo>
                    <a:pt x="6289" y="23307"/>
                  </a:lnTo>
                  <a:lnTo>
                    <a:pt x="6648" y="23334"/>
                  </a:lnTo>
                  <a:lnTo>
                    <a:pt x="7144" y="23362"/>
                  </a:lnTo>
                  <a:lnTo>
                    <a:pt x="7696" y="23334"/>
                  </a:lnTo>
                  <a:lnTo>
                    <a:pt x="8220" y="23279"/>
                  </a:lnTo>
                  <a:lnTo>
                    <a:pt x="8744" y="23169"/>
                  </a:lnTo>
                  <a:lnTo>
                    <a:pt x="9240" y="23031"/>
                  </a:lnTo>
                  <a:lnTo>
                    <a:pt x="9737" y="22866"/>
                  </a:lnTo>
                  <a:lnTo>
                    <a:pt x="10206" y="22672"/>
                  </a:lnTo>
                  <a:lnTo>
                    <a:pt x="10674" y="22424"/>
                  </a:lnTo>
                  <a:lnTo>
                    <a:pt x="11116" y="22148"/>
                  </a:lnTo>
                  <a:lnTo>
                    <a:pt x="11833" y="22700"/>
                  </a:lnTo>
                  <a:lnTo>
                    <a:pt x="12219" y="22921"/>
                  </a:lnTo>
                  <a:lnTo>
                    <a:pt x="12605" y="23169"/>
                  </a:lnTo>
                  <a:lnTo>
                    <a:pt x="12991" y="23390"/>
                  </a:lnTo>
                  <a:lnTo>
                    <a:pt x="13405" y="23583"/>
                  </a:lnTo>
                  <a:lnTo>
                    <a:pt x="13819" y="23776"/>
                  </a:lnTo>
                  <a:lnTo>
                    <a:pt x="14260" y="23941"/>
                  </a:lnTo>
                  <a:lnTo>
                    <a:pt x="14674" y="24107"/>
                  </a:lnTo>
                  <a:lnTo>
                    <a:pt x="15115" y="24245"/>
                  </a:lnTo>
                  <a:lnTo>
                    <a:pt x="15557" y="24383"/>
                  </a:lnTo>
                  <a:lnTo>
                    <a:pt x="16025" y="24493"/>
                  </a:lnTo>
                  <a:lnTo>
                    <a:pt x="16494" y="24603"/>
                  </a:lnTo>
                  <a:lnTo>
                    <a:pt x="16963" y="24658"/>
                  </a:lnTo>
                  <a:lnTo>
                    <a:pt x="17432" y="24741"/>
                  </a:lnTo>
                  <a:lnTo>
                    <a:pt x="17901" y="24769"/>
                  </a:lnTo>
                  <a:lnTo>
                    <a:pt x="18784" y="24796"/>
                  </a:lnTo>
                  <a:lnTo>
                    <a:pt x="19335" y="24796"/>
                  </a:lnTo>
                  <a:lnTo>
                    <a:pt x="19914" y="24741"/>
                  </a:lnTo>
                  <a:lnTo>
                    <a:pt x="20466" y="24686"/>
                  </a:lnTo>
                  <a:lnTo>
                    <a:pt x="21018" y="24603"/>
                  </a:lnTo>
                  <a:lnTo>
                    <a:pt x="21542" y="24493"/>
                  </a:lnTo>
                  <a:lnTo>
                    <a:pt x="22093" y="24355"/>
                  </a:lnTo>
                  <a:lnTo>
                    <a:pt x="22618" y="24189"/>
                  </a:lnTo>
                  <a:lnTo>
                    <a:pt x="23114" y="23996"/>
                  </a:lnTo>
                  <a:lnTo>
                    <a:pt x="23638" y="23803"/>
                  </a:lnTo>
                  <a:lnTo>
                    <a:pt x="24135" y="23583"/>
                  </a:lnTo>
                  <a:lnTo>
                    <a:pt x="24603" y="23334"/>
                  </a:lnTo>
                  <a:lnTo>
                    <a:pt x="25072" y="23059"/>
                  </a:lnTo>
                  <a:lnTo>
                    <a:pt x="25541" y="22783"/>
                  </a:lnTo>
                  <a:lnTo>
                    <a:pt x="25983" y="22479"/>
                  </a:lnTo>
                  <a:lnTo>
                    <a:pt x="26424" y="22148"/>
                  </a:lnTo>
                  <a:lnTo>
                    <a:pt x="26838" y="21817"/>
                  </a:lnTo>
                  <a:lnTo>
                    <a:pt x="27306" y="22176"/>
                  </a:lnTo>
                  <a:lnTo>
                    <a:pt x="27831" y="22507"/>
                  </a:lnTo>
                  <a:lnTo>
                    <a:pt x="28355" y="22810"/>
                  </a:lnTo>
                  <a:lnTo>
                    <a:pt x="28934" y="23059"/>
                  </a:lnTo>
                  <a:lnTo>
                    <a:pt x="29513" y="23252"/>
                  </a:lnTo>
                  <a:lnTo>
                    <a:pt x="30120" y="23417"/>
                  </a:lnTo>
                  <a:lnTo>
                    <a:pt x="30754" y="23555"/>
                  </a:lnTo>
                  <a:lnTo>
                    <a:pt x="31389" y="23610"/>
                  </a:lnTo>
                  <a:lnTo>
                    <a:pt x="31940" y="23638"/>
                  </a:lnTo>
                  <a:lnTo>
                    <a:pt x="32354" y="23610"/>
                  </a:lnTo>
                  <a:lnTo>
                    <a:pt x="32740" y="23583"/>
                  </a:lnTo>
                  <a:lnTo>
                    <a:pt x="33126" y="23555"/>
                  </a:lnTo>
                  <a:lnTo>
                    <a:pt x="33512" y="23472"/>
                  </a:lnTo>
                  <a:lnTo>
                    <a:pt x="33871" y="23390"/>
                  </a:lnTo>
                  <a:lnTo>
                    <a:pt x="34230" y="23307"/>
                  </a:lnTo>
                  <a:lnTo>
                    <a:pt x="34616" y="23197"/>
                  </a:lnTo>
                  <a:lnTo>
                    <a:pt x="34947" y="23059"/>
                  </a:lnTo>
                  <a:lnTo>
                    <a:pt x="35305" y="22893"/>
                  </a:lnTo>
                  <a:lnTo>
                    <a:pt x="35636" y="22728"/>
                  </a:lnTo>
                  <a:lnTo>
                    <a:pt x="35967" y="22562"/>
                  </a:lnTo>
                  <a:lnTo>
                    <a:pt x="36298" y="22369"/>
                  </a:lnTo>
                  <a:lnTo>
                    <a:pt x="36602" y="22148"/>
                  </a:lnTo>
                  <a:lnTo>
                    <a:pt x="36905" y="21928"/>
                  </a:lnTo>
                  <a:lnTo>
                    <a:pt x="37181" y="21707"/>
                  </a:lnTo>
                  <a:lnTo>
                    <a:pt x="37484" y="21459"/>
                  </a:lnTo>
                  <a:lnTo>
                    <a:pt x="37732" y="21183"/>
                  </a:lnTo>
                  <a:lnTo>
                    <a:pt x="37981" y="20935"/>
                  </a:lnTo>
                  <a:lnTo>
                    <a:pt x="38229" y="20631"/>
                  </a:lnTo>
                  <a:lnTo>
                    <a:pt x="38477" y="20356"/>
                  </a:lnTo>
                  <a:lnTo>
                    <a:pt x="38670" y="20025"/>
                  </a:lnTo>
                  <a:lnTo>
                    <a:pt x="38891" y="19721"/>
                  </a:lnTo>
                  <a:lnTo>
                    <a:pt x="39084" y="19390"/>
                  </a:lnTo>
                  <a:lnTo>
                    <a:pt x="39249" y="19059"/>
                  </a:lnTo>
                  <a:lnTo>
                    <a:pt x="39415" y="18701"/>
                  </a:lnTo>
                  <a:lnTo>
                    <a:pt x="39553" y="18370"/>
                  </a:lnTo>
                  <a:lnTo>
                    <a:pt x="39663" y="17983"/>
                  </a:lnTo>
                  <a:lnTo>
                    <a:pt x="39774" y="17625"/>
                  </a:lnTo>
                  <a:lnTo>
                    <a:pt x="39884" y="17239"/>
                  </a:lnTo>
                  <a:lnTo>
                    <a:pt x="39939" y="16853"/>
                  </a:lnTo>
                  <a:lnTo>
                    <a:pt x="39994" y="16466"/>
                  </a:lnTo>
                  <a:lnTo>
                    <a:pt x="40049" y="16080"/>
                  </a:lnTo>
                  <a:lnTo>
                    <a:pt x="40049" y="15639"/>
                  </a:lnTo>
                  <a:lnTo>
                    <a:pt x="40049" y="15225"/>
                  </a:lnTo>
                  <a:lnTo>
                    <a:pt x="40022" y="14839"/>
                  </a:lnTo>
                  <a:lnTo>
                    <a:pt x="39994" y="14425"/>
                  </a:lnTo>
                  <a:lnTo>
                    <a:pt x="39911" y="14039"/>
                  </a:lnTo>
                  <a:lnTo>
                    <a:pt x="39829" y="13626"/>
                  </a:lnTo>
                  <a:lnTo>
                    <a:pt x="39746" y="13239"/>
                  </a:lnTo>
                  <a:lnTo>
                    <a:pt x="39608" y="12881"/>
                  </a:lnTo>
                  <a:lnTo>
                    <a:pt x="39470" y="12495"/>
                  </a:lnTo>
                  <a:lnTo>
                    <a:pt x="39332" y="12136"/>
                  </a:lnTo>
                  <a:lnTo>
                    <a:pt x="39167" y="11778"/>
                  </a:lnTo>
                  <a:lnTo>
                    <a:pt x="38974" y="11447"/>
                  </a:lnTo>
                  <a:lnTo>
                    <a:pt x="38753" y="11116"/>
                  </a:lnTo>
                  <a:lnTo>
                    <a:pt x="38532" y="10785"/>
                  </a:lnTo>
                  <a:lnTo>
                    <a:pt x="38312" y="10481"/>
                  </a:lnTo>
                  <a:lnTo>
                    <a:pt x="38063" y="10178"/>
                  </a:lnTo>
                  <a:lnTo>
                    <a:pt x="37788" y="9902"/>
                  </a:lnTo>
                  <a:lnTo>
                    <a:pt x="37512" y="9626"/>
                  </a:lnTo>
                  <a:lnTo>
                    <a:pt x="37236" y="9350"/>
                  </a:lnTo>
                  <a:lnTo>
                    <a:pt x="36933" y="9102"/>
                  </a:lnTo>
                  <a:lnTo>
                    <a:pt x="36629" y="8881"/>
                  </a:lnTo>
                  <a:lnTo>
                    <a:pt x="36298" y="8661"/>
                  </a:lnTo>
                  <a:lnTo>
                    <a:pt x="35967" y="8468"/>
                  </a:lnTo>
                  <a:lnTo>
                    <a:pt x="35609" y="8275"/>
                  </a:lnTo>
                  <a:lnTo>
                    <a:pt x="35250" y="8109"/>
                  </a:lnTo>
                  <a:lnTo>
                    <a:pt x="34892" y="7944"/>
                  </a:lnTo>
                  <a:lnTo>
                    <a:pt x="34505" y="7806"/>
                  </a:lnTo>
                  <a:lnTo>
                    <a:pt x="34119" y="7695"/>
                  </a:lnTo>
                  <a:lnTo>
                    <a:pt x="33733" y="7585"/>
                  </a:lnTo>
                  <a:lnTo>
                    <a:pt x="33319" y="7502"/>
                  </a:lnTo>
                  <a:lnTo>
                    <a:pt x="32906" y="7447"/>
                  </a:lnTo>
                  <a:lnTo>
                    <a:pt x="32492" y="7420"/>
                  </a:lnTo>
                  <a:lnTo>
                    <a:pt x="31940" y="7392"/>
                  </a:lnTo>
                  <a:lnTo>
                    <a:pt x="31499" y="7420"/>
                  </a:lnTo>
                  <a:lnTo>
                    <a:pt x="31058" y="7447"/>
                  </a:lnTo>
                  <a:lnTo>
                    <a:pt x="30616" y="7502"/>
                  </a:lnTo>
                  <a:lnTo>
                    <a:pt x="30175" y="7585"/>
                  </a:lnTo>
                  <a:lnTo>
                    <a:pt x="29816" y="6813"/>
                  </a:lnTo>
                  <a:lnTo>
                    <a:pt x="29430" y="6068"/>
                  </a:lnTo>
                  <a:lnTo>
                    <a:pt x="28961" y="5378"/>
                  </a:lnTo>
                  <a:lnTo>
                    <a:pt x="28465" y="4689"/>
                  </a:lnTo>
                  <a:lnTo>
                    <a:pt x="27913" y="4055"/>
                  </a:lnTo>
                  <a:lnTo>
                    <a:pt x="27334" y="3448"/>
                  </a:lnTo>
                  <a:lnTo>
                    <a:pt x="26700" y="2896"/>
                  </a:lnTo>
                  <a:lnTo>
                    <a:pt x="26038" y="2372"/>
                  </a:lnTo>
                  <a:lnTo>
                    <a:pt x="25348" y="1903"/>
                  </a:lnTo>
                  <a:lnTo>
                    <a:pt x="24603" y="1462"/>
                  </a:lnTo>
                  <a:lnTo>
                    <a:pt x="23859" y="1076"/>
                  </a:lnTo>
                  <a:lnTo>
                    <a:pt x="23059" y="772"/>
                  </a:lnTo>
                  <a:lnTo>
                    <a:pt x="22231" y="496"/>
                  </a:lnTo>
                  <a:lnTo>
                    <a:pt x="21376" y="276"/>
                  </a:lnTo>
                  <a:lnTo>
                    <a:pt x="20494" y="110"/>
                  </a:lnTo>
                  <a:lnTo>
                    <a:pt x="19611" y="28"/>
                  </a:lnTo>
                  <a:lnTo>
                    <a:pt x="187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708;p33"/>
          <p:cNvSpPr txBox="1">
            <a:spLocks/>
          </p:cNvSpPr>
          <p:nvPr/>
        </p:nvSpPr>
        <p:spPr>
          <a:xfrm>
            <a:off x="1467591" y="2215205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00B050"/>
                </a:solidFill>
                <a:cs typeface="+mj-cs"/>
              </a:rPr>
              <a:t>ماذا أعرف عن النباتات؟ </a:t>
            </a:r>
          </a:p>
        </p:txBody>
      </p:sp>
      <p:sp>
        <p:nvSpPr>
          <p:cNvPr id="31" name="Google Shape;709;p33"/>
          <p:cNvSpPr txBox="1">
            <a:spLocks/>
          </p:cNvSpPr>
          <p:nvPr/>
        </p:nvSpPr>
        <p:spPr>
          <a:xfrm>
            <a:off x="2179035" y="137384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dirty="0">
                <a:cs typeface="+mj-cs"/>
              </a:rPr>
              <a:t>هيا لنفكر يا أصدقائي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290" y="134849"/>
            <a:ext cx="3194707" cy="319470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8"/>
          <a:stretch/>
        </p:blipFill>
        <p:spPr>
          <a:xfrm>
            <a:off x="2166402" y="2721182"/>
            <a:ext cx="2118269" cy="2065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بوعاء النباتات والنباتات والصيف مصنع الكرتون الصيف, نباتات الأصص, النباتات,  الصيف PNG وملف PSD للتحميل مجان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39" y="975613"/>
            <a:ext cx="4114628" cy="41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484;p29"/>
          <p:cNvSpPr txBox="1">
            <a:spLocks/>
          </p:cNvSpPr>
          <p:nvPr/>
        </p:nvSpPr>
        <p:spPr>
          <a:xfrm>
            <a:off x="2503473" y="739031"/>
            <a:ext cx="4086239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6"/>
              </a:buClr>
              <a:buSzPts val="1100"/>
              <a:buFont typeface="Arial"/>
              <a:buNone/>
            </a:pPr>
            <a:endParaRPr lang="ar-SA" sz="4400" dirty="0">
              <a:solidFill>
                <a:schemeClr val="bg2">
                  <a:lumMod val="75000"/>
                </a:schemeClr>
              </a:solidFill>
              <a:cs typeface="+mj-cs"/>
            </a:endParaRPr>
          </a:p>
          <a:p>
            <a:pPr algn="ctr">
              <a:buClr>
                <a:schemeClr val="accent6"/>
              </a:buClr>
              <a:buSzPts val="1100"/>
              <a:buFont typeface="Arial"/>
              <a:buNone/>
            </a:pPr>
            <a:r>
              <a:rPr lang="ar-SA" sz="4400" dirty="0">
                <a:solidFill>
                  <a:schemeClr val="bg2">
                    <a:lumMod val="75000"/>
                  </a:schemeClr>
                </a:solidFill>
                <a:cs typeface="+mj-cs"/>
              </a:rPr>
              <a:t>النباتات مخلوقات حية</a:t>
            </a:r>
            <a:endParaRPr lang="en-US" sz="4400" dirty="0">
              <a:solidFill>
                <a:schemeClr val="bg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3" y="1285301"/>
            <a:ext cx="3690641" cy="36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510</Words>
  <Application>Microsoft Office PowerPoint</Application>
  <PresentationFormat>عرض على الشاشة (16:9)</PresentationFormat>
  <Paragraphs>175</Paragraphs>
  <Slides>28</Slides>
  <Notes>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0" baseType="lpstr">
      <vt:lpstr>Montserrat</vt:lpstr>
      <vt:lpstr>Arial</vt:lpstr>
      <vt:lpstr>Didact Gothic</vt:lpstr>
      <vt:lpstr>Lato</vt:lpstr>
      <vt:lpstr>Encode Sans</vt:lpstr>
      <vt:lpstr>Source Sans Pro</vt:lpstr>
      <vt:lpstr>Times New Roman</vt:lpstr>
      <vt:lpstr>Black Han Sans</vt:lpstr>
      <vt:lpstr>Roboto</vt:lpstr>
      <vt:lpstr>Calibri Light</vt:lpstr>
      <vt:lpstr>Delius Unicase</vt:lpstr>
      <vt:lpstr>Energy Company Meeting by Slidesgo</vt:lpstr>
      <vt:lpstr>الوحدة الأولى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أقرأ وأتعلم</vt:lpstr>
      <vt:lpstr>عرض تقديمي في PowerPoint</vt:lpstr>
      <vt:lpstr>عرض تقديمي في PowerPoint</vt:lpstr>
      <vt:lpstr>فيم تختلف المخلوقات الحية عن الأشياء غير الحية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الأولى</dc:title>
  <dc:creator>rawan</dc:creator>
  <cp:lastModifiedBy>نوره بنت سعد بن محمد بن سليمان الطبقي  الجهني</cp:lastModifiedBy>
  <cp:revision>37</cp:revision>
  <dcterms:modified xsi:type="dcterms:W3CDTF">2023-08-24T22:06:21Z</dcterms:modified>
</cp:coreProperties>
</file>