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embedTrueTypeFonts="1" saveSubsetFonts="1" autoCompressPictures="0">
  <p:sldMasterIdLst>
    <p:sldMasterId id="2147483673" r:id="rId1"/>
  </p:sldMasterIdLst>
  <p:notesMasterIdLst>
    <p:notesMasterId r:id="rId80"/>
  </p:notesMasterIdLst>
  <p:sldIdLst>
    <p:sldId id="1983" r:id="rId2"/>
    <p:sldId id="2178" r:id="rId3"/>
    <p:sldId id="834" r:id="rId4"/>
    <p:sldId id="350" r:id="rId5"/>
    <p:sldId id="356" r:id="rId6"/>
    <p:sldId id="361" r:id="rId7"/>
    <p:sldId id="360" r:id="rId8"/>
    <p:sldId id="1856" r:id="rId9"/>
    <p:sldId id="357" r:id="rId10"/>
    <p:sldId id="259" r:id="rId11"/>
    <p:sldId id="303" r:id="rId12"/>
    <p:sldId id="306" r:id="rId13"/>
    <p:sldId id="305" r:id="rId14"/>
    <p:sldId id="307" r:id="rId15"/>
    <p:sldId id="308" r:id="rId16"/>
    <p:sldId id="309" r:id="rId17"/>
    <p:sldId id="310" r:id="rId18"/>
    <p:sldId id="397" r:id="rId19"/>
    <p:sldId id="398" r:id="rId20"/>
    <p:sldId id="363" r:id="rId21"/>
    <p:sldId id="362" r:id="rId22"/>
    <p:sldId id="364" r:id="rId23"/>
    <p:sldId id="403" r:id="rId24"/>
    <p:sldId id="404" r:id="rId25"/>
    <p:sldId id="365" r:id="rId26"/>
    <p:sldId id="304" r:id="rId27"/>
    <p:sldId id="366" r:id="rId28"/>
    <p:sldId id="367" r:id="rId29"/>
    <p:sldId id="312" r:id="rId30"/>
    <p:sldId id="313" r:id="rId31"/>
    <p:sldId id="368" r:id="rId32"/>
    <p:sldId id="314" r:id="rId33"/>
    <p:sldId id="369" r:id="rId34"/>
    <p:sldId id="316" r:id="rId35"/>
    <p:sldId id="1857" r:id="rId36"/>
    <p:sldId id="317" r:id="rId37"/>
    <p:sldId id="318" r:id="rId38"/>
    <p:sldId id="320" r:id="rId39"/>
    <p:sldId id="321" r:id="rId40"/>
    <p:sldId id="322" r:id="rId41"/>
    <p:sldId id="323" r:id="rId42"/>
    <p:sldId id="324" r:id="rId43"/>
    <p:sldId id="325" r:id="rId44"/>
    <p:sldId id="401" r:id="rId45"/>
    <p:sldId id="402" r:id="rId46"/>
    <p:sldId id="370" r:id="rId47"/>
    <p:sldId id="371" r:id="rId48"/>
    <p:sldId id="374" r:id="rId49"/>
    <p:sldId id="372" r:id="rId50"/>
    <p:sldId id="373" r:id="rId51"/>
    <p:sldId id="375" r:id="rId52"/>
    <p:sldId id="376" r:id="rId53"/>
    <p:sldId id="378" r:id="rId54"/>
    <p:sldId id="377" r:id="rId55"/>
    <p:sldId id="380" r:id="rId56"/>
    <p:sldId id="399" r:id="rId57"/>
    <p:sldId id="400" r:id="rId58"/>
    <p:sldId id="328" r:id="rId59"/>
    <p:sldId id="326" r:id="rId60"/>
    <p:sldId id="381" r:id="rId61"/>
    <p:sldId id="382" r:id="rId62"/>
    <p:sldId id="383" r:id="rId63"/>
    <p:sldId id="385" r:id="rId64"/>
    <p:sldId id="384" r:id="rId65"/>
    <p:sldId id="335" r:id="rId66"/>
    <p:sldId id="386" r:id="rId67"/>
    <p:sldId id="387" r:id="rId68"/>
    <p:sldId id="388" r:id="rId69"/>
    <p:sldId id="389" r:id="rId70"/>
    <p:sldId id="390" r:id="rId71"/>
    <p:sldId id="391" r:id="rId72"/>
    <p:sldId id="392" r:id="rId73"/>
    <p:sldId id="393" r:id="rId74"/>
    <p:sldId id="394" r:id="rId75"/>
    <p:sldId id="395" r:id="rId76"/>
    <p:sldId id="396" r:id="rId77"/>
    <p:sldId id="349" r:id="rId78"/>
    <p:sldId id="263" r:id="rId79"/>
  </p:sldIdLst>
  <p:sldSz cx="9144000" cy="5143500" type="screen16x9"/>
  <p:notesSz cx="6858000" cy="9144000"/>
  <p:embeddedFontLst>
    <p:embeddedFont>
      <p:font typeface="Adobe Arabic" panose="02040503050201020203" pitchFamily="18" charset="-78"/>
      <p:regular r:id="rId81"/>
      <p:bold r:id="rId82"/>
      <p:italic r:id="rId83"/>
      <p:boldItalic r:id="rId84"/>
    </p:embeddedFont>
    <p:embeddedFont>
      <p:font typeface="Black Han Sans" panose="020B0604020202020204" charset="0"/>
      <p:regular r:id="rId85"/>
    </p:embeddedFont>
    <p:embeddedFont>
      <p:font typeface="Calibri Light" panose="020F0302020204030204" pitchFamily="34" charset="0"/>
      <p:regular r:id="rId86"/>
      <p:italic r:id="rId87"/>
    </p:embeddedFont>
    <p:embeddedFont>
      <p:font typeface="Century Gothic" panose="020B0502020202020204" pitchFamily="34" charset="0"/>
      <p:regular r:id="rId88"/>
      <p:bold r:id="rId89"/>
      <p:italic r:id="rId90"/>
      <p:boldItalic r:id="rId91"/>
    </p:embeddedFont>
    <p:embeddedFont>
      <p:font typeface="Comfortaa" panose="020B0604020202020204" charset="0"/>
      <p:regular r:id="rId92"/>
      <p:bold r:id="rId93"/>
    </p:embeddedFont>
    <p:embeddedFont>
      <p:font typeface="Delius Unicase" panose="020B0604020202020204" charset="0"/>
      <p:regular r:id="rId94"/>
      <p:bold r:id="rId95"/>
    </p:embeddedFont>
    <p:embeddedFont>
      <p:font typeface="Encode Sans" panose="020B0604020202020204" charset="0"/>
      <p:regular r:id="rId96"/>
      <p:bold r:id="rId97"/>
      <p:italic r:id="rId98"/>
      <p:boldItalic r:id="rId99"/>
    </p:embeddedFont>
    <p:embeddedFont>
      <p:font typeface="Lato" panose="020F0502020204030203" pitchFamily="34" charset="0"/>
      <p:regular r:id="rId100"/>
      <p:bold r:id="rId101"/>
      <p:italic r:id="rId102"/>
      <p:boldItalic r:id="rId103"/>
    </p:embeddedFont>
    <p:embeddedFont>
      <p:font typeface="Montserrat" panose="00000500000000000000" pitchFamily="2" charset="0"/>
      <p:regular r:id="rId104"/>
      <p:bold r:id="rId105"/>
      <p:italic r:id="rId106"/>
      <p:boldItalic r:id="rId107"/>
    </p:embeddedFont>
    <p:embeddedFont>
      <p:font typeface="Roboto" panose="02000000000000000000" pitchFamily="2" charset="0"/>
      <p:regular r:id="rId108"/>
      <p:bold r:id="rId109"/>
      <p:italic r:id="rId110"/>
      <p:boldItalic r:id="rId111"/>
    </p:embeddedFont>
    <p:embeddedFont>
      <p:font typeface="Source Sans Pro" panose="020B0503030403020204" pitchFamily="34" charset="0"/>
      <p:regular r:id="rId112"/>
      <p:bold r:id="rId113"/>
      <p:italic r:id="rId114"/>
      <p:boldItalic r:id="rId1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3B1"/>
    <a:srgbClr val="FFFFFF"/>
    <a:srgbClr val="FF6600"/>
    <a:srgbClr val="00B050"/>
    <a:srgbClr val="2EC068"/>
    <a:srgbClr val="FD9F3A"/>
    <a:srgbClr val="351209"/>
    <a:srgbClr val="A8D13D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CC0558-6F2B-4C23-846B-C3D54184F8A3}">
  <a:tblStyle styleId="{5CCC0558-6F2B-4C23-846B-C3D54184F8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138" d="100"/>
          <a:sy n="138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12" Type="http://schemas.openxmlformats.org/officeDocument/2006/relationships/font" Target="fonts/font32.fntdata"/><Relationship Id="rId16" Type="http://schemas.openxmlformats.org/officeDocument/2006/relationships/slide" Target="slides/slide15.xml"/><Relationship Id="rId107" Type="http://schemas.openxmlformats.org/officeDocument/2006/relationships/font" Target="fonts/font27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7.fntdata"/><Relationship Id="rId102" Type="http://schemas.openxmlformats.org/officeDocument/2006/relationships/font" Target="fonts/font22.fntdata"/><Relationship Id="rId110" Type="http://schemas.openxmlformats.org/officeDocument/2006/relationships/font" Target="fonts/font30.fntdata"/><Relationship Id="rId115" Type="http://schemas.openxmlformats.org/officeDocument/2006/relationships/font" Target="fonts/font35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2.fntdata"/><Relationship Id="rId90" Type="http://schemas.openxmlformats.org/officeDocument/2006/relationships/font" Target="fonts/font10.fntdata"/><Relationship Id="rId95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20.fntdata"/><Relationship Id="rId105" Type="http://schemas.openxmlformats.org/officeDocument/2006/relationships/font" Target="fonts/font25.fntdata"/><Relationship Id="rId113" Type="http://schemas.openxmlformats.org/officeDocument/2006/relationships/font" Target="fonts/font33.fntdata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93" Type="http://schemas.openxmlformats.org/officeDocument/2006/relationships/font" Target="fonts/font13.fntdata"/><Relationship Id="rId98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23.fntdata"/><Relationship Id="rId108" Type="http://schemas.openxmlformats.org/officeDocument/2006/relationships/font" Target="fonts/font28.fntdata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96" Type="http://schemas.openxmlformats.org/officeDocument/2006/relationships/font" Target="fonts/font16.fntdata"/><Relationship Id="rId111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26.fntdata"/><Relationship Id="rId114" Type="http://schemas.openxmlformats.org/officeDocument/2006/relationships/font" Target="fonts/font34.fntdata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font" Target="fonts/font14.fntdata"/><Relationship Id="rId99" Type="http://schemas.openxmlformats.org/officeDocument/2006/relationships/font" Target="fonts/font19.fntdata"/><Relationship Id="rId101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9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7.fntdata"/><Relationship Id="rId104" Type="http://schemas.openxmlformats.org/officeDocument/2006/relationships/font" Target="fonts/font2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55186e73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855186e73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030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837852887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837852887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85af3b32c2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85af3b32c2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293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87442ffb1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87442ffb1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a8fc91a528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a8fc91a528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923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a8fc91a528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a8fc91a528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543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a8fc91a528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a8fc91a528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4218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86ab395255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86ab395255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446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a8fc91a528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a8fc91a528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959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1976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8800" y="3478175"/>
            <a:ext cx="9454943" cy="1712571"/>
          </a:xfrm>
          <a:custGeom>
            <a:avLst/>
            <a:gdLst/>
            <a:ahLst/>
            <a:cxnLst/>
            <a:rect l="l" t="t" r="r" b="b"/>
            <a:pathLst>
              <a:path w="208776" h="39549" extrusionOk="0">
                <a:moveTo>
                  <a:pt x="197518" y="0"/>
                </a:moveTo>
                <a:lnTo>
                  <a:pt x="196520" y="25"/>
                </a:lnTo>
                <a:lnTo>
                  <a:pt x="195534" y="50"/>
                </a:lnTo>
                <a:lnTo>
                  <a:pt x="194548" y="88"/>
                </a:lnTo>
                <a:lnTo>
                  <a:pt x="193562" y="138"/>
                </a:lnTo>
                <a:lnTo>
                  <a:pt x="192589" y="200"/>
                </a:lnTo>
                <a:lnTo>
                  <a:pt x="191603" y="275"/>
                </a:lnTo>
                <a:lnTo>
                  <a:pt x="190617" y="362"/>
                </a:lnTo>
                <a:lnTo>
                  <a:pt x="189631" y="462"/>
                </a:lnTo>
                <a:lnTo>
                  <a:pt x="188658" y="574"/>
                </a:lnTo>
                <a:lnTo>
                  <a:pt x="187672" y="699"/>
                </a:lnTo>
                <a:lnTo>
                  <a:pt x="186698" y="824"/>
                </a:lnTo>
                <a:lnTo>
                  <a:pt x="185725" y="961"/>
                </a:lnTo>
                <a:lnTo>
                  <a:pt x="184739" y="1111"/>
                </a:lnTo>
                <a:lnTo>
                  <a:pt x="183765" y="1273"/>
                </a:lnTo>
                <a:lnTo>
                  <a:pt x="182792" y="1448"/>
                </a:lnTo>
                <a:lnTo>
                  <a:pt x="181819" y="1623"/>
                </a:lnTo>
                <a:lnTo>
                  <a:pt x="180845" y="1810"/>
                </a:lnTo>
                <a:lnTo>
                  <a:pt x="179872" y="2010"/>
                </a:lnTo>
                <a:lnTo>
                  <a:pt x="178898" y="2209"/>
                </a:lnTo>
                <a:lnTo>
                  <a:pt x="177925" y="2421"/>
                </a:lnTo>
                <a:lnTo>
                  <a:pt x="175978" y="2871"/>
                </a:lnTo>
                <a:lnTo>
                  <a:pt x="174044" y="3332"/>
                </a:lnTo>
                <a:lnTo>
                  <a:pt x="172109" y="3832"/>
                </a:lnTo>
                <a:lnTo>
                  <a:pt x="170175" y="4356"/>
                </a:lnTo>
                <a:lnTo>
                  <a:pt x="168241" y="4892"/>
                </a:lnTo>
                <a:lnTo>
                  <a:pt x="166319" y="5454"/>
                </a:lnTo>
                <a:lnTo>
                  <a:pt x="164384" y="6028"/>
                </a:lnTo>
                <a:lnTo>
                  <a:pt x="162462" y="6615"/>
                </a:lnTo>
                <a:lnTo>
                  <a:pt x="160541" y="7214"/>
                </a:lnTo>
                <a:lnTo>
                  <a:pt x="158619" y="7825"/>
                </a:lnTo>
                <a:lnTo>
                  <a:pt x="156697" y="8437"/>
                </a:lnTo>
                <a:lnTo>
                  <a:pt x="149034" y="10920"/>
                </a:lnTo>
                <a:lnTo>
                  <a:pt x="145215" y="12143"/>
                </a:lnTo>
                <a:lnTo>
                  <a:pt x="143293" y="12730"/>
                </a:lnTo>
                <a:lnTo>
                  <a:pt x="141384" y="13316"/>
                </a:lnTo>
                <a:lnTo>
                  <a:pt x="138801" y="14090"/>
                </a:lnTo>
                <a:lnTo>
                  <a:pt x="137503" y="14464"/>
                </a:lnTo>
                <a:lnTo>
                  <a:pt x="136205" y="14826"/>
                </a:lnTo>
                <a:lnTo>
                  <a:pt x="134907" y="15188"/>
                </a:lnTo>
                <a:lnTo>
                  <a:pt x="133597" y="15538"/>
                </a:lnTo>
                <a:lnTo>
                  <a:pt x="132299" y="15887"/>
                </a:lnTo>
                <a:lnTo>
                  <a:pt x="130988" y="16211"/>
                </a:lnTo>
                <a:lnTo>
                  <a:pt x="129678" y="16536"/>
                </a:lnTo>
                <a:lnTo>
                  <a:pt x="128368" y="16848"/>
                </a:lnTo>
                <a:lnTo>
                  <a:pt x="127057" y="17160"/>
                </a:lnTo>
                <a:lnTo>
                  <a:pt x="125734" y="17447"/>
                </a:lnTo>
                <a:lnTo>
                  <a:pt x="124412" y="17734"/>
                </a:lnTo>
                <a:lnTo>
                  <a:pt x="123101" y="18009"/>
                </a:lnTo>
                <a:lnTo>
                  <a:pt x="121778" y="18258"/>
                </a:lnTo>
                <a:lnTo>
                  <a:pt x="120455" y="18508"/>
                </a:lnTo>
                <a:lnTo>
                  <a:pt x="119120" y="18745"/>
                </a:lnTo>
                <a:lnTo>
                  <a:pt x="117797" y="18969"/>
                </a:lnTo>
                <a:lnTo>
                  <a:pt x="116474" y="19182"/>
                </a:lnTo>
                <a:lnTo>
                  <a:pt x="115139" y="19369"/>
                </a:lnTo>
                <a:lnTo>
                  <a:pt x="113804" y="19556"/>
                </a:lnTo>
                <a:lnTo>
                  <a:pt x="112468" y="19718"/>
                </a:lnTo>
                <a:lnTo>
                  <a:pt x="111133" y="19868"/>
                </a:lnTo>
                <a:lnTo>
                  <a:pt x="109798" y="20005"/>
                </a:lnTo>
                <a:lnTo>
                  <a:pt x="108462" y="20118"/>
                </a:lnTo>
                <a:lnTo>
                  <a:pt x="107127" y="20230"/>
                </a:lnTo>
                <a:lnTo>
                  <a:pt x="105779" y="20317"/>
                </a:lnTo>
                <a:lnTo>
                  <a:pt x="104431" y="20380"/>
                </a:lnTo>
                <a:lnTo>
                  <a:pt x="103096" y="20430"/>
                </a:lnTo>
                <a:lnTo>
                  <a:pt x="101748" y="20467"/>
                </a:lnTo>
                <a:lnTo>
                  <a:pt x="100400" y="20480"/>
                </a:lnTo>
                <a:lnTo>
                  <a:pt x="99053" y="20480"/>
                </a:lnTo>
                <a:lnTo>
                  <a:pt x="97480" y="20455"/>
                </a:lnTo>
                <a:lnTo>
                  <a:pt x="95895" y="20405"/>
                </a:lnTo>
                <a:lnTo>
                  <a:pt x="94323" y="20330"/>
                </a:lnTo>
                <a:lnTo>
                  <a:pt x="92750" y="20230"/>
                </a:lnTo>
                <a:lnTo>
                  <a:pt x="91190" y="20105"/>
                </a:lnTo>
                <a:lnTo>
                  <a:pt x="89618" y="19955"/>
                </a:lnTo>
                <a:lnTo>
                  <a:pt x="88058" y="19793"/>
                </a:lnTo>
                <a:lnTo>
                  <a:pt x="86485" y="19606"/>
                </a:lnTo>
                <a:lnTo>
                  <a:pt x="84925" y="19406"/>
                </a:lnTo>
                <a:lnTo>
                  <a:pt x="83365" y="19182"/>
                </a:lnTo>
                <a:lnTo>
                  <a:pt x="81806" y="18945"/>
                </a:lnTo>
                <a:lnTo>
                  <a:pt x="80258" y="18682"/>
                </a:lnTo>
                <a:lnTo>
                  <a:pt x="78698" y="18408"/>
                </a:lnTo>
                <a:lnTo>
                  <a:pt x="77138" y="18121"/>
                </a:lnTo>
                <a:lnTo>
                  <a:pt x="75591" y="17821"/>
                </a:lnTo>
                <a:lnTo>
                  <a:pt x="74043" y="17497"/>
                </a:lnTo>
                <a:lnTo>
                  <a:pt x="72483" y="17172"/>
                </a:lnTo>
                <a:lnTo>
                  <a:pt x="70936" y="16823"/>
                </a:lnTo>
                <a:lnTo>
                  <a:pt x="69388" y="16474"/>
                </a:lnTo>
                <a:lnTo>
                  <a:pt x="67841" y="16112"/>
                </a:lnTo>
                <a:lnTo>
                  <a:pt x="66306" y="15737"/>
                </a:lnTo>
                <a:lnTo>
                  <a:pt x="64758" y="15350"/>
                </a:lnTo>
                <a:lnTo>
                  <a:pt x="61663" y="14564"/>
                </a:lnTo>
                <a:lnTo>
                  <a:pt x="58581" y="13740"/>
                </a:lnTo>
                <a:lnTo>
                  <a:pt x="55511" y="12917"/>
                </a:lnTo>
                <a:lnTo>
                  <a:pt x="52428" y="12068"/>
                </a:lnTo>
                <a:lnTo>
                  <a:pt x="49346" y="11207"/>
                </a:lnTo>
                <a:lnTo>
                  <a:pt x="46276" y="10358"/>
                </a:lnTo>
                <a:lnTo>
                  <a:pt x="43205" y="9510"/>
                </a:lnTo>
                <a:lnTo>
                  <a:pt x="40123" y="8686"/>
                </a:lnTo>
                <a:lnTo>
                  <a:pt x="37053" y="7875"/>
                </a:lnTo>
                <a:lnTo>
                  <a:pt x="35518" y="7476"/>
                </a:lnTo>
                <a:lnTo>
                  <a:pt x="33983" y="7089"/>
                </a:lnTo>
                <a:lnTo>
                  <a:pt x="32448" y="6702"/>
                </a:lnTo>
                <a:lnTo>
                  <a:pt x="30900" y="6328"/>
                </a:lnTo>
                <a:lnTo>
                  <a:pt x="29365" y="5966"/>
                </a:lnTo>
                <a:lnTo>
                  <a:pt x="27830" y="5616"/>
                </a:lnTo>
                <a:lnTo>
                  <a:pt x="26283" y="5279"/>
                </a:lnTo>
                <a:lnTo>
                  <a:pt x="24748" y="4955"/>
                </a:lnTo>
                <a:lnTo>
                  <a:pt x="23213" y="4630"/>
                </a:lnTo>
                <a:lnTo>
                  <a:pt x="21665" y="4331"/>
                </a:lnTo>
                <a:lnTo>
                  <a:pt x="20130" y="4044"/>
                </a:lnTo>
                <a:lnTo>
                  <a:pt x="18583" y="3782"/>
                </a:lnTo>
                <a:lnTo>
                  <a:pt x="17035" y="3520"/>
                </a:lnTo>
                <a:lnTo>
                  <a:pt x="15500" y="3282"/>
                </a:lnTo>
                <a:lnTo>
                  <a:pt x="13953" y="3070"/>
                </a:lnTo>
                <a:lnTo>
                  <a:pt x="12405" y="2871"/>
                </a:lnTo>
                <a:lnTo>
                  <a:pt x="10858" y="2683"/>
                </a:lnTo>
                <a:lnTo>
                  <a:pt x="9310" y="2521"/>
                </a:lnTo>
                <a:lnTo>
                  <a:pt x="7763" y="2384"/>
                </a:lnTo>
                <a:lnTo>
                  <a:pt x="6215" y="2272"/>
                </a:lnTo>
                <a:lnTo>
                  <a:pt x="4655" y="2172"/>
                </a:lnTo>
                <a:lnTo>
                  <a:pt x="3108" y="2109"/>
                </a:lnTo>
                <a:lnTo>
                  <a:pt x="1548" y="2059"/>
                </a:lnTo>
                <a:lnTo>
                  <a:pt x="0" y="2034"/>
                </a:lnTo>
                <a:lnTo>
                  <a:pt x="0" y="39549"/>
                </a:lnTo>
                <a:lnTo>
                  <a:pt x="208775" y="39549"/>
                </a:lnTo>
                <a:lnTo>
                  <a:pt x="208775" y="874"/>
                </a:lnTo>
                <a:lnTo>
                  <a:pt x="208126" y="762"/>
                </a:lnTo>
                <a:lnTo>
                  <a:pt x="207477" y="662"/>
                </a:lnTo>
                <a:lnTo>
                  <a:pt x="206816" y="562"/>
                </a:lnTo>
                <a:lnTo>
                  <a:pt x="206142" y="475"/>
                </a:lnTo>
                <a:lnTo>
                  <a:pt x="205468" y="400"/>
                </a:lnTo>
                <a:lnTo>
                  <a:pt x="204806" y="325"/>
                </a:lnTo>
                <a:lnTo>
                  <a:pt x="203459" y="212"/>
                </a:lnTo>
                <a:lnTo>
                  <a:pt x="202473" y="138"/>
                </a:lnTo>
                <a:lnTo>
                  <a:pt x="201474" y="88"/>
                </a:lnTo>
                <a:lnTo>
                  <a:pt x="200488" y="38"/>
                </a:lnTo>
                <a:lnTo>
                  <a:pt x="199490" y="13"/>
                </a:lnTo>
                <a:lnTo>
                  <a:pt x="19850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900" y="3498355"/>
            <a:ext cx="9454905" cy="171254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05400" y="0"/>
            <a:ext cx="7157579" cy="514347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23900" y="542925"/>
            <a:ext cx="5332200" cy="14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23900" y="1978725"/>
            <a:ext cx="2526900" cy="62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1524300" y="2118275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2"/>
          </p:nvPr>
        </p:nvSpPr>
        <p:spPr>
          <a:xfrm>
            <a:off x="1524300" y="2413546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ubTitle" idx="3"/>
          </p:nvPr>
        </p:nvSpPr>
        <p:spPr>
          <a:xfrm>
            <a:off x="5334000" y="2118275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subTitle" idx="4"/>
          </p:nvPr>
        </p:nvSpPr>
        <p:spPr>
          <a:xfrm>
            <a:off x="5334000" y="2413546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ubTitle" idx="5"/>
          </p:nvPr>
        </p:nvSpPr>
        <p:spPr>
          <a:xfrm>
            <a:off x="1524300" y="3693600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ubTitle" idx="6"/>
          </p:nvPr>
        </p:nvSpPr>
        <p:spPr>
          <a:xfrm>
            <a:off x="1524300" y="3988871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7"/>
          </p:nvPr>
        </p:nvSpPr>
        <p:spPr>
          <a:xfrm>
            <a:off x="5334000" y="3693600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subTitle" idx="8"/>
          </p:nvPr>
        </p:nvSpPr>
        <p:spPr>
          <a:xfrm>
            <a:off x="5334000" y="3988871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/>
          <p:nvPr/>
        </p:nvSpPr>
        <p:spPr>
          <a:xfrm flipH="1">
            <a:off x="-1864102" y="3449716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 rot="10800000" flipH="1">
            <a:off x="6171398" y="-1859847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_2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subTitle" idx="1"/>
          </p:nvPr>
        </p:nvSpPr>
        <p:spPr>
          <a:xfrm>
            <a:off x="1552525" y="1563900"/>
            <a:ext cx="6039000" cy="14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00"/>
            </a:lvl1pPr>
            <a:lvl2pPr lvl="1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3003125" y="2994903"/>
            <a:ext cx="3142800" cy="5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1" name="Google Shape;141;p20"/>
          <p:cNvSpPr/>
          <p:nvPr/>
        </p:nvSpPr>
        <p:spPr>
          <a:xfrm rot="10800000" flipH="1">
            <a:off x="2658617" y="-1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0"/>
          <p:cNvSpPr/>
          <p:nvPr/>
        </p:nvSpPr>
        <p:spPr>
          <a:xfrm flipH="1">
            <a:off x="-83" y="2577424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body" idx="1"/>
          </p:nvPr>
        </p:nvSpPr>
        <p:spPr>
          <a:xfrm>
            <a:off x="723900" y="1341175"/>
            <a:ext cx="7700100" cy="3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1"/>
          <p:cNvSpPr/>
          <p:nvPr/>
        </p:nvSpPr>
        <p:spPr>
          <a:xfrm rot="10800000" flipH="1">
            <a:off x="5514051" y="-529690"/>
            <a:ext cx="6049519" cy="3234165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1"/>
          <p:cNvSpPr/>
          <p:nvPr/>
        </p:nvSpPr>
        <p:spPr>
          <a:xfrm rot="10800000" flipH="1">
            <a:off x="6311974" y="-1455400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/>
          <p:nvPr/>
        </p:nvSpPr>
        <p:spPr>
          <a:xfrm rot="-5400000" flipH="1">
            <a:off x="4452427" y="689474"/>
            <a:ext cx="5381057" cy="4002110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3"/>
          <p:cNvSpPr/>
          <p:nvPr/>
        </p:nvSpPr>
        <p:spPr>
          <a:xfrm rot="10800000">
            <a:off x="-895352" y="-251563"/>
            <a:ext cx="5567642" cy="5646629"/>
          </a:xfrm>
          <a:custGeom>
            <a:avLst/>
            <a:gdLst/>
            <a:ahLst/>
            <a:cxnLst/>
            <a:rect l="l" t="t" r="r" b="b"/>
            <a:pathLst>
              <a:path w="135055" h="136971" extrusionOk="0">
                <a:moveTo>
                  <a:pt x="1510" y="0"/>
                </a:moveTo>
                <a:lnTo>
                  <a:pt x="1294" y="419"/>
                </a:lnTo>
                <a:lnTo>
                  <a:pt x="1104" y="838"/>
                </a:lnTo>
                <a:lnTo>
                  <a:pt x="926" y="1282"/>
                </a:lnTo>
                <a:lnTo>
                  <a:pt x="761" y="1725"/>
                </a:lnTo>
                <a:lnTo>
                  <a:pt x="622" y="2182"/>
                </a:lnTo>
                <a:lnTo>
                  <a:pt x="495" y="2651"/>
                </a:lnTo>
                <a:lnTo>
                  <a:pt x="381" y="3134"/>
                </a:lnTo>
                <a:lnTo>
                  <a:pt x="292" y="3616"/>
                </a:lnTo>
                <a:lnTo>
                  <a:pt x="203" y="4110"/>
                </a:lnTo>
                <a:lnTo>
                  <a:pt x="140" y="4618"/>
                </a:lnTo>
                <a:lnTo>
                  <a:pt x="89" y="5112"/>
                </a:lnTo>
                <a:lnTo>
                  <a:pt x="51" y="5632"/>
                </a:lnTo>
                <a:lnTo>
                  <a:pt x="26" y="6140"/>
                </a:lnTo>
                <a:lnTo>
                  <a:pt x="13" y="6660"/>
                </a:lnTo>
                <a:lnTo>
                  <a:pt x="0" y="7180"/>
                </a:lnTo>
                <a:lnTo>
                  <a:pt x="13" y="7700"/>
                </a:lnTo>
                <a:lnTo>
                  <a:pt x="26" y="8220"/>
                </a:lnTo>
                <a:lnTo>
                  <a:pt x="51" y="8753"/>
                </a:lnTo>
                <a:lnTo>
                  <a:pt x="76" y="9273"/>
                </a:lnTo>
                <a:lnTo>
                  <a:pt x="114" y="9793"/>
                </a:lnTo>
                <a:lnTo>
                  <a:pt x="216" y="10820"/>
                </a:lnTo>
                <a:lnTo>
                  <a:pt x="330" y="11835"/>
                </a:lnTo>
                <a:lnTo>
                  <a:pt x="470" y="12837"/>
                </a:lnTo>
                <a:lnTo>
                  <a:pt x="622" y="13801"/>
                </a:lnTo>
                <a:lnTo>
                  <a:pt x="774" y="14727"/>
                </a:lnTo>
                <a:lnTo>
                  <a:pt x="926" y="15615"/>
                </a:lnTo>
                <a:lnTo>
                  <a:pt x="1040" y="16224"/>
                </a:lnTo>
                <a:lnTo>
                  <a:pt x="1180" y="16833"/>
                </a:lnTo>
                <a:lnTo>
                  <a:pt x="1332" y="17429"/>
                </a:lnTo>
                <a:lnTo>
                  <a:pt x="1497" y="18025"/>
                </a:lnTo>
                <a:lnTo>
                  <a:pt x="1675" y="18609"/>
                </a:lnTo>
                <a:lnTo>
                  <a:pt x="1878" y="19180"/>
                </a:lnTo>
                <a:lnTo>
                  <a:pt x="2093" y="19751"/>
                </a:lnTo>
                <a:lnTo>
                  <a:pt x="2321" y="20321"/>
                </a:lnTo>
                <a:lnTo>
                  <a:pt x="2575" y="20879"/>
                </a:lnTo>
                <a:lnTo>
                  <a:pt x="2829" y="21425"/>
                </a:lnTo>
                <a:lnTo>
                  <a:pt x="3108" y="21970"/>
                </a:lnTo>
                <a:lnTo>
                  <a:pt x="3400" y="22503"/>
                </a:lnTo>
                <a:lnTo>
                  <a:pt x="3704" y="23023"/>
                </a:lnTo>
                <a:lnTo>
                  <a:pt x="4034" y="23531"/>
                </a:lnTo>
                <a:lnTo>
                  <a:pt x="4364" y="24038"/>
                </a:lnTo>
                <a:lnTo>
                  <a:pt x="4706" y="24533"/>
                </a:lnTo>
                <a:lnTo>
                  <a:pt x="5074" y="25027"/>
                </a:lnTo>
                <a:lnTo>
                  <a:pt x="5442" y="25497"/>
                </a:lnTo>
                <a:lnTo>
                  <a:pt x="5835" y="25966"/>
                </a:lnTo>
                <a:lnTo>
                  <a:pt x="6241" y="26423"/>
                </a:lnTo>
                <a:lnTo>
                  <a:pt x="6647" y="26867"/>
                </a:lnTo>
                <a:lnTo>
                  <a:pt x="7078" y="27298"/>
                </a:lnTo>
                <a:lnTo>
                  <a:pt x="7510" y="27729"/>
                </a:lnTo>
                <a:lnTo>
                  <a:pt x="7966" y="28135"/>
                </a:lnTo>
                <a:lnTo>
                  <a:pt x="8423" y="28541"/>
                </a:lnTo>
                <a:lnTo>
                  <a:pt x="8905" y="28934"/>
                </a:lnTo>
                <a:lnTo>
                  <a:pt x="9387" y="29302"/>
                </a:lnTo>
                <a:lnTo>
                  <a:pt x="9882" y="29670"/>
                </a:lnTo>
                <a:lnTo>
                  <a:pt x="10389" y="30025"/>
                </a:lnTo>
                <a:lnTo>
                  <a:pt x="10909" y="30355"/>
                </a:lnTo>
                <a:lnTo>
                  <a:pt x="11429" y="30685"/>
                </a:lnTo>
                <a:lnTo>
                  <a:pt x="11975" y="31002"/>
                </a:lnTo>
                <a:lnTo>
                  <a:pt x="12799" y="31446"/>
                </a:lnTo>
                <a:lnTo>
                  <a:pt x="13636" y="31864"/>
                </a:lnTo>
                <a:lnTo>
                  <a:pt x="14486" y="32270"/>
                </a:lnTo>
                <a:lnTo>
                  <a:pt x="15349" y="32638"/>
                </a:lnTo>
                <a:lnTo>
                  <a:pt x="16224" y="32993"/>
                </a:lnTo>
                <a:lnTo>
                  <a:pt x="17099" y="33323"/>
                </a:lnTo>
                <a:lnTo>
                  <a:pt x="17987" y="33628"/>
                </a:lnTo>
                <a:lnTo>
                  <a:pt x="18888" y="33919"/>
                </a:lnTo>
                <a:lnTo>
                  <a:pt x="19788" y="34198"/>
                </a:lnTo>
                <a:lnTo>
                  <a:pt x="20702" y="34452"/>
                </a:lnTo>
                <a:lnTo>
                  <a:pt x="21615" y="34706"/>
                </a:lnTo>
                <a:lnTo>
                  <a:pt x="22528" y="34934"/>
                </a:lnTo>
                <a:lnTo>
                  <a:pt x="23454" y="35162"/>
                </a:lnTo>
                <a:lnTo>
                  <a:pt x="24393" y="35365"/>
                </a:lnTo>
                <a:lnTo>
                  <a:pt x="25319" y="35581"/>
                </a:lnTo>
                <a:lnTo>
                  <a:pt x="26258" y="35771"/>
                </a:lnTo>
                <a:lnTo>
                  <a:pt x="28135" y="36152"/>
                </a:lnTo>
                <a:lnTo>
                  <a:pt x="30012" y="36520"/>
                </a:lnTo>
                <a:lnTo>
                  <a:pt x="31890" y="36900"/>
                </a:lnTo>
                <a:lnTo>
                  <a:pt x="33754" y="37281"/>
                </a:lnTo>
                <a:lnTo>
                  <a:pt x="34693" y="37471"/>
                </a:lnTo>
                <a:lnTo>
                  <a:pt x="35619" y="37687"/>
                </a:lnTo>
                <a:lnTo>
                  <a:pt x="36532" y="37902"/>
                </a:lnTo>
                <a:lnTo>
                  <a:pt x="37446" y="38118"/>
                </a:lnTo>
                <a:lnTo>
                  <a:pt x="38359" y="38359"/>
                </a:lnTo>
                <a:lnTo>
                  <a:pt x="39260" y="38600"/>
                </a:lnTo>
                <a:lnTo>
                  <a:pt x="40160" y="38866"/>
                </a:lnTo>
                <a:lnTo>
                  <a:pt x="41048" y="39146"/>
                </a:lnTo>
                <a:lnTo>
                  <a:pt x="41568" y="39323"/>
                </a:lnTo>
                <a:lnTo>
                  <a:pt x="42101" y="39501"/>
                </a:lnTo>
                <a:lnTo>
                  <a:pt x="42621" y="39691"/>
                </a:lnTo>
                <a:lnTo>
                  <a:pt x="43141" y="39894"/>
                </a:lnTo>
                <a:lnTo>
                  <a:pt x="43674" y="40110"/>
                </a:lnTo>
                <a:lnTo>
                  <a:pt x="44194" y="40338"/>
                </a:lnTo>
                <a:lnTo>
                  <a:pt x="44714" y="40566"/>
                </a:lnTo>
                <a:lnTo>
                  <a:pt x="45247" y="40807"/>
                </a:lnTo>
                <a:lnTo>
                  <a:pt x="45767" y="41048"/>
                </a:lnTo>
                <a:lnTo>
                  <a:pt x="46287" y="41315"/>
                </a:lnTo>
                <a:lnTo>
                  <a:pt x="46794" y="41581"/>
                </a:lnTo>
                <a:lnTo>
                  <a:pt x="47314" y="41847"/>
                </a:lnTo>
                <a:lnTo>
                  <a:pt x="47822" y="42139"/>
                </a:lnTo>
                <a:lnTo>
                  <a:pt x="48329" y="42431"/>
                </a:lnTo>
                <a:lnTo>
                  <a:pt x="48824" y="42735"/>
                </a:lnTo>
                <a:lnTo>
                  <a:pt x="49331" y="43040"/>
                </a:lnTo>
                <a:lnTo>
                  <a:pt x="49813" y="43357"/>
                </a:lnTo>
                <a:lnTo>
                  <a:pt x="50308" y="43687"/>
                </a:lnTo>
                <a:lnTo>
                  <a:pt x="50790" y="44016"/>
                </a:lnTo>
                <a:lnTo>
                  <a:pt x="51259" y="44359"/>
                </a:lnTo>
                <a:lnTo>
                  <a:pt x="51729" y="44714"/>
                </a:lnTo>
                <a:lnTo>
                  <a:pt x="52185" y="45069"/>
                </a:lnTo>
                <a:lnTo>
                  <a:pt x="52642" y="45437"/>
                </a:lnTo>
                <a:lnTo>
                  <a:pt x="53086" y="45818"/>
                </a:lnTo>
                <a:lnTo>
                  <a:pt x="53530" y="46198"/>
                </a:lnTo>
                <a:lnTo>
                  <a:pt x="53961" y="46591"/>
                </a:lnTo>
                <a:lnTo>
                  <a:pt x="54380" y="46985"/>
                </a:lnTo>
                <a:lnTo>
                  <a:pt x="54786" y="47391"/>
                </a:lnTo>
                <a:lnTo>
                  <a:pt x="55192" y="47797"/>
                </a:lnTo>
                <a:lnTo>
                  <a:pt x="55572" y="48215"/>
                </a:lnTo>
                <a:lnTo>
                  <a:pt x="55953" y="48646"/>
                </a:lnTo>
                <a:lnTo>
                  <a:pt x="56321" y="49078"/>
                </a:lnTo>
                <a:lnTo>
                  <a:pt x="56676" y="49522"/>
                </a:lnTo>
                <a:lnTo>
                  <a:pt x="57018" y="49966"/>
                </a:lnTo>
                <a:lnTo>
                  <a:pt x="57361" y="50422"/>
                </a:lnTo>
                <a:lnTo>
                  <a:pt x="57678" y="50879"/>
                </a:lnTo>
                <a:lnTo>
                  <a:pt x="57982" y="51348"/>
                </a:lnTo>
                <a:lnTo>
                  <a:pt x="58274" y="51818"/>
                </a:lnTo>
                <a:lnTo>
                  <a:pt x="58553" y="52300"/>
                </a:lnTo>
                <a:lnTo>
                  <a:pt x="58819" y="52782"/>
                </a:lnTo>
                <a:lnTo>
                  <a:pt x="59061" y="53276"/>
                </a:lnTo>
                <a:lnTo>
                  <a:pt x="59302" y="53771"/>
                </a:lnTo>
                <a:lnTo>
                  <a:pt x="59517" y="54278"/>
                </a:lnTo>
                <a:lnTo>
                  <a:pt x="59720" y="54786"/>
                </a:lnTo>
                <a:lnTo>
                  <a:pt x="59898" y="55293"/>
                </a:lnTo>
                <a:lnTo>
                  <a:pt x="60075" y="55813"/>
                </a:lnTo>
                <a:lnTo>
                  <a:pt x="60215" y="56346"/>
                </a:lnTo>
                <a:lnTo>
                  <a:pt x="60354" y="56879"/>
                </a:lnTo>
                <a:lnTo>
                  <a:pt x="60469" y="57412"/>
                </a:lnTo>
                <a:lnTo>
                  <a:pt x="60557" y="57957"/>
                </a:lnTo>
                <a:lnTo>
                  <a:pt x="60646" y="58502"/>
                </a:lnTo>
                <a:lnTo>
                  <a:pt x="60697" y="59061"/>
                </a:lnTo>
                <a:lnTo>
                  <a:pt x="60735" y="59619"/>
                </a:lnTo>
                <a:lnTo>
                  <a:pt x="60748" y="60177"/>
                </a:lnTo>
                <a:lnTo>
                  <a:pt x="60748" y="60748"/>
                </a:lnTo>
                <a:lnTo>
                  <a:pt x="60722" y="61318"/>
                </a:lnTo>
                <a:lnTo>
                  <a:pt x="60684" y="61902"/>
                </a:lnTo>
                <a:lnTo>
                  <a:pt x="60608" y="62473"/>
                </a:lnTo>
                <a:lnTo>
                  <a:pt x="60519" y="63069"/>
                </a:lnTo>
                <a:lnTo>
                  <a:pt x="60405" y="63652"/>
                </a:lnTo>
                <a:lnTo>
                  <a:pt x="60266" y="64249"/>
                </a:lnTo>
                <a:lnTo>
                  <a:pt x="60113" y="64845"/>
                </a:lnTo>
                <a:lnTo>
                  <a:pt x="59923" y="65454"/>
                </a:lnTo>
                <a:lnTo>
                  <a:pt x="59720" y="66063"/>
                </a:lnTo>
                <a:lnTo>
                  <a:pt x="59568" y="66468"/>
                </a:lnTo>
                <a:lnTo>
                  <a:pt x="59403" y="66874"/>
                </a:lnTo>
                <a:lnTo>
                  <a:pt x="59225" y="67280"/>
                </a:lnTo>
                <a:lnTo>
                  <a:pt x="59035" y="67661"/>
                </a:lnTo>
                <a:lnTo>
                  <a:pt x="58845" y="68041"/>
                </a:lnTo>
                <a:lnTo>
                  <a:pt x="58642" y="68422"/>
                </a:lnTo>
                <a:lnTo>
                  <a:pt x="58426" y="68790"/>
                </a:lnTo>
                <a:lnTo>
                  <a:pt x="58211" y="69145"/>
                </a:lnTo>
                <a:lnTo>
                  <a:pt x="57982" y="69500"/>
                </a:lnTo>
                <a:lnTo>
                  <a:pt x="57754" y="69843"/>
                </a:lnTo>
                <a:lnTo>
                  <a:pt x="57500" y="70185"/>
                </a:lnTo>
                <a:lnTo>
                  <a:pt x="57259" y="70515"/>
                </a:lnTo>
                <a:lnTo>
                  <a:pt x="56993" y="70845"/>
                </a:lnTo>
                <a:lnTo>
                  <a:pt x="56727" y="71162"/>
                </a:lnTo>
                <a:lnTo>
                  <a:pt x="56460" y="71466"/>
                </a:lnTo>
                <a:lnTo>
                  <a:pt x="56168" y="71771"/>
                </a:lnTo>
                <a:lnTo>
                  <a:pt x="55889" y="72075"/>
                </a:lnTo>
                <a:lnTo>
                  <a:pt x="55598" y="72367"/>
                </a:lnTo>
                <a:lnTo>
                  <a:pt x="55293" y="72646"/>
                </a:lnTo>
                <a:lnTo>
                  <a:pt x="54989" y="72925"/>
                </a:lnTo>
                <a:lnTo>
                  <a:pt x="54672" y="73204"/>
                </a:lnTo>
                <a:lnTo>
                  <a:pt x="54354" y="73470"/>
                </a:lnTo>
                <a:lnTo>
                  <a:pt x="54025" y="73724"/>
                </a:lnTo>
                <a:lnTo>
                  <a:pt x="53695" y="73978"/>
                </a:lnTo>
                <a:lnTo>
                  <a:pt x="53365" y="74232"/>
                </a:lnTo>
                <a:lnTo>
                  <a:pt x="53023" y="74473"/>
                </a:lnTo>
                <a:lnTo>
                  <a:pt x="52325" y="74942"/>
                </a:lnTo>
                <a:lnTo>
                  <a:pt x="51615" y="75386"/>
                </a:lnTo>
                <a:lnTo>
                  <a:pt x="50879" y="75817"/>
                </a:lnTo>
                <a:lnTo>
                  <a:pt x="50143" y="76223"/>
                </a:lnTo>
                <a:lnTo>
                  <a:pt x="49382" y="76604"/>
                </a:lnTo>
                <a:lnTo>
                  <a:pt x="48608" y="76971"/>
                </a:lnTo>
                <a:lnTo>
                  <a:pt x="47822" y="77327"/>
                </a:lnTo>
                <a:lnTo>
                  <a:pt x="47035" y="77656"/>
                </a:lnTo>
                <a:lnTo>
                  <a:pt x="46236" y="77974"/>
                </a:lnTo>
                <a:lnTo>
                  <a:pt x="45424" y="78265"/>
                </a:lnTo>
                <a:lnTo>
                  <a:pt x="44625" y="78544"/>
                </a:lnTo>
                <a:lnTo>
                  <a:pt x="43801" y="78823"/>
                </a:lnTo>
                <a:lnTo>
                  <a:pt x="42989" y="79077"/>
                </a:lnTo>
                <a:lnTo>
                  <a:pt x="42177" y="79318"/>
                </a:lnTo>
                <a:lnTo>
                  <a:pt x="41365" y="79546"/>
                </a:lnTo>
                <a:lnTo>
                  <a:pt x="40553" y="79762"/>
                </a:lnTo>
                <a:lnTo>
                  <a:pt x="39742" y="79965"/>
                </a:lnTo>
                <a:lnTo>
                  <a:pt x="38942" y="80155"/>
                </a:lnTo>
                <a:lnTo>
                  <a:pt x="38143" y="80346"/>
                </a:lnTo>
                <a:lnTo>
                  <a:pt x="36761" y="80650"/>
                </a:lnTo>
                <a:lnTo>
                  <a:pt x="35365" y="80954"/>
                </a:lnTo>
                <a:lnTo>
                  <a:pt x="32562" y="81563"/>
                </a:lnTo>
                <a:lnTo>
                  <a:pt x="31154" y="81880"/>
                </a:lnTo>
                <a:lnTo>
                  <a:pt x="29746" y="82210"/>
                </a:lnTo>
                <a:lnTo>
                  <a:pt x="28338" y="82565"/>
                </a:lnTo>
                <a:lnTo>
                  <a:pt x="27640" y="82756"/>
                </a:lnTo>
                <a:lnTo>
                  <a:pt x="26955" y="82959"/>
                </a:lnTo>
                <a:lnTo>
                  <a:pt x="26258" y="83162"/>
                </a:lnTo>
                <a:lnTo>
                  <a:pt x="25573" y="83365"/>
                </a:lnTo>
                <a:lnTo>
                  <a:pt x="24888" y="83593"/>
                </a:lnTo>
                <a:lnTo>
                  <a:pt x="24203" y="83821"/>
                </a:lnTo>
                <a:lnTo>
                  <a:pt x="23530" y="84062"/>
                </a:lnTo>
                <a:lnTo>
                  <a:pt x="22858" y="84316"/>
                </a:lnTo>
                <a:lnTo>
                  <a:pt x="22199" y="84582"/>
                </a:lnTo>
                <a:lnTo>
                  <a:pt x="21539" y="84861"/>
                </a:lnTo>
                <a:lnTo>
                  <a:pt x="20892" y="85153"/>
                </a:lnTo>
                <a:lnTo>
                  <a:pt x="20245" y="85470"/>
                </a:lnTo>
                <a:lnTo>
                  <a:pt x="19598" y="85787"/>
                </a:lnTo>
                <a:lnTo>
                  <a:pt x="18977" y="86130"/>
                </a:lnTo>
                <a:lnTo>
                  <a:pt x="18355" y="86485"/>
                </a:lnTo>
                <a:lnTo>
                  <a:pt x="17746" y="86853"/>
                </a:lnTo>
                <a:lnTo>
                  <a:pt x="17137" y="87246"/>
                </a:lnTo>
                <a:lnTo>
                  <a:pt x="16541" y="87652"/>
                </a:lnTo>
                <a:lnTo>
                  <a:pt x="15742" y="88235"/>
                </a:lnTo>
                <a:lnTo>
                  <a:pt x="14968" y="88832"/>
                </a:lnTo>
                <a:lnTo>
                  <a:pt x="14232" y="89441"/>
                </a:lnTo>
                <a:lnTo>
                  <a:pt x="13522" y="90075"/>
                </a:lnTo>
                <a:lnTo>
                  <a:pt x="12824" y="90709"/>
                </a:lnTo>
                <a:lnTo>
                  <a:pt x="12165" y="91369"/>
                </a:lnTo>
                <a:lnTo>
                  <a:pt x="11543" y="92041"/>
                </a:lnTo>
                <a:lnTo>
                  <a:pt x="10934" y="92713"/>
                </a:lnTo>
                <a:lnTo>
                  <a:pt x="10351" y="93411"/>
                </a:lnTo>
                <a:lnTo>
                  <a:pt x="9806" y="94109"/>
                </a:lnTo>
                <a:lnTo>
                  <a:pt x="9285" y="94832"/>
                </a:lnTo>
                <a:lnTo>
                  <a:pt x="8791" y="95555"/>
                </a:lnTo>
                <a:lnTo>
                  <a:pt x="8321" y="96290"/>
                </a:lnTo>
                <a:lnTo>
                  <a:pt x="7877" y="97026"/>
                </a:lnTo>
                <a:lnTo>
                  <a:pt x="7472" y="97787"/>
                </a:lnTo>
                <a:lnTo>
                  <a:pt x="7078" y="98548"/>
                </a:lnTo>
                <a:lnTo>
                  <a:pt x="6723" y="99309"/>
                </a:lnTo>
                <a:lnTo>
                  <a:pt x="6381" y="100083"/>
                </a:lnTo>
                <a:lnTo>
                  <a:pt x="6076" y="100869"/>
                </a:lnTo>
                <a:lnTo>
                  <a:pt x="5797" y="101656"/>
                </a:lnTo>
                <a:lnTo>
                  <a:pt x="5543" y="102442"/>
                </a:lnTo>
                <a:lnTo>
                  <a:pt x="5328" y="103242"/>
                </a:lnTo>
                <a:lnTo>
                  <a:pt x="5125" y="104041"/>
                </a:lnTo>
                <a:lnTo>
                  <a:pt x="4947" y="104840"/>
                </a:lnTo>
                <a:lnTo>
                  <a:pt x="4808" y="105652"/>
                </a:lnTo>
                <a:lnTo>
                  <a:pt x="4681" y="106463"/>
                </a:lnTo>
                <a:lnTo>
                  <a:pt x="4592" y="107275"/>
                </a:lnTo>
                <a:lnTo>
                  <a:pt x="4529" y="108087"/>
                </a:lnTo>
                <a:lnTo>
                  <a:pt x="4491" y="108899"/>
                </a:lnTo>
                <a:lnTo>
                  <a:pt x="4478" y="109711"/>
                </a:lnTo>
                <a:lnTo>
                  <a:pt x="4491" y="110535"/>
                </a:lnTo>
                <a:lnTo>
                  <a:pt x="4529" y="111347"/>
                </a:lnTo>
                <a:lnTo>
                  <a:pt x="4592" y="112159"/>
                </a:lnTo>
                <a:lnTo>
                  <a:pt x="4681" y="112971"/>
                </a:lnTo>
                <a:lnTo>
                  <a:pt x="4808" y="113783"/>
                </a:lnTo>
                <a:lnTo>
                  <a:pt x="4947" y="114582"/>
                </a:lnTo>
                <a:lnTo>
                  <a:pt x="5112" y="115381"/>
                </a:lnTo>
                <a:lnTo>
                  <a:pt x="5315" y="116180"/>
                </a:lnTo>
                <a:lnTo>
                  <a:pt x="5531" y="116979"/>
                </a:lnTo>
                <a:lnTo>
                  <a:pt x="5784" y="117766"/>
                </a:lnTo>
                <a:lnTo>
                  <a:pt x="6051" y="118552"/>
                </a:lnTo>
                <a:lnTo>
                  <a:pt x="6355" y="119326"/>
                </a:lnTo>
                <a:lnTo>
                  <a:pt x="6685" y="120100"/>
                </a:lnTo>
                <a:lnTo>
                  <a:pt x="7028" y="120861"/>
                </a:lnTo>
                <a:lnTo>
                  <a:pt x="7408" y="121622"/>
                </a:lnTo>
                <a:lnTo>
                  <a:pt x="7814" y="122370"/>
                </a:lnTo>
                <a:lnTo>
                  <a:pt x="8245" y="123106"/>
                </a:lnTo>
                <a:lnTo>
                  <a:pt x="8689" y="123829"/>
                </a:lnTo>
                <a:lnTo>
                  <a:pt x="9171" y="124552"/>
                </a:lnTo>
                <a:lnTo>
                  <a:pt x="9679" y="125262"/>
                </a:lnTo>
                <a:lnTo>
                  <a:pt x="10211" y="125960"/>
                </a:lnTo>
                <a:lnTo>
                  <a:pt x="10757" y="126645"/>
                </a:lnTo>
                <a:lnTo>
                  <a:pt x="11340" y="127317"/>
                </a:lnTo>
                <a:lnTo>
                  <a:pt x="11949" y="127977"/>
                </a:lnTo>
                <a:lnTo>
                  <a:pt x="12571" y="128624"/>
                </a:lnTo>
                <a:lnTo>
                  <a:pt x="13230" y="129258"/>
                </a:lnTo>
                <a:lnTo>
                  <a:pt x="13915" y="129880"/>
                </a:lnTo>
                <a:lnTo>
                  <a:pt x="14626" y="130488"/>
                </a:lnTo>
                <a:lnTo>
                  <a:pt x="15349" y="131085"/>
                </a:lnTo>
                <a:lnTo>
                  <a:pt x="16110" y="131655"/>
                </a:lnTo>
                <a:lnTo>
                  <a:pt x="16884" y="132214"/>
                </a:lnTo>
                <a:lnTo>
                  <a:pt x="17695" y="132746"/>
                </a:lnTo>
                <a:lnTo>
                  <a:pt x="18520" y="133279"/>
                </a:lnTo>
                <a:lnTo>
                  <a:pt x="19383" y="133774"/>
                </a:lnTo>
                <a:lnTo>
                  <a:pt x="20930" y="134611"/>
                </a:lnTo>
                <a:lnTo>
                  <a:pt x="22490" y="135423"/>
                </a:lnTo>
                <a:lnTo>
                  <a:pt x="24063" y="136209"/>
                </a:lnTo>
                <a:lnTo>
                  <a:pt x="25649" y="136970"/>
                </a:lnTo>
                <a:lnTo>
                  <a:pt x="135055" y="136970"/>
                </a:lnTo>
                <a:lnTo>
                  <a:pt x="1350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bg>
      <p:bgPr>
        <a:solidFill>
          <a:schemeClr val="accent2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/>
          <p:nvPr/>
        </p:nvSpPr>
        <p:spPr>
          <a:xfrm rot="10800000" flipH="1">
            <a:off x="0" y="72"/>
            <a:ext cx="6900329" cy="5132054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4"/>
          <p:cNvSpPr/>
          <p:nvPr/>
        </p:nvSpPr>
        <p:spPr>
          <a:xfrm flipH="1">
            <a:off x="2228210" y="-25"/>
            <a:ext cx="6915789" cy="5143552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_1">
    <p:bg>
      <p:bgPr>
        <a:solidFill>
          <a:schemeClr val="accent3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/>
          <p:nvPr/>
        </p:nvSpPr>
        <p:spPr>
          <a:xfrm rot="10800000" flipH="1">
            <a:off x="5411355" y="-8077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5"/>
          <p:cNvSpPr/>
          <p:nvPr/>
        </p:nvSpPr>
        <p:spPr>
          <a:xfrm flipH="1">
            <a:off x="-253" y="0"/>
            <a:ext cx="7158394" cy="514347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/>
          <p:nvPr/>
        </p:nvSpPr>
        <p:spPr>
          <a:xfrm>
            <a:off x="688775" y="710625"/>
            <a:ext cx="7742100" cy="3817500"/>
          </a:xfrm>
          <a:prstGeom prst="rect">
            <a:avLst/>
          </a:prstGeom>
          <a:noFill/>
          <a:ln w="76200" cap="flat" cmpd="sng">
            <a:solidFill>
              <a:srgbClr val="00C8C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3"/>
          <p:cNvSpPr/>
          <p:nvPr/>
        </p:nvSpPr>
        <p:spPr>
          <a:xfrm>
            <a:off x="8296800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1820875" y="502920"/>
            <a:ext cx="4127400" cy="457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9176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3900" y="1028700"/>
            <a:ext cx="7700100" cy="3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AutoNum type="arabicPeriod"/>
              <a:defRPr sz="11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 sz="1200"/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 sz="1200"/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 sz="1200"/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 sz="1200"/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 sz="1200"/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 sz="1200"/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 sz="1200"/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5527334" y="7353"/>
            <a:ext cx="3616583" cy="1431000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807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0"/>
          <p:cNvSpPr/>
          <p:nvPr/>
        </p:nvSpPr>
        <p:spPr>
          <a:xfrm>
            <a:off x="48885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30"/>
          <p:cNvSpPr/>
          <p:nvPr/>
        </p:nvSpPr>
        <p:spPr>
          <a:xfrm>
            <a:off x="10727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30"/>
          <p:cNvSpPr txBox="1">
            <a:spLocks noGrp="1"/>
          </p:cNvSpPr>
          <p:nvPr>
            <p:ph type="title" hasCustomPrompt="1"/>
          </p:nvPr>
        </p:nvSpPr>
        <p:spPr>
          <a:xfrm>
            <a:off x="898300" y="1496250"/>
            <a:ext cx="3529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56" name="Google Shape;1356;p30"/>
          <p:cNvSpPr txBox="1">
            <a:spLocks noGrp="1"/>
          </p:cNvSpPr>
          <p:nvPr>
            <p:ph type="subTitle" idx="1"/>
          </p:nvPr>
        </p:nvSpPr>
        <p:spPr>
          <a:xfrm>
            <a:off x="898300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7" name="Google Shape;1357;p30"/>
          <p:cNvSpPr txBox="1">
            <a:spLocks noGrp="1"/>
          </p:cNvSpPr>
          <p:nvPr>
            <p:ph type="title" idx="2" hasCustomPrompt="1"/>
          </p:nvPr>
        </p:nvSpPr>
        <p:spPr>
          <a:xfrm>
            <a:off x="4714038" y="1496250"/>
            <a:ext cx="3529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58" name="Google Shape;1358;p30"/>
          <p:cNvSpPr txBox="1">
            <a:spLocks noGrp="1"/>
          </p:cNvSpPr>
          <p:nvPr>
            <p:ph type="subTitle" idx="3"/>
          </p:nvPr>
        </p:nvSpPr>
        <p:spPr>
          <a:xfrm>
            <a:off x="4714038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9" name="Google Shape;1359;p30"/>
          <p:cNvSpPr txBox="1">
            <a:spLocks noGrp="1"/>
          </p:cNvSpPr>
          <p:nvPr>
            <p:ph type="title" idx="4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60" name="Google Shape;1360;p30"/>
          <p:cNvGrpSpPr/>
          <p:nvPr/>
        </p:nvGrpSpPr>
        <p:grpSpPr>
          <a:xfrm rot="1245393">
            <a:off x="7896274" y="202890"/>
            <a:ext cx="1373395" cy="1246998"/>
            <a:chOff x="7844079" y="226728"/>
            <a:chExt cx="1373387" cy="1246991"/>
          </a:xfrm>
        </p:grpSpPr>
        <p:sp>
          <p:nvSpPr>
            <p:cNvPr id="1361" name="Google Shape;1361;p30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0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0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0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0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0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0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0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0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0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0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0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0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4" name="Google Shape;1374;p30"/>
          <p:cNvGrpSpPr/>
          <p:nvPr/>
        </p:nvGrpSpPr>
        <p:grpSpPr>
          <a:xfrm>
            <a:off x="-5013" y="3957734"/>
            <a:ext cx="708344" cy="1228537"/>
            <a:chOff x="-1056319" y="1385262"/>
            <a:chExt cx="212940" cy="369285"/>
          </a:xfrm>
        </p:grpSpPr>
        <p:sp>
          <p:nvSpPr>
            <p:cNvPr id="1375" name="Google Shape;1375;p30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0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0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6" name="Google Shape;1386;p30"/>
          <p:cNvGrpSpPr/>
          <p:nvPr/>
        </p:nvGrpSpPr>
        <p:grpSpPr>
          <a:xfrm>
            <a:off x="8314050" y="4459555"/>
            <a:ext cx="537853" cy="555858"/>
            <a:chOff x="5294267" y="4624350"/>
            <a:chExt cx="383004" cy="395854"/>
          </a:xfrm>
        </p:grpSpPr>
        <p:sp>
          <p:nvSpPr>
            <p:cNvPr id="1387" name="Google Shape;138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6" name="Google Shape;1396;p30"/>
          <p:cNvGrpSpPr/>
          <p:nvPr/>
        </p:nvGrpSpPr>
        <p:grpSpPr>
          <a:xfrm rot="7204672">
            <a:off x="-4531" y="285651"/>
            <a:ext cx="537851" cy="273046"/>
            <a:chOff x="5294267" y="4825749"/>
            <a:chExt cx="383004" cy="194455"/>
          </a:xfrm>
        </p:grpSpPr>
        <p:sp>
          <p:nvSpPr>
            <p:cNvPr id="1397" name="Google Shape;139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5" name="Google Shape;1405;p30"/>
          <p:cNvSpPr/>
          <p:nvPr/>
        </p:nvSpPr>
        <p:spPr>
          <a:xfrm>
            <a:off x="46918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30"/>
          <p:cNvSpPr/>
          <p:nvPr/>
        </p:nvSpPr>
        <p:spPr>
          <a:xfrm>
            <a:off x="8760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823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11DC3E-799C-469F-91FD-8F5D115FC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ar-SA" dirty="0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2B19E9F-4C5D-4501-9918-98618130E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2D4B206-FC58-4CE9-8304-F2C85B92E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2562C-9CA3-4244-9EED-AB8790B1D134}" type="datetimeFigureOut">
              <a:rPr lang="ar-SA" smtClean="0"/>
              <a:t>30/01/45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7273B8-22E8-4A33-997E-33EB31F0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862A05-A805-4F07-9898-007DDFCF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E44-2FA6-48AC-8AAD-5374419F37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4617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-2" y="2577429"/>
            <a:ext cx="3450249" cy="2566089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3576350" y="-503000"/>
            <a:ext cx="5567642" cy="5646629"/>
          </a:xfrm>
          <a:custGeom>
            <a:avLst/>
            <a:gdLst/>
            <a:ahLst/>
            <a:cxnLst/>
            <a:rect l="l" t="t" r="r" b="b"/>
            <a:pathLst>
              <a:path w="135055" h="136971" extrusionOk="0">
                <a:moveTo>
                  <a:pt x="1510" y="0"/>
                </a:moveTo>
                <a:lnTo>
                  <a:pt x="1294" y="419"/>
                </a:lnTo>
                <a:lnTo>
                  <a:pt x="1104" y="838"/>
                </a:lnTo>
                <a:lnTo>
                  <a:pt x="926" y="1282"/>
                </a:lnTo>
                <a:lnTo>
                  <a:pt x="761" y="1725"/>
                </a:lnTo>
                <a:lnTo>
                  <a:pt x="622" y="2182"/>
                </a:lnTo>
                <a:lnTo>
                  <a:pt x="495" y="2651"/>
                </a:lnTo>
                <a:lnTo>
                  <a:pt x="381" y="3134"/>
                </a:lnTo>
                <a:lnTo>
                  <a:pt x="292" y="3616"/>
                </a:lnTo>
                <a:lnTo>
                  <a:pt x="203" y="4110"/>
                </a:lnTo>
                <a:lnTo>
                  <a:pt x="140" y="4618"/>
                </a:lnTo>
                <a:lnTo>
                  <a:pt x="89" y="5112"/>
                </a:lnTo>
                <a:lnTo>
                  <a:pt x="51" y="5632"/>
                </a:lnTo>
                <a:lnTo>
                  <a:pt x="26" y="6140"/>
                </a:lnTo>
                <a:lnTo>
                  <a:pt x="13" y="6660"/>
                </a:lnTo>
                <a:lnTo>
                  <a:pt x="0" y="7180"/>
                </a:lnTo>
                <a:lnTo>
                  <a:pt x="13" y="7700"/>
                </a:lnTo>
                <a:lnTo>
                  <a:pt x="26" y="8220"/>
                </a:lnTo>
                <a:lnTo>
                  <a:pt x="51" y="8753"/>
                </a:lnTo>
                <a:lnTo>
                  <a:pt x="76" y="9273"/>
                </a:lnTo>
                <a:lnTo>
                  <a:pt x="114" y="9793"/>
                </a:lnTo>
                <a:lnTo>
                  <a:pt x="216" y="10820"/>
                </a:lnTo>
                <a:lnTo>
                  <a:pt x="330" y="11835"/>
                </a:lnTo>
                <a:lnTo>
                  <a:pt x="470" y="12837"/>
                </a:lnTo>
                <a:lnTo>
                  <a:pt x="622" y="13801"/>
                </a:lnTo>
                <a:lnTo>
                  <a:pt x="774" y="14727"/>
                </a:lnTo>
                <a:lnTo>
                  <a:pt x="926" y="15615"/>
                </a:lnTo>
                <a:lnTo>
                  <a:pt x="1040" y="16224"/>
                </a:lnTo>
                <a:lnTo>
                  <a:pt x="1180" y="16833"/>
                </a:lnTo>
                <a:lnTo>
                  <a:pt x="1332" y="17429"/>
                </a:lnTo>
                <a:lnTo>
                  <a:pt x="1497" y="18025"/>
                </a:lnTo>
                <a:lnTo>
                  <a:pt x="1675" y="18609"/>
                </a:lnTo>
                <a:lnTo>
                  <a:pt x="1878" y="19180"/>
                </a:lnTo>
                <a:lnTo>
                  <a:pt x="2093" y="19751"/>
                </a:lnTo>
                <a:lnTo>
                  <a:pt x="2321" y="20321"/>
                </a:lnTo>
                <a:lnTo>
                  <a:pt x="2575" y="20879"/>
                </a:lnTo>
                <a:lnTo>
                  <a:pt x="2829" y="21425"/>
                </a:lnTo>
                <a:lnTo>
                  <a:pt x="3108" y="21970"/>
                </a:lnTo>
                <a:lnTo>
                  <a:pt x="3400" y="22503"/>
                </a:lnTo>
                <a:lnTo>
                  <a:pt x="3704" y="23023"/>
                </a:lnTo>
                <a:lnTo>
                  <a:pt x="4034" y="23531"/>
                </a:lnTo>
                <a:lnTo>
                  <a:pt x="4364" y="24038"/>
                </a:lnTo>
                <a:lnTo>
                  <a:pt x="4706" y="24533"/>
                </a:lnTo>
                <a:lnTo>
                  <a:pt x="5074" y="25027"/>
                </a:lnTo>
                <a:lnTo>
                  <a:pt x="5442" y="25497"/>
                </a:lnTo>
                <a:lnTo>
                  <a:pt x="5835" y="25966"/>
                </a:lnTo>
                <a:lnTo>
                  <a:pt x="6241" y="26423"/>
                </a:lnTo>
                <a:lnTo>
                  <a:pt x="6647" y="26867"/>
                </a:lnTo>
                <a:lnTo>
                  <a:pt x="7078" y="27298"/>
                </a:lnTo>
                <a:lnTo>
                  <a:pt x="7510" y="27729"/>
                </a:lnTo>
                <a:lnTo>
                  <a:pt x="7966" y="28135"/>
                </a:lnTo>
                <a:lnTo>
                  <a:pt x="8423" y="28541"/>
                </a:lnTo>
                <a:lnTo>
                  <a:pt x="8905" y="28934"/>
                </a:lnTo>
                <a:lnTo>
                  <a:pt x="9387" y="29302"/>
                </a:lnTo>
                <a:lnTo>
                  <a:pt x="9882" y="29670"/>
                </a:lnTo>
                <a:lnTo>
                  <a:pt x="10389" y="30025"/>
                </a:lnTo>
                <a:lnTo>
                  <a:pt x="10909" y="30355"/>
                </a:lnTo>
                <a:lnTo>
                  <a:pt x="11429" y="30685"/>
                </a:lnTo>
                <a:lnTo>
                  <a:pt x="11975" y="31002"/>
                </a:lnTo>
                <a:lnTo>
                  <a:pt x="12799" y="31446"/>
                </a:lnTo>
                <a:lnTo>
                  <a:pt x="13636" y="31864"/>
                </a:lnTo>
                <a:lnTo>
                  <a:pt x="14486" y="32270"/>
                </a:lnTo>
                <a:lnTo>
                  <a:pt x="15349" y="32638"/>
                </a:lnTo>
                <a:lnTo>
                  <a:pt x="16224" y="32993"/>
                </a:lnTo>
                <a:lnTo>
                  <a:pt x="17099" y="33323"/>
                </a:lnTo>
                <a:lnTo>
                  <a:pt x="17987" y="33628"/>
                </a:lnTo>
                <a:lnTo>
                  <a:pt x="18888" y="33919"/>
                </a:lnTo>
                <a:lnTo>
                  <a:pt x="19788" y="34198"/>
                </a:lnTo>
                <a:lnTo>
                  <a:pt x="20702" y="34452"/>
                </a:lnTo>
                <a:lnTo>
                  <a:pt x="21615" y="34706"/>
                </a:lnTo>
                <a:lnTo>
                  <a:pt x="22528" y="34934"/>
                </a:lnTo>
                <a:lnTo>
                  <a:pt x="23454" y="35162"/>
                </a:lnTo>
                <a:lnTo>
                  <a:pt x="24393" y="35365"/>
                </a:lnTo>
                <a:lnTo>
                  <a:pt x="25319" y="35581"/>
                </a:lnTo>
                <a:lnTo>
                  <a:pt x="26258" y="35771"/>
                </a:lnTo>
                <a:lnTo>
                  <a:pt x="28135" y="36152"/>
                </a:lnTo>
                <a:lnTo>
                  <a:pt x="30012" y="36520"/>
                </a:lnTo>
                <a:lnTo>
                  <a:pt x="31890" y="36900"/>
                </a:lnTo>
                <a:lnTo>
                  <a:pt x="33754" y="37281"/>
                </a:lnTo>
                <a:lnTo>
                  <a:pt x="34693" y="37471"/>
                </a:lnTo>
                <a:lnTo>
                  <a:pt x="35619" y="37687"/>
                </a:lnTo>
                <a:lnTo>
                  <a:pt x="36532" y="37902"/>
                </a:lnTo>
                <a:lnTo>
                  <a:pt x="37446" y="38118"/>
                </a:lnTo>
                <a:lnTo>
                  <a:pt x="38359" y="38359"/>
                </a:lnTo>
                <a:lnTo>
                  <a:pt x="39260" y="38600"/>
                </a:lnTo>
                <a:lnTo>
                  <a:pt x="40160" y="38866"/>
                </a:lnTo>
                <a:lnTo>
                  <a:pt x="41048" y="39146"/>
                </a:lnTo>
                <a:lnTo>
                  <a:pt x="41568" y="39323"/>
                </a:lnTo>
                <a:lnTo>
                  <a:pt x="42101" y="39501"/>
                </a:lnTo>
                <a:lnTo>
                  <a:pt x="42621" y="39691"/>
                </a:lnTo>
                <a:lnTo>
                  <a:pt x="43141" y="39894"/>
                </a:lnTo>
                <a:lnTo>
                  <a:pt x="43674" y="40110"/>
                </a:lnTo>
                <a:lnTo>
                  <a:pt x="44194" y="40338"/>
                </a:lnTo>
                <a:lnTo>
                  <a:pt x="44714" y="40566"/>
                </a:lnTo>
                <a:lnTo>
                  <a:pt x="45247" y="40807"/>
                </a:lnTo>
                <a:lnTo>
                  <a:pt x="45767" y="41048"/>
                </a:lnTo>
                <a:lnTo>
                  <a:pt x="46287" y="41315"/>
                </a:lnTo>
                <a:lnTo>
                  <a:pt x="46794" y="41581"/>
                </a:lnTo>
                <a:lnTo>
                  <a:pt x="47314" y="41847"/>
                </a:lnTo>
                <a:lnTo>
                  <a:pt x="47822" y="42139"/>
                </a:lnTo>
                <a:lnTo>
                  <a:pt x="48329" y="42431"/>
                </a:lnTo>
                <a:lnTo>
                  <a:pt x="48824" y="42735"/>
                </a:lnTo>
                <a:lnTo>
                  <a:pt x="49331" y="43040"/>
                </a:lnTo>
                <a:lnTo>
                  <a:pt x="49813" y="43357"/>
                </a:lnTo>
                <a:lnTo>
                  <a:pt x="50308" y="43687"/>
                </a:lnTo>
                <a:lnTo>
                  <a:pt x="50790" y="44016"/>
                </a:lnTo>
                <a:lnTo>
                  <a:pt x="51259" y="44359"/>
                </a:lnTo>
                <a:lnTo>
                  <a:pt x="51729" y="44714"/>
                </a:lnTo>
                <a:lnTo>
                  <a:pt x="52185" y="45069"/>
                </a:lnTo>
                <a:lnTo>
                  <a:pt x="52642" y="45437"/>
                </a:lnTo>
                <a:lnTo>
                  <a:pt x="53086" y="45818"/>
                </a:lnTo>
                <a:lnTo>
                  <a:pt x="53530" y="46198"/>
                </a:lnTo>
                <a:lnTo>
                  <a:pt x="53961" y="46591"/>
                </a:lnTo>
                <a:lnTo>
                  <a:pt x="54380" y="46985"/>
                </a:lnTo>
                <a:lnTo>
                  <a:pt x="54786" y="47391"/>
                </a:lnTo>
                <a:lnTo>
                  <a:pt x="55192" y="47797"/>
                </a:lnTo>
                <a:lnTo>
                  <a:pt x="55572" y="48215"/>
                </a:lnTo>
                <a:lnTo>
                  <a:pt x="55953" y="48646"/>
                </a:lnTo>
                <a:lnTo>
                  <a:pt x="56321" y="49078"/>
                </a:lnTo>
                <a:lnTo>
                  <a:pt x="56676" y="49522"/>
                </a:lnTo>
                <a:lnTo>
                  <a:pt x="57018" y="49966"/>
                </a:lnTo>
                <a:lnTo>
                  <a:pt x="57361" y="50422"/>
                </a:lnTo>
                <a:lnTo>
                  <a:pt x="57678" y="50879"/>
                </a:lnTo>
                <a:lnTo>
                  <a:pt x="57982" y="51348"/>
                </a:lnTo>
                <a:lnTo>
                  <a:pt x="58274" y="51818"/>
                </a:lnTo>
                <a:lnTo>
                  <a:pt x="58553" y="52300"/>
                </a:lnTo>
                <a:lnTo>
                  <a:pt x="58819" y="52782"/>
                </a:lnTo>
                <a:lnTo>
                  <a:pt x="59061" y="53276"/>
                </a:lnTo>
                <a:lnTo>
                  <a:pt x="59302" y="53771"/>
                </a:lnTo>
                <a:lnTo>
                  <a:pt x="59517" y="54278"/>
                </a:lnTo>
                <a:lnTo>
                  <a:pt x="59720" y="54786"/>
                </a:lnTo>
                <a:lnTo>
                  <a:pt x="59898" y="55293"/>
                </a:lnTo>
                <a:lnTo>
                  <a:pt x="60075" y="55813"/>
                </a:lnTo>
                <a:lnTo>
                  <a:pt x="60215" y="56346"/>
                </a:lnTo>
                <a:lnTo>
                  <a:pt x="60354" y="56879"/>
                </a:lnTo>
                <a:lnTo>
                  <a:pt x="60469" y="57412"/>
                </a:lnTo>
                <a:lnTo>
                  <a:pt x="60557" y="57957"/>
                </a:lnTo>
                <a:lnTo>
                  <a:pt x="60646" y="58502"/>
                </a:lnTo>
                <a:lnTo>
                  <a:pt x="60697" y="59061"/>
                </a:lnTo>
                <a:lnTo>
                  <a:pt x="60735" y="59619"/>
                </a:lnTo>
                <a:lnTo>
                  <a:pt x="60748" y="60177"/>
                </a:lnTo>
                <a:lnTo>
                  <a:pt x="60748" y="60748"/>
                </a:lnTo>
                <a:lnTo>
                  <a:pt x="60722" y="61318"/>
                </a:lnTo>
                <a:lnTo>
                  <a:pt x="60684" y="61902"/>
                </a:lnTo>
                <a:lnTo>
                  <a:pt x="60608" y="62473"/>
                </a:lnTo>
                <a:lnTo>
                  <a:pt x="60519" y="63069"/>
                </a:lnTo>
                <a:lnTo>
                  <a:pt x="60405" y="63652"/>
                </a:lnTo>
                <a:lnTo>
                  <a:pt x="60266" y="64249"/>
                </a:lnTo>
                <a:lnTo>
                  <a:pt x="60113" y="64845"/>
                </a:lnTo>
                <a:lnTo>
                  <a:pt x="59923" y="65454"/>
                </a:lnTo>
                <a:lnTo>
                  <a:pt x="59720" y="66063"/>
                </a:lnTo>
                <a:lnTo>
                  <a:pt x="59568" y="66468"/>
                </a:lnTo>
                <a:lnTo>
                  <a:pt x="59403" y="66874"/>
                </a:lnTo>
                <a:lnTo>
                  <a:pt x="59225" y="67280"/>
                </a:lnTo>
                <a:lnTo>
                  <a:pt x="59035" y="67661"/>
                </a:lnTo>
                <a:lnTo>
                  <a:pt x="58845" y="68041"/>
                </a:lnTo>
                <a:lnTo>
                  <a:pt x="58642" y="68422"/>
                </a:lnTo>
                <a:lnTo>
                  <a:pt x="58426" y="68790"/>
                </a:lnTo>
                <a:lnTo>
                  <a:pt x="58211" y="69145"/>
                </a:lnTo>
                <a:lnTo>
                  <a:pt x="57982" y="69500"/>
                </a:lnTo>
                <a:lnTo>
                  <a:pt x="57754" y="69843"/>
                </a:lnTo>
                <a:lnTo>
                  <a:pt x="57500" y="70185"/>
                </a:lnTo>
                <a:lnTo>
                  <a:pt x="57259" y="70515"/>
                </a:lnTo>
                <a:lnTo>
                  <a:pt x="56993" y="70845"/>
                </a:lnTo>
                <a:lnTo>
                  <a:pt x="56727" y="71162"/>
                </a:lnTo>
                <a:lnTo>
                  <a:pt x="56460" y="71466"/>
                </a:lnTo>
                <a:lnTo>
                  <a:pt x="56168" y="71771"/>
                </a:lnTo>
                <a:lnTo>
                  <a:pt x="55889" y="72075"/>
                </a:lnTo>
                <a:lnTo>
                  <a:pt x="55598" y="72367"/>
                </a:lnTo>
                <a:lnTo>
                  <a:pt x="55293" y="72646"/>
                </a:lnTo>
                <a:lnTo>
                  <a:pt x="54989" y="72925"/>
                </a:lnTo>
                <a:lnTo>
                  <a:pt x="54672" y="73204"/>
                </a:lnTo>
                <a:lnTo>
                  <a:pt x="54354" y="73470"/>
                </a:lnTo>
                <a:lnTo>
                  <a:pt x="54025" y="73724"/>
                </a:lnTo>
                <a:lnTo>
                  <a:pt x="53695" y="73978"/>
                </a:lnTo>
                <a:lnTo>
                  <a:pt x="53365" y="74232"/>
                </a:lnTo>
                <a:lnTo>
                  <a:pt x="53023" y="74473"/>
                </a:lnTo>
                <a:lnTo>
                  <a:pt x="52325" y="74942"/>
                </a:lnTo>
                <a:lnTo>
                  <a:pt x="51615" y="75386"/>
                </a:lnTo>
                <a:lnTo>
                  <a:pt x="50879" y="75817"/>
                </a:lnTo>
                <a:lnTo>
                  <a:pt x="50143" y="76223"/>
                </a:lnTo>
                <a:lnTo>
                  <a:pt x="49382" y="76604"/>
                </a:lnTo>
                <a:lnTo>
                  <a:pt x="48608" y="76971"/>
                </a:lnTo>
                <a:lnTo>
                  <a:pt x="47822" y="77327"/>
                </a:lnTo>
                <a:lnTo>
                  <a:pt x="47035" y="77656"/>
                </a:lnTo>
                <a:lnTo>
                  <a:pt x="46236" y="77974"/>
                </a:lnTo>
                <a:lnTo>
                  <a:pt x="45424" y="78265"/>
                </a:lnTo>
                <a:lnTo>
                  <a:pt x="44625" y="78544"/>
                </a:lnTo>
                <a:lnTo>
                  <a:pt x="43801" y="78823"/>
                </a:lnTo>
                <a:lnTo>
                  <a:pt x="42989" y="79077"/>
                </a:lnTo>
                <a:lnTo>
                  <a:pt x="42177" y="79318"/>
                </a:lnTo>
                <a:lnTo>
                  <a:pt x="41365" y="79546"/>
                </a:lnTo>
                <a:lnTo>
                  <a:pt x="40553" y="79762"/>
                </a:lnTo>
                <a:lnTo>
                  <a:pt x="39742" y="79965"/>
                </a:lnTo>
                <a:lnTo>
                  <a:pt x="38942" y="80155"/>
                </a:lnTo>
                <a:lnTo>
                  <a:pt x="38143" y="80346"/>
                </a:lnTo>
                <a:lnTo>
                  <a:pt x="36761" y="80650"/>
                </a:lnTo>
                <a:lnTo>
                  <a:pt x="35365" y="80954"/>
                </a:lnTo>
                <a:lnTo>
                  <a:pt x="32562" y="81563"/>
                </a:lnTo>
                <a:lnTo>
                  <a:pt x="31154" y="81880"/>
                </a:lnTo>
                <a:lnTo>
                  <a:pt x="29746" y="82210"/>
                </a:lnTo>
                <a:lnTo>
                  <a:pt x="28338" y="82565"/>
                </a:lnTo>
                <a:lnTo>
                  <a:pt x="27640" y="82756"/>
                </a:lnTo>
                <a:lnTo>
                  <a:pt x="26955" y="82959"/>
                </a:lnTo>
                <a:lnTo>
                  <a:pt x="26258" y="83162"/>
                </a:lnTo>
                <a:lnTo>
                  <a:pt x="25573" y="83365"/>
                </a:lnTo>
                <a:lnTo>
                  <a:pt x="24888" y="83593"/>
                </a:lnTo>
                <a:lnTo>
                  <a:pt x="24203" y="83821"/>
                </a:lnTo>
                <a:lnTo>
                  <a:pt x="23530" y="84062"/>
                </a:lnTo>
                <a:lnTo>
                  <a:pt x="22858" y="84316"/>
                </a:lnTo>
                <a:lnTo>
                  <a:pt x="22199" y="84582"/>
                </a:lnTo>
                <a:lnTo>
                  <a:pt x="21539" y="84861"/>
                </a:lnTo>
                <a:lnTo>
                  <a:pt x="20892" y="85153"/>
                </a:lnTo>
                <a:lnTo>
                  <a:pt x="20245" y="85470"/>
                </a:lnTo>
                <a:lnTo>
                  <a:pt x="19598" y="85787"/>
                </a:lnTo>
                <a:lnTo>
                  <a:pt x="18977" y="86130"/>
                </a:lnTo>
                <a:lnTo>
                  <a:pt x="18355" y="86485"/>
                </a:lnTo>
                <a:lnTo>
                  <a:pt x="17746" y="86853"/>
                </a:lnTo>
                <a:lnTo>
                  <a:pt x="17137" y="87246"/>
                </a:lnTo>
                <a:lnTo>
                  <a:pt x="16541" y="87652"/>
                </a:lnTo>
                <a:lnTo>
                  <a:pt x="15742" y="88235"/>
                </a:lnTo>
                <a:lnTo>
                  <a:pt x="14968" y="88832"/>
                </a:lnTo>
                <a:lnTo>
                  <a:pt x="14232" y="89441"/>
                </a:lnTo>
                <a:lnTo>
                  <a:pt x="13522" y="90075"/>
                </a:lnTo>
                <a:lnTo>
                  <a:pt x="12824" y="90709"/>
                </a:lnTo>
                <a:lnTo>
                  <a:pt x="12165" y="91369"/>
                </a:lnTo>
                <a:lnTo>
                  <a:pt x="11543" y="92041"/>
                </a:lnTo>
                <a:lnTo>
                  <a:pt x="10934" y="92713"/>
                </a:lnTo>
                <a:lnTo>
                  <a:pt x="10351" y="93411"/>
                </a:lnTo>
                <a:lnTo>
                  <a:pt x="9806" y="94109"/>
                </a:lnTo>
                <a:lnTo>
                  <a:pt x="9285" y="94832"/>
                </a:lnTo>
                <a:lnTo>
                  <a:pt x="8791" y="95555"/>
                </a:lnTo>
                <a:lnTo>
                  <a:pt x="8321" y="96290"/>
                </a:lnTo>
                <a:lnTo>
                  <a:pt x="7877" y="97026"/>
                </a:lnTo>
                <a:lnTo>
                  <a:pt x="7472" y="97787"/>
                </a:lnTo>
                <a:lnTo>
                  <a:pt x="7078" y="98548"/>
                </a:lnTo>
                <a:lnTo>
                  <a:pt x="6723" y="99309"/>
                </a:lnTo>
                <a:lnTo>
                  <a:pt x="6381" y="100083"/>
                </a:lnTo>
                <a:lnTo>
                  <a:pt x="6076" y="100869"/>
                </a:lnTo>
                <a:lnTo>
                  <a:pt x="5797" y="101656"/>
                </a:lnTo>
                <a:lnTo>
                  <a:pt x="5543" y="102442"/>
                </a:lnTo>
                <a:lnTo>
                  <a:pt x="5328" y="103242"/>
                </a:lnTo>
                <a:lnTo>
                  <a:pt x="5125" y="104041"/>
                </a:lnTo>
                <a:lnTo>
                  <a:pt x="4947" y="104840"/>
                </a:lnTo>
                <a:lnTo>
                  <a:pt x="4808" y="105652"/>
                </a:lnTo>
                <a:lnTo>
                  <a:pt x="4681" y="106463"/>
                </a:lnTo>
                <a:lnTo>
                  <a:pt x="4592" y="107275"/>
                </a:lnTo>
                <a:lnTo>
                  <a:pt x="4529" y="108087"/>
                </a:lnTo>
                <a:lnTo>
                  <a:pt x="4491" y="108899"/>
                </a:lnTo>
                <a:lnTo>
                  <a:pt x="4478" y="109711"/>
                </a:lnTo>
                <a:lnTo>
                  <a:pt x="4491" y="110535"/>
                </a:lnTo>
                <a:lnTo>
                  <a:pt x="4529" y="111347"/>
                </a:lnTo>
                <a:lnTo>
                  <a:pt x="4592" y="112159"/>
                </a:lnTo>
                <a:lnTo>
                  <a:pt x="4681" y="112971"/>
                </a:lnTo>
                <a:lnTo>
                  <a:pt x="4808" y="113783"/>
                </a:lnTo>
                <a:lnTo>
                  <a:pt x="4947" y="114582"/>
                </a:lnTo>
                <a:lnTo>
                  <a:pt x="5112" y="115381"/>
                </a:lnTo>
                <a:lnTo>
                  <a:pt x="5315" y="116180"/>
                </a:lnTo>
                <a:lnTo>
                  <a:pt x="5531" y="116979"/>
                </a:lnTo>
                <a:lnTo>
                  <a:pt x="5784" y="117766"/>
                </a:lnTo>
                <a:lnTo>
                  <a:pt x="6051" y="118552"/>
                </a:lnTo>
                <a:lnTo>
                  <a:pt x="6355" y="119326"/>
                </a:lnTo>
                <a:lnTo>
                  <a:pt x="6685" y="120100"/>
                </a:lnTo>
                <a:lnTo>
                  <a:pt x="7028" y="120861"/>
                </a:lnTo>
                <a:lnTo>
                  <a:pt x="7408" y="121622"/>
                </a:lnTo>
                <a:lnTo>
                  <a:pt x="7814" y="122370"/>
                </a:lnTo>
                <a:lnTo>
                  <a:pt x="8245" y="123106"/>
                </a:lnTo>
                <a:lnTo>
                  <a:pt x="8689" y="123829"/>
                </a:lnTo>
                <a:lnTo>
                  <a:pt x="9171" y="124552"/>
                </a:lnTo>
                <a:lnTo>
                  <a:pt x="9679" y="125262"/>
                </a:lnTo>
                <a:lnTo>
                  <a:pt x="10211" y="125960"/>
                </a:lnTo>
                <a:lnTo>
                  <a:pt x="10757" y="126645"/>
                </a:lnTo>
                <a:lnTo>
                  <a:pt x="11340" y="127317"/>
                </a:lnTo>
                <a:lnTo>
                  <a:pt x="11949" y="127977"/>
                </a:lnTo>
                <a:lnTo>
                  <a:pt x="12571" y="128624"/>
                </a:lnTo>
                <a:lnTo>
                  <a:pt x="13230" y="129258"/>
                </a:lnTo>
                <a:lnTo>
                  <a:pt x="13915" y="129880"/>
                </a:lnTo>
                <a:lnTo>
                  <a:pt x="14626" y="130488"/>
                </a:lnTo>
                <a:lnTo>
                  <a:pt x="15349" y="131085"/>
                </a:lnTo>
                <a:lnTo>
                  <a:pt x="16110" y="131655"/>
                </a:lnTo>
                <a:lnTo>
                  <a:pt x="16884" y="132214"/>
                </a:lnTo>
                <a:lnTo>
                  <a:pt x="17695" y="132746"/>
                </a:lnTo>
                <a:lnTo>
                  <a:pt x="18520" y="133279"/>
                </a:lnTo>
                <a:lnTo>
                  <a:pt x="19383" y="133774"/>
                </a:lnTo>
                <a:lnTo>
                  <a:pt x="20930" y="134611"/>
                </a:lnTo>
                <a:lnTo>
                  <a:pt x="22490" y="135423"/>
                </a:lnTo>
                <a:lnTo>
                  <a:pt x="24063" y="136209"/>
                </a:lnTo>
                <a:lnTo>
                  <a:pt x="25649" y="136970"/>
                </a:lnTo>
                <a:lnTo>
                  <a:pt x="135055" y="136970"/>
                </a:lnTo>
                <a:lnTo>
                  <a:pt x="135055" y="0"/>
                </a:ln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hasCustomPrompt="1"/>
          </p:nvPr>
        </p:nvSpPr>
        <p:spPr>
          <a:xfrm>
            <a:off x="723900" y="1165125"/>
            <a:ext cx="1714500" cy="53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723900" y="1704225"/>
            <a:ext cx="4457700" cy="5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23900" y="2243325"/>
            <a:ext cx="38481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1"/>
          </p:nvPr>
        </p:nvSpPr>
        <p:spPr>
          <a:xfrm>
            <a:off x="723900" y="1557625"/>
            <a:ext cx="3436800" cy="24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/>
          <p:nvPr/>
        </p:nvSpPr>
        <p:spPr>
          <a:xfrm flipH="1">
            <a:off x="-2034149" y="3206225"/>
            <a:ext cx="6049519" cy="3234165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flipH="1">
            <a:off x="-1657202" y="3863466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 rot="10800000" flipH="1">
            <a:off x="2658617" y="-1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8"/>
          <p:cNvSpPr/>
          <p:nvPr/>
        </p:nvSpPr>
        <p:spPr>
          <a:xfrm flipH="1">
            <a:off x="-83" y="2577424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ctrTitle"/>
          </p:nvPr>
        </p:nvSpPr>
        <p:spPr>
          <a:xfrm>
            <a:off x="1347750" y="1440000"/>
            <a:ext cx="6448500" cy="22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/>
          <p:nvPr/>
        </p:nvSpPr>
        <p:spPr>
          <a:xfrm rot="10800000" flipH="1">
            <a:off x="4542425" y="-381013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/>
          <p:nvPr/>
        </p:nvSpPr>
        <p:spPr>
          <a:xfrm rot="10800000" flipH="1">
            <a:off x="5468505" y="-14554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5244000" y="3556275"/>
            <a:ext cx="3180000" cy="104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723900" y="1668775"/>
            <a:ext cx="7696200" cy="12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9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idx="2"/>
          </p:nvPr>
        </p:nvSpPr>
        <p:spPr>
          <a:xfrm>
            <a:off x="2393738" y="2896531"/>
            <a:ext cx="4467300" cy="5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5" name="Google Shape;55;p11"/>
          <p:cNvSpPr/>
          <p:nvPr/>
        </p:nvSpPr>
        <p:spPr>
          <a:xfrm rot="10800000" flipH="1">
            <a:off x="576248" y="-537393"/>
            <a:ext cx="9625835" cy="1743593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1"/>
          <p:cNvSpPr/>
          <p:nvPr/>
        </p:nvSpPr>
        <p:spPr>
          <a:xfrm flipH="1">
            <a:off x="-1205727" y="3876007"/>
            <a:ext cx="9625835" cy="1743593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4572000" y="542925"/>
            <a:ext cx="3848100" cy="10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5786100" y="1614225"/>
            <a:ext cx="26340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/>
          <p:nvPr/>
        </p:nvSpPr>
        <p:spPr>
          <a:xfrm rot="10800000">
            <a:off x="-1895866" y="-14554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/>
          <p:nvPr/>
        </p:nvSpPr>
        <p:spPr>
          <a:xfrm>
            <a:off x="5678055" y="2705099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5857950" y="3231385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/>
          <p:nvPr/>
        </p:nvSpPr>
        <p:spPr>
          <a:xfrm rot="10800000">
            <a:off x="-3439245" y="-1689151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284000" y="2118275"/>
            <a:ext cx="26784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2"/>
          </p:nvPr>
        </p:nvSpPr>
        <p:spPr>
          <a:xfrm>
            <a:off x="1284000" y="2413550"/>
            <a:ext cx="26784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3"/>
          </p:nvPr>
        </p:nvSpPr>
        <p:spPr>
          <a:xfrm>
            <a:off x="5181600" y="2118275"/>
            <a:ext cx="26784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4"/>
          </p:nvPr>
        </p:nvSpPr>
        <p:spPr>
          <a:xfrm>
            <a:off x="5181600" y="2413550"/>
            <a:ext cx="26784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-38800" y="3951913"/>
            <a:ext cx="9454943" cy="1712571"/>
          </a:xfrm>
          <a:custGeom>
            <a:avLst/>
            <a:gdLst/>
            <a:ahLst/>
            <a:cxnLst/>
            <a:rect l="l" t="t" r="r" b="b"/>
            <a:pathLst>
              <a:path w="208776" h="39549" extrusionOk="0">
                <a:moveTo>
                  <a:pt x="197518" y="0"/>
                </a:moveTo>
                <a:lnTo>
                  <a:pt x="196520" y="25"/>
                </a:lnTo>
                <a:lnTo>
                  <a:pt x="195534" y="50"/>
                </a:lnTo>
                <a:lnTo>
                  <a:pt x="194548" y="88"/>
                </a:lnTo>
                <a:lnTo>
                  <a:pt x="193562" y="138"/>
                </a:lnTo>
                <a:lnTo>
                  <a:pt x="192589" y="200"/>
                </a:lnTo>
                <a:lnTo>
                  <a:pt x="191603" y="275"/>
                </a:lnTo>
                <a:lnTo>
                  <a:pt x="190617" y="362"/>
                </a:lnTo>
                <a:lnTo>
                  <a:pt x="189631" y="462"/>
                </a:lnTo>
                <a:lnTo>
                  <a:pt x="188658" y="574"/>
                </a:lnTo>
                <a:lnTo>
                  <a:pt x="187672" y="699"/>
                </a:lnTo>
                <a:lnTo>
                  <a:pt x="186698" y="824"/>
                </a:lnTo>
                <a:lnTo>
                  <a:pt x="185725" y="961"/>
                </a:lnTo>
                <a:lnTo>
                  <a:pt x="184739" y="1111"/>
                </a:lnTo>
                <a:lnTo>
                  <a:pt x="183765" y="1273"/>
                </a:lnTo>
                <a:lnTo>
                  <a:pt x="182792" y="1448"/>
                </a:lnTo>
                <a:lnTo>
                  <a:pt x="181819" y="1623"/>
                </a:lnTo>
                <a:lnTo>
                  <a:pt x="180845" y="1810"/>
                </a:lnTo>
                <a:lnTo>
                  <a:pt x="179872" y="2010"/>
                </a:lnTo>
                <a:lnTo>
                  <a:pt x="178898" y="2209"/>
                </a:lnTo>
                <a:lnTo>
                  <a:pt x="177925" y="2421"/>
                </a:lnTo>
                <a:lnTo>
                  <a:pt x="175978" y="2871"/>
                </a:lnTo>
                <a:lnTo>
                  <a:pt x="174044" y="3332"/>
                </a:lnTo>
                <a:lnTo>
                  <a:pt x="172109" y="3832"/>
                </a:lnTo>
                <a:lnTo>
                  <a:pt x="170175" y="4356"/>
                </a:lnTo>
                <a:lnTo>
                  <a:pt x="168241" y="4892"/>
                </a:lnTo>
                <a:lnTo>
                  <a:pt x="166319" y="5454"/>
                </a:lnTo>
                <a:lnTo>
                  <a:pt x="164384" y="6028"/>
                </a:lnTo>
                <a:lnTo>
                  <a:pt x="162462" y="6615"/>
                </a:lnTo>
                <a:lnTo>
                  <a:pt x="160541" y="7214"/>
                </a:lnTo>
                <a:lnTo>
                  <a:pt x="158619" y="7825"/>
                </a:lnTo>
                <a:lnTo>
                  <a:pt x="156697" y="8437"/>
                </a:lnTo>
                <a:lnTo>
                  <a:pt x="149034" y="10920"/>
                </a:lnTo>
                <a:lnTo>
                  <a:pt x="145215" y="12143"/>
                </a:lnTo>
                <a:lnTo>
                  <a:pt x="143293" y="12730"/>
                </a:lnTo>
                <a:lnTo>
                  <a:pt x="141384" y="13316"/>
                </a:lnTo>
                <a:lnTo>
                  <a:pt x="138801" y="14090"/>
                </a:lnTo>
                <a:lnTo>
                  <a:pt x="137503" y="14464"/>
                </a:lnTo>
                <a:lnTo>
                  <a:pt x="136205" y="14826"/>
                </a:lnTo>
                <a:lnTo>
                  <a:pt x="134907" y="15188"/>
                </a:lnTo>
                <a:lnTo>
                  <a:pt x="133597" y="15538"/>
                </a:lnTo>
                <a:lnTo>
                  <a:pt x="132299" y="15887"/>
                </a:lnTo>
                <a:lnTo>
                  <a:pt x="130988" y="16211"/>
                </a:lnTo>
                <a:lnTo>
                  <a:pt x="129678" y="16536"/>
                </a:lnTo>
                <a:lnTo>
                  <a:pt x="128368" y="16848"/>
                </a:lnTo>
                <a:lnTo>
                  <a:pt x="127057" y="17160"/>
                </a:lnTo>
                <a:lnTo>
                  <a:pt x="125734" y="17447"/>
                </a:lnTo>
                <a:lnTo>
                  <a:pt x="124412" y="17734"/>
                </a:lnTo>
                <a:lnTo>
                  <a:pt x="123101" y="18009"/>
                </a:lnTo>
                <a:lnTo>
                  <a:pt x="121778" y="18258"/>
                </a:lnTo>
                <a:lnTo>
                  <a:pt x="120455" y="18508"/>
                </a:lnTo>
                <a:lnTo>
                  <a:pt x="119120" y="18745"/>
                </a:lnTo>
                <a:lnTo>
                  <a:pt x="117797" y="18969"/>
                </a:lnTo>
                <a:lnTo>
                  <a:pt x="116474" y="19182"/>
                </a:lnTo>
                <a:lnTo>
                  <a:pt x="115139" y="19369"/>
                </a:lnTo>
                <a:lnTo>
                  <a:pt x="113804" y="19556"/>
                </a:lnTo>
                <a:lnTo>
                  <a:pt x="112468" y="19718"/>
                </a:lnTo>
                <a:lnTo>
                  <a:pt x="111133" y="19868"/>
                </a:lnTo>
                <a:lnTo>
                  <a:pt x="109798" y="20005"/>
                </a:lnTo>
                <a:lnTo>
                  <a:pt x="108462" y="20118"/>
                </a:lnTo>
                <a:lnTo>
                  <a:pt x="107127" y="20230"/>
                </a:lnTo>
                <a:lnTo>
                  <a:pt x="105779" y="20317"/>
                </a:lnTo>
                <a:lnTo>
                  <a:pt x="104431" y="20380"/>
                </a:lnTo>
                <a:lnTo>
                  <a:pt x="103096" y="20430"/>
                </a:lnTo>
                <a:lnTo>
                  <a:pt x="101748" y="20467"/>
                </a:lnTo>
                <a:lnTo>
                  <a:pt x="100400" y="20480"/>
                </a:lnTo>
                <a:lnTo>
                  <a:pt x="99053" y="20480"/>
                </a:lnTo>
                <a:lnTo>
                  <a:pt x="97480" y="20455"/>
                </a:lnTo>
                <a:lnTo>
                  <a:pt x="95895" y="20405"/>
                </a:lnTo>
                <a:lnTo>
                  <a:pt x="94323" y="20330"/>
                </a:lnTo>
                <a:lnTo>
                  <a:pt x="92750" y="20230"/>
                </a:lnTo>
                <a:lnTo>
                  <a:pt x="91190" y="20105"/>
                </a:lnTo>
                <a:lnTo>
                  <a:pt x="89618" y="19955"/>
                </a:lnTo>
                <a:lnTo>
                  <a:pt x="88058" y="19793"/>
                </a:lnTo>
                <a:lnTo>
                  <a:pt x="86485" y="19606"/>
                </a:lnTo>
                <a:lnTo>
                  <a:pt x="84925" y="19406"/>
                </a:lnTo>
                <a:lnTo>
                  <a:pt x="83365" y="19182"/>
                </a:lnTo>
                <a:lnTo>
                  <a:pt x="81806" y="18945"/>
                </a:lnTo>
                <a:lnTo>
                  <a:pt x="80258" y="18682"/>
                </a:lnTo>
                <a:lnTo>
                  <a:pt x="78698" y="18408"/>
                </a:lnTo>
                <a:lnTo>
                  <a:pt x="77138" y="18121"/>
                </a:lnTo>
                <a:lnTo>
                  <a:pt x="75591" y="17821"/>
                </a:lnTo>
                <a:lnTo>
                  <a:pt x="74043" y="17497"/>
                </a:lnTo>
                <a:lnTo>
                  <a:pt x="72483" y="17172"/>
                </a:lnTo>
                <a:lnTo>
                  <a:pt x="70936" y="16823"/>
                </a:lnTo>
                <a:lnTo>
                  <a:pt x="69388" y="16474"/>
                </a:lnTo>
                <a:lnTo>
                  <a:pt x="67841" y="16112"/>
                </a:lnTo>
                <a:lnTo>
                  <a:pt x="66306" y="15737"/>
                </a:lnTo>
                <a:lnTo>
                  <a:pt x="64758" y="15350"/>
                </a:lnTo>
                <a:lnTo>
                  <a:pt x="61663" y="14564"/>
                </a:lnTo>
                <a:lnTo>
                  <a:pt x="58581" y="13740"/>
                </a:lnTo>
                <a:lnTo>
                  <a:pt x="55511" y="12917"/>
                </a:lnTo>
                <a:lnTo>
                  <a:pt x="52428" y="12068"/>
                </a:lnTo>
                <a:lnTo>
                  <a:pt x="49346" y="11207"/>
                </a:lnTo>
                <a:lnTo>
                  <a:pt x="46276" y="10358"/>
                </a:lnTo>
                <a:lnTo>
                  <a:pt x="43205" y="9510"/>
                </a:lnTo>
                <a:lnTo>
                  <a:pt x="40123" y="8686"/>
                </a:lnTo>
                <a:lnTo>
                  <a:pt x="37053" y="7875"/>
                </a:lnTo>
                <a:lnTo>
                  <a:pt x="35518" y="7476"/>
                </a:lnTo>
                <a:lnTo>
                  <a:pt x="33983" y="7089"/>
                </a:lnTo>
                <a:lnTo>
                  <a:pt x="32448" y="6702"/>
                </a:lnTo>
                <a:lnTo>
                  <a:pt x="30900" y="6328"/>
                </a:lnTo>
                <a:lnTo>
                  <a:pt x="29365" y="5966"/>
                </a:lnTo>
                <a:lnTo>
                  <a:pt x="27830" y="5616"/>
                </a:lnTo>
                <a:lnTo>
                  <a:pt x="26283" y="5279"/>
                </a:lnTo>
                <a:lnTo>
                  <a:pt x="24748" y="4955"/>
                </a:lnTo>
                <a:lnTo>
                  <a:pt x="23213" y="4630"/>
                </a:lnTo>
                <a:lnTo>
                  <a:pt x="21665" y="4331"/>
                </a:lnTo>
                <a:lnTo>
                  <a:pt x="20130" y="4044"/>
                </a:lnTo>
                <a:lnTo>
                  <a:pt x="18583" y="3782"/>
                </a:lnTo>
                <a:lnTo>
                  <a:pt x="17035" y="3520"/>
                </a:lnTo>
                <a:lnTo>
                  <a:pt x="15500" y="3282"/>
                </a:lnTo>
                <a:lnTo>
                  <a:pt x="13953" y="3070"/>
                </a:lnTo>
                <a:lnTo>
                  <a:pt x="12405" y="2871"/>
                </a:lnTo>
                <a:lnTo>
                  <a:pt x="10858" y="2683"/>
                </a:lnTo>
                <a:lnTo>
                  <a:pt x="9310" y="2521"/>
                </a:lnTo>
                <a:lnTo>
                  <a:pt x="7763" y="2384"/>
                </a:lnTo>
                <a:lnTo>
                  <a:pt x="6215" y="2272"/>
                </a:lnTo>
                <a:lnTo>
                  <a:pt x="4655" y="2172"/>
                </a:lnTo>
                <a:lnTo>
                  <a:pt x="3108" y="2109"/>
                </a:lnTo>
                <a:lnTo>
                  <a:pt x="1548" y="2059"/>
                </a:lnTo>
                <a:lnTo>
                  <a:pt x="0" y="2034"/>
                </a:lnTo>
                <a:lnTo>
                  <a:pt x="0" y="39549"/>
                </a:lnTo>
                <a:lnTo>
                  <a:pt x="208775" y="39549"/>
                </a:lnTo>
                <a:lnTo>
                  <a:pt x="208775" y="874"/>
                </a:lnTo>
                <a:lnTo>
                  <a:pt x="208126" y="762"/>
                </a:lnTo>
                <a:lnTo>
                  <a:pt x="207477" y="662"/>
                </a:lnTo>
                <a:lnTo>
                  <a:pt x="206816" y="562"/>
                </a:lnTo>
                <a:lnTo>
                  <a:pt x="206142" y="475"/>
                </a:lnTo>
                <a:lnTo>
                  <a:pt x="205468" y="400"/>
                </a:lnTo>
                <a:lnTo>
                  <a:pt x="204806" y="325"/>
                </a:lnTo>
                <a:lnTo>
                  <a:pt x="203459" y="212"/>
                </a:lnTo>
                <a:lnTo>
                  <a:pt x="202473" y="138"/>
                </a:lnTo>
                <a:lnTo>
                  <a:pt x="201474" y="88"/>
                </a:lnTo>
                <a:lnTo>
                  <a:pt x="200488" y="38"/>
                </a:lnTo>
                <a:lnTo>
                  <a:pt x="199490" y="13"/>
                </a:lnTo>
                <a:lnTo>
                  <a:pt x="19850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7900" y="3972093"/>
            <a:ext cx="9454905" cy="171254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3900" y="542925"/>
            <a:ext cx="76962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1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3900" y="1239000"/>
            <a:ext cx="76962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ncode Sans"/>
              <a:buChar char="●"/>
              <a:defRPr sz="1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■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●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■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●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code Sans"/>
              <a:buChar char="■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5" r:id="rId10"/>
    <p:sldLayoutId id="2147483666" r:id="rId11"/>
    <p:sldLayoutId id="2147483667" r:id="rId12"/>
    <p:sldLayoutId id="2147483669" r:id="rId13"/>
    <p:sldLayoutId id="2147483670" r:id="rId14"/>
    <p:sldLayoutId id="2147483671" r:id="rId15"/>
    <p:sldLayoutId id="2147483674" r:id="rId16"/>
    <p:sldLayoutId id="2147483675" r:id="rId17"/>
    <p:sldLayoutId id="2147483677" r:id="rId18"/>
    <p:sldLayoutId id="214748367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jp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6.jp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jp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6.jp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6.jpg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74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4" Type="http://schemas.openxmlformats.org/officeDocument/2006/relationships/slide" Target="slide6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5" Type="http://schemas.openxmlformats.org/officeDocument/2006/relationships/slide" Target="slide66.xml"/><Relationship Id="rId4" Type="http://schemas.openxmlformats.org/officeDocument/2006/relationships/image" Target="../media/image4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صورة 117">
            <a:extLst>
              <a:ext uri="{FF2B5EF4-FFF2-40B4-BE49-F238E27FC236}">
                <a16:creationId xmlns:a16="http://schemas.microsoft.com/office/drawing/2014/main" id="{8B4F0E82-A1D5-46BA-86D5-ED5854F24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5500"/>
          <a:stretch/>
        </p:blipFill>
        <p:spPr>
          <a:xfrm>
            <a:off x="0" y="0"/>
            <a:ext cx="9125326" cy="5143500"/>
          </a:xfrm>
          <a:prstGeom prst="rect">
            <a:avLst/>
          </a:prstGeom>
        </p:spPr>
      </p:pic>
      <p:grpSp>
        <p:nvGrpSpPr>
          <p:cNvPr id="6" name="Google Shape;1465;p64">
            <a:extLst>
              <a:ext uri="{FF2B5EF4-FFF2-40B4-BE49-F238E27FC236}">
                <a16:creationId xmlns:a16="http://schemas.microsoft.com/office/drawing/2014/main" id="{385863F5-052E-44EA-AF53-5100DDC99261}"/>
              </a:ext>
            </a:extLst>
          </p:cNvPr>
          <p:cNvGrpSpPr/>
          <p:nvPr/>
        </p:nvGrpSpPr>
        <p:grpSpPr>
          <a:xfrm>
            <a:off x="2602322" y="1443754"/>
            <a:ext cx="4636227" cy="2383751"/>
            <a:chOff x="2146400" y="1752675"/>
            <a:chExt cx="5849275" cy="2993910"/>
          </a:xfrm>
        </p:grpSpPr>
        <p:grpSp>
          <p:nvGrpSpPr>
            <p:cNvPr id="7" name="Google Shape;1466;p64">
              <a:extLst>
                <a:ext uri="{FF2B5EF4-FFF2-40B4-BE49-F238E27FC236}">
                  <a16:creationId xmlns:a16="http://schemas.microsoft.com/office/drawing/2014/main" id="{4CD68D16-F19F-4D83-8310-5BE2AEDD89E6}"/>
                </a:ext>
              </a:extLst>
            </p:cNvPr>
            <p:cNvGrpSpPr/>
            <p:nvPr/>
          </p:nvGrpSpPr>
          <p:grpSpPr>
            <a:xfrm>
              <a:off x="2146400" y="1752675"/>
              <a:ext cx="5849275" cy="513000"/>
              <a:chOff x="2146400" y="1752675"/>
              <a:chExt cx="5849275" cy="513000"/>
            </a:xfrm>
          </p:grpSpPr>
          <p:sp>
            <p:nvSpPr>
              <p:cNvPr id="41" name="Google Shape;1468;p64">
                <a:extLst>
                  <a:ext uri="{FF2B5EF4-FFF2-40B4-BE49-F238E27FC236}">
                    <a16:creationId xmlns:a16="http://schemas.microsoft.com/office/drawing/2014/main" id="{23D5472F-3CDF-43F8-9C70-A69577EA61D6}"/>
                  </a:ext>
                </a:extLst>
              </p:cNvPr>
              <p:cNvSpPr/>
              <p:nvPr/>
            </p:nvSpPr>
            <p:spPr>
              <a:xfrm>
                <a:off x="21464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2" name="Google Shape;1469;p64">
                <a:extLst>
                  <a:ext uri="{FF2B5EF4-FFF2-40B4-BE49-F238E27FC236}">
                    <a16:creationId xmlns:a16="http://schemas.microsoft.com/office/drawing/2014/main" id="{9518B8BD-7F2D-43FA-AB1B-5D6ECE54E39F}"/>
                  </a:ext>
                </a:extLst>
              </p:cNvPr>
              <p:cNvSpPr/>
              <p:nvPr/>
            </p:nvSpPr>
            <p:spPr>
              <a:xfrm>
                <a:off x="31444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3" name="Google Shape;1470;p64">
                <a:extLst>
                  <a:ext uri="{FF2B5EF4-FFF2-40B4-BE49-F238E27FC236}">
                    <a16:creationId xmlns:a16="http://schemas.microsoft.com/office/drawing/2014/main" id="{0DF97BD2-8DDD-40C9-AED4-7B0B12BD371F}"/>
                  </a:ext>
                </a:extLst>
              </p:cNvPr>
              <p:cNvSpPr/>
              <p:nvPr/>
            </p:nvSpPr>
            <p:spPr>
              <a:xfrm>
                <a:off x="414255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4" name="Google Shape;1471;p64">
                <a:extLst>
                  <a:ext uri="{FF2B5EF4-FFF2-40B4-BE49-F238E27FC236}">
                    <a16:creationId xmlns:a16="http://schemas.microsoft.com/office/drawing/2014/main" id="{1F952FB9-BF42-417D-8398-D28AAF046E5C}"/>
                  </a:ext>
                </a:extLst>
              </p:cNvPr>
              <p:cNvSpPr/>
              <p:nvPr/>
            </p:nvSpPr>
            <p:spPr>
              <a:xfrm>
                <a:off x="514062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5" name="Google Shape;1472;p64">
                <a:extLst>
                  <a:ext uri="{FF2B5EF4-FFF2-40B4-BE49-F238E27FC236}">
                    <a16:creationId xmlns:a16="http://schemas.microsoft.com/office/drawing/2014/main" id="{F28333CC-E930-4FDA-9944-454DA73D4CBA}"/>
                  </a:ext>
                </a:extLst>
              </p:cNvPr>
              <p:cNvSpPr/>
              <p:nvPr/>
            </p:nvSpPr>
            <p:spPr>
              <a:xfrm>
                <a:off x="61387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6" name="Google Shape;1473;p64">
                <a:extLst>
                  <a:ext uri="{FF2B5EF4-FFF2-40B4-BE49-F238E27FC236}">
                    <a16:creationId xmlns:a16="http://schemas.microsoft.com/office/drawing/2014/main" id="{B7D82331-1F6E-4CF0-8D31-680C1CF2ACC2}"/>
                  </a:ext>
                </a:extLst>
              </p:cNvPr>
              <p:cNvSpPr/>
              <p:nvPr/>
            </p:nvSpPr>
            <p:spPr>
              <a:xfrm>
                <a:off x="71367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8" name="Google Shape;1474;p64">
              <a:extLst>
                <a:ext uri="{FF2B5EF4-FFF2-40B4-BE49-F238E27FC236}">
                  <a16:creationId xmlns:a16="http://schemas.microsoft.com/office/drawing/2014/main" id="{D160B9CF-A90F-4A40-B18C-7B9252DD0C64}"/>
                </a:ext>
              </a:extLst>
            </p:cNvPr>
            <p:cNvGrpSpPr/>
            <p:nvPr/>
          </p:nvGrpSpPr>
          <p:grpSpPr>
            <a:xfrm>
              <a:off x="2146400" y="2372903"/>
              <a:ext cx="5849275" cy="513000"/>
              <a:chOff x="2146400" y="2372903"/>
              <a:chExt cx="5849275" cy="513000"/>
            </a:xfrm>
          </p:grpSpPr>
          <p:sp>
            <p:nvSpPr>
              <p:cNvPr id="34" name="Google Shape;1476;p64">
                <a:extLst>
                  <a:ext uri="{FF2B5EF4-FFF2-40B4-BE49-F238E27FC236}">
                    <a16:creationId xmlns:a16="http://schemas.microsoft.com/office/drawing/2014/main" id="{7FBD4CD5-69DA-4D5D-B00D-DD82459EFAEE}"/>
                  </a:ext>
                </a:extLst>
              </p:cNvPr>
              <p:cNvSpPr/>
              <p:nvPr/>
            </p:nvSpPr>
            <p:spPr>
              <a:xfrm>
                <a:off x="21464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5" name="Google Shape;1477;p64">
                <a:extLst>
                  <a:ext uri="{FF2B5EF4-FFF2-40B4-BE49-F238E27FC236}">
                    <a16:creationId xmlns:a16="http://schemas.microsoft.com/office/drawing/2014/main" id="{212BC5FE-A6C0-46E2-9F73-189ECE947056}"/>
                  </a:ext>
                </a:extLst>
              </p:cNvPr>
              <p:cNvSpPr/>
              <p:nvPr/>
            </p:nvSpPr>
            <p:spPr>
              <a:xfrm>
                <a:off x="31444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6" name="Google Shape;1478;p64">
                <a:extLst>
                  <a:ext uri="{FF2B5EF4-FFF2-40B4-BE49-F238E27FC236}">
                    <a16:creationId xmlns:a16="http://schemas.microsoft.com/office/drawing/2014/main" id="{AC8B52A1-5CB1-4F41-8904-46A7D393858F}"/>
                  </a:ext>
                </a:extLst>
              </p:cNvPr>
              <p:cNvSpPr/>
              <p:nvPr/>
            </p:nvSpPr>
            <p:spPr>
              <a:xfrm>
                <a:off x="414255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7" name="Google Shape;1479;p64">
                <a:extLst>
                  <a:ext uri="{FF2B5EF4-FFF2-40B4-BE49-F238E27FC236}">
                    <a16:creationId xmlns:a16="http://schemas.microsoft.com/office/drawing/2014/main" id="{EC111B81-457B-475D-95BA-1D30396311F7}"/>
                  </a:ext>
                </a:extLst>
              </p:cNvPr>
              <p:cNvSpPr/>
              <p:nvPr/>
            </p:nvSpPr>
            <p:spPr>
              <a:xfrm>
                <a:off x="514062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 dirty="0"/>
              </a:p>
            </p:txBody>
          </p:sp>
          <p:sp>
            <p:nvSpPr>
              <p:cNvPr id="38" name="Google Shape;1480;p64">
                <a:extLst>
                  <a:ext uri="{FF2B5EF4-FFF2-40B4-BE49-F238E27FC236}">
                    <a16:creationId xmlns:a16="http://schemas.microsoft.com/office/drawing/2014/main" id="{6B645429-943A-4C57-87C6-AF4DD862875A}"/>
                  </a:ext>
                </a:extLst>
              </p:cNvPr>
              <p:cNvSpPr/>
              <p:nvPr/>
            </p:nvSpPr>
            <p:spPr>
              <a:xfrm>
                <a:off x="61387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9" name="Google Shape;1481;p64">
                <a:extLst>
                  <a:ext uri="{FF2B5EF4-FFF2-40B4-BE49-F238E27FC236}">
                    <a16:creationId xmlns:a16="http://schemas.microsoft.com/office/drawing/2014/main" id="{61EDD3B6-0277-4637-9BC4-6769D4F44B93}"/>
                  </a:ext>
                </a:extLst>
              </p:cNvPr>
              <p:cNvSpPr/>
              <p:nvPr/>
            </p:nvSpPr>
            <p:spPr>
              <a:xfrm>
                <a:off x="71367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9" name="Google Shape;1482;p64">
              <a:extLst>
                <a:ext uri="{FF2B5EF4-FFF2-40B4-BE49-F238E27FC236}">
                  <a16:creationId xmlns:a16="http://schemas.microsoft.com/office/drawing/2014/main" id="{14AB7C20-C408-44FE-BB2A-CD7147E89BA5}"/>
                </a:ext>
              </a:extLst>
            </p:cNvPr>
            <p:cNvGrpSpPr/>
            <p:nvPr/>
          </p:nvGrpSpPr>
          <p:grpSpPr>
            <a:xfrm>
              <a:off x="2146400" y="2993130"/>
              <a:ext cx="5849275" cy="513000"/>
              <a:chOff x="2146400" y="2993130"/>
              <a:chExt cx="5849275" cy="513000"/>
            </a:xfrm>
          </p:grpSpPr>
          <p:sp>
            <p:nvSpPr>
              <p:cNvPr id="27" name="Google Shape;1484;p64">
                <a:extLst>
                  <a:ext uri="{FF2B5EF4-FFF2-40B4-BE49-F238E27FC236}">
                    <a16:creationId xmlns:a16="http://schemas.microsoft.com/office/drawing/2014/main" id="{C743EAD8-F821-4367-9656-EC9DD8972F8C}"/>
                  </a:ext>
                </a:extLst>
              </p:cNvPr>
              <p:cNvSpPr/>
              <p:nvPr/>
            </p:nvSpPr>
            <p:spPr>
              <a:xfrm>
                <a:off x="21464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8" name="Google Shape;1485;p64">
                <a:extLst>
                  <a:ext uri="{FF2B5EF4-FFF2-40B4-BE49-F238E27FC236}">
                    <a16:creationId xmlns:a16="http://schemas.microsoft.com/office/drawing/2014/main" id="{0C2C07F7-A968-4D2E-8A63-57CD91DBBD04}"/>
                  </a:ext>
                </a:extLst>
              </p:cNvPr>
              <p:cNvSpPr/>
              <p:nvPr/>
            </p:nvSpPr>
            <p:spPr>
              <a:xfrm>
                <a:off x="31444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9" name="Google Shape;1486;p64">
                <a:extLst>
                  <a:ext uri="{FF2B5EF4-FFF2-40B4-BE49-F238E27FC236}">
                    <a16:creationId xmlns:a16="http://schemas.microsoft.com/office/drawing/2014/main" id="{05EF57BD-5ECD-483A-9084-D6B5249AFB63}"/>
                  </a:ext>
                </a:extLst>
              </p:cNvPr>
              <p:cNvSpPr/>
              <p:nvPr/>
            </p:nvSpPr>
            <p:spPr>
              <a:xfrm>
                <a:off x="414255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0" name="Google Shape;1487;p64">
                <a:extLst>
                  <a:ext uri="{FF2B5EF4-FFF2-40B4-BE49-F238E27FC236}">
                    <a16:creationId xmlns:a16="http://schemas.microsoft.com/office/drawing/2014/main" id="{C323AAD5-1D5F-4A9A-ADEC-6210DAD59D4F}"/>
                  </a:ext>
                </a:extLst>
              </p:cNvPr>
              <p:cNvSpPr/>
              <p:nvPr/>
            </p:nvSpPr>
            <p:spPr>
              <a:xfrm>
                <a:off x="514062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 dirty="0"/>
              </a:p>
            </p:txBody>
          </p:sp>
          <p:sp>
            <p:nvSpPr>
              <p:cNvPr id="31" name="Google Shape;1488;p64">
                <a:extLst>
                  <a:ext uri="{FF2B5EF4-FFF2-40B4-BE49-F238E27FC236}">
                    <a16:creationId xmlns:a16="http://schemas.microsoft.com/office/drawing/2014/main" id="{7B6B23F0-4C74-4E2B-8C66-55FFBC5242B4}"/>
                  </a:ext>
                </a:extLst>
              </p:cNvPr>
              <p:cNvSpPr/>
              <p:nvPr/>
            </p:nvSpPr>
            <p:spPr>
              <a:xfrm>
                <a:off x="61387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2" name="Google Shape;1489;p64">
                <a:extLst>
                  <a:ext uri="{FF2B5EF4-FFF2-40B4-BE49-F238E27FC236}">
                    <a16:creationId xmlns:a16="http://schemas.microsoft.com/office/drawing/2014/main" id="{6A47AB6A-95A6-497F-8ADB-814589D4D39A}"/>
                  </a:ext>
                </a:extLst>
              </p:cNvPr>
              <p:cNvSpPr/>
              <p:nvPr/>
            </p:nvSpPr>
            <p:spPr>
              <a:xfrm>
                <a:off x="71367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10" name="Google Shape;1490;p64">
              <a:extLst>
                <a:ext uri="{FF2B5EF4-FFF2-40B4-BE49-F238E27FC236}">
                  <a16:creationId xmlns:a16="http://schemas.microsoft.com/office/drawing/2014/main" id="{9FB11870-D3AF-4F5E-948C-397C00363A35}"/>
                </a:ext>
              </a:extLst>
            </p:cNvPr>
            <p:cNvGrpSpPr/>
            <p:nvPr/>
          </p:nvGrpSpPr>
          <p:grpSpPr>
            <a:xfrm>
              <a:off x="2146400" y="3613357"/>
              <a:ext cx="5849275" cy="513000"/>
              <a:chOff x="2146400" y="3613357"/>
              <a:chExt cx="5849275" cy="513000"/>
            </a:xfrm>
          </p:grpSpPr>
          <p:sp>
            <p:nvSpPr>
              <p:cNvPr id="20" name="Google Shape;1492;p64">
                <a:extLst>
                  <a:ext uri="{FF2B5EF4-FFF2-40B4-BE49-F238E27FC236}">
                    <a16:creationId xmlns:a16="http://schemas.microsoft.com/office/drawing/2014/main" id="{D4ACEFFC-F3BA-4100-B414-B2193421F541}"/>
                  </a:ext>
                </a:extLst>
              </p:cNvPr>
              <p:cNvSpPr/>
              <p:nvPr/>
            </p:nvSpPr>
            <p:spPr>
              <a:xfrm>
                <a:off x="21464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1" name="Google Shape;1493;p64">
                <a:extLst>
                  <a:ext uri="{FF2B5EF4-FFF2-40B4-BE49-F238E27FC236}">
                    <a16:creationId xmlns:a16="http://schemas.microsoft.com/office/drawing/2014/main" id="{081F20E3-7F09-49D4-A146-7A41D52641AB}"/>
                  </a:ext>
                </a:extLst>
              </p:cNvPr>
              <p:cNvSpPr/>
              <p:nvPr/>
            </p:nvSpPr>
            <p:spPr>
              <a:xfrm>
                <a:off x="31444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2" name="Google Shape;1494;p64">
                <a:extLst>
                  <a:ext uri="{FF2B5EF4-FFF2-40B4-BE49-F238E27FC236}">
                    <a16:creationId xmlns:a16="http://schemas.microsoft.com/office/drawing/2014/main" id="{A86C5730-86D9-44A2-8946-A4435A1FF9CB}"/>
                  </a:ext>
                </a:extLst>
              </p:cNvPr>
              <p:cNvSpPr/>
              <p:nvPr/>
            </p:nvSpPr>
            <p:spPr>
              <a:xfrm>
                <a:off x="414255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3" name="Google Shape;1495;p64">
                <a:extLst>
                  <a:ext uri="{FF2B5EF4-FFF2-40B4-BE49-F238E27FC236}">
                    <a16:creationId xmlns:a16="http://schemas.microsoft.com/office/drawing/2014/main" id="{1D48E47C-4663-4FB1-BE28-9C97F95314F0}"/>
                  </a:ext>
                </a:extLst>
              </p:cNvPr>
              <p:cNvSpPr/>
              <p:nvPr/>
            </p:nvSpPr>
            <p:spPr>
              <a:xfrm>
                <a:off x="514062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4" name="Google Shape;1496;p64">
                <a:extLst>
                  <a:ext uri="{FF2B5EF4-FFF2-40B4-BE49-F238E27FC236}">
                    <a16:creationId xmlns:a16="http://schemas.microsoft.com/office/drawing/2014/main" id="{041D61B3-3BE0-45CE-B036-2828718D7B63}"/>
                  </a:ext>
                </a:extLst>
              </p:cNvPr>
              <p:cNvSpPr/>
              <p:nvPr/>
            </p:nvSpPr>
            <p:spPr>
              <a:xfrm>
                <a:off x="61387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5" name="Google Shape;1497;p64">
                <a:extLst>
                  <a:ext uri="{FF2B5EF4-FFF2-40B4-BE49-F238E27FC236}">
                    <a16:creationId xmlns:a16="http://schemas.microsoft.com/office/drawing/2014/main" id="{C235E3A2-B77B-4E59-ABA2-045D5BE09F3A}"/>
                  </a:ext>
                </a:extLst>
              </p:cNvPr>
              <p:cNvSpPr/>
              <p:nvPr/>
            </p:nvSpPr>
            <p:spPr>
              <a:xfrm>
                <a:off x="71367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11" name="Google Shape;1498;p64">
              <a:extLst>
                <a:ext uri="{FF2B5EF4-FFF2-40B4-BE49-F238E27FC236}">
                  <a16:creationId xmlns:a16="http://schemas.microsoft.com/office/drawing/2014/main" id="{87156A9F-3176-440B-8E9D-70E5699B9C9E}"/>
                </a:ext>
              </a:extLst>
            </p:cNvPr>
            <p:cNvGrpSpPr/>
            <p:nvPr/>
          </p:nvGrpSpPr>
          <p:grpSpPr>
            <a:xfrm>
              <a:off x="2146400" y="4233585"/>
              <a:ext cx="5849275" cy="513000"/>
              <a:chOff x="2146400" y="4233585"/>
              <a:chExt cx="5849275" cy="513000"/>
            </a:xfrm>
          </p:grpSpPr>
          <p:sp>
            <p:nvSpPr>
              <p:cNvPr id="13" name="Google Shape;1500;p64">
                <a:extLst>
                  <a:ext uri="{FF2B5EF4-FFF2-40B4-BE49-F238E27FC236}">
                    <a16:creationId xmlns:a16="http://schemas.microsoft.com/office/drawing/2014/main" id="{74E3903F-5718-4A01-8556-4AE2818D2A2F}"/>
                  </a:ext>
                </a:extLst>
              </p:cNvPr>
              <p:cNvSpPr/>
              <p:nvPr/>
            </p:nvSpPr>
            <p:spPr>
              <a:xfrm>
                <a:off x="21464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4" name="Google Shape;1501;p64">
                <a:extLst>
                  <a:ext uri="{FF2B5EF4-FFF2-40B4-BE49-F238E27FC236}">
                    <a16:creationId xmlns:a16="http://schemas.microsoft.com/office/drawing/2014/main" id="{A7D10759-71D1-4D07-9B1A-CAB7B548093B}"/>
                  </a:ext>
                </a:extLst>
              </p:cNvPr>
              <p:cNvSpPr/>
              <p:nvPr/>
            </p:nvSpPr>
            <p:spPr>
              <a:xfrm>
                <a:off x="31444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5" name="Google Shape;1502;p64">
                <a:extLst>
                  <a:ext uri="{FF2B5EF4-FFF2-40B4-BE49-F238E27FC236}">
                    <a16:creationId xmlns:a16="http://schemas.microsoft.com/office/drawing/2014/main" id="{178610A5-D060-4045-984A-A22F3F6A8522}"/>
                  </a:ext>
                </a:extLst>
              </p:cNvPr>
              <p:cNvSpPr/>
              <p:nvPr/>
            </p:nvSpPr>
            <p:spPr>
              <a:xfrm>
                <a:off x="414255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6" name="Google Shape;1503;p64">
                <a:extLst>
                  <a:ext uri="{FF2B5EF4-FFF2-40B4-BE49-F238E27FC236}">
                    <a16:creationId xmlns:a16="http://schemas.microsoft.com/office/drawing/2014/main" id="{9D1A7C65-CBA7-45D7-BB70-8963EB2F6DD0}"/>
                  </a:ext>
                </a:extLst>
              </p:cNvPr>
              <p:cNvSpPr/>
              <p:nvPr/>
            </p:nvSpPr>
            <p:spPr>
              <a:xfrm>
                <a:off x="514062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7" name="Google Shape;1504;p64">
                <a:extLst>
                  <a:ext uri="{FF2B5EF4-FFF2-40B4-BE49-F238E27FC236}">
                    <a16:creationId xmlns:a16="http://schemas.microsoft.com/office/drawing/2014/main" id="{C99B9542-DB1A-42A0-9E86-03B9F38BF041}"/>
                  </a:ext>
                </a:extLst>
              </p:cNvPr>
              <p:cNvSpPr/>
              <p:nvPr/>
            </p:nvSpPr>
            <p:spPr>
              <a:xfrm>
                <a:off x="61387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8" name="Google Shape;1505;p64">
                <a:extLst>
                  <a:ext uri="{FF2B5EF4-FFF2-40B4-BE49-F238E27FC236}">
                    <a16:creationId xmlns:a16="http://schemas.microsoft.com/office/drawing/2014/main" id="{52B54B20-9E39-4DAF-A3DB-B13BCEEB0C3A}"/>
                  </a:ext>
                </a:extLst>
              </p:cNvPr>
              <p:cNvSpPr/>
              <p:nvPr/>
            </p:nvSpPr>
            <p:spPr>
              <a:xfrm>
                <a:off x="71367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</p:grp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DBA49090-3C79-4E6B-9161-0AD4EDA81780}"/>
              </a:ext>
            </a:extLst>
          </p:cNvPr>
          <p:cNvSpPr/>
          <p:nvPr/>
        </p:nvSpPr>
        <p:spPr>
          <a:xfrm>
            <a:off x="7510939" y="443694"/>
            <a:ext cx="1427984" cy="365923"/>
          </a:xfrm>
          <a:prstGeom prst="roundRect">
            <a:avLst/>
          </a:prstGeom>
          <a:solidFill>
            <a:srgbClr val="D1C4E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الأحد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1671F0E9-A062-4175-9469-E2083CB0F75D}"/>
              </a:ext>
            </a:extLst>
          </p:cNvPr>
          <p:cNvSpPr/>
          <p:nvPr/>
        </p:nvSpPr>
        <p:spPr>
          <a:xfrm>
            <a:off x="7790196" y="37080"/>
            <a:ext cx="869470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أيام الاسبوع</a:t>
            </a: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26BD259E-3CD7-41F6-B981-4AAD25070B0E}"/>
              </a:ext>
            </a:extLst>
          </p:cNvPr>
          <p:cNvSpPr/>
          <p:nvPr/>
        </p:nvSpPr>
        <p:spPr>
          <a:xfrm>
            <a:off x="7510939" y="892665"/>
            <a:ext cx="1427984" cy="365923"/>
          </a:xfrm>
          <a:prstGeom prst="roundRect">
            <a:avLst/>
          </a:prstGeom>
          <a:solidFill>
            <a:srgbClr val="C8E6C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الأثنين</a:t>
            </a: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9D9ABC08-A6AA-497E-A1E8-BCCBD29C1466}"/>
              </a:ext>
            </a:extLst>
          </p:cNvPr>
          <p:cNvSpPr/>
          <p:nvPr/>
        </p:nvSpPr>
        <p:spPr>
          <a:xfrm>
            <a:off x="7510939" y="1370595"/>
            <a:ext cx="1427984" cy="365923"/>
          </a:xfrm>
          <a:prstGeom prst="roundRect">
            <a:avLst/>
          </a:prstGeom>
          <a:solidFill>
            <a:srgbClr val="FFECB3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الثلاثاء</a:t>
            </a:r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5F1485D0-4BC4-41D3-81E0-5FA4FD82BF87}"/>
              </a:ext>
            </a:extLst>
          </p:cNvPr>
          <p:cNvSpPr/>
          <p:nvPr/>
        </p:nvSpPr>
        <p:spPr>
          <a:xfrm>
            <a:off x="7510939" y="1867853"/>
            <a:ext cx="1427984" cy="365923"/>
          </a:xfrm>
          <a:prstGeom prst="roundRect">
            <a:avLst/>
          </a:prstGeom>
          <a:solidFill>
            <a:srgbClr val="F48FB1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الأربعاء</a:t>
            </a:r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89244A5A-A932-43FD-BAFF-D8C410A430E4}"/>
              </a:ext>
            </a:extLst>
          </p:cNvPr>
          <p:cNvSpPr/>
          <p:nvPr/>
        </p:nvSpPr>
        <p:spPr>
          <a:xfrm>
            <a:off x="7510939" y="2370373"/>
            <a:ext cx="1427984" cy="365923"/>
          </a:xfrm>
          <a:prstGeom prst="roundRect">
            <a:avLst/>
          </a:prstGeom>
          <a:solidFill>
            <a:srgbClr val="82B1F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الخميس</a:t>
            </a: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9FC70920-D9F4-430A-8678-EBEA8C994C48}"/>
              </a:ext>
            </a:extLst>
          </p:cNvPr>
          <p:cNvSpPr/>
          <p:nvPr/>
        </p:nvSpPr>
        <p:spPr>
          <a:xfrm>
            <a:off x="7498601" y="2801612"/>
            <a:ext cx="1427984" cy="365923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الجمعة</a:t>
            </a:r>
            <a:r>
              <a:rPr lang="ar-SA" sz="9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F47206C8-FB54-4FC0-B808-DBD9BA7BEB96}"/>
              </a:ext>
            </a:extLst>
          </p:cNvPr>
          <p:cNvSpPr/>
          <p:nvPr/>
        </p:nvSpPr>
        <p:spPr>
          <a:xfrm>
            <a:off x="7498600" y="3244713"/>
            <a:ext cx="1427984" cy="365923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السبت</a:t>
            </a: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55F96BC8-0B28-4CE1-8613-0AF137CE9702}"/>
              </a:ext>
            </a:extLst>
          </p:cNvPr>
          <p:cNvSpPr/>
          <p:nvPr/>
        </p:nvSpPr>
        <p:spPr>
          <a:xfrm>
            <a:off x="6598361" y="137835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A108749E-A5C0-4A60-A4C4-B8D31B95B37F}"/>
              </a:ext>
            </a:extLst>
          </p:cNvPr>
          <p:cNvSpPr/>
          <p:nvPr/>
        </p:nvSpPr>
        <p:spPr>
          <a:xfrm>
            <a:off x="5815069" y="141025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1C77FD7B-98FD-4A57-9DC3-F0C7D5007FE3}"/>
              </a:ext>
            </a:extLst>
          </p:cNvPr>
          <p:cNvSpPr/>
          <p:nvPr/>
        </p:nvSpPr>
        <p:spPr>
          <a:xfrm>
            <a:off x="5045980" y="1406249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5F4683E0-5F86-4EA2-9259-BB2F6397087C}"/>
              </a:ext>
            </a:extLst>
          </p:cNvPr>
          <p:cNvSpPr/>
          <p:nvPr/>
        </p:nvSpPr>
        <p:spPr>
          <a:xfrm>
            <a:off x="4230737" y="137499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4</a:t>
            </a: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91AB287E-B454-4E9F-97D2-87549C10B571}"/>
              </a:ext>
            </a:extLst>
          </p:cNvPr>
          <p:cNvSpPr/>
          <p:nvPr/>
        </p:nvSpPr>
        <p:spPr>
          <a:xfrm>
            <a:off x="3450426" y="1376724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A8AEF4E3-EC7E-4825-ACE0-9DCC26C4AE4A}"/>
              </a:ext>
            </a:extLst>
          </p:cNvPr>
          <p:cNvSpPr/>
          <p:nvPr/>
        </p:nvSpPr>
        <p:spPr>
          <a:xfrm>
            <a:off x="2667629" y="139200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6</a:t>
            </a:r>
          </a:p>
        </p:txBody>
      </p:sp>
      <p:sp>
        <p:nvSpPr>
          <p:cNvPr id="76" name="مستطيل 75">
            <a:extLst>
              <a:ext uri="{FF2B5EF4-FFF2-40B4-BE49-F238E27FC236}">
                <a16:creationId xmlns:a16="http://schemas.microsoft.com/office/drawing/2014/main" id="{0EB159C4-88DA-48E9-A2D7-B01BD0824389}"/>
              </a:ext>
            </a:extLst>
          </p:cNvPr>
          <p:cNvSpPr/>
          <p:nvPr/>
        </p:nvSpPr>
        <p:spPr>
          <a:xfrm>
            <a:off x="6625693" y="1886127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7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481C5F41-2E14-4ADE-B926-798AD4021774}"/>
              </a:ext>
            </a:extLst>
          </p:cNvPr>
          <p:cNvSpPr/>
          <p:nvPr/>
        </p:nvSpPr>
        <p:spPr>
          <a:xfrm>
            <a:off x="5837024" y="1877481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8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DBAB5EE9-6E64-4EB9-9524-63A975ABADE7}"/>
              </a:ext>
            </a:extLst>
          </p:cNvPr>
          <p:cNvSpPr/>
          <p:nvPr/>
        </p:nvSpPr>
        <p:spPr>
          <a:xfrm>
            <a:off x="5049611" y="1898469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9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E00AE709-ADB2-4A08-8F6C-EF260261CD5B}"/>
              </a:ext>
            </a:extLst>
          </p:cNvPr>
          <p:cNvSpPr/>
          <p:nvPr/>
        </p:nvSpPr>
        <p:spPr>
          <a:xfrm>
            <a:off x="4215656" y="1857887"/>
            <a:ext cx="671025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10</a:t>
            </a: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27420922-7A74-4B49-A0F2-72B75E9C9B20}"/>
              </a:ext>
            </a:extLst>
          </p:cNvPr>
          <p:cNvSpPr/>
          <p:nvPr/>
        </p:nvSpPr>
        <p:spPr>
          <a:xfrm>
            <a:off x="3426649" y="1876001"/>
            <a:ext cx="669615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11</a:t>
            </a:r>
          </a:p>
        </p:txBody>
      </p:sp>
      <p:sp>
        <p:nvSpPr>
          <p:cNvPr id="85" name="مستطيل 84">
            <a:extLst>
              <a:ext uri="{FF2B5EF4-FFF2-40B4-BE49-F238E27FC236}">
                <a16:creationId xmlns:a16="http://schemas.microsoft.com/office/drawing/2014/main" id="{58AA91B8-3B22-4980-B913-C53523BDB8BB}"/>
              </a:ext>
            </a:extLst>
          </p:cNvPr>
          <p:cNvSpPr/>
          <p:nvPr/>
        </p:nvSpPr>
        <p:spPr>
          <a:xfrm>
            <a:off x="2617435" y="1867208"/>
            <a:ext cx="63670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12</a:t>
            </a:r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0631DEF0-F9B8-4BD5-AE06-D8F09D474E3C}"/>
              </a:ext>
            </a:extLst>
          </p:cNvPr>
          <p:cNvSpPr/>
          <p:nvPr/>
        </p:nvSpPr>
        <p:spPr>
          <a:xfrm>
            <a:off x="6576971" y="2385394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13</a:t>
            </a:r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8F5825CE-65EE-4AEE-86FE-11C1E3558366}"/>
              </a:ext>
            </a:extLst>
          </p:cNvPr>
          <p:cNvSpPr/>
          <p:nvPr/>
        </p:nvSpPr>
        <p:spPr>
          <a:xfrm>
            <a:off x="5796221" y="2368193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14</a:t>
            </a:r>
          </a:p>
        </p:txBody>
      </p:sp>
      <p:sp>
        <p:nvSpPr>
          <p:cNvPr id="88" name="مستطيل 87">
            <a:extLst>
              <a:ext uri="{FF2B5EF4-FFF2-40B4-BE49-F238E27FC236}">
                <a16:creationId xmlns:a16="http://schemas.microsoft.com/office/drawing/2014/main" id="{0F373289-8FF1-4DED-A757-4B9B9F501C10}"/>
              </a:ext>
            </a:extLst>
          </p:cNvPr>
          <p:cNvSpPr/>
          <p:nvPr/>
        </p:nvSpPr>
        <p:spPr>
          <a:xfrm>
            <a:off x="4998677" y="2371148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15</a:t>
            </a:r>
          </a:p>
        </p:txBody>
      </p:sp>
      <p:sp>
        <p:nvSpPr>
          <p:cNvPr id="89" name="مستطيل 88">
            <a:extLst>
              <a:ext uri="{FF2B5EF4-FFF2-40B4-BE49-F238E27FC236}">
                <a16:creationId xmlns:a16="http://schemas.microsoft.com/office/drawing/2014/main" id="{50661A8F-38FD-4383-9C49-E8AB64DDE9A4}"/>
              </a:ext>
            </a:extLst>
          </p:cNvPr>
          <p:cNvSpPr/>
          <p:nvPr/>
        </p:nvSpPr>
        <p:spPr>
          <a:xfrm>
            <a:off x="4160353" y="2362070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16</a:t>
            </a:r>
          </a:p>
        </p:txBody>
      </p:sp>
      <p:sp>
        <p:nvSpPr>
          <p:cNvPr id="96" name="مستطيل 95">
            <a:extLst>
              <a:ext uri="{FF2B5EF4-FFF2-40B4-BE49-F238E27FC236}">
                <a16:creationId xmlns:a16="http://schemas.microsoft.com/office/drawing/2014/main" id="{F97A3BDD-F0E2-4DFF-9452-A21EE678C11A}"/>
              </a:ext>
            </a:extLst>
          </p:cNvPr>
          <p:cNvSpPr/>
          <p:nvPr/>
        </p:nvSpPr>
        <p:spPr>
          <a:xfrm>
            <a:off x="3398975" y="2373924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17</a:t>
            </a:r>
          </a:p>
        </p:txBody>
      </p:sp>
      <p:sp>
        <p:nvSpPr>
          <p:cNvPr id="97" name="مستطيل 96">
            <a:extLst>
              <a:ext uri="{FF2B5EF4-FFF2-40B4-BE49-F238E27FC236}">
                <a16:creationId xmlns:a16="http://schemas.microsoft.com/office/drawing/2014/main" id="{A96A0692-5E97-4BF4-B4DE-36A3E2C31837}"/>
              </a:ext>
            </a:extLst>
          </p:cNvPr>
          <p:cNvSpPr/>
          <p:nvPr/>
        </p:nvSpPr>
        <p:spPr>
          <a:xfrm>
            <a:off x="2617205" y="2359625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18</a:t>
            </a:r>
          </a:p>
        </p:txBody>
      </p:sp>
      <p:sp>
        <p:nvSpPr>
          <p:cNvPr id="98" name="مستطيل 97">
            <a:extLst>
              <a:ext uri="{FF2B5EF4-FFF2-40B4-BE49-F238E27FC236}">
                <a16:creationId xmlns:a16="http://schemas.microsoft.com/office/drawing/2014/main" id="{7D165EE2-3217-4023-9537-3CE0A945AE5F}"/>
              </a:ext>
            </a:extLst>
          </p:cNvPr>
          <p:cNvSpPr/>
          <p:nvPr/>
        </p:nvSpPr>
        <p:spPr>
          <a:xfrm>
            <a:off x="6549276" y="2881388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19</a:t>
            </a:r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32CC0CC8-1EF6-4837-9A4C-22C2C208DCAD}"/>
              </a:ext>
            </a:extLst>
          </p:cNvPr>
          <p:cNvSpPr/>
          <p:nvPr/>
        </p:nvSpPr>
        <p:spPr>
          <a:xfrm>
            <a:off x="5793659" y="2837384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20</a:t>
            </a:r>
          </a:p>
        </p:txBody>
      </p:sp>
      <p:sp>
        <p:nvSpPr>
          <p:cNvPr id="100" name="مستطيل 99">
            <a:extLst>
              <a:ext uri="{FF2B5EF4-FFF2-40B4-BE49-F238E27FC236}">
                <a16:creationId xmlns:a16="http://schemas.microsoft.com/office/drawing/2014/main" id="{E7133102-320B-46D7-8E02-C3FC0548C79F}"/>
              </a:ext>
            </a:extLst>
          </p:cNvPr>
          <p:cNvSpPr/>
          <p:nvPr/>
        </p:nvSpPr>
        <p:spPr>
          <a:xfrm>
            <a:off x="4970192" y="2877856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21</a:t>
            </a:r>
          </a:p>
        </p:txBody>
      </p:sp>
      <p:sp>
        <p:nvSpPr>
          <p:cNvPr id="101" name="مستطيل 100">
            <a:extLst>
              <a:ext uri="{FF2B5EF4-FFF2-40B4-BE49-F238E27FC236}">
                <a16:creationId xmlns:a16="http://schemas.microsoft.com/office/drawing/2014/main" id="{1EE8FE06-F664-489F-9576-4B32726914B5}"/>
              </a:ext>
            </a:extLst>
          </p:cNvPr>
          <p:cNvSpPr/>
          <p:nvPr/>
        </p:nvSpPr>
        <p:spPr>
          <a:xfrm>
            <a:off x="4173822" y="2855521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22</a:t>
            </a: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EAA1A448-22B8-40B4-9C21-EB8E8F8FA8C0}"/>
              </a:ext>
            </a:extLst>
          </p:cNvPr>
          <p:cNvSpPr/>
          <p:nvPr/>
        </p:nvSpPr>
        <p:spPr>
          <a:xfrm>
            <a:off x="3377041" y="2853128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23</a:t>
            </a:r>
          </a:p>
        </p:txBody>
      </p:sp>
      <p:sp>
        <p:nvSpPr>
          <p:cNvPr id="103" name="مستطيل 102">
            <a:extLst>
              <a:ext uri="{FF2B5EF4-FFF2-40B4-BE49-F238E27FC236}">
                <a16:creationId xmlns:a16="http://schemas.microsoft.com/office/drawing/2014/main" id="{A609D672-ABEF-48D5-AF1B-899985684FE1}"/>
              </a:ext>
            </a:extLst>
          </p:cNvPr>
          <p:cNvSpPr/>
          <p:nvPr/>
        </p:nvSpPr>
        <p:spPr>
          <a:xfrm>
            <a:off x="2597611" y="2859454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24</a:t>
            </a:r>
          </a:p>
        </p:txBody>
      </p:sp>
      <p:sp>
        <p:nvSpPr>
          <p:cNvPr id="104" name="مستطيل 103">
            <a:extLst>
              <a:ext uri="{FF2B5EF4-FFF2-40B4-BE49-F238E27FC236}">
                <a16:creationId xmlns:a16="http://schemas.microsoft.com/office/drawing/2014/main" id="{61F85093-1EB9-4538-929C-DE23781321E1}"/>
              </a:ext>
            </a:extLst>
          </p:cNvPr>
          <p:cNvSpPr/>
          <p:nvPr/>
        </p:nvSpPr>
        <p:spPr>
          <a:xfrm>
            <a:off x="6515418" y="3377381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25</a:t>
            </a: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31F1ECAF-6238-4ADE-9082-FDB548E52F7E}"/>
              </a:ext>
            </a:extLst>
          </p:cNvPr>
          <p:cNvSpPr/>
          <p:nvPr/>
        </p:nvSpPr>
        <p:spPr>
          <a:xfrm>
            <a:off x="5767043" y="3377216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26</a:t>
            </a:r>
            <a:endParaRPr lang="ar-SA" sz="2400" b="1" dirty="0">
              <a:solidFill>
                <a:srgbClr val="FFC000"/>
              </a:solidFill>
            </a:endParaRPr>
          </a:p>
        </p:txBody>
      </p:sp>
      <p:sp>
        <p:nvSpPr>
          <p:cNvPr id="106" name="مستطيل 105">
            <a:extLst>
              <a:ext uri="{FF2B5EF4-FFF2-40B4-BE49-F238E27FC236}">
                <a16:creationId xmlns:a16="http://schemas.microsoft.com/office/drawing/2014/main" id="{AA3AA12A-DBA2-48FA-88F7-656D4D7A2B7D}"/>
              </a:ext>
            </a:extLst>
          </p:cNvPr>
          <p:cNvSpPr/>
          <p:nvPr/>
        </p:nvSpPr>
        <p:spPr>
          <a:xfrm>
            <a:off x="4949067" y="3401185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27</a:t>
            </a:r>
          </a:p>
        </p:txBody>
      </p:sp>
      <p:sp>
        <p:nvSpPr>
          <p:cNvPr id="107" name="مستطيل 106">
            <a:extLst>
              <a:ext uri="{FF2B5EF4-FFF2-40B4-BE49-F238E27FC236}">
                <a16:creationId xmlns:a16="http://schemas.microsoft.com/office/drawing/2014/main" id="{11A85438-F4F3-4B80-873D-85B5F02CCE64}"/>
              </a:ext>
            </a:extLst>
          </p:cNvPr>
          <p:cNvSpPr/>
          <p:nvPr/>
        </p:nvSpPr>
        <p:spPr>
          <a:xfrm>
            <a:off x="4163389" y="3352636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28</a:t>
            </a:r>
          </a:p>
        </p:txBody>
      </p: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17C83E4E-759F-4868-A17E-B37721599BBD}"/>
              </a:ext>
            </a:extLst>
          </p:cNvPr>
          <p:cNvSpPr/>
          <p:nvPr/>
        </p:nvSpPr>
        <p:spPr>
          <a:xfrm>
            <a:off x="3392640" y="3346953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29</a:t>
            </a:r>
          </a:p>
        </p:txBody>
      </p:sp>
      <p:sp>
        <p:nvSpPr>
          <p:cNvPr id="109" name="مستطيل 108">
            <a:extLst>
              <a:ext uri="{FF2B5EF4-FFF2-40B4-BE49-F238E27FC236}">
                <a16:creationId xmlns:a16="http://schemas.microsoft.com/office/drawing/2014/main" id="{D9F4476D-ACC7-4576-96E8-B1EBCD691DD4}"/>
              </a:ext>
            </a:extLst>
          </p:cNvPr>
          <p:cNvSpPr/>
          <p:nvPr/>
        </p:nvSpPr>
        <p:spPr>
          <a:xfrm>
            <a:off x="2581835" y="3362465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30</a:t>
            </a:r>
          </a:p>
        </p:txBody>
      </p:sp>
      <p:sp>
        <p:nvSpPr>
          <p:cNvPr id="124" name="مستطيل: زوايا مستديرة 103">
            <a:extLst>
              <a:ext uri="{FF2B5EF4-FFF2-40B4-BE49-F238E27FC236}">
                <a16:creationId xmlns:a16="http://schemas.microsoft.com/office/drawing/2014/main" id="{27B8954C-C379-4B36-890B-ED98CE7C7067}"/>
              </a:ext>
            </a:extLst>
          </p:cNvPr>
          <p:cNvSpPr/>
          <p:nvPr/>
        </p:nvSpPr>
        <p:spPr>
          <a:xfrm>
            <a:off x="1415992" y="475539"/>
            <a:ext cx="1068875" cy="427234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1 محرم </a:t>
            </a:r>
          </a:p>
        </p:txBody>
      </p:sp>
      <p:sp>
        <p:nvSpPr>
          <p:cNvPr id="125" name="مستطيل: زوايا مستديرة 104">
            <a:extLst>
              <a:ext uri="{FF2B5EF4-FFF2-40B4-BE49-F238E27FC236}">
                <a16:creationId xmlns:a16="http://schemas.microsoft.com/office/drawing/2014/main" id="{EAF0837D-1D36-4C67-BD2B-CA9209B395BF}"/>
              </a:ext>
            </a:extLst>
          </p:cNvPr>
          <p:cNvSpPr/>
          <p:nvPr/>
        </p:nvSpPr>
        <p:spPr>
          <a:xfrm>
            <a:off x="1415992" y="972492"/>
            <a:ext cx="1068875" cy="427234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2 صفر</a:t>
            </a:r>
          </a:p>
        </p:txBody>
      </p:sp>
      <p:sp>
        <p:nvSpPr>
          <p:cNvPr id="126" name="مستطيل: زوايا مستديرة 105">
            <a:extLst>
              <a:ext uri="{FF2B5EF4-FFF2-40B4-BE49-F238E27FC236}">
                <a16:creationId xmlns:a16="http://schemas.microsoft.com/office/drawing/2014/main" id="{0B231EBC-F0BE-477F-A6FD-23BF68E2E5BE}"/>
              </a:ext>
            </a:extLst>
          </p:cNvPr>
          <p:cNvSpPr/>
          <p:nvPr/>
        </p:nvSpPr>
        <p:spPr>
          <a:xfrm>
            <a:off x="1416982" y="1495887"/>
            <a:ext cx="1080151" cy="427234"/>
          </a:xfrm>
          <a:prstGeom prst="roundRect">
            <a:avLst/>
          </a:prstGeom>
          <a:solidFill>
            <a:srgbClr val="FFEC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3 ربيع أول </a:t>
            </a:r>
          </a:p>
        </p:txBody>
      </p:sp>
      <p:sp>
        <p:nvSpPr>
          <p:cNvPr id="127" name="مستطيل: زوايا مستديرة 106">
            <a:extLst>
              <a:ext uri="{FF2B5EF4-FFF2-40B4-BE49-F238E27FC236}">
                <a16:creationId xmlns:a16="http://schemas.microsoft.com/office/drawing/2014/main" id="{9FB3B058-6424-4E9A-945C-181F830FD485}"/>
              </a:ext>
            </a:extLst>
          </p:cNvPr>
          <p:cNvSpPr/>
          <p:nvPr/>
        </p:nvSpPr>
        <p:spPr>
          <a:xfrm>
            <a:off x="1429824" y="2973951"/>
            <a:ext cx="1080151" cy="427234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6 جُماد الاخر</a:t>
            </a:r>
          </a:p>
        </p:txBody>
      </p:sp>
      <p:sp>
        <p:nvSpPr>
          <p:cNvPr id="128" name="مستطيل: زوايا مستديرة 107">
            <a:extLst>
              <a:ext uri="{FF2B5EF4-FFF2-40B4-BE49-F238E27FC236}">
                <a16:creationId xmlns:a16="http://schemas.microsoft.com/office/drawing/2014/main" id="{811D2CE7-3A63-46DC-8611-E55317394822}"/>
              </a:ext>
            </a:extLst>
          </p:cNvPr>
          <p:cNvSpPr/>
          <p:nvPr/>
        </p:nvSpPr>
        <p:spPr>
          <a:xfrm>
            <a:off x="1428834" y="2476163"/>
            <a:ext cx="1080151" cy="427234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5 جُماد أول </a:t>
            </a:r>
            <a:endParaRPr lang="ar-SA" sz="1500" dirty="0"/>
          </a:p>
        </p:txBody>
      </p:sp>
      <p:sp>
        <p:nvSpPr>
          <p:cNvPr id="129" name="مستطيل: زوايا مستديرة 108">
            <a:extLst>
              <a:ext uri="{FF2B5EF4-FFF2-40B4-BE49-F238E27FC236}">
                <a16:creationId xmlns:a16="http://schemas.microsoft.com/office/drawing/2014/main" id="{32A3A19F-9DD7-4D8F-A1AB-7BE472D4A91F}"/>
              </a:ext>
            </a:extLst>
          </p:cNvPr>
          <p:cNvSpPr/>
          <p:nvPr/>
        </p:nvSpPr>
        <p:spPr>
          <a:xfrm>
            <a:off x="1416981" y="1983651"/>
            <a:ext cx="1080151" cy="427234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4 ربيع الاخر</a:t>
            </a:r>
          </a:p>
        </p:txBody>
      </p:sp>
      <p:sp>
        <p:nvSpPr>
          <p:cNvPr id="130" name="مستطيل: زوايا مستديرة 109">
            <a:extLst>
              <a:ext uri="{FF2B5EF4-FFF2-40B4-BE49-F238E27FC236}">
                <a16:creationId xmlns:a16="http://schemas.microsoft.com/office/drawing/2014/main" id="{B25810AC-A192-4FE8-AECF-93F2D595BA2A}"/>
              </a:ext>
            </a:extLst>
          </p:cNvPr>
          <p:cNvSpPr/>
          <p:nvPr/>
        </p:nvSpPr>
        <p:spPr>
          <a:xfrm>
            <a:off x="95046" y="449996"/>
            <a:ext cx="1080151" cy="4272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7 رجب</a:t>
            </a:r>
          </a:p>
        </p:txBody>
      </p:sp>
      <p:sp>
        <p:nvSpPr>
          <p:cNvPr id="131" name="مستطيل: زوايا مستديرة 110">
            <a:extLst>
              <a:ext uri="{FF2B5EF4-FFF2-40B4-BE49-F238E27FC236}">
                <a16:creationId xmlns:a16="http://schemas.microsoft.com/office/drawing/2014/main" id="{FFE3F5C3-2C02-4E56-AF02-D4CBE1D3A072}"/>
              </a:ext>
            </a:extLst>
          </p:cNvPr>
          <p:cNvSpPr/>
          <p:nvPr/>
        </p:nvSpPr>
        <p:spPr>
          <a:xfrm>
            <a:off x="118389" y="970479"/>
            <a:ext cx="1080151" cy="427234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8 شعبان</a:t>
            </a:r>
          </a:p>
        </p:txBody>
      </p:sp>
      <p:sp>
        <p:nvSpPr>
          <p:cNvPr id="132" name="مستطيل: زوايا مستديرة 111">
            <a:extLst>
              <a:ext uri="{FF2B5EF4-FFF2-40B4-BE49-F238E27FC236}">
                <a16:creationId xmlns:a16="http://schemas.microsoft.com/office/drawing/2014/main" id="{94BA99F8-CCB5-407F-8507-4ACE2B797481}"/>
              </a:ext>
            </a:extLst>
          </p:cNvPr>
          <p:cNvSpPr/>
          <p:nvPr/>
        </p:nvSpPr>
        <p:spPr>
          <a:xfrm>
            <a:off x="127979" y="1491616"/>
            <a:ext cx="1080151" cy="427234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9 رمضان</a:t>
            </a:r>
          </a:p>
        </p:txBody>
      </p:sp>
      <p:sp>
        <p:nvSpPr>
          <p:cNvPr id="133" name="مستطيل: زوايا مستديرة 112">
            <a:extLst>
              <a:ext uri="{FF2B5EF4-FFF2-40B4-BE49-F238E27FC236}">
                <a16:creationId xmlns:a16="http://schemas.microsoft.com/office/drawing/2014/main" id="{497B7036-6340-4270-AF53-A13865DD9C26}"/>
              </a:ext>
            </a:extLst>
          </p:cNvPr>
          <p:cNvSpPr/>
          <p:nvPr/>
        </p:nvSpPr>
        <p:spPr>
          <a:xfrm>
            <a:off x="55305" y="3003440"/>
            <a:ext cx="1263994" cy="427234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tx1"/>
                </a:solidFill>
              </a:rPr>
              <a:t>1</a:t>
            </a:r>
            <a:r>
              <a:rPr lang="ar-SA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ar-SA" sz="1500" b="1" dirty="0">
                <a:solidFill>
                  <a:schemeClr val="tx1"/>
                </a:solidFill>
              </a:rPr>
              <a:t> ذو الحجة</a:t>
            </a:r>
          </a:p>
        </p:txBody>
      </p:sp>
      <p:sp>
        <p:nvSpPr>
          <p:cNvPr id="134" name="مستطيل: زوايا مستديرة 113">
            <a:extLst>
              <a:ext uri="{FF2B5EF4-FFF2-40B4-BE49-F238E27FC236}">
                <a16:creationId xmlns:a16="http://schemas.microsoft.com/office/drawing/2014/main" id="{C689C6D2-D1FF-4AFF-B217-67A539CC99CA}"/>
              </a:ext>
            </a:extLst>
          </p:cNvPr>
          <p:cNvSpPr/>
          <p:nvPr/>
        </p:nvSpPr>
        <p:spPr>
          <a:xfrm>
            <a:off x="85248" y="2522679"/>
            <a:ext cx="1164344" cy="4272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tx1"/>
                </a:solidFill>
              </a:rPr>
              <a:t>11 ذو القعدة </a:t>
            </a:r>
          </a:p>
        </p:txBody>
      </p:sp>
      <p:sp>
        <p:nvSpPr>
          <p:cNvPr id="135" name="مستطيل: زوايا مستديرة 114">
            <a:extLst>
              <a:ext uri="{FF2B5EF4-FFF2-40B4-BE49-F238E27FC236}">
                <a16:creationId xmlns:a16="http://schemas.microsoft.com/office/drawing/2014/main" id="{CA4CFC6A-CF0B-4324-9B95-E816D631A36C}"/>
              </a:ext>
            </a:extLst>
          </p:cNvPr>
          <p:cNvSpPr/>
          <p:nvPr/>
        </p:nvSpPr>
        <p:spPr>
          <a:xfrm>
            <a:off x="130355" y="1996341"/>
            <a:ext cx="1080151" cy="427234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tx1"/>
                </a:solidFill>
              </a:rPr>
              <a:t>10 شوال</a:t>
            </a:r>
          </a:p>
        </p:txBody>
      </p:sp>
      <p:sp>
        <p:nvSpPr>
          <p:cNvPr id="136" name="مستطيل 135">
            <a:extLst>
              <a:ext uri="{FF2B5EF4-FFF2-40B4-BE49-F238E27FC236}">
                <a16:creationId xmlns:a16="http://schemas.microsoft.com/office/drawing/2014/main" id="{9EF10D4F-24EA-4B6B-88E4-AA3C1428A5B8}"/>
              </a:ext>
            </a:extLst>
          </p:cNvPr>
          <p:cNvSpPr/>
          <p:nvPr/>
        </p:nvSpPr>
        <p:spPr>
          <a:xfrm>
            <a:off x="514234" y="68789"/>
            <a:ext cx="137281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شهور السنة الهجرية</a:t>
            </a:r>
          </a:p>
        </p:txBody>
      </p:sp>
      <p:sp>
        <p:nvSpPr>
          <p:cNvPr id="140" name="Google Shape;1004;p52">
            <a:extLst>
              <a:ext uri="{FF2B5EF4-FFF2-40B4-BE49-F238E27FC236}">
                <a16:creationId xmlns:a16="http://schemas.microsoft.com/office/drawing/2014/main" id="{11090CE4-1507-4CE3-A61B-8F68F5F57BA7}"/>
              </a:ext>
            </a:extLst>
          </p:cNvPr>
          <p:cNvSpPr/>
          <p:nvPr/>
        </p:nvSpPr>
        <p:spPr>
          <a:xfrm>
            <a:off x="4318516" y="3957766"/>
            <a:ext cx="4788135" cy="114700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E1BEE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1" name="Google Shape;1005;p52">
            <a:extLst>
              <a:ext uri="{FF2B5EF4-FFF2-40B4-BE49-F238E27FC236}">
                <a16:creationId xmlns:a16="http://schemas.microsoft.com/office/drawing/2014/main" id="{76EFE1E0-1EEB-4A35-9E4E-D82D5D298044}"/>
              </a:ext>
            </a:extLst>
          </p:cNvPr>
          <p:cNvSpPr/>
          <p:nvPr/>
        </p:nvSpPr>
        <p:spPr>
          <a:xfrm>
            <a:off x="-243560" y="3968858"/>
            <a:ext cx="4788135" cy="1129315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C5E1A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3" name="مربع نص 142">
            <a:extLst>
              <a:ext uri="{FF2B5EF4-FFF2-40B4-BE49-F238E27FC236}">
                <a16:creationId xmlns:a16="http://schemas.microsoft.com/office/drawing/2014/main" id="{964E7E50-C2FC-48D4-AE38-5EEB1566BBF7}"/>
              </a:ext>
            </a:extLst>
          </p:cNvPr>
          <p:cNvSpPr txBox="1"/>
          <p:nvPr/>
        </p:nvSpPr>
        <p:spPr>
          <a:xfrm>
            <a:off x="3852748" y="592583"/>
            <a:ext cx="1588055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rgbClr val="0070C0"/>
                </a:solidFill>
              </a:rPr>
              <a:t>هيا نكتب التاريخ </a:t>
            </a:r>
          </a:p>
        </p:txBody>
      </p:sp>
      <p:sp>
        <p:nvSpPr>
          <p:cNvPr id="144" name="مربع نص 143">
            <a:extLst>
              <a:ext uri="{FF2B5EF4-FFF2-40B4-BE49-F238E27FC236}">
                <a16:creationId xmlns:a16="http://schemas.microsoft.com/office/drawing/2014/main" id="{0B7874A7-9C98-44DD-9119-9EF69092C4FB}"/>
              </a:ext>
            </a:extLst>
          </p:cNvPr>
          <p:cNvSpPr txBox="1"/>
          <p:nvPr/>
        </p:nvSpPr>
        <p:spPr>
          <a:xfrm>
            <a:off x="2597611" y="829165"/>
            <a:ext cx="3567988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solidFill>
                  <a:schemeClr val="bg2">
                    <a:lumMod val="25000"/>
                  </a:schemeClr>
                </a:solidFill>
              </a:rPr>
              <a:t>      /         /  144 هـ</a:t>
            </a:r>
          </a:p>
        </p:txBody>
      </p:sp>
      <p:sp>
        <p:nvSpPr>
          <p:cNvPr id="146" name="مستطيل 145">
            <a:extLst>
              <a:ext uri="{FF2B5EF4-FFF2-40B4-BE49-F238E27FC236}">
                <a16:creationId xmlns:a16="http://schemas.microsoft.com/office/drawing/2014/main" id="{A971B6F7-366F-4685-9B1B-BB1E50C38EE7}"/>
              </a:ext>
            </a:extLst>
          </p:cNvPr>
          <p:cNvSpPr/>
          <p:nvPr/>
        </p:nvSpPr>
        <p:spPr>
          <a:xfrm>
            <a:off x="666169" y="3546786"/>
            <a:ext cx="1804020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أي فصول السنة نكون ؟</a:t>
            </a:r>
          </a:p>
        </p:txBody>
      </p:sp>
      <p:pic>
        <p:nvPicPr>
          <p:cNvPr id="148" name="صورة 147">
            <a:extLst>
              <a:ext uri="{FF2B5EF4-FFF2-40B4-BE49-F238E27FC236}">
                <a16:creationId xmlns:a16="http://schemas.microsoft.com/office/drawing/2014/main" id="{4C50E732-0C36-46D3-B438-23F83E1D4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94" t="27127" r="48119" b="50000"/>
          <a:stretch/>
        </p:blipFill>
        <p:spPr>
          <a:xfrm>
            <a:off x="6846072" y="3972044"/>
            <a:ext cx="1006179" cy="731590"/>
          </a:xfrm>
          <a:prstGeom prst="rect">
            <a:avLst/>
          </a:prstGeom>
        </p:spPr>
      </p:pic>
      <p:pic>
        <p:nvPicPr>
          <p:cNvPr id="150" name="صورة 149">
            <a:extLst>
              <a:ext uri="{FF2B5EF4-FFF2-40B4-BE49-F238E27FC236}">
                <a16:creationId xmlns:a16="http://schemas.microsoft.com/office/drawing/2014/main" id="{90DA9ACC-6ED8-4204-85D5-5F5948E85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360" t="49187" r="48015" b="26147"/>
          <a:stretch/>
        </p:blipFill>
        <p:spPr>
          <a:xfrm>
            <a:off x="8052244" y="3990382"/>
            <a:ext cx="810848" cy="825297"/>
          </a:xfrm>
          <a:prstGeom prst="rect">
            <a:avLst/>
          </a:prstGeom>
        </p:spPr>
      </p:pic>
      <p:pic>
        <p:nvPicPr>
          <p:cNvPr id="152" name="صورة 151">
            <a:extLst>
              <a:ext uri="{FF2B5EF4-FFF2-40B4-BE49-F238E27FC236}">
                <a16:creationId xmlns:a16="http://schemas.microsoft.com/office/drawing/2014/main" id="{222C315C-154F-4C60-9E9E-7E5469D6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3" t="49186" r="67360" b="25436"/>
          <a:stretch/>
        </p:blipFill>
        <p:spPr>
          <a:xfrm>
            <a:off x="4836731" y="4029538"/>
            <a:ext cx="815979" cy="762038"/>
          </a:xfrm>
          <a:prstGeom prst="rect">
            <a:avLst/>
          </a:prstGeom>
        </p:spPr>
      </p:pic>
      <p:pic>
        <p:nvPicPr>
          <p:cNvPr id="154" name="صورة 153">
            <a:extLst>
              <a:ext uri="{FF2B5EF4-FFF2-40B4-BE49-F238E27FC236}">
                <a16:creationId xmlns:a16="http://schemas.microsoft.com/office/drawing/2014/main" id="{B7C9DEE3-1D93-4051-8566-0623FC1ED6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2" t="29552" r="66035" b="50000"/>
          <a:stretch/>
        </p:blipFill>
        <p:spPr>
          <a:xfrm>
            <a:off x="5851149" y="4023775"/>
            <a:ext cx="1032484" cy="714961"/>
          </a:xfrm>
          <a:prstGeom prst="rect">
            <a:avLst/>
          </a:prstGeom>
        </p:spPr>
      </p:pic>
      <p:sp>
        <p:nvSpPr>
          <p:cNvPr id="159" name="مربع نص 158">
            <a:extLst>
              <a:ext uri="{FF2B5EF4-FFF2-40B4-BE49-F238E27FC236}">
                <a16:creationId xmlns:a16="http://schemas.microsoft.com/office/drawing/2014/main" id="{A9EA4C9C-9F71-4026-8062-6E993118242A}"/>
              </a:ext>
            </a:extLst>
          </p:cNvPr>
          <p:cNvSpPr txBox="1"/>
          <p:nvPr/>
        </p:nvSpPr>
        <p:spPr>
          <a:xfrm>
            <a:off x="7775176" y="4692453"/>
            <a:ext cx="13501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مشمس</a:t>
            </a:r>
          </a:p>
        </p:txBody>
      </p:sp>
      <p:sp>
        <p:nvSpPr>
          <p:cNvPr id="160" name="مربع نص 159">
            <a:extLst>
              <a:ext uri="{FF2B5EF4-FFF2-40B4-BE49-F238E27FC236}">
                <a16:creationId xmlns:a16="http://schemas.microsoft.com/office/drawing/2014/main" id="{7454DBC7-24D1-4056-9AA3-E174286B3805}"/>
              </a:ext>
            </a:extLst>
          </p:cNvPr>
          <p:cNvSpPr txBox="1"/>
          <p:nvPr/>
        </p:nvSpPr>
        <p:spPr>
          <a:xfrm>
            <a:off x="6521550" y="4680744"/>
            <a:ext cx="175736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غائم جزئي</a:t>
            </a:r>
          </a:p>
        </p:txBody>
      </p:sp>
      <p:sp>
        <p:nvSpPr>
          <p:cNvPr id="161" name="مربع نص 160">
            <a:extLst>
              <a:ext uri="{FF2B5EF4-FFF2-40B4-BE49-F238E27FC236}">
                <a16:creationId xmlns:a16="http://schemas.microsoft.com/office/drawing/2014/main" id="{63356656-3A75-4806-9EBF-3A0A2CCBEBBC}"/>
              </a:ext>
            </a:extLst>
          </p:cNvPr>
          <p:cNvSpPr txBox="1"/>
          <p:nvPr/>
        </p:nvSpPr>
        <p:spPr>
          <a:xfrm>
            <a:off x="4718805" y="4680744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ممطر</a:t>
            </a:r>
          </a:p>
        </p:txBody>
      </p:sp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17874BC3-976D-4BBA-8073-72D5DCC90846}"/>
              </a:ext>
            </a:extLst>
          </p:cNvPr>
          <p:cNvSpPr txBox="1"/>
          <p:nvPr/>
        </p:nvSpPr>
        <p:spPr>
          <a:xfrm>
            <a:off x="5844952" y="4692453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غائم</a:t>
            </a:r>
          </a:p>
        </p:txBody>
      </p:sp>
      <p:cxnSp>
        <p:nvCxnSpPr>
          <p:cNvPr id="164" name="رابط مستقيم 163">
            <a:extLst>
              <a:ext uri="{FF2B5EF4-FFF2-40B4-BE49-F238E27FC236}">
                <a16:creationId xmlns:a16="http://schemas.microsoft.com/office/drawing/2014/main" id="{DFFA099B-CBF5-42B4-A392-49E834B6BA18}"/>
              </a:ext>
            </a:extLst>
          </p:cNvPr>
          <p:cNvCxnSpPr/>
          <p:nvPr/>
        </p:nvCxnSpPr>
        <p:spPr>
          <a:xfrm>
            <a:off x="7972566" y="3991837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رابط مستقيم 164">
            <a:extLst>
              <a:ext uri="{FF2B5EF4-FFF2-40B4-BE49-F238E27FC236}">
                <a16:creationId xmlns:a16="http://schemas.microsoft.com/office/drawing/2014/main" id="{D26263FB-B953-4EA1-A66B-F7E2F36D5971}"/>
              </a:ext>
            </a:extLst>
          </p:cNvPr>
          <p:cNvCxnSpPr/>
          <p:nvPr/>
        </p:nvCxnSpPr>
        <p:spPr>
          <a:xfrm>
            <a:off x="6846072" y="4008912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رابط مستقيم 165">
            <a:extLst>
              <a:ext uri="{FF2B5EF4-FFF2-40B4-BE49-F238E27FC236}">
                <a16:creationId xmlns:a16="http://schemas.microsoft.com/office/drawing/2014/main" id="{EBEAA9E1-7F14-4614-86CD-FC3EC5539B33}"/>
              </a:ext>
            </a:extLst>
          </p:cNvPr>
          <p:cNvCxnSpPr/>
          <p:nvPr/>
        </p:nvCxnSpPr>
        <p:spPr>
          <a:xfrm>
            <a:off x="5757138" y="3991837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مستطيل 144">
            <a:extLst>
              <a:ext uri="{FF2B5EF4-FFF2-40B4-BE49-F238E27FC236}">
                <a16:creationId xmlns:a16="http://schemas.microsoft.com/office/drawing/2014/main" id="{9456F129-A10D-4DDA-9EDF-609215414BF9}"/>
              </a:ext>
            </a:extLst>
          </p:cNvPr>
          <p:cNvSpPr/>
          <p:nvPr/>
        </p:nvSpPr>
        <p:spPr>
          <a:xfrm>
            <a:off x="7107588" y="3617134"/>
            <a:ext cx="1515479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حال الطقس اليوم ؟ </a:t>
            </a:r>
          </a:p>
        </p:txBody>
      </p:sp>
      <p:pic>
        <p:nvPicPr>
          <p:cNvPr id="179" name="صورة 178">
            <a:extLst>
              <a:ext uri="{FF2B5EF4-FFF2-40B4-BE49-F238E27FC236}">
                <a16:creationId xmlns:a16="http://schemas.microsoft.com/office/drawing/2014/main" id="{6102798D-39F6-47EE-B935-50CEBD64D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91" t="27420" r="67384" b="50850"/>
          <a:stretch/>
        </p:blipFill>
        <p:spPr>
          <a:xfrm>
            <a:off x="3429302" y="3940965"/>
            <a:ext cx="952646" cy="812509"/>
          </a:xfrm>
          <a:prstGeom prst="ellipse">
            <a:avLst/>
          </a:prstGeom>
        </p:spPr>
      </p:pic>
      <p:pic>
        <p:nvPicPr>
          <p:cNvPr id="181" name="صورة 180">
            <a:extLst>
              <a:ext uri="{FF2B5EF4-FFF2-40B4-BE49-F238E27FC236}">
                <a16:creationId xmlns:a16="http://schemas.microsoft.com/office/drawing/2014/main" id="{D7D0089E-5182-431D-81DC-26E478AD1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71" t="52403" r="67212" b="27379"/>
          <a:stretch/>
        </p:blipFill>
        <p:spPr>
          <a:xfrm>
            <a:off x="2286744" y="3963082"/>
            <a:ext cx="1180152" cy="858992"/>
          </a:xfrm>
          <a:prstGeom prst="rect">
            <a:avLst/>
          </a:prstGeom>
        </p:spPr>
      </p:pic>
      <p:pic>
        <p:nvPicPr>
          <p:cNvPr id="183" name="صورة 182">
            <a:extLst>
              <a:ext uri="{FF2B5EF4-FFF2-40B4-BE49-F238E27FC236}">
                <a16:creationId xmlns:a16="http://schemas.microsoft.com/office/drawing/2014/main" id="{D10D82EC-A3DE-4583-B44F-1F546555C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28231" r="48293" b="50000"/>
          <a:stretch/>
        </p:blipFill>
        <p:spPr>
          <a:xfrm>
            <a:off x="196929" y="3890772"/>
            <a:ext cx="1028516" cy="924907"/>
          </a:xfrm>
          <a:prstGeom prst="rect">
            <a:avLst/>
          </a:prstGeom>
        </p:spPr>
      </p:pic>
      <p:pic>
        <p:nvPicPr>
          <p:cNvPr id="185" name="صورة 184">
            <a:extLst>
              <a:ext uri="{FF2B5EF4-FFF2-40B4-BE49-F238E27FC236}">
                <a16:creationId xmlns:a16="http://schemas.microsoft.com/office/drawing/2014/main" id="{66162A73-D230-4B77-8FFD-B34F89FA8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51461" r="49487" b="25246"/>
          <a:stretch/>
        </p:blipFill>
        <p:spPr>
          <a:xfrm>
            <a:off x="1234345" y="3870922"/>
            <a:ext cx="938231" cy="989633"/>
          </a:xfrm>
          <a:prstGeom prst="rect">
            <a:avLst/>
          </a:prstGeom>
        </p:spPr>
      </p:pic>
      <p:cxnSp>
        <p:nvCxnSpPr>
          <p:cNvPr id="186" name="رابط مستقيم 185">
            <a:extLst>
              <a:ext uri="{FF2B5EF4-FFF2-40B4-BE49-F238E27FC236}">
                <a16:creationId xmlns:a16="http://schemas.microsoft.com/office/drawing/2014/main" id="{B84BE030-31EF-4331-81CC-BF9425F8FD5C}"/>
              </a:ext>
            </a:extLst>
          </p:cNvPr>
          <p:cNvCxnSpPr/>
          <p:nvPr/>
        </p:nvCxnSpPr>
        <p:spPr>
          <a:xfrm>
            <a:off x="3380827" y="3998438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رابط مستقيم 186">
            <a:extLst>
              <a:ext uri="{FF2B5EF4-FFF2-40B4-BE49-F238E27FC236}">
                <a16:creationId xmlns:a16="http://schemas.microsoft.com/office/drawing/2014/main" id="{1A214A98-C767-4CF1-AEEE-79EE0BA677BF}"/>
              </a:ext>
            </a:extLst>
          </p:cNvPr>
          <p:cNvCxnSpPr/>
          <p:nvPr/>
        </p:nvCxnSpPr>
        <p:spPr>
          <a:xfrm>
            <a:off x="2254333" y="4015513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رابط مستقيم 187">
            <a:extLst>
              <a:ext uri="{FF2B5EF4-FFF2-40B4-BE49-F238E27FC236}">
                <a16:creationId xmlns:a16="http://schemas.microsoft.com/office/drawing/2014/main" id="{EA1E9464-DE1F-4C6E-B854-1AA01D8D7302}"/>
              </a:ext>
            </a:extLst>
          </p:cNvPr>
          <p:cNvCxnSpPr/>
          <p:nvPr/>
        </p:nvCxnSpPr>
        <p:spPr>
          <a:xfrm>
            <a:off x="1165399" y="3998438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مربع نص 188">
            <a:extLst>
              <a:ext uri="{FF2B5EF4-FFF2-40B4-BE49-F238E27FC236}">
                <a16:creationId xmlns:a16="http://schemas.microsoft.com/office/drawing/2014/main" id="{3E57AC9E-63E7-42F9-97FD-321FD365386A}"/>
              </a:ext>
            </a:extLst>
          </p:cNvPr>
          <p:cNvSpPr txBox="1"/>
          <p:nvPr/>
        </p:nvSpPr>
        <p:spPr>
          <a:xfrm>
            <a:off x="3448621" y="4745955"/>
            <a:ext cx="857501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الربيع </a:t>
            </a:r>
          </a:p>
        </p:txBody>
      </p:sp>
      <p:sp>
        <p:nvSpPr>
          <p:cNvPr id="190" name="مربع نص 189">
            <a:extLst>
              <a:ext uri="{FF2B5EF4-FFF2-40B4-BE49-F238E27FC236}">
                <a16:creationId xmlns:a16="http://schemas.microsoft.com/office/drawing/2014/main" id="{C4B2C1EC-A6F5-4E2B-AA71-CE110FFB4CE3}"/>
              </a:ext>
            </a:extLst>
          </p:cNvPr>
          <p:cNvSpPr txBox="1"/>
          <p:nvPr/>
        </p:nvSpPr>
        <p:spPr>
          <a:xfrm>
            <a:off x="2357503" y="4746278"/>
            <a:ext cx="868259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الخريف</a:t>
            </a:r>
          </a:p>
        </p:txBody>
      </p:sp>
      <p:sp>
        <p:nvSpPr>
          <p:cNvPr id="191" name="مربع نص 190">
            <a:extLst>
              <a:ext uri="{FF2B5EF4-FFF2-40B4-BE49-F238E27FC236}">
                <a16:creationId xmlns:a16="http://schemas.microsoft.com/office/drawing/2014/main" id="{AD133109-436E-43AA-BF33-B6FD62D315C4}"/>
              </a:ext>
            </a:extLst>
          </p:cNvPr>
          <p:cNvSpPr txBox="1"/>
          <p:nvPr/>
        </p:nvSpPr>
        <p:spPr>
          <a:xfrm>
            <a:off x="68041" y="4783684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الشتاء</a:t>
            </a:r>
          </a:p>
        </p:txBody>
      </p:sp>
      <p:sp>
        <p:nvSpPr>
          <p:cNvPr id="192" name="مربع نص 191">
            <a:extLst>
              <a:ext uri="{FF2B5EF4-FFF2-40B4-BE49-F238E27FC236}">
                <a16:creationId xmlns:a16="http://schemas.microsoft.com/office/drawing/2014/main" id="{103B3B49-3562-4D4A-8103-CAA2976979D8}"/>
              </a:ext>
            </a:extLst>
          </p:cNvPr>
          <p:cNvSpPr txBox="1"/>
          <p:nvPr/>
        </p:nvSpPr>
        <p:spPr>
          <a:xfrm>
            <a:off x="1218252" y="4757987"/>
            <a:ext cx="995186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الصيف</a:t>
            </a:r>
          </a:p>
        </p:txBody>
      </p:sp>
      <p:sp>
        <p:nvSpPr>
          <p:cNvPr id="172" name="مربع نص 171">
            <a:extLst>
              <a:ext uri="{FF2B5EF4-FFF2-40B4-BE49-F238E27FC236}">
                <a16:creationId xmlns:a16="http://schemas.microsoft.com/office/drawing/2014/main" id="{D7479A58-7D7A-4F2A-85D0-97DC502334AA}"/>
              </a:ext>
            </a:extLst>
          </p:cNvPr>
          <p:cNvSpPr txBox="1"/>
          <p:nvPr/>
        </p:nvSpPr>
        <p:spPr>
          <a:xfrm>
            <a:off x="3856803" y="18903"/>
            <a:ext cx="1588055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rgbClr val="0070C0"/>
                </a:solidFill>
              </a:rPr>
              <a:t>يومنا اليوم هو :</a:t>
            </a:r>
          </a:p>
        </p:txBody>
      </p:sp>
    </p:spTree>
    <p:extLst>
      <p:ext uri="{BB962C8B-B14F-4D97-AF65-F5344CB8AC3E}">
        <p14:creationId xmlns:p14="http://schemas.microsoft.com/office/powerpoint/2010/main" val="1422159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39948 -0.03449 " pathEditMode="relative" rAng="0" ptsTypes="AA">
                                      <p:cBhvr>
                                        <p:cTn id="49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39167 -0.12361 " pathEditMode="relative" rAng="0" ptsTypes="AA">
                                      <p:cBhvr>
                                        <p:cTn id="49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38802 -0.20972 " pathEditMode="relative" rAng="0" ptsTypes="AA">
                                      <p:cBhvr>
                                        <p:cTn id="5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38633 -0.30648 " pathEditMode="relative" rAng="0" ptsTypes="AA">
                                      <p:cBhvr>
                                        <p:cTn id="50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38633 -0.40764 " pathEditMode="relative" rAng="0" ptsTypes="AA">
                                      <p:cBhvr>
                                        <p:cTn id="5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13281 -0.10509 " pathEditMode="relative" rAng="0" ptsTypes="AA">
                                      <p:cBhvr>
                                        <p:cTn id="51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4648 -0.10509 " pathEditMode="relative" rAng="0" ptsTypes="AA">
                                      <p:cBhvr>
                                        <p:cTn id="5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04063 -0.10324 " pathEditMode="relative" rAng="0" ptsTypes="AA">
                                      <p:cBhvr>
                                        <p:cTn id="5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12604 -0.09283 " pathEditMode="relative" rAng="0" ptsTypes="AA">
                                      <p:cBhvr>
                                        <p:cTn id="53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0.21133 -0.1007 " pathEditMode="relative" rAng="0" ptsTypes="AA">
                                      <p:cBhvr>
                                        <p:cTn id="5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29701 -0.0963 " pathEditMode="relative" rAng="0" ptsTypes="AA">
                                      <p:cBhvr>
                                        <p:cTn id="54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13776 -0.18541 " pathEditMode="relative" rAng="0" ptsTypes="AA">
                                      <p:cBhvr>
                                        <p:cTn id="5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04961 -0.19259 " pathEditMode="relative" rAng="0" ptsTypes="AA">
                                      <p:cBhvr>
                                        <p:cTn id="55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03216 -0.19468 " pathEditMode="relative" rAng="0" ptsTypes="AA">
                                      <p:cBhvr>
                                        <p:cTn id="55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12291 -0.19422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0768 -0.18333 " pathEditMode="relative" rAng="0" ptsTypes="AA">
                                      <p:cBhvr>
                                        <p:cTn id="5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29519 -0.18866 " pathEditMode="relative" rAng="0" ptsTypes="AA">
                                      <p:cBhvr>
                                        <p:cTn id="5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13607 -0.29514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05078 -0.29583 " pathEditMode="relative" rAng="0" ptsTypes="AA">
                                      <p:cBhvr>
                                        <p:cTn id="58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3893 -0.29399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12643 -0.29213 " pathEditMode="relative" rAng="0" ptsTypes="AA">
                                      <p:cBhvr>
                                        <p:cTn id="59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21042 -0.29445 " pathEditMode="relative" rAng="0" ptsTypes="AA">
                                      <p:cBhvr>
                                        <p:cTn id="59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9375 -0.27731 " pathEditMode="relative" rAng="0" ptsTypes="AA">
                                      <p:cBhvr>
                                        <p:cTn id="60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1388 -0.3956 " pathEditMode="relative" rAng="0" ptsTypes="AA">
                                      <p:cBhvr>
                                        <p:cTn id="60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04909 -0.38519 " pathEditMode="relative" rAng="0" ptsTypes="AA">
                                      <p:cBhvr>
                                        <p:cTn id="6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349 -0.3926 " pathEditMode="relative" rAng="0" ptsTypes="AA">
                                      <p:cBhvr>
                                        <p:cTn id="61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12253 -0.38079 " pathEditMode="relative" rAng="0" ptsTypes="AA">
                                      <p:cBhvr>
                                        <p:cTn id="6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21211 -0.38774 " pathEditMode="relative" rAng="0" ptsTypes="AA">
                                      <p:cBhvr>
                                        <p:cTn id="62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9857 -0.38889 " pathEditMode="relative" rAng="0" ptsTypes="AA">
                                      <p:cBhvr>
                                        <p:cTn id="63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13086 -0.49005 " pathEditMode="relative" rAng="0" ptsTypes="AA">
                                      <p:cBhvr>
                                        <p:cTn id="63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5065 -0.49005 " pathEditMode="relative" rAng="0" ptsTypes="AA">
                                      <p:cBhvr>
                                        <p:cTn id="64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3568 -0.48681 " pathEditMode="relative" rAng="0" ptsTypes="AA">
                                      <p:cBhvr>
                                        <p:cTn id="64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12266 -0.47732 " pathEditMode="relative" rAng="0" ptsTypes="AA">
                                      <p:cBhvr>
                                        <p:cTn id="65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20898 -0.46944 " pathEditMode="relative" rAng="0" ptsTypes="AA">
                                      <p:cBhvr>
                                        <p:cTn id="65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30053 -0.49306 " pathEditMode="relative" rAng="0" ptsTypes="AA">
                                      <p:cBhvr>
                                        <p:cTn id="66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31563 0.07662 " pathEditMode="relative" rAng="0" ptsTypes="AA">
                                      <p:cBhvr>
                                        <p:cTn id="66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31563 -0.0169 " pathEditMode="relative" rAng="0" ptsTypes="AA">
                                      <p:cBhvr>
                                        <p:cTn id="67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31498 -0.11852 " pathEditMode="relative" rAng="0" ptsTypes="AA">
                                      <p:cBhvr>
                                        <p:cTn id="67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31888 -0.21481 " pathEditMode="relative" rAng="0" ptsTypes="AA">
                                      <p:cBhvr>
                                        <p:cTn id="681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31433 -0.31065 " pathEditMode="relative" rAng="0" ptsTypes="AA">
                                      <p:cBhvr>
                                        <p:cTn id="68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31472 -0.40579 " pathEditMode="relative" rAng="0" ptsTypes="AA">
                                      <p:cBhvr>
                                        <p:cTn id="691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45951 0.0831 " pathEditMode="relative" rAng="0" ptsTypes="AA">
                                      <p:cBhvr>
                                        <p:cTn id="69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46145 -0.01782 " pathEditMode="relative" rAng="0" ptsTypes="AA">
                                      <p:cBhvr>
                                        <p:cTn id="701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45898 -0.11504 " pathEditMode="relative" rAng="0" ptsTypes="AA">
                                      <p:cBhvr>
                                        <p:cTn id="70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45638 -0.21736 " pathEditMode="relative" rAng="0" ptsTypes="AA">
                                      <p:cBhvr>
                                        <p:cTn id="71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13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4608 -0.32638 " pathEditMode="relative" rAng="0" ptsTypes="AA">
                                      <p:cBhvr>
                                        <p:cTn id="716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45208 -0.41157 " pathEditMode="relative" rAng="0" ptsTypes="AA">
                                      <p:cBhvr>
                                        <p:cTn id="72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5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2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790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1" fill="hold">
                      <p:stCondLst>
                        <p:cond delay="0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6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3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82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5" fill="hold">
                      <p:stCondLst>
                        <p:cond delay="0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0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841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2" fill="hold">
                      <p:stCondLst>
                        <p:cond delay="0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7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60" grpId="0"/>
      <p:bldP spid="60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6" grpId="0" animBg="1"/>
      <p:bldP spid="76" grpId="1"/>
      <p:bldP spid="77" grpId="0" animBg="1"/>
      <p:bldP spid="77" grpId="1"/>
      <p:bldP spid="78" grpId="0" animBg="1"/>
      <p:bldP spid="78" grpId="1"/>
      <p:bldP spid="79" grpId="0" animBg="1"/>
      <p:bldP spid="79" grpId="1"/>
      <p:bldP spid="84" grpId="0" animBg="1"/>
      <p:bldP spid="84" grpId="1"/>
      <p:bldP spid="85" grpId="0" animBg="1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6" grpId="0"/>
      <p:bldP spid="96" grpId="1"/>
      <p:bldP spid="97" grpId="0"/>
      <p:bldP spid="97" grpId="1"/>
      <p:bldP spid="98" grpId="0" animBg="1"/>
      <p:bldP spid="98" grpId="1"/>
      <p:bldP spid="99" grpId="0" animBg="1"/>
      <p:bldP spid="99" grpId="1"/>
      <p:bldP spid="100" grpId="0" animBg="1"/>
      <p:bldP spid="100" grpId="1"/>
      <p:bldP spid="101" grpId="0" animBg="1"/>
      <p:bldP spid="101" grpId="1"/>
      <p:bldP spid="102" grpId="0" animBg="1"/>
      <p:bldP spid="102" grpId="1"/>
      <p:bldP spid="103" grpId="0" animBg="1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43" grpId="0"/>
      <p:bldP spid="144" grpId="0"/>
      <p:bldP spid="159" grpId="0" build="allAtOnce"/>
      <p:bldP spid="159" grpId="1" build="allAtOnce"/>
      <p:bldP spid="159" grpId="2" build="allAtOnce"/>
      <p:bldP spid="160" grpId="0" build="allAtOnce"/>
      <p:bldP spid="160" grpId="1" build="allAtOnce"/>
      <p:bldP spid="160" grpId="2" build="allAtOnce"/>
      <p:bldP spid="161" grpId="0" build="allAtOnce"/>
      <p:bldP spid="161" grpId="1" build="allAtOnce"/>
      <p:bldP spid="161" grpId="2" build="allAtOnce"/>
      <p:bldP spid="162" grpId="0" build="allAtOnce"/>
      <p:bldP spid="162" grpId="1" build="allAtOnce"/>
      <p:bldP spid="162" grpId="2" build="allAtOnce"/>
      <p:bldP spid="189" grpId="0" build="allAtOnce"/>
      <p:bldP spid="189" grpId="1" build="allAtOnce"/>
      <p:bldP spid="189" grpId="2" build="allAtOnce"/>
      <p:bldP spid="190" grpId="0" build="allAtOnce"/>
      <p:bldP spid="190" grpId="1" build="allAtOnce"/>
      <p:bldP spid="190" grpId="2" build="allAtOnce"/>
      <p:bldP spid="191" grpId="0" build="allAtOnce"/>
      <p:bldP spid="191" grpId="1" build="allAtOnce"/>
      <p:bldP spid="191" grpId="2" build="allAtOnce"/>
      <p:bldP spid="192" grpId="0" build="allAtOnce"/>
      <p:bldP spid="192" grpId="1" build="allAtOnce"/>
      <p:bldP spid="192" grpId="2" build="allAtOnce"/>
      <p:bldP spid="17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31"/>
          <p:cNvGrpSpPr/>
          <p:nvPr/>
        </p:nvGrpSpPr>
        <p:grpSpPr>
          <a:xfrm>
            <a:off x="5181612" y="2524901"/>
            <a:ext cx="1731015" cy="1675636"/>
            <a:chOff x="5181612" y="2524901"/>
            <a:chExt cx="1731015" cy="1675636"/>
          </a:xfrm>
        </p:grpSpPr>
        <p:sp>
          <p:nvSpPr>
            <p:cNvPr id="270" name="Google Shape;270;p31"/>
            <p:cNvSpPr/>
            <p:nvPr/>
          </p:nvSpPr>
          <p:spPr>
            <a:xfrm>
              <a:off x="5181612" y="2527164"/>
              <a:ext cx="1364979" cy="1673373"/>
            </a:xfrm>
            <a:custGeom>
              <a:avLst/>
              <a:gdLst/>
              <a:ahLst/>
              <a:cxnLst/>
              <a:rect l="l" t="t" r="r" b="b"/>
              <a:pathLst>
                <a:path w="29553" h="36230" extrusionOk="0">
                  <a:moveTo>
                    <a:pt x="5117" y="1"/>
                  </a:moveTo>
                  <a:lnTo>
                    <a:pt x="4731" y="425"/>
                  </a:lnTo>
                  <a:lnTo>
                    <a:pt x="4369" y="875"/>
                  </a:lnTo>
                  <a:lnTo>
                    <a:pt x="4019" y="1324"/>
                  </a:lnTo>
                  <a:lnTo>
                    <a:pt x="3682" y="1786"/>
                  </a:lnTo>
                  <a:lnTo>
                    <a:pt x="3370" y="2260"/>
                  </a:lnTo>
                  <a:lnTo>
                    <a:pt x="3071" y="2747"/>
                  </a:lnTo>
                  <a:lnTo>
                    <a:pt x="2784" y="3246"/>
                  </a:lnTo>
                  <a:lnTo>
                    <a:pt x="2522" y="3745"/>
                  </a:lnTo>
                  <a:lnTo>
                    <a:pt x="2260" y="4257"/>
                  </a:lnTo>
                  <a:lnTo>
                    <a:pt x="2022" y="4781"/>
                  </a:lnTo>
                  <a:lnTo>
                    <a:pt x="1798" y="5305"/>
                  </a:lnTo>
                  <a:lnTo>
                    <a:pt x="1598" y="5841"/>
                  </a:lnTo>
                  <a:lnTo>
                    <a:pt x="1398" y="6378"/>
                  </a:lnTo>
                  <a:lnTo>
                    <a:pt x="1224" y="6927"/>
                  </a:lnTo>
                  <a:lnTo>
                    <a:pt x="1049" y="7476"/>
                  </a:lnTo>
                  <a:lnTo>
                    <a:pt x="899" y="8025"/>
                  </a:lnTo>
                  <a:lnTo>
                    <a:pt x="762" y="8587"/>
                  </a:lnTo>
                  <a:lnTo>
                    <a:pt x="625" y="9161"/>
                  </a:lnTo>
                  <a:lnTo>
                    <a:pt x="512" y="9735"/>
                  </a:lnTo>
                  <a:lnTo>
                    <a:pt x="413" y="10297"/>
                  </a:lnTo>
                  <a:lnTo>
                    <a:pt x="325" y="10883"/>
                  </a:lnTo>
                  <a:lnTo>
                    <a:pt x="238" y="11457"/>
                  </a:lnTo>
                  <a:lnTo>
                    <a:pt x="175" y="12044"/>
                  </a:lnTo>
                  <a:lnTo>
                    <a:pt x="125" y="12618"/>
                  </a:lnTo>
                  <a:lnTo>
                    <a:pt x="76" y="13205"/>
                  </a:lnTo>
                  <a:lnTo>
                    <a:pt x="38" y="13791"/>
                  </a:lnTo>
                  <a:lnTo>
                    <a:pt x="13" y="14378"/>
                  </a:lnTo>
                  <a:lnTo>
                    <a:pt x="1" y="14952"/>
                  </a:lnTo>
                  <a:lnTo>
                    <a:pt x="1" y="15538"/>
                  </a:lnTo>
                  <a:lnTo>
                    <a:pt x="1" y="16125"/>
                  </a:lnTo>
                  <a:lnTo>
                    <a:pt x="26" y="16699"/>
                  </a:lnTo>
                  <a:lnTo>
                    <a:pt x="51" y="17285"/>
                  </a:lnTo>
                  <a:lnTo>
                    <a:pt x="88" y="18034"/>
                  </a:lnTo>
                  <a:lnTo>
                    <a:pt x="150" y="18795"/>
                  </a:lnTo>
                  <a:lnTo>
                    <a:pt x="238" y="19544"/>
                  </a:lnTo>
                  <a:lnTo>
                    <a:pt x="338" y="20293"/>
                  </a:lnTo>
                  <a:lnTo>
                    <a:pt x="462" y="21042"/>
                  </a:lnTo>
                  <a:lnTo>
                    <a:pt x="537" y="21404"/>
                  </a:lnTo>
                  <a:lnTo>
                    <a:pt x="612" y="21778"/>
                  </a:lnTo>
                  <a:lnTo>
                    <a:pt x="700" y="22140"/>
                  </a:lnTo>
                  <a:lnTo>
                    <a:pt x="799" y="22502"/>
                  </a:lnTo>
                  <a:lnTo>
                    <a:pt x="912" y="22876"/>
                  </a:lnTo>
                  <a:lnTo>
                    <a:pt x="1024" y="23226"/>
                  </a:lnTo>
                  <a:lnTo>
                    <a:pt x="1149" y="23600"/>
                  </a:lnTo>
                  <a:lnTo>
                    <a:pt x="1286" y="23962"/>
                  </a:lnTo>
                  <a:lnTo>
                    <a:pt x="1423" y="24311"/>
                  </a:lnTo>
                  <a:lnTo>
                    <a:pt x="1573" y="24673"/>
                  </a:lnTo>
                  <a:lnTo>
                    <a:pt x="1735" y="25023"/>
                  </a:lnTo>
                  <a:lnTo>
                    <a:pt x="1910" y="25360"/>
                  </a:lnTo>
                  <a:lnTo>
                    <a:pt x="2085" y="25709"/>
                  </a:lnTo>
                  <a:lnTo>
                    <a:pt x="2272" y="26046"/>
                  </a:lnTo>
                  <a:lnTo>
                    <a:pt x="2472" y="26371"/>
                  </a:lnTo>
                  <a:lnTo>
                    <a:pt x="2671" y="26708"/>
                  </a:lnTo>
                  <a:lnTo>
                    <a:pt x="2884" y="27020"/>
                  </a:lnTo>
                  <a:lnTo>
                    <a:pt x="3096" y="27344"/>
                  </a:lnTo>
                  <a:lnTo>
                    <a:pt x="3320" y="27656"/>
                  </a:lnTo>
                  <a:lnTo>
                    <a:pt x="3557" y="27968"/>
                  </a:lnTo>
                  <a:lnTo>
                    <a:pt x="3795" y="28268"/>
                  </a:lnTo>
                  <a:lnTo>
                    <a:pt x="4044" y="28567"/>
                  </a:lnTo>
                  <a:lnTo>
                    <a:pt x="4294" y="28854"/>
                  </a:lnTo>
                  <a:lnTo>
                    <a:pt x="4556" y="29141"/>
                  </a:lnTo>
                  <a:lnTo>
                    <a:pt x="4818" y="29428"/>
                  </a:lnTo>
                  <a:lnTo>
                    <a:pt x="5092" y="29703"/>
                  </a:lnTo>
                  <a:lnTo>
                    <a:pt x="5367" y="29977"/>
                  </a:lnTo>
                  <a:lnTo>
                    <a:pt x="5642" y="30239"/>
                  </a:lnTo>
                  <a:lnTo>
                    <a:pt x="5941" y="30501"/>
                  </a:lnTo>
                  <a:lnTo>
                    <a:pt x="6228" y="30751"/>
                  </a:lnTo>
                  <a:lnTo>
                    <a:pt x="6528" y="31001"/>
                  </a:lnTo>
                  <a:lnTo>
                    <a:pt x="6827" y="31238"/>
                  </a:lnTo>
                  <a:lnTo>
                    <a:pt x="7139" y="31475"/>
                  </a:lnTo>
                  <a:lnTo>
                    <a:pt x="7451" y="31699"/>
                  </a:lnTo>
                  <a:lnTo>
                    <a:pt x="7776" y="31924"/>
                  </a:lnTo>
                  <a:lnTo>
                    <a:pt x="8088" y="32136"/>
                  </a:lnTo>
                  <a:lnTo>
                    <a:pt x="8425" y="32348"/>
                  </a:lnTo>
                  <a:lnTo>
                    <a:pt x="8749" y="32548"/>
                  </a:lnTo>
                  <a:lnTo>
                    <a:pt x="9236" y="32835"/>
                  </a:lnTo>
                  <a:lnTo>
                    <a:pt x="9785" y="33135"/>
                  </a:lnTo>
                  <a:lnTo>
                    <a:pt x="10396" y="33459"/>
                  </a:lnTo>
                  <a:lnTo>
                    <a:pt x="11045" y="33784"/>
                  </a:lnTo>
                  <a:lnTo>
                    <a:pt x="11757" y="34121"/>
                  </a:lnTo>
                  <a:lnTo>
                    <a:pt x="12493" y="34445"/>
                  </a:lnTo>
                  <a:lnTo>
                    <a:pt x="13279" y="34757"/>
                  </a:lnTo>
                  <a:lnTo>
                    <a:pt x="14103" y="35057"/>
                  </a:lnTo>
                  <a:lnTo>
                    <a:pt x="14527" y="35206"/>
                  </a:lnTo>
                  <a:lnTo>
                    <a:pt x="14951" y="35344"/>
                  </a:lnTo>
                  <a:lnTo>
                    <a:pt x="15388" y="35468"/>
                  </a:lnTo>
                  <a:lnTo>
                    <a:pt x="15825" y="35593"/>
                  </a:lnTo>
                  <a:lnTo>
                    <a:pt x="16274" y="35705"/>
                  </a:lnTo>
                  <a:lnTo>
                    <a:pt x="16724" y="35805"/>
                  </a:lnTo>
                  <a:lnTo>
                    <a:pt x="17185" y="35905"/>
                  </a:lnTo>
                  <a:lnTo>
                    <a:pt x="17647" y="35992"/>
                  </a:lnTo>
                  <a:lnTo>
                    <a:pt x="18109" y="36055"/>
                  </a:lnTo>
                  <a:lnTo>
                    <a:pt x="18571" y="36117"/>
                  </a:lnTo>
                  <a:lnTo>
                    <a:pt x="19045" y="36167"/>
                  </a:lnTo>
                  <a:lnTo>
                    <a:pt x="19519" y="36205"/>
                  </a:lnTo>
                  <a:lnTo>
                    <a:pt x="19993" y="36230"/>
                  </a:lnTo>
                  <a:lnTo>
                    <a:pt x="20468" y="36230"/>
                  </a:lnTo>
                  <a:lnTo>
                    <a:pt x="20942" y="36217"/>
                  </a:lnTo>
                  <a:lnTo>
                    <a:pt x="21416" y="36192"/>
                  </a:lnTo>
                  <a:lnTo>
                    <a:pt x="21828" y="36155"/>
                  </a:lnTo>
                  <a:lnTo>
                    <a:pt x="22240" y="36092"/>
                  </a:lnTo>
                  <a:lnTo>
                    <a:pt x="22639" y="36017"/>
                  </a:lnTo>
                  <a:lnTo>
                    <a:pt x="23038" y="35918"/>
                  </a:lnTo>
                  <a:lnTo>
                    <a:pt x="23425" y="35793"/>
                  </a:lnTo>
                  <a:lnTo>
                    <a:pt x="23800" y="35668"/>
                  </a:lnTo>
                  <a:lnTo>
                    <a:pt x="24174" y="35518"/>
                  </a:lnTo>
                  <a:lnTo>
                    <a:pt x="24536" y="35344"/>
                  </a:lnTo>
                  <a:lnTo>
                    <a:pt x="24885" y="35169"/>
                  </a:lnTo>
                  <a:lnTo>
                    <a:pt x="25222" y="34969"/>
                  </a:lnTo>
                  <a:lnTo>
                    <a:pt x="25559" y="34757"/>
                  </a:lnTo>
                  <a:lnTo>
                    <a:pt x="25884" y="34532"/>
                  </a:lnTo>
                  <a:lnTo>
                    <a:pt x="26183" y="34283"/>
                  </a:lnTo>
                  <a:lnTo>
                    <a:pt x="26483" y="34033"/>
                  </a:lnTo>
                  <a:lnTo>
                    <a:pt x="26770" y="33759"/>
                  </a:lnTo>
                  <a:lnTo>
                    <a:pt x="27044" y="33484"/>
                  </a:lnTo>
                  <a:lnTo>
                    <a:pt x="27319" y="33185"/>
                  </a:lnTo>
                  <a:lnTo>
                    <a:pt x="27569" y="32885"/>
                  </a:lnTo>
                  <a:lnTo>
                    <a:pt x="27806" y="32573"/>
                  </a:lnTo>
                  <a:lnTo>
                    <a:pt x="28018" y="32249"/>
                  </a:lnTo>
                  <a:lnTo>
                    <a:pt x="28230" y="31912"/>
                  </a:lnTo>
                  <a:lnTo>
                    <a:pt x="28430" y="31562"/>
                  </a:lnTo>
                  <a:lnTo>
                    <a:pt x="28604" y="31213"/>
                  </a:lnTo>
                  <a:lnTo>
                    <a:pt x="28767" y="30838"/>
                  </a:lnTo>
                  <a:lnTo>
                    <a:pt x="28916" y="30476"/>
                  </a:lnTo>
                  <a:lnTo>
                    <a:pt x="29054" y="30090"/>
                  </a:lnTo>
                  <a:lnTo>
                    <a:pt x="29166" y="29703"/>
                  </a:lnTo>
                  <a:lnTo>
                    <a:pt x="29266" y="29316"/>
                  </a:lnTo>
                  <a:lnTo>
                    <a:pt x="29353" y="28916"/>
                  </a:lnTo>
                  <a:lnTo>
                    <a:pt x="29416" y="28505"/>
                  </a:lnTo>
                  <a:lnTo>
                    <a:pt x="29465" y="28093"/>
                  </a:lnTo>
                  <a:lnTo>
                    <a:pt x="29490" y="27681"/>
                  </a:lnTo>
                  <a:lnTo>
                    <a:pt x="29515" y="27219"/>
                  </a:lnTo>
                  <a:lnTo>
                    <a:pt x="29540" y="26720"/>
                  </a:lnTo>
                  <a:lnTo>
                    <a:pt x="29553" y="26208"/>
                  </a:lnTo>
                  <a:lnTo>
                    <a:pt x="29553" y="25709"/>
                  </a:lnTo>
                  <a:lnTo>
                    <a:pt x="29528" y="25210"/>
                  </a:lnTo>
                  <a:lnTo>
                    <a:pt x="29490" y="24698"/>
                  </a:lnTo>
                  <a:lnTo>
                    <a:pt x="29441" y="24199"/>
                  </a:lnTo>
                  <a:lnTo>
                    <a:pt x="29366" y="23700"/>
                  </a:lnTo>
                  <a:lnTo>
                    <a:pt x="29278" y="23201"/>
                  </a:lnTo>
                  <a:lnTo>
                    <a:pt x="29166" y="22714"/>
                  </a:lnTo>
                  <a:lnTo>
                    <a:pt x="29041" y="22227"/>
                  </a:lnTo>
                  <a:lnTo>
                    <a:pt x="28904" y="21753"/>
                  </a:lnTo>
                  <a:lnTo>
                    <a:pt x="28729" y="21279"/>
                  </a:lnTo>
                  <a:lnTo>
                    <a:pt x="28554" y="20817"/>
                  </a:lnTo>
                  <a:lnTo>
                    <a:pt x="28342" y="20355"/>
                  </a:lnTo>
                  <a:lnTo>
                    <a:pt x="28118" y="19906"/>
                  </a:lnTo>
                  <a:lnTo>
                    <a:pt x="27868" y="19469"/>
                  </a:lnTo>
                  <a:lnTo>
                    <a:pt x="27693" y="19195"/>
                  </a:lnTo>
                  <a:lnTo>
                    <a:pt x="27506" y="18908"/>
                  </a:lnTo>
                  <a:lnTo>
                    <a:pt x="27319" y="18646"/>
                  </a:lnTo>
                  <a:lnTo>
                    <a:pt x="27107" y="18371"/>
                  </a:lnTo>
                  <a:lnTo>
                    <a:pt x="26907" y="18122"/>
                  </a:lnTo>
                  <a:lnTo>
                    <a:pt x="26695" y="17859"/>
                  </a:lnTo>
                  <a:lnTo>
                    <a:pt x="26470" y="17622"/>
                  </a:lnTo>
                  <a:lnTo>
                    <a:pt x="26233" y="17373"/>
                  </a:lnTo>
                  <a:lnTo>
                    <a:pt x="26009" y="17148"/>
                  </a:lnTo>
                  <a:lnTo>
                    <a:pt x="25759" y="16911"/>
                  </a:lnTo>
                  <a:lnTo>
                    <a:pt x="25522" y="16686"/>
                  </a:lnTo>
                  <a:lnTo>
                    <a:pt x="25260" y="16474"/>
                  </a:lnTo>
                  <a:lnTo>
                    <a:pt x="24748" y="16050"/>
                  </a:lnTo>
                  <a:lnTo>
                    <a:pt x="24211" y="15651"/>
                  </a:lnTo>
                  <a:lnTo>
                    <a:pt x="23650" y="15264"/>
                  </a:lnTo>
                  <a:lnTo>
                    <a:pt x="23088" y="14902"/>
                  </a:lnTo>
                  <a:lnTo>
                    <a:pt x="22502" y="14552"/>
                  </a:lnTo>
                  <a:lnTo>
                    <a:pt x="21915" y="14215"/>
                  </a:lnTo>
                  <a:lnTo>
                    <a:pt x="21316" y="13891"/>
                  </a:lnTo>
                  <a:lnTo>
                    <a:pt x="20717" y="13579"/>
                  </a:lnTo>
                  <a:lnTo>
                    <a:pt x="20106" y="13292"/>
                  </a:lnTo>
                  <a:lnTo>
                    <a:pt x="19494" y="13005"/>
                  </a:lnTo>
                  <a:lnTo>
                    <a:pt x="18271" y="12443"/>
                  </a:lnTo>
                  <a:lnTo>
                    <a:pt x="17036" y="11894"/>
                  </a:lnTo>
                  <a:lnTo>
                    <a:pt x="15800" y="11345"/>
                  </a:lnTo>
                  <a:lnTo>
                    <a:pt x="15189" y="11058"/>
                  </a:lnTo>
                  <a:lnTo>
                    <a:pt x="14590" y="10758"/>
                  </a:lnTo>
                  <a:lnTo>
                    <a:pt x="13978" y="10459"/>
                  </a:lnTo>
                  <a:lnTo>
                    <a:pt x="13391" y="10147"/>
                  </a:lnTo>
                  <a:lnTo>
                    <a:pt x="12805" y="9823"/>
                  </a:lnTo>
                  <a:lnTo>
                    <a:pt x="12231" y="9473"/>
                  </a:lnTo>
                  <a:lnTo>
                    <a:pt x="11669" y="9124"/>
                  </a:lnTo>
                  <a:lnTo>
                    <a:pt x="11120" y="8737"/>
                  </a:lnTo>
                  <a:lnTo>
                    <a:pt x="10584" y="8337"/>
                  </a:lnTo>
                  <a:lnTo>
                    <a:pt x="10059" y="7913"/>
                  </a:lnTo>
                  <a:lnTo>
                    <a:pt x="9623" y="7526"/>
                  </a:lnTo>
                  <a:lnTo>
                    <a:pt x="9186" y="7114"/>
                  </a:lnTo>
                  <a:lnTo>
                    <a:pt x="8774" y="6690"/>
                  </a:lnTo>
                  <a:lnTo>
                    <a:pt x="8375" y="6253"/>
                  </a:lnTo>
                  <a:lnTo>
                    <a:pt x="8000" y="5792"/>
                  </a:lnTo>
                  <a:lnTo>
                    <a:pt x="7638" y="5317"/>
                  </a:lnTo>
                  <a:lnTo>
                    <a:pt x="7301" y="4843"/>
                  </a:lnTo>
                  <a:lnTo>
                    <a:pt x="6977" y="4344"/>
                  </a:lnTo>
                  <a:lnTo>
                    <a:pt x="6665" y="3832"/>
                  </a:lnTo>
                  <a:lnTo>
                    <a:pt x="6390" y="3308"/>
                  </a:lnTo>
                  <a:lnTo>
                    <a:pt x="6116" y="2784"/>
                  </a:lnTo>
                  <a:lnTo>
                    <a:pt x="5879" y="2247"/>
                  </a:lnTo>
                  <a:lnTo>
                    <a:pt x="5654" y="1698"/>
                  </a:lnTo>
                  <a:lnTo>
                    <a:pt x="5454" y="1137"/>
                  </a:lnTo>
                  <a:lnTo>
                    <a:pt x="5267" y="575"/>
                  </a:lnTo>
                  <a:lnTo>
                    <a:pt x="51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1"/>
            <p:cNvSpPr/>
            <p:nvPr/>
          </p:nvSpPr>
          <p:spPr>
            <a:xfrm>
              <a:off x="5188540" y="2524901"/>
              <a:ext cx="1724087" cy="1588619"/>
            </a:xfrm>
            <a:custGeom>
              <a:avLst/>
              <a:gdLst/>
              <a:ahLst/>
              <a:cxnLst/>
              <a:rect l="l" t="t" r="r" b="b"/>
              <a:pathLst>
                <a:path w="37328" h="34395" extrusionOk="0">
                  <a:moveTo>
                    <a:pt x="4917" y="0"/>
                  </a:moveTo>
                  <a:lnTo>
                    <a:pt x="4868" y="587"/>
                  </a:lnTo>
                  <a:lnTo>
                    <a:pt x="4793" y="1273"/>
                  </a:lnTo>
                  <a:lnTo>
                    <a:pt x="4768" y="1722"/>
                  </a:lnTo>
                  <a:lnTo>
                    <a:pt x="4755" y="2221"/>
                  </a:lnTo>
                  <a:lnTo>
                    <a:pt x="4743" y="2783"/>
                  </a:lnTo>
                  <a:lnTo>
                    <a:pt x="4755" y="3395"/>
                  </a:lnTo>
                  <a:lnTo>
                    <a:pt x="4755" y="3731"/>
                  </a:lnTo>
                  <a:lnTo>
                    <a:pt x="4768" y="4068"/>
                  </a:lnTo>
                  <a:lnTo>
                    <a:pt x="4830" y="4792"/>
                  </a:lnTo>
                  <a:lnTo>
                    <a:pt x="4855" y="5167"/>
                  </a:lnTo>
                  <a:lnTo>
                    <a:pt x="4893" y="5554"/>
                  </a:lnTo>
                  <a:lnTo>
                    <a:pt x="4992" y="6365"/>
                  </a:lnTo>
                  <a:lnTo>
                    <a:pt x="5117" y="7213"/>
                  </a:lnTo>
                  <a:lnTo>
                    <a:pt x="5279" y="8099"/>
                  </a:lnTo>
                  <a:lnTo>
                    <a:pt x="5492" y="9010"/>
                  </a:lnTo>
                  <a:lnTo>
                    <a:pt x="5604" y="9485"/>
                  </a:lnTo>
                  <a:lnTo>
                    <a:pt x="5729" y="9959"/>
                  </a:lnTo>
                  <a:lnTo>
                    <a:pt x="5866" y="10446"/>
                  </a:lnTo>
                  <a:lnTo>
                    <a:pt x="6016" y="10932"/>
                  </a:lnTo>
                  <a:lnTo>
                    <a:pt x="6178" y="11431"/>
                  </a:lnTo>
                  <a:lnTo>
                    <a:pt x="6353" y="11918"/>
                  </a:lnTo>
                  <a:lnTo>
                    <a:pt x="6540" y="12417"/>
                  </a:lnTo>
                  <a:lnTo>
                    <a:pt x="6740" y="12929"/>
                  </a:lnTo>
                  <a:lnTo>
                    <a:pt x="6952" y="13441"/>
                  </a:lnTo>
                  <a:lnTo>
                    <a:pt x="7164" y="13940"/>
                  </a:lnTo>
                  <a:lnTo>
                    <a:pt x="7401" y="14452"/>
                  </a:lnTo>
                  <a:lnTo>
                    <a:pt x="7651" y="14963"/>
                  </a:lnTo>
                  <a:lnTo>
                    <a:pt x="7913" y="15475"/>
                  </a:lnTo>
                  <a:lnTo>
                    <a:pt x="8187" y="15987"/>
                  </a:lnTo>
                  <a:lnTo>
                    <a:pt x="8412" y="16386"/>
                  </a:lnTo>
                  <a:lnTo>
                    <a:pt x="8412" y="16398"/>
                  </a:lnTo>
                  <a:lnTo>
                    <a:pt x="8399" y="16411"/>
                  </a:lnTo>
                  <a:lnTo>
                    <a:pt x="8349" y="16411"/>
                  </a:lnTo>
                  <a:lnTo>
                    <a:pt x="8100" y="16386"/>
                  </a:lnTo>
                  <a:lnTo>
                    <a:pt x="7700" y="16311"/>
                  </a:lnTo>
                  <a:lnTo>
                    <a:pt x="7189" y="16199"/>
                  </a:lnTo>
                  <a:lnTo>
                    <a:pt x="6565" y="16036"/>
                  </a:lnTo>
                  <a:lnTo>
                    <a:pt x="5866" y="15849"/>
                  </a:lnTo>
                  <a:lnTo>
                    <a:pt x="5105" y="15612"/>
                  </a:lnTo>
                  <a:lnTo>
                    <a:pt x="4331" y="15350"/>
                  </a:lnTo>
                  <a:lnTo>
                    <a:pt x="3932" y="15213"/>
                  </a:lnTo>
                  <a:lnTo>
                    <a:pt x="3545" y="15063"/>
                  </a:lnTo>
                  <a:lnTo>
                    <a:pt x="3158" y="14913"/>
                  </a:lnTo>
                  <a:lnTo>
                    <a:pt x="2783" y="14751"/>
                  </a:lnTo>
                  <a:lnTo>
                    <a:pt x="2409" y="14576"/>
                  </a:lnTo>
                  <a:lnTo>
                    <a:pt x="2060" y="14402"/>
                  </a:lnTo>
                  <a:lnTo>
                    <a:pt x="1723" y="14227"/>
                  </a:lnTo>
                  <a:lnTo>
                    <a:pt x="1411" y="14040"/>
                  </a:lnTo>
                  <a:lnTo>
                    <a:pt x="1124" y="13853"/>
                  </a:lnTo>
                  <a:lnTo>
                    <a:pt x="849" y="13653"/>
                  </a:lnTo>
                  <a:lnTo>
                    <a:pt x="624" y="13453"/>
                  </a:lnTo>
                  <a:lnTo>
                    <a:pt x="412" y="13254"/>
                  </a:lnTo>
                  <a:lnTo>
                    <a:pt x="325" y="13141"/>
                  </a:lnTo>
                  <a:lnTo>
                    <a:pt x="250" y="13041"/>
                  </a:lnTo>
                  <a:lnTo>
                    <a:pt x="188" y="12942"/>
                  </a:lnTo>
                  <a:lnTo>
                    <a:pt x="125" y="12829"/>
                  </a:lnTo>
                  <a:lnTo>
                    <a:pt x="75" y="12729"/>
                  </a:lnTo>
                  <a:lnTo>
                    <a:pt x="38" y="12617"/>
                  </a:lnTo>
                  <a:lnTo>
                    <a:pt x="13" y="12517"/>
                  </a:lnTo>
                  <a:lnTo>
                    <a:pt x="0" y="12405"/>
                  </a:lnTo>
                  <a:lnTo>
                    <a:pt x="13" y="12617"/>
                  </a:lnTo>
                  <a:lnTo>
                    <a:pt x="38" y="12829"/>
                  </a:lnTo>
                  <a:lnTo>
                    <a:pt x="75" y="13029"/>
                  </a:lnTo>
                  <a:lnTo>
                    <a:pt x="125" y="13229"/>
                  </a:lnTo>
                  <a:lnTo>
                    <a:pt x="200" y="13416"/>
                  </a:lnTo>
                  <a:lnTo>
                    <a:pt x="275" y="13615"/>
                  </a:lnTo>
                  <a:lnTo>
                    <a:pt x="362" y="13803"/>
                  </a:lnTo>
                  <a:lnTo>
                    <a:pt x="462" y="13990"/>
                  </a:lnTo>
                  <a:lnTo>
                    <a:pt x="574" y="14165"/>
                  </a:lnTo>
                  <a:lnTo>
                    <a:pt x="699" y="14339"/>
                  </a:lnTo>
                  <a:lnTo>
                    <a:pt x="824" y="14514"/>
                  </a:lnTo>
                  <a:lnTo>
                    <a:pt x="961" y="14689"/>
                  </a:lnTo>
                  <a:lnTo>
                    <a:pt x="1111" y="14851"/>
                  </a:lnTo>
                  <a:lnTo>
                    <a:pt x="1273" y="15013"/>
                  </a:lnTo>
                  <a:lnTo>
                    <a:pt x="1436" y="15175"/>
                  </a:lnTo>
                  <a:lnTo>
                    <a:pt x="1610" y="15325"/>
                  </a:lnTo>
                  <a:lnTo>
                    <a:pt x="1985" y="15625"/>
                  </a:lnTo>
                  <a:lnTo>
                    <a:pt x="2372" y="15912"/>
                  </a:lnTo>
                  <a:lnTo>
                    <a:pt x="2783" y="16186"/>
                  </a:lnTo>
                  <a:lnTo>
                    <a:pt x="3220" y="16448"/>
                  </a:lnTo>
                  <a:lnTo>
                    <a:pt x="3669" y="16685"/>
                  </a:lnTo>
                  <a:lnTo>
                    <a:pt x="4119" y="16923"/>
                  </a:lnTo>
                  <a:lnTo>
                    <a:pt x="4593" y="17147"/>
                  </a:lnTo>
                  <a:lnTo>
                    <a:pt x="5055" y="17347"/>
                  </a:lnTo>
                  <a:lnTo>
                    <a:pt x="5529" y="17547"/>
                  </a:lnTo>
                  <a:lnTo>
                    <a:pt x="5991" y="17721"/>
                  </a:lnTo>
                  <a:lnTo>
                    <a:pt x="6452" y="17896"/>
                  </a:lnTo>
                  <a:lnTo>
                    <a:pt x="6902" y="18058"/>
                  </a:lnTo>
                  <a:lnTo>
                    <a:pt x="7750" y="18333"/>
                  </a:lnTo>
                  <a:lnTo>
                    <a:pt x="8524" y="18570"/>
                  </a:lnTo>
                  <a:lnTo>
                    <a:pt x="9685" y="18919"/>
                  </a:lnTo>
                  <a:lnTo>
                    <a:pt x="10034" y="19032"/>
                  </a:lnTo>
                  <a:lnTo>
                    <a:pt x="10134" y="19069"/>
                  </a:lnTo>
                  <a:lnTo>
                    <a:pt x="10184" y="19107"/>
                  </a:lnTo>
                  <a:lnTo>
                    <a:pt x="10508" y="19531"/>
                  </a:lnTo>
                  <a:lnTo>
                    <a:pt x="10845" y="19955"/>
                  </a:lnTo>
                  <a:lnTo>
                    <a:pt x="11232" y="20429"/>
                  </a:lnTo>
                  <a:lnTo>
                    <a:pt x="11632" y="20904"/>
                  </a:lnTo>
                  <a:lnTo>
                    <a:pt x="12043" y="21365"/>
                  </a:lnTo>
                  <a:lnTo>
                    <a:pt x="12455" y="21815"/>
                  </a:lnTo>
                  <a:lnTo>
                    <a:pt x="12892" y="22251"/>
                  </a:lnTo>
                  <a:lnTo>
                    <a:pt x="13329" y="22688"/>
                  </a:lnTo>
                  <a:lnTo>
                    <a:pt x="13766" y="23125"/>
                  </a:lnTo>
                  <a:lnTo>
                    <a:pt x="14215" y="23549"/>
                  </a:lnTo>
                  <a:lnTo>
                    <a:pt x="14664" y="23949"/>
                  </a:lnTo>
                  <a:lnTo>
                    <a:pt x="15126" y="24360"/>
                  </a:lnTo>
                  <a:lnTo>
                    <a:pt x="16062" y="25147"/>
                  </a:lnTo>
                  <a:lnTo>
                    <a:pt x="17010" y="25908"/>
                  </a:lnTo>
                  <a:lnTo>
                    <a:pt x="17946" y="26657"/>
                  </a:lnTo>
                  <a:lnTo>
                    <a:pt x="18396" y="26994"/>
                  </a:lnTo>
                  <a:lnTo>
                    <a:pt x="18832" y="27318"/>
                  </a:lnTo>
                  <a:lnTo>
                    <a:pt x="19269" y="27643"/>
                  </a:lnTo>
                  <a:lnTo>
                    <a:pt x="19719" y="27955"/>
                  </a:lnTo>
                  <a:lnTo>
                    <a:pt x="19731" y="27967"/>
                  </a:lnTo>
                  <a:lnTo>
                    <a:pt x="19719" y="27980"/>
                  </a:lnTo>
                  <a:lnTo>
                    <a:pt x="19669" y="28017"/>
                  </a:lnTo>
                  <a:lnTo>
                    <a:pt x="19569" y="28054"/>
                  </a:lnTo>
                  <a:lnTo>
                    <a:pt x="19419" y="28104"/>
                  </a:lnTo>
                  <a:lnTo>
                    <a:pt x="18970" y="28217"/>
                  </a:lnTo>
                  <a:lnTo>
                    <a:pt x="18358" y="28342"/>
                  </a:lnTo>
                  <a:lnTo>
                    <a:pt x="17597" y="28479"/>
                  </a:lnTo>
                  <a:lnTo>
                    <a:pt x="16686" y="28629"/>
                  </a:lnTo>
                  <a:lnTo>
                    <a:pt x="15675" y="28778"/>
                  </a:lnTo>
                  <a:lnTo>
                    <a:pt x="14564" y="28928"/>
                  </a:lnTo>
                  <a:lnTo>
                    <a:pt x="13379" y="29053"/>
                  </a:lnTo>
                  <a:lnTo>
                    <a:pt x="12118" y="29178"/>
                  </a:lnTo>
                  <a:lnTo>
                    <a:pt x="10833" y="29265"/>
                  </a:lnTo>
                  <a:lnTo>
                    <a:pt x="10171" y="29302"/>
                  </a:lnTo>
                  <a:lnTo>
                    <a:pt x="9523" y="29327"/>
                  </a:lnTo>
                  <a:lnTo>
                    <a:pt x="8861" y="29352"/>
                  </a:lnTo>
                  <a:lnTo>
                    <a:pt x="8200" y="29365"/>
                  </a:lnTo>
                  <a:lnTo>
                    <a:pt x="7551" y="29365"/>
                  </a:lnTo>
                  <a:lnTo>
                    <a:pt x="6902" y="29352"/>
                  </a:lnTo>
                  <a:lnTo>
                    <a:pt x="6253" y="29340"/>
                  </a:lnTo>
                  <a:lnTo>
                    <a:pt x="5629" y="29302"/>
                  </a:lnTo>
                  <a:lnTo>
                    <a:pt x="5005" y="29253"/>
                  </a:lnTo>
                  <a:lnTo>
                    <a:pt x="4406" y="29203"/>
                  </a:lnTo>
                  <a:lnTo>
                    <a:pt x="4830" y="29365"/>
                  </a:lnTo>
                  <a:lnTo>
                    <a:pt x="5267" y="29515"/>
                  </a:lnTo>
                  <a:lnTo>
                    <a:pt x="5691" y="29664"/>
                  </a:lnTo>
                  <a:lnTo>
                    <a:pt x="6128" y="29802"/>
                  </a:lnTo>
                  <a:lnTo>
                    <a:pt x="6552" y="29926"/>
                  </a:lnTo>
                  <a:lnTo>
                    <a:pt x="6977" y="30051"/>
                  </a:lnTo>
                  <a:lnTo>
                    <a:pt x="7401" y="30164"/>
                  </a:lnTo>
                  <a:lnTo>
                    <a:pt x="7825" y="30263"/>
                  </a:lnTo>
                  <a:lnTo>
                    <a:pt x="8649" y="30438"/>
                  </a:lnTo>
                  <a:lnTo>
                    <a:pt x="9485" y="30588"/>
                  </a:lnTo>
                  <a:lnTo>
                    <a:pt x="10296" y="30713"/>
                  </a:lnTo>
                  <a:lnTo>
                    <a:pt x="11095" y="30812"/>
                  </a:lnTo>
                  <a:lnTo>
                    <a:pt x="11881" y="30875"/>
                  </a:lnTo>
                  <a:lnTo>
                    <a:pt x="12655" y="30925"/>
                  </a:lnTo>
                  <a:lnTo>
                    <a:pt x="13404" y="30950"/>
                  </a:lnTo>
                  <a:lnTo>
                    <a:pt x="14128" y="30950"/>
                  </a:lnTo>
                  <a:lnTo>
                    <a:pt x="14851" y="30937"/>
                  </a:lnTo>
                  <a:lnTo>
                    <a:pt x="15538" y="30912"/>
                  </a:lnTo>
                  <a:lnTo>
                    <a:pt x="16199" y="30862"/>
                  </a:lnTo>
                  <a:lnTo>
                    <a:pt x="16848" y="30812"/>
                  </a:lnTo>
                  <a:lnTo>
                    <a:pt x="17460" y="30750"/>
                  </a:lnTo>
                  <a:lnTo>
                    <a:pt x="18046" y="30675"/>
                  </a:lnTo>
                  <a:lnTo>
                    <a:pt x="18608" y="30588"/>
                  </a:lnTo>
                  <a:lnTo>
                    <a:pt x="19132" y="30513"/>
                  </a:lnTo>
                  <a:lnTo>
                    <a:pt x="19631" y="30426"/>
                  </a:lnTo>
                  <a:lnTo>
                    <a:pt x="20093" y="30326"/>
                  </a:lnTo>
                  <a:lnTo>
                    <a:pt x="20917" y="30164"/>
                  </a:lnTo>
                  <a:lnTo>
                    <a:pt x="21578" y="30001"/>
                  </a:lnTo>
                  <a:lnTo>
                    <a:pt x="22090" y="29889"/>
                  </a:lnTo>
                  <a:lnTo>
                    <a:pt x="22414" y="29814"/>
                  </a:lnTo>
                  <a:lnTo>
                    <a:pt x="22514" y="29802"/>
                  </a:lnTo>
                  <a:lnTo>
                    <a:pt x="22564" y="29802"/>
                  </a:lnTo>
                  <a:lnTo>
                    <a:pt x="23350" y="30263"/>
                  </a:lnTo>
                  <a:lnTo>
                    <a:pt x="24136" y="30700"/>
                  </a:lnTo>
                  <a:lnTo>
                    <a:pt x="24923" y="31112"/>
                  </a:lnTo>
                  <a:lnTo>
                    <a:pt x="25696" y="31486"/>
                  </a:lnTo>
                  <a:lnTo>
                    <a:pt x="26158" y="31724"/>
                  </a:lnTo>
                  <a:lnTo>
                    <a:pt x="26632" y="31936"/>
                  </a:lnTo>
                  <a:lnTo>
                    <a:pt x="27094" y="32135"/>
                  </a:lnTo>
                  <a:lnTo>
                    <a:pt x="27556" y="32335"/>
                  </a:lnTo>
                  <a:lnTo>
                    <a:pt x="28018" y="32510"/>
                  </a:lnTo>
                  <a:lnTo>
                    <a:pt x="28467" y="32684"/>
                  </a:lnTo>
                  <a:lnTo>
                    <a:pt x="29353" y="32996"/>
                  </a:lnTo>
                  <a:lnTo>
                    <a:pt x="29790" y="33146"/>
                  </a:lnTo>
                  <a:lnTo>
                    <a:pt x="30214" y="33283"/>
                  </a:lnTo>
                  <a:lnTo>
                    <a:pt x="31038" y="33521"/>
                  </a:lnTo>
                  <a:lnTo>
                    <a:pt x="31824" y="33720"/>
                  </a:lnTo>
                  <a:lnTo>
                    <a:pt x="32573" y="33895"/>
                  </a:lnTo>
                  <a:lnTo>
                    <a:pt x="32935" y="33970"/>
                  </a:lnTo>
                  <a:lnTo>
                    <a:pt x="33284" y="34032"/>
                  </a:lnTo>
                  <a:lnTo>
                    <a:pt x="33945" y="34132"/>
                  </a:lnTo>
                  <a:lnTo>
                    <a:pt x="34257" y="34182"/>
                  </a:lnTo>
                  <a:lnTo>
                    <a:pt x="34557" y="34232"/>
                  </a:lnTo>
                  <a:lnTo>
                    <a:pt x="35106" y="34282"/>
                  </a:lnTo>
                  <a:lnTo>
                    <a:pt x="35605" y="34332"/>
                  </a:lnTo>
                  <a:lnTo>
                    <a:pt x="36055" y="34357"/>
                  </a:lnTo>
                  <a:lnTo>
                    <a:pt x="36753" y="34382"/>
                  </a:lnTo>
                  <a:lnTo>
                    <a:pt x="37328" y="34394"/>
                  </a:lnTo>
                  <a:lnTo>
                    <a:pt x="36766" y="34282"/>
                  </a:lnTo>
                  <a:lnTo>
                    <a:pt x="36080" y="34132"/>
                  </a:lnTo>
                  <a:lnTo>
                    <a:pt x="35655" y="34032"/>
                  </a:lnTo>
                  <a:lnTo>
                    <a:pt x="35181" y="33907"/>
                  </a:lnTo>
                  <a:lnTo>
                    <a:pt x="34644" y="33770"/>
                  </a:lnTo>
                  <a:lnTo>
                    <a:pt x="34357" y="33695"/>
                  </a:lnTo>
                  <a:lnTo>
                    <a:pt x="34058" y="33608"/>
                  </a:lnTo>
                  <a:lnTo>
                    <a:pt x="33434" y="33408"/>
                  </a:lnTo>
                  <a:lnTo>
                    <a:pt x="33109" y="33308"/>
                  </a:lnTo>
                  <a:lnTo>
                    <a:pt x="32772" y="33196"/>
                  </a:lnTo>
                  <a:lnTo>
                    <a:pt x="32061" y="32947"/>
                  </a:lnTo>
                  <a:lnTo>
                    <a:pt x="31699" y="32809"/>
                  </a:lnTo>
                  <a:lnTo>
                    <a:pt x="31325" y="32647"/>
                  </a:lnTo>
                  <a:lnTo>
                    <a:pt x="30938" y="32497"/>
                  </a:lnTo>
                  <a:lnTo>
                    <a:pt x="30551" y="32335"/>
                  </a:lnTo>
                  <a:lnTo>
                    <a:pt x="29752" y="31986"/>
                  </a:lnTo>
                  <a:lnTo>
                    <a:pt x="28929" y="31599"/>
                  </a:lnTo>
                  <a:lnTo>
                    <a:pt x="28092" y="31187"/>
                  </a:lnTo>
                  <a:lnTo>
                    <a:pt x="27231" y="30725"/>
                  </a:lnTo>
                  <a:lnTo>
                    <a:pt x="26358" y="30238"/>
                  </a:lnTo>
                  <a:lnTo>
                    <a:pt x="25459" y="29714"/>
                  </a:lnTo>
                  <a:lnTo>
                    <a:pt x="24561" y="29165"/>
                  </a:lnTo>
                  <a:lnTo>
                    <a:pt x="23662" y="28566"/>
                  </a:lnTo>
                  <a:lnTo>
                    <a:pt x="22751" y="27955"/>
                  </a:lnTo>
                  <a:lnTo>
                    <a:pt x="22289" y="27643"/>
                  </a:lnTo>
                  <a:lnTo>
                    <a:pt x="21828" y="27306"/>
                  </a:lnTo>
                  <a:lnTo>
                    <a:pt x="20917" y="26632"/>
                  </a:lnTo>
                  <a:lnTo>
                    <a:pt x="20006" y="25933"/>
                  </a:lnTo>
                  <a:lnTo>
                    <a:pt x="19095" y="25222"/>
                  </a:lnTo>
                  <a:lnTo>
                    <a:pt x="18046" y="24373"/>
                  </a:lnTo>
                  <a:lnTo>
                    <a:pt x="17035" y="23512"/>
                  </a:lnTo>
                  <a:lnTo>
                    <a:pt x="16998" y="23462"/>
                  </a:lnTo>
                  <a:lnTo>
                    <a:pt x="16973" y="23387"/>
                  </a:lnTo>
                  <a:lnTo>
                    <a:pt x="16960" y="23275"/>
                  </a:lnTo>
                  <a:lnTo>
                    <a:pt x="16936" y="23137"/>
                  </a:lnTo>
                  <a:lnTo>
                    <a:pt x="16911" y="22776"/>
                  </a:lnTo>
                  <a:lnTo>
                    <a:pt x="16873" y="22289"/>
                  </a:lnTo>
                  <a:lnTo>
                    <a:pt x="16823" y="21702"/>
                  </a:lnTo>
                  <a:lnTo>
                    <a:pt x="16748" y="21003"/>
                  </a:lnTo>
                  <a:lnTo>
                    <a:pt x="16648" y="20217"/>
                  </a:lnTo>
                  <a:lnTo>
                    <a:pt x="16586" y="19793"/>
                  </a:lnTo>
                  <a:lnTo>
                    <a:pt x="16511" y="19344"/>
                  </a:lnTo>
                  <a:lnTo>
                    <a:pt x="16424" y="18882"/>
                  </a:lnTo>
                  <a:lnTo>
                    <a:pt x="16324" y="18395"/>
                  </a:lnTo>
                  <a:lnTo>
                    <a:pt x="16212" y="17883"/>
                  </a:lnTo>
                  <a:lnTo>
                    <a:pt x="16074" y="17359"/>
                  </a:lnTo>
                  <a:lnTo>
                    <a:pt x="15937" y="16823"/>
                  </a:lnTo>
                  <a:lnTo>
                    <a:pt x="15775" y="16261"/>
                  </a:lnTo>
                  <a:lnTo>
                    <a:pt x="15588" y="15700"/>
                  </a:lnTo>
                  <a:lnTo>
                    <a:pt x="15388" y="15113"/>
                  </a:lnTo>
                  <a:lnTo>
                    <a:pt x="15163" y="14514"/>
                  </a:lnTo>
                  <a:lnTo>
                    <a:pt x="14914" y="13902"/>
                  </a:lnTo>
                  <a:lnTo>
                    <a:pt x="14639" y="13278"/>
                  </a:lnTo>
                  <a:lnTo>
                    <a:pt x="14352" y="12642"/>
                  </a:lnTo>
                  <a:lnTo>
                    <a:pt x="14028" y="11993"/>
                  </a:lnTo>
                  <a:lnTo>
                    <a:pt x="13678" y="11344"/>
                  </a:lnTo>
                  <a:lnTo>
                    <a:pt x="13304" y="10683"/>
                  </a:lnTo>
                  <a:lnTo>
                    <a:pt x="12905" y="10009"/>
                  </a:lnTo>
                  <a:lnTo>
                    <a:pt x="13142" y="10758"/>
                  </a:lnTo>
                  <a:lnTo>
                    <a:pt x="13366" y="11481"/>
                  </a:lnTo>
                  <a:lnTo>
                    <a:pt x="13566" y="12180"/>
                  </a:lnTo>
                  <a:lnTo>
                    <a:pt x="13753" y="12842"/>
                  </a:lnTo>
                  <a:lnTo>
                    <a:pt x="13915" y="13491"/>
                  </a:lnTo>
                  <a:lnTo>
                    <a:pt x="14078" y="14102"/>
                  </a:lnTo>
                  <a:lnTo>
                    <a:pt x="14202" y="14689"/>
                  </a:lnTo>
                  <a:lnTo>
                    <a:pt x="14327" y="15263"/>
                  </a:lnTo>
                  <a:lnTo>
                    <a:pt x="14440" y="15799"/>
                  </a:lnTo>
                  <a:lnTo>
                    <a:pt x="14539" y="16299"/>
                  </a:lnTo>
                  <a:lnTo>
                    <a:pt x="14614" y="16785"/>
                  </a:lnTo>
                  <a:lnTo>
                    <a:pt x="14689" y="17247"/>
                  </a:lnTo>
                  <a:lnTo>
                    <a:pt x="14752" y="17684"/>
                  </a:lnTo>
                  <a:lnTo>
                    <a:pt x="14801" y="18096"/>
                  </a:lnTo>
                  <a:lnTo>
                    <a:pt x="14864" y="18832"/>
                  </a:lnTo>
                  <a:lnTo>
                    <a:pt x="14901" y="19481"/>
                  </a:lnTo>
                  <a:lnTo>
                    <a:pt x="14901" y="20030"/>
                  </a:lnTo>
                  <a:lnTo>
                    <a:pt x="14889" y="20479"/>
                  </a:lnTo>
                  <a:lnTo>
                    <a:pt x="14851" y="20829"/>
                  </a:lnTo>
                  <a:lnTo>
                    <a:pt x="14801" y="21091"/>
                  </a:lnTo>
                  <a:lnTo>
                    <a:pt x="14777" y="21191"/>
                  </a:lnTo>
                  <a:lnTo>
                    <a:pt x="14739" y="21266"/>
                  </a:lnTo>
                  <a:lnTo>
                    <a:pt x="14714" y="21315"/>
                  </a:lnTo>
                  <a:lnTo>
                    <a:pt x="14689" y="21353"/>
                  </a:lnTo>
                  <a:lnTo>
                    <a:pt x="14652" y="21353"/>
                  </a:lnTo>
                  <a:lnTo>
                    <a:pt x="14627" y="21340"/>
                  </a:lnTo>
                  <a:lnTo>
                    <a:pt x="14003" y="20729"/>
                  </a:lnTo>
                  <a:lnTo>
                    <a:pt x="13391" y="20105"/>
                  </a:lnTo>
                  <a:lnTo>
                    <a:pt x="12817" y="19456"/>
                  </a:lnTo>
                  <a:lnTo>
                    <a:pt x="12530" y="19131"/>
                  </a:lnTo>
                  <a:lnTo>
                    <a:pt x="12256" y="18795"/>
                  </a:lnTo>
                  <a:lnTo>
                    <a:pt x="11894" y="18358"/>
                  </a:lnTo>
                  <a:lnTo>
                    <a:pt x="11544" y="17908"/>
                  </a:lnTo>
                  <a:lnTo>
                    <a:pt x="11195" y="17459"/>
                  </a:lnTo>
                  <a:lnTo>
                    <a:pt x="10858" y="16997"/>
                  </a:lnTo>
                  <a:lnTo>
                    <a:pt x="10533" y="16548"/>
                  </a:lnTo>
                  <a:lnTo>
                    <a:pt x="10221" y="16086"/>
                  </a:lnTo>
                  <a:lnTo>
                    <a:pt x="9909" y="15625"/>
                  </a:lnTo>
                  <a:lnTo>
                    <a:pt x="9622" y="15150"/>
                  </a:lnTo>
                  <a:lnTo>
                    <a:pt x="9348" y="14676"/>
                  </a:lnTo>
                  <a:lnTo>
                    <a:pt x="9073" y="14214"/>
                  </a:lnTo>
                  <a:lnTo>
                    <a:pt x="8811" y="13740"/>
                  </a:lnTo>
                  <a:lnTo>
                    <a:pt x="8562" y="13266"/>
                  </a:lnTo>
                  <a:lnTo>
                    <a:pt x="8324" y="12804"/>
                  </a:lnTo>
                  <a:lnTo>
                    <a:pt x="8100" y="12330"/>
                  </a:lnTo>
                  <a:lnTo>
                    <a:pt x="7875" y="11868"/>
                  </a:lnTo>
                  <a:lnTo>
                    <a:pt x="7663" y="11407"/>
                  </a:lnTo>
                  <a:lnTo>
                    <a:pt x="7463" y="10945"/>
                  </a:lnTo>
                  <a:lnTo>
                    <a:pt x="7276" y="10483"/>
                  </a:lnTo>
                  <a:lnTo>
                    <a:pt x="7101" y="10021"/>
                  </a:lnTo>
                  <a:lnTo>
                    <a:pt x="6927" y="9572"/>
                  </a:lnTo>
                  <a:lnTo>
                    <a:pt x="6615" y="8686"/>
                  </a:lnTo>
                  <a:lnTo>
                    <a:pt x="6328" y="7825"/>
                  </a:lnTo>
                  <a:lnTo>
                    <a:pt x="6091" y="6989"/>
                  </a:lnTo>
                  <a:lnTo>
                    <a:pt x="5878" y="6190"/>
                  </a:lnTo>
                  <a:lnTo>
                    <a:pt x="5691" y="5416"/>
                  </a:lnTo>
                  <a:lnTo>
                    <a:pt x="5616" y="5054"/>
                  </a:lnTo>
                  <a:lnTo>
                    <a:pt x="5541" y="4692"/>
                  </a:lnTo>
                  <a:lnTo>
                    <a:pt x="5467" y="4343"/>
                  </a:lnTo>
                  <a:lnTo>
                    <a:pt x="5404" y="3994"/>
                  </a:lnTo>
                  <a:lnTo>
                    <a:pt x="5304" y="3345"/>
                  </a:lnTo>
                  <a:lnTo>
                    <a:pt x="5205" y="2758"/>
                  </a:lnTo>
                  <a:lnTo>
                    <a:pt x="5130" y="2209"/>
                  </a:lnTo>
                  <a:lnTo>
                    <a:pt x="5030" y="1273"/>
                  </a:lnTo>
                  <a:lnTo>
                    <a:pt x="4967" y="587"/>
                  </a:lnTo>
                  <a:lnTo>
                    <a:pt x="49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31"/>
          <p:cNvGrpSpPr/>
          <p:nvPr/>
        </p:nvGrpSpPr>
        <p:grpSpPr>
          <a:xfrm flipH="1">
            <a:off x="6735138" y="2571747"/>
            <a:ext cx="1637624" cy="2332790"/>
            <a:chOff x="7755688" y="2810697"/>
            <a:chExt cx="1637624" cy="2332790"/>
          </a:xfrm>
        </p:grpSpPr>
        <p:sp>
          <p:nvSpPr>
            <p:cNvPr id="281" name="Google Shape;281;p31"/>
            <p:cNvSpPr/>
            <p:nvPr/>
          </p:nvSpPr>
          <p:spPr>
            <a:xfrm>
              <a:off x="7755688" y="2810697"/>
              <a:ext cx="1300455" cy="1948327"/>
            </a:xfrm>
            <a:custGeom>
              <a:avLst/>
              <a:gdLst/>
              <a:ahLst/>
              <a:cxnLst/>
              <a:rect l="l" t="t" r="r" b="b"/>
              <a:pathLst>
                <a:path w="28156" h="42183" extrusionOk="0">
                  <a:moveTo>
                    <a:pt x="5367" y="1"/>
                  </a:moveTo>
                  <a:lnTo>
                    <a:pt x="5092" y="13"/>
                  </a:lnTo>
                  <a:lnTo>
                    <a:pt x="4818" y="26"/>
                  </a:lnTo>
                  <a:lnTo>
                    <a:pt x="4543" y="63"/>
                  </a:lnTo>
                  <a:lnTo>
                    <a:pt x="4269" y="101"/>
                  </a:lnTo>
                  <a:lnTo>
                    <a:pt x="4007" y="163"/>
                  </a:lnTo>
                  <a:lnTo>
                    <a:pt x="3745" y="238"/>
                  </a:lnTo>
                  <a:lnTo>
                    <a:pt x="3483" y="325"/>
                  </a:lnTo>
                  <a:lnTo>
                    <a:pt x="3220" y="438"/>
                  </a:lnTo>
                  <a:lnTo>
                    <a:pt x="2971" y="550"/>
                  </a:lnTo>
                  <a:lnTo>
                    <a:pt x="2721" y="687"/>
                  </a:lnTo>
                  <a:lnTo>
                    <a:pt x="2459" y="862"/>
                  </a:lnTo>
                  <a:lnTo>
                    <a:pt x="2210" y="1037"/>
                  </a:lnTo>
                  <a:lnTo>
                    <a:pt x="1972" y="1236"/>
                  </a:lnTo>
                  <a:lnTo>
                    <a:pt x="1760" y="1436"/>
                  </a:lnTo>
                  <a:lnTo>
                    <a:pt x="1561" y="1661"/>
                  </a:lnTo>
                  <a:lnTo>
                    <a:pt x="1373" y="1885"/>
                  </a:lnTo>
                  <a:lnTo>
                    <a:pt x="1199" y="2123"/>
                  </a:lnTo>
                  <a:lnTo>
                    <a:pt x="1036" y="2372"/>
                  </a:lnTo>
                  <a:lnTo>
                    <a:pt x="887" y="2634"/>
                  </a:lnTo>
                  <a:lnTo>
                    <a:pt x="749" y="2896"/>
                  </a:lnTo>
                  <a:lnTo>
                    <a:pt x="625" y="3171"/>
                  </a:lnTo>
                  <a:lnTo>
                    <a:pt x="512" y="3458"/>
                  </a:lnTo>
                  <a:lnTo>
                    <a:pt x="412" y="3745"/>
                  </a:lnTo>
                  <a:lnTo>
                    <a:pt x="325" y="4044"/>
                  </a:lnTo>
                  <a:lnTo>
                    <a:pt x="250" y="4344"/>
                  </a:lnTo>
                  <a:lnTo>
                    <a:pt x="188" y="4643"/>
                  </a:lnTo>
                  <a:lnTo>
                    <a:pt x="138" y="4955"/>
                  </a:lnTo>
                  <a:lnTo>
                    <a:pt x="88" y="5280"/>
                  </a:lnTo>
                  <a:lnTo>
                    <a:pt x="51" y="5592"/>
                  </a:lnTo>
                  <a:lnTo>
                    <a:pt x="26" y="5916"/>
                  </a:lnTo>
                  <a:lnTo>
                    <a:pt x="13" y="6241"/>
                  </a:lnTo>
                  <a:lnTo>
                    <a:pt x="1" y="6565"/>
                  </a:lnTo>
                  <a:lnTo>
                    <a:pt x="1" y="6890"/>
                  </a:lnTo>
                  <a:lnTo>
                    <a:pt x="13" y="7214"/>
                  </a:lnTo>
                  <a:lnTo>
                    <a:pt x="38" y="7539"/>
                  </a:lnTo>
                  <a:lnTo>
                    <a:pt x="63" y="7863"/>
                  </a:lnTo>
                  <a:lnTo>
                    <a:pt x="125" y="8512"/>
                  </a:lnTo>
                  <a:lnTo>
                    <a:pt x="225" y="9149"/>
                  </a:lnTo>
                  <a:lnTo>
                    <a:pt x="350" y="9773"/>
                  </a:lnTo>
                  <a:lnTo>
                    <a:pt x="487" y="10372"/>
                  </a:lnTo>
                  <a:lnTo>
                    <a:pt x="625" y="10958"/>
                  </a:lnTo>
                  <a:lnTo>
                    <a:pt x="787" y="11545"/>
                  </a:lnTo>
                  <a:lnTo>
                    <a:pt x="962" y="12131"/>
                  </a:lnTo>
                  <a:lnTo>
                    <a:pt x="1136" y="12705"/>
                  </a:lnTo>
                  <a:lnTo>
                    <a:pt x="1324" y="13279"/>
                  </a:lnTo>
                  <a:lnTo>
                    <a:pt x="1523" y="13853"/>
                  </a:lnTo>
                  <a:lnTo>
                    <a:pt x="1735" y="14428"/>
                  </a:lnTo>
                  <a:lnTo>
                    <a:pt x="1947" y="14989"/>
                  </a:lnTo>
                  <a:lnTo>
                    <a:pt x="2172" y="15551"/>
                  </a:lnTo>
                  <a:lnTo>
                    <a:pt x="2409" y="16112"/>
                  </a:lnTo>
                  <a:lnTo>
                    <a:pt x="2646" y="16674"/>
                  </a:lnTo>
                  <a:lnTo>
                    <a:pt x="2908" y="17223"/>
                  </a:lnTo>
                  <a:lnTo>
                    <a:pt x="3158" y="17772"/>
                  </a:lnTo>
                  <a:lnTo>
                    <a:pt x="3695" y="18870"/>
                  </a:lnTo>
                  <a:lnTo>
                    <a:pt x="4256" y="19944"/>
                  </a:lnTo>
                  <a:lnTo>
                    <a:pt x="4843" y="21017"/>
                  </a:lnTo>
                  <a:lnTo>
                    <a:pt x="5442" y="22090"/>
                  </a:lnTo>
                  <a:lnTo>
                    <a:pt x="6066" y="23138"/>
                  </a:lnTo>
                  <a:lnTo>
                    <a:pt x="6702" y="24187"/>
                  </a:lnTo>
                  <a:lnTo>
                    <a:pt x="7351" y="25235"/>
                  </a:lnTo>
                  <a:lnTo>
                    <a:pt x="8000" y="26258"/>
                  </a:lnTo>
                  <a:lnTo>
                    <a:pt x="8662" y="27294"/>
                  </a:lnTo>
                  <a:lnTo>
                    <a:pt x="9061" y="27893"/>
                  </a:lnTo>
                  <a:lnTo>
                    <a:pt x="9498" y="28530"/>
                  </a:lnTo>
                  <a:lnTo>
                    <a:pt x="9972" y="29166"/>
                  </a:lnTo>
                  <a:lnTo>
                    <a:pt x="10471" y="29827"/>
                  </a:lnTo>
                  <a:lnTo>
                    <a:pt x="10995" y="30489"/>
                  </a:lnTo>
                  <a:lnTo>
                    <a:pt x="11557" y="31163"/>
                  </a:lnTo>
                  <a:lnTo>
                    <a:pt x="12131" y="31849"/>
                  </a:lnTo>
                  <a:lnTo>
                    <a:pt x="12730" y="32523"/>
                  </a:lnTo>
                  <a:lnTo>
                    <a:pt x="13342" y="33210"/>
                  </a:lnTo>
                  <a:lnTo>
                    <a:pt x="13966" y="33883"/>
                  </a:lnTo>
                  <a:lnTo>
                    <a:pt x="14614" y="34557"/>
                  </a:lnTo>
                  <a:lnTo>
                    <a:pt x="15263" y="35206"/>
                  </a:lnTo>
                  <a:lnTo>
                    <a:pt x="15925" y="35855"/>
                  </a:lnTo>
                  <a:lnTo>
                    <a:pt x="16599" y="36492"/>
                  </a:lnTo>
                  <a:lnTo>
                    <a:pt x="17260" y="37103"/>
                  </a:lnTo>
                  <a:lnTo>
                    <a:pt x="17934" y="37690"/>
                  </a:lnTo>
                  <a:lnTo>
                    <a:pt x="18608" y="38264"/>
                  </a:lnTo>
                  <a:lnTo>
                    <a:pt x="19282" y="38800"/>
                  </a:lnTo>
                  <a:lnTo>
                    <a:pt x="19943" y="39312"/>
                  </a:lnTo>
                  <a:lnTo>
                    <a:pt x="20605" y="39786"/>
                  </a:lnTo>
                  <a:lnTo>
                    <a:pt x="21254" y="40236"/>
                  </a:lnTo>
                  <a:lnTo>
                    <a:pt x="21890" y="40647"/>
                  </a:lnTo>
                  <a:lnTo>
                    <a:pt x="22502" y="41009"/>
                  </a:lnTo>
                  <a:lnTo>
                    <a:pt x="22814" y="41172"/>
                  </a:lnTo>
                  <a:lnTo>
                    <a:pt x="23113" y="41321"/>
                  </a:lnTo>
                  <a:lnTo>
                    <a:pt x="23400" y="41471"/>
                  </a:lnTo>
                  <a:lnTo>
                    <a:pt x="23700" y="41596"/>
                  </a:lnTo>
                  <a:lnTo>
                    <a:pt x="23974" y="41721"/>
                  </a:lnTo>
                  <a:lnTo>
                    <a:pt x="24261" y="41821"/>
                  </a:lnTo>
                  <a:lnTo>
                    <a:pt x="24523" y="41920"/>
                  </a:lnTo>
                  <a:lnTo>
                    <a:pt x="24798" y="41995"/>
                  </a:lnTo>
                  <a:lnTo>
                    <a:pt x="25060" y="42058"/>
                  </a:lnTo>
                  <a:lnTo>
                    <a:pt x="25310" y="42108"/>
                  </a:lnTo>
                  <a:lnTo>
                    <a:pt x="25547" y="42145"/>
                  </a:lnTo>
                  <a:lnTo>
                    <a:pt x="25784" y="42170"/>
                  </a:lnTo>
                  <a:lnTo>
                    <a:pt x="26021" y="42182"/>
                  </a:lnTo>
                  <a:lnTo>
                    <a:pt x="26246" y="42170"/>
                  </a:lnTo>
                  <a:lnTo>
                    <a:pt x="26458" y="42145"/>
                  </a:lnTo>
                  <a:lnTo>
                    <a:pt x="26658" y="42108"/>
                  </a:lnTo>
                  <a:lnTo>
                    <a:pt x="26857" y="42045"/>
                  </a:lnTo>
                  <a:lnTo>
                    <a:pt x="27044" y="41970"/>
                  </a:lnTo>
                  <a:lnTo>
                    <a:pt x="27132" y="41920"/>
                  </a:lnTo>
                  <a:lnTo>
                    <a:pt x="27219" y="41870"/>
                  </a:lnTo>
                  <a:lnTo>
                    <a:pt x="27294" y="41808"/>
                  </a:lnTo>
                  <a:lnTo>
                    <a:pt x="27381" y="41746"/>
                  </a:lnTo>
                  <a:lnTo>
                    <a:pt x="27519" y="41596"/>
                  </a:lnTo>
                  <a:lnTo>
                    <a:pt x="27643" y="41409"/>
                  </a:lnTo>
                  <a:lnTo>
                    <a:pt x="27756" y="41209"/>
                  </a:lnTo>
                  <a:lnTo>
                    <a:pt x="27856" y="40972"/>
                  </a:lnTo>
                  <a:lnTo>
                    <a:pt x="27943" y="40722"/>
                  </a:lnTo>
                  <a:lnTo>
                    <a:pt x="28005" y="40448"/>
                  </a:lnTo>
                  <a:lnTo>
                    <a:pt x="28068" y="40148"/>
                  </a:lnTo>
                  <a:lnTo>
                    <a:pt x="28105" y="39824"/>
                  </a:lnTo>
                  <a:lnTo>
                    <a:pt x="28130" y="39474"/>
                  </a:lnTo>
                  <a:lnTo>
                    <a:pt x="28155" y="39112"/>
                  </a:lnTo>
                  <a:lnTo>
                    <a:pt x="28155" y="38726"/>
                  </a:lnTo>
                  <a:lnTo>
                    <a:pt x="28143" y="38326"/>
                  </a:lnTo>
                  <a:lnTo>
                    <a:pt x="28118" y="37902"/>
                  </a:lnTo>
                  <a:lnTo>
                    <a:pt x="28080" y="37453"/>
                  </a:lnTo>
                  <a:lnTo>
                    <a:pt x="28043" y="37003"/>
                  </a:lnTo>
                  <a:lnTo>
                    <a:pt x="27980" y="36529"/>
                  </a:lnTo>
                  <a:lnTo>
                    <a:pt x="27905" y="36030"/>
                  </a:lnTo>
                  <a:lnTo>
                    <a:pt x="27831" y="35531"/>
                  </a:lnTo>
                  <a:lnTo>
                    <a:pt x="27743" y="35007"/>
                  </a:lnTo>
                  <a:lnTo>
                    <a:pt x="27643" y="34482"/>
                  </a:lnTo>
                  <a:lnTo>
                    <a:pt x="27406" y="33372"/>
                  </a:lnTo>
                  <a:lnTo>
                    <a:pt x="27132" y="32224"/>
                  </a:lnTo>
                  <a:lnTo>
                    <a:pt x="26832" y="31038"/>
                  </a:lnTo>
                  <a:lnTo>
                    <a:pt x="26483" y="29827"/>
                  </a:lnTo>
                  <a:lnTo>
                    <a:pt x="26108" y="28580"/>
                  </a:lnTo>
                  <a:lnTo>
                    <a:pt x="25709" y="27307"/>
                  </a:lnTo>
                  <a:lnTo>
                    <a:pt x="25272" y="26021"/>
                  </a:lnTo>
                  <a:lnTo>
                    <a:pt x="24823" y="24723"/>
                  </a:lnTo>
                  <a:lnTo>
                    <a:pt x="24336" y="23425"/>
                  </a:lnTo>
                  <a:lnTo>
                    <a:pt x="23837" y="22128"/>
                  </a:lnTo>
                  <a:lnTo>
                    <a:pt x="23313" y="20830"/>
                  </a:lnTo>
                  <a:lnTo>
                    <a:pt x="22776" y="19557"/>
                  </a:lnTo>
                  <a:lnTo>
                    <a:pt x="22227" y="18296"/>
                  </a:lnTo>
                  <a:lnTo>
                    <a:pt x="21653" y="17061"/>
                  </a:lnTo>
                  <a:lnTo>
                    <a:pt x="21079" y="15850"/>
                  </a:lnTo>
                  <a:lnTo>
                    <a:pt x="20492" y="14677"/>
                  </a:lnTo>
                  <a:lnTo>
                    <a:pt x="19906" y="13554"/>
                  </a:lnTo>
                  <a:lnTo>
                    <a:pt x="19307" y="12481"/>
                  </a:lnTo>
                  <a:lnTo>
                    <a:pt x="18708" y="11445"/>
                  </a:lnTo>
                  <a:lnTo>
                    <a:pt x="18408" y="10958"/>
                  </a:lnTo>
                  <a:lnTo>
                    <a:pt x="18109" y="10484"/>
                  </a:lnTo>
                  <a:lnTo>
                    <a:pt x="17809" y="10022"/>
                  </a:lnTo>
                  <a:lnTo>
                    <a:pt x="17510" y="9585"/>
                  </a:lnTo>
                  <a:lnTo>
                    <a:pt x="16823" y="8599"/>
                  </a:lnTo>
                  <a:lnTo>
                    <a:pt x="16474" y="8113"/>
                  </a:lnTo>
                  <a:lnTo>
                    <a:pt x="16112" y="7626"/>
                  </a:lnTo>
                  <a:lnTo>
                    <a:pt x="15750" y="7152"/>
                  </a:lnTo>
                  <a:lnTo>
                    <a:pt x="15376" y="6678"/>
                  </a:lnTo>
                  <a:lnTo>
                    <a:pt x="15001" y="6216"/>
                  </a:lnTo>
                  <a:lnTo>
                    <a:pt x="14614" y="5754"/>
                  </a:lnTo>
                  <a:lnTo>
                    <a:pt x="14228" y="5292"/>
                  </a:lnTo>
                  <a:lnTo>
                    <a:pt x="13816" y="4856"/>
                  </a:lnTo>
                  <a:lnTo>
                    <a:pt x="13404" y="4419"/>
                  </a:lnTo>
                  <a:lnTo>
                    <a:pt x="12980" y="3994"/>
                  </a:lnTo>
                  <a:lnTo>
                    <a:pt x="12555" y="3583"/>
                  </a:lnTo>
                  <a:lnTo>
                    <a:pt x="12119" y="3171"/>
                  </a:lnTo>
                  <a:lnTo>
                    <a:pt x="11657" y="2784"/>
                  </a:lnTo>
                  <a:lnTo>
                    <a:pt x="11195" y="2397"/>
                  </a:lnTo>
                  <a:lnTo>
                    <a:pt x="10733" y="2048"/>
                  </a:lnTo>
                  <a:lnTo>
                    <a:pt x="10247" y="1711"/>
                  </a:lnTo>
                  <a:lnTo>
                    <a:pt x="9747" y="1399"/>
                  </a:lnTo>
                  <a:lnTo>
                    <a:pt x="9236" y="1112"/>
                  </a:lnTo>
                  <a:lnTo>
                    <a:pt x="8961" y="974"/>
                  </a:lnTo>
                  <a:lnTo>
                    <a:pt x="8699" y="837"/>
                  </a:lnTo>
                  <a:lnTo>
                    <a:pt x="8425" y="725"/>
                  </a:lnTo>
                  <a:lnTo>
                    <a:pt x="8150" y="600"/>
                  </a:lnTo>
                  <a:lnTo>
                    <a:pt x="7875" y="500"/>
                  </a:lnTo>
                  <a:lnTo>
                    <a:pt x="7601" y="400"/>
                  </a:lnTo>
                  <a:lnTo>
                    <a:pt x="7326" y="313"/>
                  </a:lnTo>
                  <a:lnTo>
                    <a:pt x="7052" y="238"/>
                  </a:lnTo>
                  <a:lnTo>
                    <a:pt x="6765" y="176"/>
                  </a:lnTo>
                  <a:lnTo>
                    <a:pt x="6490" y="113"/>
                  </a:lnTo>
                  <a:lnTo>
                    <a:pt x="6203" y="76"/>
                  </a:lnTo>
                  <a:lnTo>
                    <a:pt x="5929" y="38"/>
                  </a:lnTo>
                  <a:lnTo>
                    <a:pt x="5642" y="13"/>
                  </a:lnTo>
                  <a:lnTo>
                    <a:pt x="53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7757997" y="2842426"/>
              <a:ext cx="1635315" cy="2301061"/>
            </a:xfrm>
            <a:custGeom>
              <a:avLst/>
              <a:gdLst/>
              <a:ahLst/>
              <a:cxnLst/>
              <a:rect l="l" t="t" r="r" b="b"/>
              <a:pathLst>
                <a:path w="35406" h="49820" extrusionOk="0">
                  <a:moveTo>
                    <a:pt x="2671" y="0"/>
                  </a:moveTo>
                  <a:lnTo>
                    <a:pt x="2734" y="163"/>
                  </a:lnTo>
                  <a:lnTo>
                    <a:pt x="2921" y="624"/>
                  </a:lnTo>
                  <a:lnTo>
                    <a:pt x="3245" y="1373"/>
                  </a:lnTo>
                  <a:lnTo>
                    <a:pt x="3695" y="2371"/>
                  </a:lnTo>
                  <a:lnTo>
                    <a:pt x="4256" y="3607"/>
                  </a:lnTo>
                  <a:lnTo>
                    <a:pt x="4943" y="5055"/>
                  </a:lnTo>
                  <a:lnTo>
                    <a:pt x="5741" y="6689"/>
                  </a:lnTo>
                  <a:lnTo>
                    <a:pt x="6640" y="8499"/>
                  </a:lnTo>
                  <a:lnTo>
                    <a:pt x="7002" y="9198"/>
                  </a:lnTo>
                  <a:lnTo>
                    <a:pt x="6839" y="9185"/>
                  </a:lnTo>
                  <a:lnTo>
                    <a:pt x="6440" y="9148"/>
                  </a:lnTo>
                  <a:lnTo>
                    <a:pt x="6141" y="9111"/>
                  </a:lnTo>
                  <a:lnTo>
                    <a:pt x="5791" y="9061"/>
                  </a:lnTo>
                  <a:lnTo>
                    <a:pt x="5392" y="8998"/>
                  </a:lnTo>
                  <a:lnTo>
                    <a:pt x="4955" y="8911"/>
                  </a:lnTo>
                  <a:lnTo>
                    <a:pt x="4456" y="8786"/>
                  </a:lnTo>
                  <a:lnTo>
                    <a:pt x="3919" y="8649"/>
                  </a:lnTo>
                  <a:lnTo>
                    <a:pt x="3345" y="8474"/>
                  </a:lnTo>
                  <a:lnTo>
                    <a:pt x="2746" y="8262"/>
                  </a:lnTo>
                  <a:lnTo>
                    <a:pt x="2097" y="8025"/>
                  </a:lnTo>
                  <a:lnTo>
                    <a:pt x="1423" y="7738"/>
                  </a:lnTo>
                  <a:lnTo>
                    <a:pt x="1074" y="7576"/>
                  </a:lnTo>
                  <a:lnTo>
                    <a:pt x="724" y="7413"/>
                  </a:lnTo>
                  <a:lnTo>
                    <a:pt x="362" y="7226"/>
                  </a:lnTo>
                  <a:lnTo>
                    <a:pt x="1" y="7039"/>
                  </a:lnTo>
                  <a:lnTo>
                    <a:pt x="1" y="7039"/>
                  </a:lnTo>
                  <a:lnTo>
                    <a:pt x="300" y="7338"/>
                  </a:lnTo>
                  <a:lnTo>
                    <a:pt x="600" y="7613"/>
                  </a:lnTo>
                  <a:lnTo>
                    <a:pt x="912" y="7875"/>
                  </a:lnTo>
                  <a:lnTo>
                    <a:pt x="1224" y="8112"/>
                  </a:lnTo>
                  <a:lnTo>
                    <a:pt x="1536" y="8337"/>
                  </a:lnTo>
                  <a:lnTo>
                    <a:pt x="1860" y="8549"/>
                  </a:lnTo>
                  <a:lnTo>
                    <a:pt x="2185" y="8749"/>
                  </a:lnTo>
                  <a:lnTo>
                    <a:pt x="2509" y="8936"/>
                  </a:lnTo>
                  <a:lnTo>
                    <a:pt x="2821" y="9098"/>
                  </a:lnTo>
                  <a:lnTo>
                    <a:pt x="3145" y="9248"/>
                  </a:lnTo>
                  <a:lnTo>
                    <a:pt x="3470" y="9398"/>
                  </a:lnTo>
                  <a:lnTo>
                    <a:pt x="3782" y="9522"/>
                  </a:lnTo>
                  <a:lnTo>
                    <a:pt x="4094" y="9647"/>
                  </a:lnTo>
                  <a:lnTo>
                    <a:pt x="4393" y="9759"/>
                  </a:lnTo>
                  <a:lnTo>
                    <a:pt x="4980" y="9947"/>
                  </a:lnTo>
                  <a:lnTo>
                    <a:pt x="5529" y="10096"/>
                  </a:lnTo>
                  <a:lnTo>
                    <a:pt x="6028" y="10209"/>
                  </a:lnTo>
                  <a:lnTo>
                    <a:pt x="6490" y="10309"/>
                  </a:lnTo>
                  <a:lnTo>
                    <a:pt x="6877" y="10371"/>
                  </a:lnTo>
                  <a:lnTo>
                    <a:pt x="7451" y="10471"/>
                  </a:lnTo>
                  <a:lnTo>
                    <a:pt x="7613" y="10508"/>
                  </a:lnTo>
                  <a:lnTo>
                    <a:pt x="7651" y="10521"/>
                  </a:lnTo>
                  <a:lnTo>
                    <a:pt x="7676" y="10533"/>
                  </a:lnTo>
                  <a:lnTo>
                    <a:pt x="8724" y="12542"/>
                  </a:lnTo>
                  <a:lnTo>
                    <a:pt x="9885" y="14726"/>
                  </a:lnTo>
                  <a:lnTo>
                    <a:pt x="10496" y="15862"/>
                  </a:lnTo>
                  <a:lnTo>
                    <a:pt x="11120" y="16998"/>
                  </a:lnTo>
                  <a:lnTo>
                    <a:pt x="12430" y="19344"/>
                  </a:lnTo>
                  <a:lnTo>
                    <a:pt x="13104" y="20529"/>
                  </a:lnTo>
                  <a:lnTo>
                    <a:pt x="13791" y="21728"/>
                  </a:lnTo>
                  <a:lnTo>
                    <a:pt x="15201" y="24136"/>
                  </a:lnTo>
                  <a:lnTo>
                    <a:pt x="15925" y="25334"/>
                  </a:lnTo>
                  <a:lnTo>
                    <a:pt x="16649" y="26545"/>
                  </a:lnTo>
                  <a:lnTo>
                    <a:pt x="16649" y="26557"/>
                  </a:lnTo>
                  <a:lnTo>
                    <a:pt x="16624" y="26570"/>
                  </a:lnTo>
                  <a:lnTo>
                    <a:pt x="16499" y="26607"/>
                  </a:lnTo>
                  <a:lnTo>
                    <a:pt x="16287" y="26632"/>
                  </a:lnTo>
                  <a:lnTo>
                    <a:pt x="15987" y="26657"/>
                  </a:lnTo>
                  <a:lnTo>
                    <a:pt x="15613" y="26670"/>
                  </a:lnTo>
                  <a:lnTo>
                    <a:pt x="15164" y="26670"/>
                  </a:lnTo>
                  <a:lnTo>
                    <a:pt x="14652" y="26657"/>
                  </a:lnTo>
                  <a:lnTo>
                    <a:pt x="14065" y="26620"/>
                  </a:lnTo>
                  <a:lnTo>
                    <a:pt x="13429" y="26570"/>
                  </a:lnTo>
                  <a:lnTo>
                    <a:pt x="12742" y="26495"/>
                  </a:lnTo>
                  <a:lnTo>
                    <a:pt x="12019" y="26407"/>
                  </a:lnTo>
                  <a:lnTo>
                    <a:pt x="11245" y="26283"/>
                  </a:lnTo>
                  <a:lnTo>
                    <a:pt x="10434" y="26120"/>
                  </a:lnTo>
                  <a:lnTo>
                    <a:pt x="9610" y="25933"/>
                  </a:lnTo>
                  <a:lnTo>
                    <a:pt x="9173" y="25821"/>
                  </a:lnTo>
                  <a:lnTo>
                    <a:pt x="8749" y="25709"/>
                  </a:lnTo>
                  <a:lnTo>
                    <a:pt x="8312" y="25584"/>
                  </a:lnTo>
                  <a:lnTo>
                    <a:pt x="7863" y="25447"/>
                  </a:lnTo>
                  <a:lnTo>
                    <a:pt x="8063" y="25634"/>
                  </a:lnTo>
                  <a:lnTo>
                    <a:pt x="8287" y="25821"/>
                  </a:lnTo>
                  <a:lnTo>
                    <a:pt x="8549" y="25983"/>
                  </a:lnTo>
                  <a:lnTo>
                    <a:pt x="8836" y="26158"/>
                  </a:lnTo>
                  <a:lnTo>
                    <a:pt x="9136" y="26308"/>
                  </a:lnTo>
                  <a:lnTo>
                    <a:pt x="9473" y="26457"/>
                  </a:lnTo>
                  <a:lnTo>
                    <a:pt x="9822" y="26607"/>
                  </a:lnTo>
                  <a:lnTo>
                    <a:pt x="10197" y="26744"/>
                  </a:lnTo>
                  <a:lnTo>
                    <a:pt x="10583" y="26869"/>
                  </a:lnTo>
                  <a:lnTo>
                    <a:pt x="10983" y="26994"/>
                  </a:lnTo>
                  <a:lnTo>
                    <a:pt x="11395" y="27119"/>
                  </a:lnTo>
                  <a:lnTo>
                    <a:pt x="11806" y="27231"/>
                  </a:lnTo>
                  <a:lnTo>
                    <a:pt x="12655" y="27443"/>
                  </a:lnTo>
                  <a:lnTo>
                    <a:pt x="13504" y="27630"/>
                  </a:lnTo>
                  <a:lnTo>
                    <a:pt x="14340" y="27805"/>
                  </a:lnTo>
                  <a:lnTo>
                    <a:pt x="15126" y="27955"/>
                  </a:lnTo>
                  <a:lnTo>
                    <a:pt x="16511" y="28217"/>
                  </a:lnTo>
                  <a:lnTo>
                    <a:pt x="17060" y="28317"/>
                  </a:lnTo>
                  <a:lnTo>
                    <a:pt x="17497" y="28417"/>
                  </a:lnTo>
                  <a:lnTo>
                    <a:pt x="17659" y="28467"/>
                  </a:lnTo>
                  <a:lnTo>
                    <a:pt x="17797" y="28504"/>
                  </a:lnTo>
                  <a:lnTo>
                    <a:pt x="17884" y="28554"/>
                  </a:lnTo>
                  <a:lnTo>
                    <a:pt x="17934" y="28591"/>
                  </a:lnTo>
                  <a:lnTo>
                    <a:pt x="18783" y="29939"/>
                  </a:lnTo>
                  <a:lnTo>
                    <a:pt x="19644" y="31287"/>
                  </a:lnTo>
                  <a:lnTo>
                    <a:pt x="20393" y="32435"/>
                  </a:lnTo>
                  <a:lnTo>
                    <a:pt x="21154" y="33571"/>
                  </a:lnTo>
                  <a:lnTo>
                    <a:pt x="21915" y="34694"/>
                  </a:lnTo>
                  <a:lnTo>
                    <a:pt x="22676" y="35792"/>
                  </a:lnTo>
                  <a:lnTo>
                    <a:pt x="23425" y="36853"/>
                  </a:lnTo>
                  <a:lnTo>
                    <a:pt x="24186" y="37901"/>
                  </a:lnTo>
                  <a:lnTo>
                    <a:pt x="24935" y="38912"/>
                  </a:lnTo>
                  <a:lnTo>
                    <a:pt x="25672" y="39886"/>
                  </a:lnTo>
                  <a:lnTo>
                    <a:pt x="26408" y="40834"/>
                  </a:lnTo>
                  <a:lnTo>
                    <a:pt x="26770" y="41296"/>
                  </a:lnTo>
                  <a:lnTo>
                    <a:pt x="27132" y="41745"/>
                  </a:lnTo>
                  <a:lnTo>
                    <a:pt x="27843" y="42606"/>
                  </a:lnTo>
                  <a:lnTo>
                    <a:pt x="28542" y="43430"/>
                  </a:lnTo>
                  <a:lnTo>
                    <a:pt x="29216" y="44216"/>
                  </a:lnTo>
                  <a:lnTo>
                    <a:pt x="29877" y="44952"/>
                  </a:lnTo>
                  <a:lnTo>
                    <a:pt x="30514" y="45639"/>
                  </a:lnTo>
                  <a:lnTo>
                    <a:pt x="31150" y="46275"/>
                  </a:lnTo>
                  <a:lnTo>
                    <a:pt x="31737" y="46862"/>
                  </a:lnTo>
                  <a:lnTo>
                    <a:pt x="32024" y="47136"/>
                  </a:lnTo>
                  <a:lnTo>
                    <a:pt x="32298" y="47386"/>
                  </a:lnTo>
                  <a:lnTo>
                    <a:pt x="32822" y="47873"/>
                  </a:lnTo>
                  <a:lnTo>
                    <a:pt x="33072" y="48085"/>
                  </a:lnTo>
                  <a:lnTo>
                    <a:pt x="33322" y="48284"/>
                  </a:lnTo>
                  <a:lnTo>
                    <a:pt x="34183" y="48983"/>
                  </a:lnTo>
                  <a:lnTo>
                    <a:pt x="34545" y="49233"/>
                  </a:lnTo>
                  <a:lnTo>
                    <a:pt x="34844" y="49445"/>
                  </a:lnTo>
                  <a:lnTo>
                    <a:pt x="35406" y="49819"/>
                  </a:lnTo>
                  <a:lnTo>
                    <a:pt x="34882" y="49395"/>
                  </a:lnTo>
                  <a:lnTo>
                    <a:pt x="34607" y="49158"/>
                  </a:lnTo>
                  <a:lnTo>
                    <a:pt x="34270" y="48871"/>
                  </a:lnTo>
                  <a:lnTo>
                    <a:pt x="33484" y="48122"/>
                  </a:lnTo>
                  <a:lnTo>
                    <a:pt x="33259" y="47898"/>
                  </a:lnTo>
                  <a:lnTo>
                    <a:pt x="33022" y="47660"/>
                  </a:lnTo>
                  <a:lnTo>
                    <a:pt x="32535" y="47149"/>
                  </a:lnTo>
                  <a:lnTo>
                    <a:pt x="32286" y="46874"/>
                  </a:lnTo>
                  <a:lnTo>
                    <a:pt x="32011" y="46587"/>
                  </a:lnTo>
                  <a:lnTo>
                    <a:pt x="31475" y="45963"/>
                  </a:lnTo>
                  <a:lnTo>
                    <a:pt x="30901" y="45302"/>
                  </a:lnTo>
                  <a:lnTo>
                    <a:pt x="30314" y="44578"/>
                  </a:lnTo>
                  <a:lnTo>
                    <a:pt x="29690" y="43817"/>
                  </a:lnTo>
                  <a:lnTo>
                    <a:pt x="29066" y="43005"/>
                  </a:lnTo>
                  <a:lnTo>
                    <a:pt x="28405" y="42157"/>
                  </a:lnTo>
                  <a:lnTo>
                    <a:pt x="27756" y="41258"/>
                  </a:lnTo>
                  <a:lnTo>
                    <a:pt x="27069" y="40335"/>
                  </a:lnTo>
                  <a:lnTo>
                    <a:pt x="26383" y="39361"/>
                  </a:lnTo>
                  <a:lnTo>
                    <a:pt x="25684" y="38375"/>
                  </a:lnTo>
                  <a:lnTo>
                    <a:pt x="24973" y="37340"/>
                  </a:lnTo>
                  <a:lnTo>
                    <a:pt x="23525" y="35206"/>
                  </a:lnTo>
                  <a:lnTo>
                    <a:pt x="23525" y="35156"/>
                  </a:lnTo>
                  <a:lnTo>
                    <a:pt x="23525" y="35056"/>
                  </a:lnTo>
                  <a:lnTo>
                    <a:pt x="23562" y="34744"/>
                  </a:lnTo>
                  <a:lnTo>
                    <a:pt x="23737" y="33633"/>
                  </a:lnTo>
                  <a:lnTo>
                    <a:pt x="23849" y="32884"/>
                  </a:lnTo>
                  <a:lnTo>
                    <a:pt x="23974" y="32023"/>
                  </a:lnTo>
                  <a:lnTo>
                    <a:pt x="24087" y="31050"/>
                  </a:lnTo>
                  <a:lnTo>
                    <a:pt x="24199" y="30002"/>
                  </a:lnTo>
                  <a:lnTo>
                    <a:pt x="24236" y="29452"/>
                  </a:lnTo>
                  <a:lnTo>
                    <a:pt x="24274" y="28878"/>
                  </a:lnTo>
                  <a:lnTo>
                    <a:pt x="24311" y="28304"/>
                  </a:lnTo>
                  <a:lnTo>
                    <a:pt x="24324" y="27705"/>
                  </a:lnTo>
                  <a:lnTo>
                    <a:pt x="24336" y="27106"/>
                  </a:lnTo>
                  <a:lnTo>
                    <a:pt x="24336" y="26495"/>
                  </a:lnTo>
                  <a:lnTo>
                    <a:pt x="24324" y="25883"/>
                  </a:lnTo>
                  <a:lnTo>
                    <a:pt x="24286" y="25259"/>
                  </a:lnTo>
                  <a:lnTo>
                    <a:pt x="24236" y="24648"/>
                  </a:lnTo>
                  <a:lnTo>
                    <a:pt x="24174" y="24024"/>
                  </a:lnTo>
                  <a:lnTo>
                    <a:pt x="24099" y="23400"/>
                  </a:lnTo>
                  <a:lnTo>
                    <a:pt x="23999" y="22788"/>
                  </a:lnTo>
                  <a:lnTo>
                    <a:pt x="23874" y="22177"/>
                  </a:lnTo>
                  <a:lnTo>
                    <a:pt x="23725" y="21578"/>
                  </a:lnTo>
                  <a:lnTo>
                    <a:pt x="23562" y="20991"/>
                  </a:lnTo>
                  <a:lnTo>
                    <a:pt x="23375" y="20405"/>
                  </a:lnTo>
                  <a:lnTo>
                    <a:pt x="23438" y="20829"/>
                  </a:lnTo>
                  <a:lnTo>
                    <a:pt x="23488" y="21278"/>
                  </a:lnTo>
                  <a:lnTo>
                    <a:pt x="23513" y="21753"/>
                  </a:lnTo>
                  <a:lnTo>
                    <a:pt x="23537" y="22239"/>
                  </a:lnTo>
                  <a:lnTo>
                    <a:pt x="23550" y="22726"/>
                  </a:lnTo>
                  <a:lnTo>
                    <a:pt x="23537" y="23238"/>
                  </a:lnTo>
                  <a:lnTo>
                    <a:pt x="23525" y="23762"/>
                  </a:lnTo>
                  <a:lnTo>
                    <a:pt x="23500" y="24273"/>
                  </a:lnTo>
                  <a:lnTo>
                    <a:pt x="23475" y="24810"/>
                  </a:lnTo>
                  <a:lnTo>
                    <a:pt x="23425" y="25334"/>
                  </a:lnTo>
                  <a:lnTo>
                    <a:pt x="23325" y="26395"/>
                  </a:lnTo>
                  <a:lnTo>
                    <a:pt x="23201" y="27431"/>
                  </a:lnTo>
                  <a:lnTo>
                    <a:pt x="23051" y="28442"/>
                  </a:lnTo>
                  <a:lnTo>
                    <a:pt x="22901" y="29390"/>
                  </a:lnTo>
                  <a:lnTo>
                    <a:pt x="22739" y="30264"/>
                  </a:lnTo>
                  <a:lnTo>
                    <a:pt x="22577" y="31050"/>
                  </a:lnTo>
                  <a:lnTo>
                    <a:pt x="22439" y="31724"/>
                  </a:lnTo>
                  <a:lnTo>
                    <a:pt x="22302" y="32273"/>
                  </a:lnTo>
                  <a:lnTo>
                    <a:pt x="22190" y="32672"/>
                  </a:lnTo>
                  <a:lnTo>
                    <a:pt x="22115" y="32909"/>
                  </a:lnTo>
                  <a:lnTo>
                    <a:pt x="22090" y="32972"/>
                  </a:lnTo>
                  <a:lnTo>
                    <a:pt x="22065" y="32972"/>
                  </a:lnTo>
                  <a:lnTo>
                    <a:pt x="20592" y="30676"/>
                  </a:lnTo>
                  <a:lnTo>
                    <a:pt x="19120" y="28317"/>
                  </a:lnTo>
                  <a:lnTo>
                    <a:pt x="18383" y="27131"/>
                  </a:lnTo>
                  <a:lnTo>
                    <a:pt x="17647" y="25933"/>
                  </a:lnTo>
                  <a:lnTo>
                    <a:pt x="16923" y="24735"/>
                  </a:lnTo>
                  <a:lnTo>
                    <a:pt x="16199" y="23537"/>
                  </a:lnTo>
                  <a:lnTo>
                    <a:pt x="14764" y="21153"/>
                  </a:lnTo>
                  <a:lnTo>
                    <a:pt x="13379" y="18795"/>
                  </a:lnTo>
                  <a:lnTo>
                    <a:pt x="13366" y="18720"/>
                  </a:lnTo>
                  <a:lnTo>
                    <a:pt x="13354" y="18595"/>
                  </a:lnTo>
                  <a:lnTo>
                    <a:pt x="13366" y="18171"/>
                  </a:lnTo>
                  <a:lnTo>
                    <a:pt x="13416" y="17559"/>
                  </a:lnTo>
                  <a:lnTo>
                    <a:pt x="13479" y="16761"/>
                  </a:lnTo>
                  <a:lnTo>
                    <a:pt x="13641" y="14751"/>
                  </a:lnTo>
                  <a:lnTo>
                    <a:pt x="13716" y="13591"/>
                  </a:lnTo>
                  <a:lnTo>
                    <a:pt x="13791" y="12368"/>
                  </a:lnTo>
                  <a:lnTo>
                    <a:pt x="13841" y="11107"/>
                  </a:lnTo>
                  <a:lnTo>
                    <a:pt x="13853" y="10458"/>
                  </a:lnTo>
                  <a:lnTo>
                    <a:pt x="13853" y="9822"/>
                  </a:lnTo>
                  <a:lnTo>
                    <a:pt x="13853" y="9185"/>
                  </a:lnTo>
                  <a:lnTo>
                    <a:pt x="13841" y="8561"/>
                  </a:lnTo>
                  <a:lnTo>
                    <a:pt x="13828" y="7937"/>
                  </a:lnTo>
                  <a:lnTo>
                    <a:pt x="13791" y="7326"/>
                  </a:lnTo>
                  <a:lnTo>
                    <a:pt x="13741" y="6739"/>
                  </a:lnTo>
                  <a:lnTo>
                    <a:pt x="13691" y="6165"/>
                  </a:lnTo>
                  <a:lnTo>
                    <a:pt x="13616" y="5629"/>
                  </a:lnTo>
                  <a:lnTo>
                    <a:pt x="13516" y="5105"/>
                  </a:lnTo>
                  <a:lnTo>
                    <a:pt x="13416" y="4618"/>
                  </a:lnTo>
                  <a:lnTo>
                    <a:pt x="13292" y="4156"/>
                  </a:lnTo>
                  <a:lnTo>
                    <a:pt x="13217" y="3944"/>
                  </a:lnTo>
                  <a:lnTo>
                    <a:pt x="13154" y="3744"/>
                  </a:lnTo>
                  <a:lnTo>
                    <a:pt x="13067" y="3545"/>
                  </a:lnTo>
                  <a:lnTo>
                    <a:pt x="12992" y="3357"/>
                  </a:lnTo>
                  <a:lnTo>
                    <a:pt x="13029" y="3470"/>
                  </a:lnTo>
                  <a:lnTo>
                    <a:pt x="13067" y="3595"/>
                  </a:lnTo>
                  <a:lnTo>
                    <a:pt x="13129" y="3869"/>
                  </a:lnTo>
                  <a:lnTo>
                    <a:pt x="13179" y="4194"/>
                  </a:lnTo>
                  <a:lnTo>
                    <a:pt x="13217" y="4555"/>
                  </a:lnTo>
                  <a:lnTo>
                    <a:pt x="13242" y="4967"/>
                  </a:lnTo>
                  <a:lnTo>
                    <a:pt x="13254" y="5404"/>
                  </a:lnTo>
                  <a:lnTo>
                    <a:pt x="13254" y="5878"/>
                  </a:lnTo>
                  <a:lnTo>
                    <a:pt x="13242" y="6377"/>
                  </a:lnTo>
                  <a:lnTo>
                    <a:pt x="13229" y="6889"/>
                  </a:lnTo>
                  <a:lnTo>
                    <a:pt x="13204" y="7426"/>
                  </a:lnTo>
                  <a:lnTo>
                    <a:pt x="13129" y="8549"/>
                  </a:lnTo>
                  <a:lnTo>
                    <a:pt x="13029" y="9710"/>
                  </a:lnTo>
                  <a:lnTo>
                    <a:pt x="12917" y="10858"/>
                  </a:lnTo>
                  <a:lnTo>
                    <a:pt x="12780" y="11981"/>
                  </a:lnTo>
                  <a:lnTo>
                    <a:pt x="12643" y="13042"/>
                  </a:lnTo>
                  <a:lnTo>
                    <a:pt x="12505" y="14028"/>
                  </a:lnTo>
                  <a:lnTo>
                    <a:pt x="12381" y="14876"/>
                  </a:lnTo>
                  <a:lnTo>
                    <a:pt x="12256" y="15588"/>
                  </a:lnTo>
                  <a:lnTo>
                    <a:pt x="12156" y="16112"/>
                  </a:lnTo>
                  <a:lnTo>
                    <a:pt x="12106" y="16299"/>
                  </a:lnTo>
                  <a:lnTo>
                    <a:pt x="12069" y="16424"/>
                  </a:lnTo>
                  <a:lnTo>
                    <a:pt x="12044" y="16486"/>
                  </a:lnTo>
                  <a:lnTo>
                    <a:pt x="12031" y="16499"/>
                  </a:lnTo>
                  <a:lnTo>
                    <a:pt x="12019" y="16499"/>
                  </a:lnTo>
                  <a:lnTo>
                    <a:pt x="9485" y="12118"/>
                  </a:lnTo>
                  <a:lnTo>
                    <a:pt x="7239" y="8187"/>
                  </a:lnTo>
                  <a:lnTo>
                    <a:pt x="5342" y="4842"/>
                  </a:lnTo>
                  <a:lnTo>
                    <a:pt x="3894" y="2272"/>
                  </a:lnTo>
                  <a:lnTo>
                    <a:pt x="2983" y="599"/>
                  </a:lnTo>
                  <a:lnTo>
                    <a:pt x="2746" y="163"/>
                  </a:lnTo>
                  <a:lnTo>
                    <a:pt x="26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31"/>
          <p:cNvGrpSpPr/>
          <p:nvPr/>
        </p:nvGrpSpPr>
        <p:grpSpPr>
          <a:xfrm>
            <a:off x="6963761" y="542924"/>
            <a:ext cx="1453166" cy="986195"/>
            <a:chOff x="5249585" y="-652660"/>
            <a:chExt cx="2127622" cy="1443917"/>
          </a:xfrm>
        </p:grpSpPr>
        <p:sp>
          <p:nvSpPr>
            <p:cNvPr id="284" name="Google Shape;284;p31"/>
            <p:cNvSpPr/>
            <p:nvPr/>
          </p:nvSpPr>
          <p:spPr>
            <a:xfrm>
              <a:off x="5249585" y="-652660"/>
              <a:ext cx="1061225" cy="684050"/>
            </a:xfrm>
            <a:custGeom>
              <a:avLst/>
              <a:gdLst/>
              <a:ahLst/>
              <a:cxnLst/>
              <a:rect l="l" t="t" r="r" b="b"/>
              <a:pathLst>
                <a:path w="42449" h="27362" extrusionOk="0">
                  <a:moveTo>
                    <a:pt x="17128" y="0"/>
                  </a:moveTo>
                  <a:lnTo>
                    <a:pt x="16549" y="55"/>
                  </a:lnTo>
                  <a:lnTo>
                    <a:pt x="16025" y="111"/>
                  </a:lnTo>
                  <a:lnTo>
                    <a:pt x="15474" y="221"/>
                  </a:lnTo>
                  <a:lnTo>
                    <a:pt x="14950" y="331"/>
                  </a:lnTo>
                  <a:lnTo>
                    <a:pt x="14425" y="497"/>
                  </a:lnTo>
                  <a:lnTo>
                    <a:pt x="13901" y="662"/>
                  </a:lnTo>
                  <a:lnTo>
                    <a:pt x="13405" y="855"/>
                  </a:lnTo>
                  <a:lnTo>
                    <a:pt x="12936" y="1076"/>
                  </a:lnTo>
                  <a:lnTo>
                    <a:pt x="12467" y="1297"/>
                  </a:lnTo>
                  <a:lnTo>
                    <a:pt x="11998" y="1572"/>
                  </a:lnTo>
                  <a:lnTo>
                    <a:pt x="11557" y="1848"/>
                  </a:lnTo>
                  <a:lnTo>
                    <a:pt x="11116" y="2152"/>
                  </a:lnTo>
                  <a:lnTo>
                    <a:pt x="10702" y="2483"/>
                  </a:lnTo>
                  <a:lnTo>
                    <a:pt x="10316" y="2814"/>
                  </a:lnTo>
                  <a:lnTo>
                    <a:pt x="9930" y="3200"/>
                  </a:lnTo>
                  <a:lnTo>
                    <a:pt x="9571" y="3558"/>
                  </a:lnTo>
                  <a:lnTo>
                    <a:pt x="9212" y="3972"/>
                  </a:lnTo>
                  <a:lnTo>
                    <a:pt x="8881" y="4386"/>
                  </a:lnTo>
                  <a:lnTo>
                    <a:pt x="8578" y="4800"/>
                  </a:lnTo>
                  <a:lnTo>
                    <a:pt x="8302" y="5241"/>
                  </a:lnTo>
                  <a:lnTo>
                    <a:pt x="8026" y="5710"/>
                  </a:lnTo>
                  <a:lnTo>
                    <a:pt x="7778" y="6179"/>
                  </a:lnTo>
                  <a:lnTo>
                    <a:pt x="7558" y="6648"/>
                  </a:lnTo>
                  <a:lnTo>
                    <a:pt x="7364" y="7144"/>
                  </a:lnTo>
                  <a:lnTo>
                    <a:pt x="7171" y="7668"/>
                  </a:lnTo>
                  <a:lnTo>
                    <a:pt x="7033" y="8165"/>
                  </a:lnTo>
                  <a:lnTo>
                    <a:pt x="6896" y="8716"/>
                  </a:lnTo>
                  <a:lnTo>
                    <a:pt x="6813" y="9240"/>
                  </a:lnTo>
                  <a:lnTo>
                    <a:pt x="6730" y="9792"/>
                  </a:lnTo>
                  <a:lnTo>
                    <a:pt x="6675" y="10344"/>
                  </a:lnTo>
                  <a:lnTo>
                    <a:pt x="6675" y="10923"/>
                  </a:lnTo>
                  <a:lnTo>
                    <a:pt x="5958" y="11061"/>
                  </a:lnTo>
                  <a:lnTo>
                    <a:pt x="5296" y="11254"/>
                  </a:lnTo>
                  <a:lnTo>
                    <a:pt x="4634" y="11502"/>
                  </a:lnTo>
                  <a:lnTo>
                    <a:pt x="4027" y="11805"/>
                  </a:lnTo>
                  <a:lnTo>
                    <a:pt x="3448" y="12164"/>
                  </a:lnTo>
                  <a:lnTo>
                    <a:pt x="2896" y="12578"/>
                  </a:lnTo>
                  <a:lnTo>
                    <a:pt x="2372" y="13019"/>
                  </a:lnTo>
                  <a:lnTo>
                    <a:pt x="1903" y="13515"/>
                  </a:lnTo>
                  <a:lnTo>
                    <a:pt x="1489" y="14067"/>
                  </a:lnTo>
                  <a:lnTo>
                    <a:pt x="1103" y="14619"/>
                  </a:lnTo>
                  <a:lnTo>
                    <a:pt x="772" y="15226"/>
                  </a:lnTo>
                  <a:lnTo>
                    <a:pt x="497" y="15860"/>
                  </a:lnTo>
                  <a:lnTo>
                    <a:pt x="276" y="16522"/>
                  </a:lnTo>
                  <a:lnTo>
                    <a:pt x="110" y="17211"/>
                  </a:lnTo>
                  <a:lnTo>
                    <a:pt x="28" y="17929"/>
                  </a:lnTo>
                  <a:lnTo>
                    <a:pt x="0" y="18287"/>
                  </a:lnTo>
                  <a:lnTo>
                    <a:pt x="0" y="18673"/>
                  </a:lnTo>
                  <a:lnTo>
                    <a:pt x="0" y="19059"/>
                  </a:lnTo>
                  <a:lnTo>
                    <a:pt x="28" y="19473"/>
                  </a:lnTo>
                  <a:lnTo>
                    <a:pt x="83" y="19859"/>
                  </a:lnTo>
                  <a:lnTo>
                    <a:pt x="138" y="20246"/>
                  </a:lnTo>
                  <a:lnTo>
                    <a:pt x="248" y="20632"/>
                  </a:lnTo>
                  <a:lnTo>
                    <a:pt x="331" y="20990"/>
                  </a:lnTo>
                  <a:lnTo>
                    <a:pt x="469" y="21349"/>
                  </a:lnTo>
                  <a:lnTo>
                    <a:pt x="607" y="21707"/>
                  </a:lnTo>
                  <a:lnTo>
                    <a:pt x="772" y="22066"/>
                  </a:lnTo>
                  <a:lnTo>
                    <a:pt x="938" y="22397"/>
                  </a:lnTo>
                  <a:lnTo>
                    <a:pt x="1131" y="22728"/>
                  </a:lnTo>
                  <a:lnTo>
                    <a:pt x="1324" y="23059"/>
                  </a:lnTo>
                  <a:lnTo>
                    <a:pt x="1545" y="23362"/>
                  </a:lnTo>
                  <a:lnTo>
                    <a:pt x="1793" y="23666"/>
                  </a:lnTo>
                  <a:lnTo>
                    <a:pt x="2041" y="23942"/>
                  </a:lnTo>
                  <a:lnTo>
                    <a:pt x="2289" y="24217"/>
                  </a:lnTo>
                  <a:lnTo>
                    <a:pt x="2565" y="24466"/>
                  </a:lnTo>
                  <a:lnTo>
                    <a:pt x="2841" y="24714"/>
                  </a:lnTo>
                  <a:lnTo>
                    <a:pt x="3144" y="24962"/>
                  </a:lnTo>
                  <a:lnTo>
                    <a:pt x="3448" y="25183"/>
                  </a:lnTo>
                  <a:lnTo>
                    <a:pt x="3779" y="25376"/>
                  </a:lnTo>
                  <a:lnTo>
                    <a:pt x="4110" y="25569"/>
                  </a:lnTo>
                  <a:lnTo>
                    <a:pt x="4441" y="25734"/>
                  </a:lnTo>
                  <a:lnTo>
                    <a:pt x="4772" y="25900"/>
                  </a:lnTo>
                  <a:lnTo>
                    <a:pt x="5130" y="26038"/>
                  </a:lnTo>
                  <a:lnTo>
                    <a:pt x="5516" y="26148"/>
                  </a:lnTo>
                  <a:lnTo>
                    <a:pt x="5875" y="26258"/>
                  </a:lnTo>
                  <a:lnTo>
                    <a:pt x="6261" y="26341"/>
                  </a:lnTo>
                  <a:lnTo>
                    <a:pt x="6647" y="26424"/>
                  </a:lnTo>
                  <a:lnTo>
                    <a:pt x="7033" y="26479"/>
                  </a:lnTo>
                  <a:lnTo>
                    <a:pt x="7447" y="26507"/>
                  </a:lnTo>
                  <a:lnTo>
                    <a:pt x="7833" y="26507"/>
                  </a:lnTo>
                  <a:lnTo>
                    <a:pt x="8440" y="26479"/>
                  </a:lnTo>
                  <a:lnTo>
                    <a:pt x="8992" y="26424"/>
                  </a:lnTo>
                  <a:lnTo>
                    <a:pt x="9571" y="26314"/>
                  </a:lnTo>
                  <a:lnTo>
                    <a:pt x="10123" y="26176"/>
                  </a:lnTo>
                  <a:lnTo>
                    <a:pt x="10647" y="26010"/>
                  </a:lnTo>
                  <a:lnTo>
                    <a:pt x="11143" y="25790"/>
                  </a:lnTo>
                  <a:lnTo>
                    <a:pt x="11640" y="25514"/>
                  </a:lnTo>
                  <a:lnTo>
                    <a:pt x="12109" y="25238"/>
                  </a:lnTo>
                  <a:lnTo>
                    <a:pt x="12826" y="25707"/>
                  </a:lnTo>
                  <a:lnTo>
                    <a:pt x="13570" y="26120"/>
                  </a:lnTo>
                  <a:lnTo>
                    <a:pt x="13929" y="26314"/>
                  </a:lnTo>
                  <a:lnTo>
                    <a:pt x="14343" y="26507"/>
                  </a:lnTo>
                  <a:lnTo>
                    <a:pt x="14729" y="26645"/>
                  </a:lnTo>
                  <a:lnTo>
                    <a:pt x="15143" y="26810"/>
                  </a:lnTo>
                  <a:lnTo>
                    <a:pt x="15556" y="26920"/>
                  </a:lnTo>
                  <a:lnTo>
                    <a:pt x="15970" y="27031"/>
                  </a:lnTo>
                  <a:lnTo>
                    <a:pt x="16384" y="27141"/>
                  </a:lnTo>
                  <a:lnTo>
                    <a:pt x="16825" y="27224"/>
                  </a:lnTo>
                  <a:lnTo>
                    <a:pt x="17266" y="27279"/>
                  </a:lnTo>
                  <a:lnTo>
                    <a:pt x="17708" y="27334"/>
                  </a:lnTo>
                  <a:lnTo>
                    <a:pt x="18149" y="27362"/>
                  </a:lnTo>
                  <a:lnTo>
                    <a:pt x="19197" y="27362"/>
                  </a:lnTo>
                  <a:lnTo>
                    <a:pt x="19749" y="27307"/>
                  </a:lnTo>
                  <a:lnTo>
                    <a:pt x="20328" y="27224"/>
                  </a:lnTo>
                  <a:lnTo>
                    <a:pt x="20880" y="27141"/>
                  </a:lnTo>
                  <a:lnTo>
                    <a:pt x="21431" y="27003"/>
                  </a:lnTo>
                  <a:lnTo>
                    <a:pt x="21955" y="26838"/>
                  </a:lnTo>
                  <a:lnTo>
                    <a:pt x="22479" y="26672"/>
                  </a:lnTo>
                  <a:lnTo>
                    <a:pt x="23003" y="26451"/>
                  </a:lnTo>
                  <a:lnTo>
                    <a:pt x="23500" y="26231"/>
                  </a:lnTo>
                  <a:lnTo>
                    <a:pt x="23969" y="25955"/>
                  </a:lnTo>
                  <a:lnTo>
                    <a:pt x="24438" y="25679"/>
                  </a:lnTo>
                  <a:lnTo>
                    <a:pt x="24879" y="25376"/>
                  </a:lnTo>
                  <a:lnTo>
                    <a:pt x="25320" y="25072"/>
                  </a:lnTo>
                  <a:lnTo>
                    <a:pt x="25762" y="24714"/>
                  </a:lnTo>
                  <a:lnTo>
                    <a:pt x="26148" y="24355"/>
                  </a:lnTo>
                  <a:lnTo>
                    <a:pt x="26534" y="23969"/>
                  </a:lnTo>
                  <a:lnTo>
                    <a:pt x="27058" y="24107"/>
                  </a:lnTo>
                  <a:lnTo>
                    <a:pt x="27610" y="24217"/>
                  </a:lnTo>
                  <a:lnTo>
                    <a:pt x="28134" y="24272"/>
                  </a:lnTo>
                  <a:lnTo>
                    <a:pt x="29265" y="24272"/>
                  </a:lnTo>
                  <a:lnTo>
                    <a:pt x="29816" y="24217"/>
                  </a:lnTo>
                  <a:lnTo>
                    <a:pt x="30340" y="24107"/>
                  </a:lnTo>
                  <a:lnTo>
                    <a:pt x="30864" y="23969"/>
                  </a:lnTo>
                  <a:lnTo>
                    <a:pt x="31388" y="23831"/>
                  </a:lnTo>
                  <a:lnTo>
                    <a:pt x="31857" y="23611"/>
                  </a:lnTo>
                  <a:lnTo>
                    <a:pt x="32354" y="23390"/>
                  </a:lnTo>
                  <a:lnTo>
                    <a:pt x="32795" y="23142"/>
                  </a:lnTo>
                  <a:lnTo>
                    <a:pt x="33209" y="23445"/>
                  </a:lnTo>
                  <a:lnTo>
                    <a:pt x="33623" y="23721"/>
                  </a:lnTo>
                  <a:lnTo>
                    <a:pt x="34064" y="23969"/>
                  </a:lnTo>
                  <a:lnTo>
                    <a:pt x="34533" y="24162"/>
                  </a:lnTo>
                  <a:lnTo>
                    <a:pt x="35029" y="24328"/>
                  </a:lnTo>
                  <a:lnTo>
                    <a:pt x="35526" y="24438"/>
                  </a:lnTo>
                  <a:lnTo>
                    <a:pt x="36050" y="24493"/>
                  </a:lnTo>
                  <a:lnTo>
                    <a:pt x="36601" y="24521"/>
                  </a:lnTo>
                  <a:lnTo>
                    <a:pt x="37181" y="24493"/>
                  </a:lnTo>
                  <a:lnTo>
                    <a:pt x="37760" y="24410"/>
                  </a:lnTo>
                  <a:lnTo>
                    <a:pt x="38339" y="24272"/>
                  </a:lnTo>
                  <a:lnTo>
                    <a:pt x="38863" y="24079"/>
                  </a:lnTo>
                  <a:lnTo>
                    <a:pt x="39387" y="23831"/>
                  </a:lnTo>
                  <a:lnTo>
                    <a:pt x="39856" y="23528"/>
                  </a:lnTo>
                  <a:lnTo>
                    <a:pt x="40325" y="23197"/>
                  </a:lnTo>
                  <a:lnTo>
                    <a:pt x="40739" y="22811"/>
                  </a:lnTo>
                  <a:lnTo>
                    <a:pt x="41125" y="22397"/>
                  </a:lnTo>
                  <a:lnTo>
                    <a:pt x="41456" y="21928"/>
                  </a:lnTo>
                  <a:lnTo>
                    <a:pt x="41732" y="21459"/>
                  </a:lnTo>
                  <a:lnTo>
                    <a:pt x="41980" y="20935"/>
                  </a:lnTo>
                  <a:lnTo>
                    <a:pt x="42201" y="20411"/>
                  </a:lnTo>
                  <a:lnTo>
                    <a:pt x="42338" y="19832"/>
                  </a:lnTo>
                  <a:lnTo>
                    <a:pt x="42421" y="19253"/>
                  </a:lnTo>
                  <a:lnTo>
                    <a:pt x="42449" y="18673"/>
                  </a:lnTo>
                  <a:lnTo>
                    <a:pt x="42421" y="18067"/>
                  </a:lnTo>
                  <a:lnTo>
                    <a:pt x="42338" y="17487"/>
                  </a:lnTo>
                  <a:lnTo>
                    <a:pt x="42201" y="16908"/>
                  </a:lnTo>
                  <a:lnTo>
                    <a:pt x="41980" y="16384"/>
                  </a:lnTo>
                  <a:lnTo>
                    <a:pt x="41732" y="15860"/>
                  </a:lnTo>
                  <a:lnTo>
                    <a:pt x="41456" y="15391"/>
                  </a:lnTo>
                  <a:lnTo>
                    <a:pt x="41125" y="14922"/>
                  </a:lnTo>
                  <a:lnTo>
                    <a:pt x="40739" y="14508"/>
                  </a:lnTo>
                  <a:lnTo>
                    <a:pt x="40325" y="14150"/>
                  </a:lnTo>
                  <a:lnTo>
                    <a:pt x="39856" y="13791"/>
                  </a:lnTo>
                  <a:lnTo>
                    <a:pt x="39387" y="13515"/>
                  </a:lnTo>
                  <a:lnTo>
                    <a:pt x="38863" y="13267"/>
                  </a:lnTo>
                  <a:lnTo>
                    <a:pt x="38339" y="13074"/>
                  </a:lnTo>
                  <a:lnTo>
                    <a:pt x="37760" y="12909"/>
                  </a:lnTo>
                  <a:lnTo>
                    <a:pt x="37181" y="12826"/>
                  </a:lnTo>
                  <a:lnTo>
                    <a:pt x="36601" y="12798"/>
                  </a:lnTo>
                  <a:lnTo>
                    <a:pt x="36215" y="12826"/>
                  </a:lnTo>
                  <a:lnTo>
                    <a:pt x="35829" y="12854"/>
                  </a:lnTo>
                  <a:lnTo>
                    <a:pt x="35581" y="12357"/>
                  </a:lnTo>
                  <a:lnTo>
                    <a:pt x="35277" y="11916"/>
                  </a:lnTo>
                  <a:lnTo>
                    <a:pt x="34974" y="11474"/>
                  </a:lnTo>
                  <a:lnTo>
                    <a:pt x="34615" y="11033"/>
                  </a:lnTo>
                  <a:lnTo>
                    <a:pt x="34229" y="10647"/>
                  </a:lnTo>
                  <a:lnTo>
                    <a:pt x="33843" y="10288"/>
                  </a:lnTo>
                  <a:lnTo>
                    <a:pt x="33402" y="9957"/>
                  </a:lnTo>
                  <a:lnTo>
                    <a:pt x="32961" y="9626"/>
                  </a:lnTo>
                  <a:lnTo>
                    <a:pt x="32492" y="9351"/>
                  </a:lnTo>
                  <a:lnTo>
                    <a:pt x="31995" y="9102"/>
                  </a:lnTo>
                  <a:lnTo>
                    <a:pt x="31471" y="8909"/>
                  </a:lnTo>
                  <a:lnTo>
                    <a:pt x="30947" y="8716"/>
                  </a:lnTo>
                  <a:lnTo>
                    <a:pt x="30423" y="8578"/>
                  </a:lnTo>
                  <a:lnTo>
                    <a:pt x="29844" y="8468"/>
                  </a:lnTo>
                  <a:lnTo>
                    <a:pt x="29292" y="8413"/>
                  </a:lnTo>
                  <a:lnTo>
                    <a:pt x="28713" y="8385"/>
                  </a:lnTo>
                  <a:lnTo>
                    <a:pt x="28382" y="8413"/>
                  </a:lnTo>
                  <a:lnTo>
                    <a:pt x="28272" y="7972"/>
                  </a:lnTo>
                  <a:lnTo>
                    <a:pt x="28134" y="7530"/>
                  </a:lnTo>
                  <a:lnTo>
                    <a:pt x="27968" y="7089"/>
                  </a:lnTo>
                  <a:lnTo>
                    <a:pt x="27803" y="6675"/>
                  </a:lnTo>
                  <a:lnTo>
                    <a:pt x="27610" y="6261"/>
                  </a:lnTo>
                  <a:lnTo>
                    <a:pt x="27417" y="5848"/>
                  </a:lnTo>
                  <a:lnTo>
                    <a:pt x="27196" y="5434"/>
                  </a:lnTo>
                  <a:lnTo>
                    <a:pt x="26948" y="5048"/>
                  </a:lnTo>
                  <a:lnTo>
                    <a:pt x="26699" y="4689"/>
                  </a:lnTo>
                  <a:lnTo>
                    <a:pt x="26424" y="4331"/>
                  </a:lnTo>
                  <a:lnTo>
                    <a:pt x="26148" y="3972"/>
                  </a:lnTo>
                  <a:lnTo>
                    <a:pt x="25844" y="3641"/>
                  </a:lnTo>
                  <a:lnTo>
                    <a:pt x="25541" y="3310"/>
                  </a:lnTo>
                  <a:lnTo>
                    <a:pt x="25210" y="2979"/>
                  </a:lnTo>
                  <a:lnTo>
                    <a:pt x="24879" y="2676"/>
                  </a:lnTo>
                  <a:lnTo>
                    <a:pt x="24548" y="2400"/>
                  </a:lnTo>
                  <a:lnTo>
                    <a:pt x="24189" y="2124"/>
                  </a:lnTo>
                  <a:lnTo>
                    <a:pt x="23803" y="1848"/>
                  </a:lnTo>
                  <a:lnTo>
                    <a:pt x="23417" y="1628"/>
                  </a:lnTo>
                  <a:lnTo>
                    <a:pt x="23031" y="1379"/>
                  </a:lnTo>
                  <a:lnTo>
                    <a:pt x="22645" y="1159"/>
                  </a:lnTo>
                  <a:lnTo>
                    <a:pt x="22231" y="966"/>
                  </a:lnTo>
                  <a:lnTo>
                    <a:pt x="21817" y="800"/>
                  </a:lnTo>
                  <a:lnTo>
                    <a:pt x="21376" y="635"/>
                  </a:lnTo>
                  <a:lnTo>
                    <a:pt x="20935" y="497"/>
                  </a:lnTo>
                  <a:lnTo>
                    <a:pt x="20493" y="359"/>
                  </a:lnTo>
                  <a:lnTo>
                    <a:pt x="20052" y="249"/>
                  </a:lnTo>
                  <a:lnTo>
                    <a:pt x="19583" y="166"/>
                  </a:lnTo>
                  <a:lnTo>
                    <a:pt x="19114" y="83"/>
                  </a:lnTo>
                  <a:lnTo>
                    <a:pt x="18645" y="28"/>
                  </a:lnTo>
                  <a:lnTo>
                    <a:pt x="18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1"/>
            <p:cNvSpPr/>
            <p:nvPr/>
          </p:nvSpPr>
          <p:spPr>
            <a:xfrm>
              <a:off x="6375956" y="171331"/>
              <a:ext cx="1001250" cy="619925"/>
            </a:xfrm>
            <a:custGeom>
              <a:avLst/>
              <a:gdLst/>
              <a:ahLst/>
              <a:cxnLst/>
              <a:rect l="l" t="t" r="r" b="b"/>
              <a:pathLst>
                <a:path w="40050" h="24797" extrusionOk="0">
                  <a:moveTo>
                    <a:pt x="18232" y="0"/>
                  </a:moveTo>
                  <a:lnTo>
                    <a:pt x="17708" y="28"/>
                  </a:lnTo>
                  <a:lnTo>
                    <a:pt x="17184" y="83"/>
                  </a:lnTo>
                  <a:lnTo>
                    <a:pt x="16687" y="165"/>
                  </a:lnTo>
                  <a:lnTo>
                    <a:pt x="16191" y="276"/>
                  </a:lnTo>
                  <a:lnTo>
                    <a:pt x="15694" y="386"/>
                  </a:lnTo>
                  <a:lnTo>
                    <a:pt x="15198" y="524"/>
                  </a:lnTo>
                  <a:lnTo>
                    <a:pt x="14729" y="662"/>
                  </a:lnTo>
                  <a:lnTo>
                    <a:pt x="14233" y="855"/>
                  </a:lnTo>
                  <a:lnTo>
                    <a:pt x="13791" y="1048"/>
                  </a:lnTo>
                  <a:lnTo>
                    <a:pt x="13322" y="1241"/>
                  </a:lnTo>
                  <a:lnTo>
                    <a:pt x="12881" y="1462"/>
                  </a:lnTo>
                  <a:lnTo>
                    <a:pt x="12467" y="1710"/>
                  </a:lnTo>
                  <a:lnTo>
                    <a:pt x="12026" y="1986"/>
                  </a:lnTo>
                  <a:lnTo>
                    <a:pt x="11612" y="2262"/>
                  </a:lnTo>
                  <a:lnTo>
                    <a:pt x="11226" y="2538"/>
                  </a:lnTo>
                  <a:lnTo>
                    <a:pt x="10840" y="2869"/>
                  </a:lnTo>
                  <a:lnTo>
                    <a:pt x="10454" y="3172"/>
                  </a:lnTo>
                  <a:lnTo>
                    <a:pt x="10095" y="3531"/>
                  </a:lnTo>
                  <a:lnTo>
                    <a:pt x="9737" y="3889"/>
                  </a:lnTo>
                  <a:lnTo>
                    <a:pt x="9406" y="4248"/>
                  </a:lnTo>
                  <a:lnTo>
                    <a:pt x="9102" y="4634"/>
                  </a:lnTo>
                  <a:lnTo>
                    <a:pt x="8799" y="5020"/>
                  </a:lnTo>
                  <a:lnTo>
                    <a:pt x="8496" y="5434"/>
                  </a:lnTo>
                  <a:lnTo>
                    <a:pt x="8220" y="5847"/>
                  </a:lnTo>
                  <a:lnTo>
                    <a:pt x="7971" y="6261"/>
                  </a:lnTo>
                  <a:lnTo>
                    <a:pt x="7723" y="6702"/>
                  </a:lnTo>
                  <a:lnTo>
                    <a:pt x="7503" y="7171"/>
                  </a:lnTo>
                  <a:lnTo>
                    <a:pt x="7309" y="7613"/>
                  </a:lnTo>
                  <a:lnTo>
                    <a:pt x="7116" y="8109"/>
                  </a:lnTo>
                  <a:lnTo>
                    <a:pt x="6951" y="8578"/>
                  </a:lnTo>
                  <a:lnTo>
                    <a:pt x="6813" y="9074"/>
                  </a:lnTo>
                  <a:lnTo>
                    <a:pt x="6151" y="9130"/>
                  </a:lnTo>
                  <a:lnTo>
                    <a:pt x="5489" y="9268"/>
                  </a:lnTo>
                  <a:lnTo>
                    <a:pt x="4882" y="9433"/>
                  </a:lnTo>
                  <a:lnTo>
                    <a:pt x="4275" y="9654"/>
                  </a:lnTo>
                  <a:lnTo>
                    <a:pt x="3696" y="9957"/>
                  </a:lnTo>
                  <a:lnTo>
                    <a:pt x="3145" y="10288"/>
                  </a:lnTo>
                  <a:lnTo>
                    <a:pt x="2648" y="10674"/>
                  </a:lnTo>
                  <a:lnTo>
                    <a:pt x="2152" y="11088"/>
                  </a:lnTo>
                  <a:lnTo>
                    <a:pt x="1738" y="11557"/>
                  </a:lnTo>
                  <a:lnTo>
                    <a:pt x="1324" y="12053"/>
                  </a:lnTo>
                  <a:lnTo>
                    <a:pt x="966" y="12577"/>
                  </a:lnTo>
                  <a:lnTo>
                    <a:pt x="690" y="13157"/>
                  </a:lnTo>
                  <a:lnTo>
                    <a:pt x="414" y="13763"/>
                  </a:lnTo>
                  <a:lnTo>
                    <a:pt x="221" y="14398"/>
                  </a:lnTo>
                  <a:lnTo>
                    <a:pt x="83" y="15032"/>
                  </a:lnTo>
                  <a:lnTo>
                    <a:pt x="0" y="15722"/>
                  </a:lnTo>
                  <a:lnTo>
                    <a:pt x="0" y="16080"/>
                  </a:lnTo>
                  <a:lnTo>
                    <a:pt x="0" y="16466"/>
                  </a:lnTo>
                  <a:lnTo>
                    <a:pt x="28" y="16825"/>
                  </a:lnTo>
                  <a:lnTo>
                    <a:pt x="55" y="17156"/>
                  </a:lnTo>
                  <a:lnTo>
                    <a:pt x="111" y="17515"/>
                  </a:lnTo>
                  <a:lnTo>
                    <a:pt x="193" y="17873"/>
                  </a:lnTo>
                  <a:lnTo>
                    <a:pt x="276" y="18204"/>
                  </a:lnTo>
                  <a:lnTo>
                    <a:pt x="386" y="18535"/>
                  </a:lnTo>
                  <a:lnTo>
                    <a:pt x="497" y="18866"/>
                  </a:lnTo>
                  <a:lnTo>
                    <a:pt x="635" y="19170"/>
                  </a:lnTo>
                  <a:lnTo>
                    <a:pt x="800" y="19501"/>
                  </a:lnTo>
                  <a:lnTo>
                    <a:pt x="966" y="19804"/>
                  </a:lnTo>
                  <a:lnTo>
                    <a:pt x="1324" y="20383"/>
                  </a:lnTo>
                  <a:lnTo>
                    <a:pt x="1765" y="20907"/>
                  </a:lnTo>
                  <a:lnTo>
                    <a:pt x="2234" y="21404"/>
                  </a:lnTo>
                  <a:lnTo>
                    <a:pt x="2758" y="21845"/>
                  </a:lnTo>
                  <a:lnTo>
                    <a:pt x="3034" y="22066"/>
                  </a:lnTo>
                  <a:lnTo>
                    <a:pt x="3310" y="22259"/>
                  </a:lnTo>
                  <a:lnTo>
                    <a:pt x="3613" y="22424"/>
                  </a:lnTo>
                  <a:lnTo>
                    <a:pt x="3917" y="22590"/>
                  </a:lnTo>
                  <a:lnTo>
                    <a:pt x="4220" y="22755"/>
                  </a:lnTo>
                  <a:lnTo>
                    <a:pt x="4551" y="22866"/>
                  </a:lnTo>
                  <a:lnTo>
                    <a:pt x="4882" y="23003"/>
                  </a:lnTo>
                  <a:lnTo>
                    <a:pt x="5213" y="23114"/>
                  </a:lnTo>
                  <a:lnTo>
                    <a:pt x="5572" y="23197"/>
                  </a:lnTo>
                  <a:lnTo>
                    <a:pt x="5930" y="23252"/>
                  </a:lnTo>
                  <a:lnTo>
                    <a:pt x="6289" y="23307"/>
                  </a:lnTo>
                  <a:lnTo>
                    <a:pt x="6648" y="23334"/>
                  </a:lnTo>
                  <a:lnTo>
                    <a:pt x="7144" y="23362"/>
                  </a:lnTo>
                  <a:lnTo>
                    <a:pt x="7696" y="23334"/>
                  </a:lnTo>
                  <a:lnTo>
                    <a:pt x="8220" y="23279"/>
                  </a:lnTo>
                  <a:lnTo>
                    <a:pt x="8744" y="23169"/>
                  </a:lnTo>
                  <a:lnTo>
                    <a:pt x="9240" y="23031"/>
                  </a:lnTo>
                  <a:lnTo>
                    <a:pt x="9737" y="22866"/>
                  </a:lnTo>
                  <a:lnTo>
                    <a:pt x="10206" y="22672"/>
                  </a:lnTo>
                  <a:lnTo>
                    <a:pt x="10674" y="22424"/>
                  </a:lnTo>
                  <a:lnTo>
                    <a:pt x="11116" y="22148"/>
                  </a:lnTo>
                  <a:lnTo>
                    <a:pt x="11833" y="22700"/>
                  </a:lnTo>
                  <a:lnTo>
                    <a:pt x="12219" y="22921"/>
                  </a:lnTo>
                  <a:lnTo>
                    <a:pt x="12605" y="23169"/>
                  </a:lnTo>
                  <a:lnTo>
                    <a:pt x="12991" y="23390"/>
                  </a:lnTo>
                  <a:lnTo>
                    <a:pt x="13405" y="23583"/>
                  </a:lnTo>
                  <a:lnTo>
                    <a:pt x="13819" y="23776"/>
                  </a:lnTo>
                  <a:lnTo>
                    <a:pt x="14260" y="23941"/>
                  </a:lnTo>
                  <a:lnTo>
                    <a:pt x="14674" y="24107"/>
                  </a:lnTo>
                  <a:lnTo>
                    <a:pt x="15115" y="24245"/>
                  </a:lnTo>
                  <a:lnTo>
                    <a:pt x="15557" y="24383"/>
                  </a:lnTo>
                  <a:lnTo>
                    <a:pt x="16025" y="24493"/>
                  </a:lnTo>
                  <a:lnTo>
                    <a:pt x="16494" y="24603"/>
                  </a:lnTo>
                  <a:lnTo>
                    <a:pt x="16963" y="24658"/>
                  </a:lnTo>
                  <a:lnTo>
                    <a:pt x="17432" y="24741"/>
                  </a:lnTo>
                  <a:lnTo>
                    <a:pt x="17901" y="24769"/>
                  </a:lnTo>
                  <a:lnTo>
                    <a:pt x="18784" y="24796"/>
                  </a:lnTo>
                  <a:lnTo>
                    <a:pt x="19335" y="24796"/>
                  </a:lnTo>
                  <a:lnTo>
                    <a:pt x="19914" y="24741"/>
                  </a:lnTo>
                  <a:lnTo>
                    <a:pt x="20466" y="24686"/>
                  </a:lnTo>
                  <a:lnTo>
                    <a:pt x="21018" y="24603"/>
                  </a:lnTo>
                  <a:lnTo>
                    <a:pt x="21542" y="24493"/>
                  </a:lnTo>
                  <a:lnTo>
                    <a:pt x="22093" y="24355"/>
                  </a:lnTo>
                  <a:lnTo>
                    <a:pt x="22618" y="24189"/>
                  </a:lnTo>
                  <a:lnTo>
                    <a:pt x="23114" y="23996"/>
                  </a:lnTo>
                  <a:lnTo>
                    <a:pt x="23638" y="23803"/>
                  </a:lnTo>
                  <a:lnTo>
                    <a:pt x="24135" y="23583"/>
                  </a:lnTo>
                  <a:lnTo>
                    <a:pt x="24603" y="23334"/>
                  </a:lnTo>
                  <a:lnTo>
                    <a:pt x="25072" y="23059"/>
                  </a:lnTo>
                  <a:lnTo>
                    <a:pt x="25541" y="22783"/>
                  </a:lnTo>
                  <a:lnTo>
                    <a:pt x="25983" y="22479"/>
                  </a:lnTo>
                  <a:lnTo>
                    <a:pt x="26424" y="22148"/>
                  </a:lnTo>
                  <a:lnTo>
                    <a:pt x="26838" y="21817"/>
                  </a:lnTo>
                  <a:lnTo>
                    <a:pt x="27306" y="22176"/>
                  </a:lnTo>
                  <a:lnTo>
                    <a:pt x="27831" y="22507"/>
                  </a:lnTo>
                  <a:lnTo>
                    <a:pt x="28355" y="22810"/>
                  </a:lnTo>
                  <a:lnTo>
                    <a:pt x="28934" y="23059"/>
                  </a:lnTo>
                  <a:lnTo>
                    <a:pt x="29513" y="23252"/>
                  </a:lnTo>
                  <a:lnTo>
                    <a:pt x="30120" y="23417"/>
                  </a:lnTo>
                  <a:lnTo>
                    <a:pt x="30754" y="23555"/>
                  </a:lnTo>
                  <a:lnTo>
                    <a:pt x="31389" y="23610"/>
                  </a:lnTo>
                  <a:lnTo>
                    <a:pt x="31940" y="23638"/>
                  </a:lnTo>
                  <a:lnTo>
                    <a:pt x="32354" y="23610"/>
                  </a:lnTo>
                  <a:lnTo>
                    <a:pt x="32740" y="23583"/>
                  </a:lnTo>
                  <a:lnTo>
                    <a:pt x="33126" y="23555"/>
                  </a:lnTo>
                  <a:lnTo>
                    <a:pt x="33512" y="23472"/>
                  </a:lnTo>
                  <a:lnTo>
                    <a:pt x="33871" y="23390"/>
                  </a:lnTo>
                  <a:lnTo>
                    <a:pt x="34230" y="23307"/>
                  </a:lnTo>
                  <a:lnTo>
                    <a:pt x="34616" y="23197"/>
                  </a:lnTo>
                  <a:lnTo>
                    <a:pt x="34947" y="23059"/>
                  </a:lnTo>
                  <a:lnTo>
                    <a:pt x="35305" y="22893"/>
                  </a:lnTo>
                  <a:lnTo>
                    <a:pt x="35636" y="22728"/>
                  </a:lnTo>
                  <a:lnTo>
                    <a:pt x="35967" y="22562"/>
                  </a:lnTo>
                  <a:lnTo>
                    <a:pt x="36298" y="22369"/>
                  </a:lnTo>
                  <a:lnTo>
                    <a:pt x="36602" y="22148"/>
                  </a:lnTo>
                  <a:lnTo>
                    <a:pt x="36905" y="21928"/>
                  </a:lnTo>
                  <a:lnTo>
                    <a:pt x="37181" y="21707"/>
                  </a:lnTo>
                  <a:lnTo>
                    <a:pt x="37484" y="21459"/>
                  </a:lnTo>
                  <a:lnTo>
                    <a:pt x="37732" y="21183"/>
                  </a:lnTo>
                  <a:lnTo>
                    <a:pt x="37981" y="20935"/>
                  </a:lnTo>
                  <a:lnTo>
                    <a:pt x="38229" y="20631"/>
                  </a:lnTo>
                  <a:lnTo>
                    <a:pt x="38477" y="20356"/>
                  </a:lnTo>
                  <a:lnTo>
                    <a:pt x="38670" y="20025"/>
                  </a:lnTo>
                  <a:lnTo>
                    <a:pt x="38891" y="19721"/>
                  </a:lnTo>
                  <a:lnTo>
                    <a:pt x="39084" y="19390"/>
                  </a:lnTo>
                  <a:lnTo>
                    <a:pt x="39249" y="19059"/>
                  </a:lnTo>
                  <a:lnTo>
                    <a:pt x="39415" y="18701"/>
                  </a:lnTo>
                  <a:lnTo>
                    <a:pt x="39553" y="18370"/>
                  </a:lnTo>
                  <a:lnTo>
                    <a:pt x="39663" y="17983"/>
                  </a:lnTo>
                  <a:lnTo>
                    <a:pt x="39774" y="17625"/>
                  </a:lnTo>
                  <a:lnTo>
                    <a:pt x="39884" y="17239"/>
                  </a:lnTo>
                  <a:lnTo>
                    <a:pt x="39939" y="16853"/>
                  </a:lnTo>
                  <a:lnTo>
                    <a:pt x="39994" y="16466"/>
                  </a:lnTo>
                  <a:lnTo>
                    <a:pt x="40049" y="16080"/>
                  </a:lnTo>
                  <a:lnTo>
                    <a:pt x="40049" y="15639"/>
                  </a:lnTo>
                  <a:lnTo>
                    <a:pt x="40049" y="15225"/>
                  </a:lnTo>
                  <a:lnTo>
                    <a:pt x="40022" y="14839"/>
                  </a:lnTo>
                  <a:lnTo>
                    <a:pt x="39994" y="14425"/>
                  </a:lnTo>
                  <a:lnTo>
                    <a:pt x="39911" y="14039"/>
                  </a:lnTo>
                  <a:lnTo>
                    <a:pt x="39829" y="13626"/>
                  </a:lnTo>
                  <a:lnTo>
                    <a:pt x="39746" y="13239"/>
                  </a:lnTo>
                  <a:lnTo>
                    <a:pt x="39608" y="12881"/>
                  </a:lnTo>
                  <a:lnTo>
                    <a:pt x="39470" y="12495"/>
                  </a:lnTo>
                  <a:lnTo>
                    <a:pt x="39332" y="12136"/>
                  </a:lnTo>
                  <a:lnTo>
                    <a:pt x="39167" y="11778"/>
                  </a:lnTo>
                  <a:lnTo>
                    <a:pt x="38974" y="11447"/>
                  </a:lnTo>
                  <a:lnTo>
                    <a:pt x="38753" y="11116"/>
                  </a:lnTo>
                  <a:lnTo>
                    <a:pt x="38532" y="10785"/>
                  </a:lnTo>
                  <a:lnTo>
                    <a:pt x="38312" y="10481"/>
                  </a:lnTo>
                  <a:lnTo>
                    <a:pt x="38063" y="10178"/>
                  </a:lnTo>
                  <a:lnTo>
                    <a:pt x="37788" y="9902"/>
                  </a:lnTo>
                  <a:lnTo>
                    <a:pt x="37512" y="9626"/>
                  </a:lnTo>
                  <a:lnTo>
                    <a:pt x="37236" y="9350"/>
                  </a:lnTo>
                  <a:lnTo>
                    <a:pt x="36933" y="9102"/>
                  </a:lnTo>
                  <a:lnTo>
                    <a:pt x="36629" y="8881"/>
                  </a:lnTo>
                  <a:lnTo>
                    <a:pt x="36298" y="8661"/>
                  </a:lnTo>
                  <a:lnTo>
                    <a:pt x="35967" y="8468"/>
                  </a:lnTo>
                  <a:lnTo>
                    <a:pt x="35609" y="8275"/>
                  </a:lnTo>
                  <a:lnTo>
                    <a:pt x="35250" y="8109"/>
                  </a:lnTo>
                  <a:lnTo>
                    <a:pt x="34892" y="7944"/>
                  </a:lnTo>
                  <a:lnTo>
                    <a:pt x="34505" y="7806"/>
                  </a:lnTo>
                  <a:lnTo>
                    <a:pt x="34119" y="7695"/>
                  </a:lnTo>
                  <a:lnTo>
                    <a:pt x="33733" y="7585"/>
                  </a:lnTo>
                  <a:lnTo>
                    <a:pt x="33319" y="7502"/>
                  </a:lnTo>
                  <a:lnTo>
                    <a:pt x="32906" y="7447"/>
                  </a:lnTo>
                  <a:lnTo>
                    <a:pt x="32492" y="7420"/>
                  </a:lnTo>
                  <a:lnTo>
                    <a:pt x="31940" y="7392"/>
                  </a:lnTo>
                  <a:lnTo>
                    <a:pt x="31499" y="7420"/>
                  </a:lnTo>
                  <a:lnTo>
                    <a:pt x="31058" y="7447"/>
                  </a:lnTo>
                  <a:lnTo>
                    <a:pt x="30616" y="7502"/>
                  </a:lnTo>
                  <a:lnTo>
                    <a:pt x="30175" y="7585"/>
                  </a:lnTo>
                  <a:lnTo>
                    <a:pt x="29816" y="6813"/>
                  </a:lnTo>
                  <a:lnTo>
                    <a:pt x="29430" y="6068"/>
                  </a:lnTo>
                  <a:lnTo>
                    <a:pt x="28961" y="5378"/>
                  </a:lnTo>
                  <a:lnTo>
                    <a:pt x="28465" y="4689"/>
                  </a:lnTo>
                  <a:lnTo>
                    <a:pt x="27913" y="4055"/>
                  </a:lnTo>
                  <a:lnTo>
                    <a:pt x="27334" y="3448"/>
                  </a:lnTo>
                  <a:lnTo>
                    <a:pt x="26700" y="2896"/>
                  </a:lnTo>
                  <a:lnTo>
                    <a:pt x="26038" y="2372"/>
                  </a:lnTo>
                  <a:lnTo>
                    <a:pt x="25348" y="1903"/>
                  </a:lnTo>
                  <a:lnTo>
                    <a:pt x="24603" y="1462"/>
                  </a:lnTo>
                  <a:lnTo>
                    <a:pt x="23859" y="1076"/>
                  </a:lnTo>
                  <a:lnTo>
                    <a:pt x="23059" y="772"/>
                  </a:lnTo>
                  <a:lnTo>
                    <a:pt x="22231" y="496"/>
                  </a:lnTo>
                  <a:lnTo>
                    <a:pt x="21376" y="276"/>
                  </a:lnTo>
                  <a:lnTo>
                    <a:pt x="20494" y="110"/>
                  </a:lnTo>
                  <a:lnTo>
                    <a:pt x="19611" y="28"/>
                  </a:lnTo>
                  <a:lnTo>
                    <a:pt x="187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708;p33"/>
          <p:cNvSpPr txBox="1">
            <a:spLocks/>
          </p:cNvSpPr>
          <p:nvPr/>
        </p:nvSpPr>
        <p:spPr>
          <a:xfrm>
            <a:off x="1467591" y="2215205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Delius Unicase"/>
              <a:buNone/>
              <a:defRPr sz="4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ar-SA" sz="3600" dirty="0">
                <a:solidFill>
                  <a:srgbClr val="00B050"/>
                </a:solidFill>
                <a:cs typeface="+mj-cs"/>
              </a:rPr>
              <a:t>كيف تنمو النباتات و تتغير؟</a:t>
            </a:r>
          </a:p>
        </p:txBody>
      </p:sp>
      <p:sp>
        <p:nvSpPr>
          <p:cNvPr id="31" name="Google Shape;709;p33"/>
          <p:cNvSpPr txBox="1">
            <a:spLocks/>
          </p:cNvSpPr>
          <p:nvPr/>
        </p:nvSpPr>
        <p:spPr>
          <a:xfrm>
            <a:off x="2179035" y="1373847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600" dirty="0">
                <a:cs typeface="+mj-cs"/>
              </a:rPr>
              <a:t>هيا لنفكر يا أصدقائي 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542" y="617851"/>
            <a:ext cx="3194707" cy="319470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8"/>
          <a:stretch/>
        </p:blipFill>
        <p:spPr>
          <a:xfrm>
            <a:off x="5154725" y="-498110"/>
            <a:ext cx="5067706" cy="49418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08;p33"/>
          <p:cNvSpPr txBox="1">
            <a:spLocks/>
          </p:cNvSpPr>
          <p:nvPr/>
        </p:nvSpPr>
        <p:spPr>
          <a:xfrm>
            <a:off x="5476914" y="0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Delius Unicase"/>
              <a:buNone/>
              <a:defRPr sz="4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ar-SA" sz="3600" dirty="0">
                <a:solidFill>
                  <a:schemeClr val="bg1"/>
                </a:solidFill>
                <a:cs typeface="+mj-cs"/>
              </a:rPr>
              <a:t>مفردات الفصل الأول </a:t>
            </a:r>
          </a:p>
        </p:txBody>
      </p:sp>
      <p:sp>
        <p:nvSpPr>
          <p:cNvPr id="4" name="Google Shape;773;p34"/>
          <p:cNvSpPr txBox="1">
            <a:spLocks/>
          </p:cNvSpPr>
          <p:nvPr/>
        </p:nvSpPr>
        <p:spPr>
          <a:xfrm>
            <a:off x="4149105" y="527766"/>
            <a:ext cx="52431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800" dirty="0">
                <a:cs typeface="+mj-cs"/>
              </a:rPr>
              <a:t>هيا لنتعرف يا أصدقائي على المفردات </a:t>
            </a: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08" y="6144"/>
            <a:ext cx="1360602" cy="1360602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5107" t="20107" r="27190" b="7086"/>
          <a:stretch/>
        </p:blipFill>
        <p:spPr>
          <a:xfrm>
            <a:off x="4516736" y="1938987"/>
            <a:ext cx="4517207" cy="320451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/>
          <a:srcRect l="15107" t="20326" r="27067" b="5551"/>
          <a:stretch/>
        </p:blipFill>
        <p:spPr>
          <a:xfrm>
            <a:off x="-1" y="1888368"/>
            <a:ext cx="4516737" cy="325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68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13;p36"/>
          <p:cNvSpPr txBox="1">
            <a:spLocks/>
          </p:cNvSpPr>
          <p:nvPr/>
        </p:nvSpPr>
        <p:spPr>
          <a:xfrm>
            <a:off x="1514400" y="1726850"/>
            <a:ext cx="6115200" cy="17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8800">
                <a:solidFill>
                  <a:schemeClr val="bg1"/>
                </a:solidFill>
                <a:cs typeface="+mj-cs"/>
              </a:rPr>
              <a:t>الدرس الأول </a:t>
            </a:r>
            <a:endParaRPr lang="ar-SA" sz="8800" dirty="0">
              <a:solidFill>
                <a:schemeClr val="bg1"/>
              </a:solidFill>
              <a:cs typeface="+mj-cs"/>
            </a:endParaRPr>
          </a:p>
        </p:txBody>
      </p:sp>
      <p:grpSp>
        <p:nvGrpSpPr>
          <p:cNvPr id="3" name="Google Shape;814;p36"/>
          <p:cNvGrpSpPr/>
          <p:nvPr/>
        </p:nvGrpSpPr>
        <p:grpSpPr>
          <a:xfrm>
            <a:off x="177351" y="-128212"/>
            <a:ext cx="8966648" cy="5453354"/>
            <a:chOff x="177351" y="-128212"/>
            <a:chExt cx="8966648" cy="5453354"/>
          </a:xfrm>
        </p:grpSpPr>
        <p:grpSp>
          <p:nvGrpSpPr>
            <p:cNvPr id="4" name="Google Shape;815;p36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17" name="Google Shape;816;p36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" name="Google Shape;817;p36"/>
              <p:cNvGrpSpPr/>
              <p:nvPr/>
            </p:nvGrpSpPr>
            <p:grpSpPr>
              <a:xfrm>
                <a:off x="7819207" y="-9582"/>
                <a:ext cx="726742" cy="1497512"/>
                <a:chOff x="3313039" y="1599125"/>
                <a:chExt cx="1449425" cy="2985471"/>
              </a:xfrm>
            </p:grpSpPr>
            <p:sp>
              <p:nvSpPr>
                <p:cNvPr id="19" name="Google Shape;818;p36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819;p36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820;p36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821;p36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822;p36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823;p36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824;p36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825;p36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826;p36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827;p36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" name="Google Shape;828;p36"/>
            <p:cNvGrpSpPr/>
            <p:nvPr/>
          </p:nvGrpSpPr>
          <p:grpSpPr>
            <a:xfrm>
              <a:off x="177351" y="3336800"/>
              <a:ext cx="2061022" cy="1988341"/>
              <a:chOff x="177351" y="3336800"/>
              <a:chExt cx="2061022" cy="1988341"/>
            </a:xfrm>
          </p:grpSpPr>
          <p:sp>
            <p:nvSpPr>
              <p:cNvPr id="6" name="Google Shape;829;p36"/>
              <p:cNvSpPr/>
              <p:nvPr/>
            </p:nvSpPr>
            <p:spPr>
              <a:xfrm>
                <a:off x="177351" y="3336800"/>
                <a:ext cx="2061022" cy="1988341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" name="Google Shape;830;p36"/>
              <p:cNvGrpSpPr/>
              <p:nvPr/>
            </p:nvGrpSpPr>
            <p:grpSpPr>
              <a:xfrm>
                <a:off x="414950" y="3726050"/>
                <a:ext cx="1447585" cy="1085500"/>
                <a:chOff x="414950" y="3726050"/>
                <a:chExt cx="1447585" cy="1085500"/>
              </a:xfrm>
            </p:grpSpPr>
            <p:sp>
              <p:nvSpPr>
                <p:cNvPr id="8" name="Google Shape;831;p36"/>
                <p:cNvSpPr/>
                <p:nvPr/>
              </p:nvSpPr>
              <p:spPr>
                <a:xfrm>
                  <a:off x="475438" y="4548450"/>
                  <a:ext cx="1326600" cy="263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832;p36"/>
                <p:cNvSpPr/>
                <p:nvPr/>
              </p:nvSpPr>
              <p:spPr>
                <a:xfrm>
                  <a:off x="414950" y="3726050"/>
                  <a:ext cx="1447585" cy="8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17964" extrusionOk="0">
                      <a:moveTo>
                        <a:pt x="17614" y="1"/>
                      </a:moveTo>
                      <a:cubicBezTo>
                        <a:pt x="16601" y="1"/>
                        <a:pt x="15406" y="530"/>
                        <a:pt x="14370" y="2339"/>
                      </a:cubicBezTo>
                      <a:cubicBezTo>
                        <a:pt x="13378" y="4059"/>
                        <a:pt x="13221" y="5941"/>
                        <a:pt x="13372" y="7543"/>
                      </a:cubicBezTo>
                      <a:lnTo>
                        <a:pt x="13372" y="7543"/>
                      </a:lnTo>
                      <a:cubicBezTo>
                        <a:pt x="11702" y="4297"/>
                        <a:pt x="8377" y="3306"/>
                        <a:pt x="6423" y="3306"/>
                      </a:cubicBezTo>
                      <a:cubicBezTo>
                        <a:pt x="5096" y="3306"/>
                        <a:pt x="4401" y="3763"/>
                        <a:pt x="5286" y="4280"/>
                      </a:cubicBezTo>
                      <a:cubicBezTo>
                        <a:pt x="7502" y="5582"/>
                        <a:pt x="11160" y="10765"/>
                        <a:pt x="12181" y="12250"/>
                      </a:cubicBezTo>
                      <a:lnTo>
                        <a:pt x="12181" y="12250"/>
                      </a:lnTo>
                      <a:cubicBezTo>
                        <a:pt x="10170" y="9421"/>
                        <a:pt x="7630" y="8570"/>
                        <a:pt x="5499" y="8570"/>
                      </a:cubicBezTo>
                      <a:cubicBezTo>
                        <a:pt x="2282" y="8570"/>
                        <a:pt x="1" y="10511"/>
                        <a:pt x="1889" y="10511"/>
                      </a:cubicBezTo>
                      <a:cubicBezTo>
                        <a:pt x="1936" y="10511"/>
                        <a:pt x="1984" y="10509"/>
                        <a:pt x="2035" y="10507"/>
                      </a:cubicBezTo>
                      <a:cubicBezTo>
                        <a:pt x="2086" y="10505"/>
                        <a:pt x="2138" y="10504"/>
                        <a:pt x="2189" y="10504"/>
                      </a:cubicBezTo>
                      <a:cubicBezTo>
                        <a:pt x="5793" y="10504"/>
                        <a:pt x="11787" y="16127"/>
                        <a:pt x="11787" y="16127"/>
                      </a:cubicBezTo>
                      <a:cubicBezTo>
                        <a:pt x="11787" y="16127"/>
                        <a:pt x="14194" y="17963"/>
                        <a:pt x="16170" y="17963"/>
                      </a:cubicBezTo>
                      <a:cubicBezTo>
                        <a:pt x="17158" y="17963"/>
                        <a:pt x="18037" y="17504"/>
                        <a:pt x="18454" y="16127"/>
                      </a:cubicBezTo>
                      <a:cubicBezTo>
                        <a:pt x="19704" y="12007"/>
                        <a:pt x="32099" y="10317"/>
                        <a:pt x="26919" y="9483"/>
                      </a:cubicBezTo>
                      <a:cubicBezTo>
                        <a:pt x="26229" y="9370"/>
                        <a:pt x="25584" y="9319"/>
                        <a:pt x="24984" y="9319"/>
                      </a:cubicBezTo>
                      <a:cubicBezTo>
                        <a:pt x="19965" y="9319"/>
                        <a:pt x="18037" y="12853"/>
                        <a:pt x="18037" y="12853"/>
                      </a:cubicBezTo>
                      <a:cubicBezTo>
                        <a:pt x="19354" y="7820"/>
                        <a:pt x="28963" y="4231"/>
                        <a:pt x="24677" y="4231"/>
                      </a:cubicBezTo>
                      <a:cubicBezTo>
                        <a:pt x="24390" y="4231"/>
                        <a:pt x="24040" y="4247"/>
                        <a:pt x="23621" y="4280"/>
                      </a:cubicBezTo>
                      <a:cubicBezTo>
                        <a:pt x="16942" y="4804"/>
                        <a:pt x="16704" y="10840"/>
                        <a:pt x="16704" y="10840"/>
                      </a:cubicBezTo>
                      <a:cubicBezTo>
                        <a:pt x="16192" y="7173"/>
                        <a:pt x="19954" y="1339"/>
                        <a:pt x="19907" y="1018"/>
                      </a:cubicBezTo>
                      <a:cubicBezTo>
                        <a:pt x="19887" y="845"/>
                        <a:pt x="18895" y="1"/>
                        <a:pt x="1761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833;p36"/>
                <p:cNvSpPr/>
                <p:nvPr/>
              </p:nvSpPr>
              <p:spPr>
                <a:xfrm>
                  <a:off x="761751" y="4185369"/>
                  <a:ext cx="274418" cy="320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7109" extrusionOk="0">
                      <a:moveTo>
                        <a:pt x="167" y="1"/>
                      </a:moveTo>
                      <a:lnTo>
                        <a:pt x="1" y="334"/>
                      </a:lnTo>
                      <a:cubicBezTo>
                        <a:pt x="48" y="358"/>
                        <a:pt x="4287" y="2584"/>
                        <a:pt x="5740" y="7109"/>
                      </a:cubicBezTo>
                      <a:lnTo>
                        <a:pt x="6085" y="6990"/>
                      </a:lnTo>
                      <a:cubicBezTo>
                        <a:pt x="4585" y="2322"/>
                        <a:pt x="215" y="24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834;p36"/>
                <p:cNvSpPr/>
                <p:nvPr/>
              </p:nvSpPr>
              <p:spPr>
                <a:xfrm>
                  <a:off x="925004" y="3895978"/>
                  <a:ext cx="207809" cy="5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12526" extrusionOk="0">
                      <a:moveTo>
                        <a:pt x="4287" y="0"/>
                      </a:moveTo>
                      <a:cubicBezTo>
                        <a:pt x="3679" y="1096"/>
                        <a:pt x="3608" y="5275"/>
                        <a:pt x="3548" y="8632"/>
                      </a:cubicBezTo>
                      <a:cubicBezTo>
                        <a:pt x="3536" y="9775"/>
                        <a:pt x="3513" y="10954"/>
                        <a:pt x="3465" y="11644"/>
                      </a:cubicBezTo>
                      <a:cubicBezTo>
                        <a:pt x="2715" y="8989"/>
                        <a:pt x="369" y="2989"/>
                        <a:pt x="346" y="2929"/>
                      </a:cubicBezTo>
                      <a:lnTo>
                        <a:pt x="0" y="3060"/>
                      </a:lnTo>
                      <a:cubicBezTo>
                        <a:pt x="24" y="3132"/>
                        <a:pt x="2584" y="9656"/>
                        <a:pt x="3203" y="12073"/>
                      </a:cubicBezTo>
                      <a:cubicBezTo>
                        <a:pt x="3251" y="12264"/>
                        <a:pt x="3322" y="12526"/>
                        <a:pt x="3513" y="12526"/>
                      </a:cubicBezTo>
                      <a:lnTo>
                        <a:pt x="3548" y="12526"/>
                      </a:lnTo>
                      <a:cubicBezTo>
                        <a:pt x="3822" y="12502"/>
                        <a:pt x="3858" y="12276"/>
                        <a:pt x="3917" y="8632"/>
                      </a:cubicBezTo>
                      <a:cubicBezTo>
                        <a:pt x="3977" y="5501"/>
                        <a:pt x="4048" y="1191"/>
                        <a:pt x="4608" y="179"/>
                      </a:cubicBezTo>
                      <a:lnTo>
                        <a:pt x="428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835;p36"/>
                <p:cNvSpPr/>
                <p:nvPr/>
              </p:nvSpPr>
              <p:spPr>
                <a:xfrm>
                  <a:off x="1151575" y="4117723"/>
                  <a:ext cx="276042" cy="350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" h="7776" extrusionOk="0">
                      <a:moveTo>
                        <a:pt x="1989" y="0"/>
                      </a:moveTo>
                      <a:cubicBezTo>
                        <a:pt x="1906" y="108"/>
                        <a:pt x="1" y="2691"/>
                        <a:pt x="275" y="6418"/>
                      </a:cubicBezTo>
                      <a:cubicBezTo>
                        <a:pt x="334" y="7216"/>
                        <a:pt x="525" y="7632"/>
                        <a:pt x="858" y="7740"/>
                      </a:cubicBezTo>
                      <a:cubicBezTo>
                        <a:pt x="906" y="7763"/>
                        <a:pt x="965" y="7775"/>
                        <a:pt x="1025" y="7775"/>
                      </a:cubicBezTo>
                      <a:cubicBezTo>
                        <a:pt x="1584" y="7775"/>
                        <a:pt x="2263" y="6989"/>
                        <a:pt x="3168" y="5942"/>
                      </a:cubicBezTo>
                      <a:cubicBezTo>
                        <a:pt x="4096" y="4882"/>
                        <a:pt x="5144" y="3679"/>
                        <a:pt x="6121" y="3310"/>
                      </a:cubicBezTo>
                      <a:lnTo>
                        <a:pt x="5990" y="2965"/>
                      </a:lnTo>
                      <a:cubicBezTo>
                        <a:pt x="4930" y="3370"/>
                        <a:pt x="3846" y="4608"/>
                        <a:pt x="2894" y="5704"/>
                      </a:cubicBezTo>
                      <a:cubicBezTo>
                        <a:pt x="2198" y="6501"/>
                        <a:pt x="1417" y="7404"/>
                        <a:pt x="1040" y="7404"/>
                      </a:cubicBezTo>
                      <a:cubicBezTo>
                        <a:pt x="1018" y="7404"/>
                        <a:pt x="997" y="7401"/>
                        <a:pt x="977" y="7394"/>
                      </a:cubicBezTo>
                      <a:cubicBezTo>
                        <a:pt x="894" y="7370"/>
                        <a:pt x="715" y="7216"/>
                        <a:pt x="644" y="6382"/>
                      </a:cubicBezTo>
                      <a:cubicBezTo>
                        <a:pt x="382" y="2810"/>
                        <a:pt x="2275" y="250"/>
                        <a:pt x="2287" y="227"/>
                      </a:cubicBezTo>
                      <a:lnTo>
                        <a:pt x="19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836;p36"/>
                <p:cNvSpPr/>
                <p:nvPr/>
              </p:nvSpPr>
              <p:spPr>
                <a:xfrm>
                  <a:off x="528190" y="4326931"/>
                  <a:ext cx="1136773" cy="35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7" h="7829" extrusionOk="0">
                      <a:moveTo>
                        <a:pt x="18456" y="1"/>
                      </a:moveTo>
                      <a:cubicBezTo>
                        <a:pt x="11383" y="1"/>
                        <a:pt x="858" y="255"/>
                        <a:pt x="858" y="255"/>
                      </a:cubicBezTo>
                      <a:cubicBezTo>
                        <a:pt x="1" y="267"/>
                        <a:pt x="96" y="7291"/>
                        <a:pt x="858" y="7577"/>
                      </a:cubicBezTo>
                      <a:cubicBezTo>
                        <a:pt x="1266" y="7730"/>
                        <a:pt x="7938" y="7829"/>
                        <a:pt x="14126" y="7829"/>
                      </a:cubicBezTo>
                      <a:cubicBezTo>
                        <a:pt x="19500" y="7829"/>
                        <a:pt x="24508" y="7754"/>
                        <a:pt x="24730" y="7577"/>
                      </a:cubicBezTo>
                      <a:cubicBezTo>
                        <a:pt x="25206" y="7196"/>
                        <a:pt x="24920" y="826"/>
                        <a:pt x="24730" y="255"/>
                      </a:cubicBezTo>
                      <a:cubicBezTo>
                        <a:pt x="24666" y="64"/>
                        <a:pt x="21993" y="1"/>
                        <a:pt x="18456" y="1"/>
                      </a:cubicBezTo>
                      <a:close/>
                    </a:path>
                  </a:pathLst>
                </a:custGeom>
                <a:solidFill>
                  <a:srgbClr val="EA7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" name="Google Shape;837;p36"/>
                <p:cNvGrpSpPr/>
                <p:nvPr/>
              </p:nvGrpSpPr>
              <p:grpSpPr>
                <a:xfrm>
                  <a:off x="1474292" y="4005807"/>
                  <a:ext cx="316478" cy="674294"/>
                  <a:chOff x="1606524" y="1971701"/>
                  <a:chExt cx="429530" cy="915166"/>
                </a:xfrm>
              </p:grpSpPr>
              <p:sp>
                <p:nvSpPr>
                  <p:cNvPr id="15" name="Google Shape;838;p36"/>
                  <p:cNvSpPr/>
                  <p:nvPr/>
                </p:nvSpPr>
                <p:spPr>
                  <a:xfrm>
                    <a:off x="1606524" y="1971701"/>
                    <a:ext cx="429530" cy="559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8520" extrusionOk="0">
                        <a:moveTo>
                          <a:pt x="3229" y="1"/>
                        </a:moveTo>
                        <a:cubicBezTo>
                          <a:pt x="3220" y="1"/>
                          <a:pt x="3212" y="1"/>
                          <a:pt x="3203" y="2"/>
                        </a:cubicBezTo>
                        <a:cubicBezTo>
                          <a:pt x="2048" y="133"/>
                          <a:pt x="2989" y="7682"/>
                          <a:pt x="2989" y="7682"/>
                        </a:cubicBezTo>
                        <a:cubicBezTo>
                          <a:pt x="2989" y="7682"/>
                          <a:pt x="1867" y="2876"/>
                          <a:pt x="1010" y="2876"/>
                        </a:cubicBezTo>
                        <a:cubicBezTo>
                          <a:pt x="958" y="2876"/>
                          <a:pt x="907" y="2894"/>
                          <a:pt x="857" y="2931"/>
                        </a:cubicBezTo>
                        <a:cubicBezTo>
                          <a:pt x="0" y="3586"/>
                          <a:pt x="2381" y="8349"/>
                          <a:pt x="2381" y="8349"/>
                        </a:cubicBezTo>
                        <a:cubicBezTo>
                          <a:pt x="2433" y="8451"/>
                          <a:pt x="2823" y="8519"/>
                          <a:pt x="3326" y="8519"/>
                        </a:cubicBezTo>
                        <a:cubicBezTo>
                          <a:pt x="3757" y="8519"/>
                          <a:pt x="4271" y="8469"/>
                          <a:pt x="4727" y="8349"/>
                        </a:cubicBezTo>
                        <a:cubicBezTo>
                          <a:pt x="5715" y="8075"/>
                          <a:pt x="6537" y="3800"/>
                          <a:pt x="5798" y="2967"/>
                        </a:cubicBezTo>
                        <a:cubicBezTo>
                          <a:pt x="5747" y="2910"/>
                          <a:pt x="5696" y="2883"/>
                          <a:pt x="5645" y="2883"/>
                        </a:cubicBezTo>
                        <a:cubicBezTo>
                          <a:pt x="4970" y="2883"/>
                          <a:pt x="4393" y="7622"/>
                          <a:pt x="4393" y="7622"/>
                        </a:cubicBezTo>
                        <a:cubicBezTo>
                          <a:pt x="4393" y="7622"/>
                          <a:pt x="4358" y="1"/>
                          <a:pt x="322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" name="Google Shape;839;p36"/>
                  <p:cNvSpPr/>
                  <p:nvPr/>
                </p:nvSpPr>
                <p:spPr>
                  <a:xfrm>
                    <a:off x="1650284" y="2466996"/>
                    <a:ext cx="349761" cy="419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3" h="6390" extrusionOk="0">
                        <a:moveTo>
                          <a:pt x="1" y="1"/>
                        </a:moveTo>
                        <a:cubicBezTo>
                          <a:pt x="1" y="1"/>
                          <a:pt x="144" y="6002"/>
                          <a:pt x="572" y="6252"/>
                        </a:cubicBezTo>
                        <a:cubicBezTo>
                          <a:pt x="736" y="6345"/>
                          <a:pt x="1278" y="6390"/>
                          <a:pt x="1916" y="6390"/>
                        </a:cubicBezTo>
                        <a:cubicBezTo>
                          <a:pt x="2996" y="6390"/>
                          <a:pt x="4351" y="6260"/>
                          <a:pt x="4620" y="6014"/>
                        </a:cubicBezTo>
                        <a:cubicBezTo>
                          <a:pt x="5049" y="5633"/>
                          <a:pt x="5323" y="1"/>
                          <a:pt x="532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938181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14;p36"/>
          <p:cNvGrpSpPr/>
          <p:nvPr/>
        </p:nvGrpSpPr>
        <p:grpSpPr>
          <a:xfrm>
            <a:off x="177351" y="451426"/>
            <a:ext cx="8258996" cy="4873715"/>
            <a:chOff x="177351" y="451426"/>
            <a:chExt cx="8258996" cy="4873715"/>
          </a:xfrm>
        </p:grpSpPr>
        <p:grpSp>
          <p:nvGrpSpPr>
            <p:cNvPr id="20" name="Google Shape;817;p36"/>
            <p:cNvGrpSpPr/>
            <p:nvPr/>
          </p:nvGrpSpPr>
          <p:grpSpPr>
            <a:xfrm>
              <a:off x="7847873" y="451426"/>
              <a:ext cx="588474" cy="1036504"/>
              <a:chOff x="3370210" y="2518200"/>
              <a:chExt cx="1173661" cy="2066396"/>
            </a:xfrm>
          </p:grpSpPr>
          <p:sp>
            <p:nvSpPr>
              <p:cNvPr id="21" name="Google Shape;818;p36"/>
              <p:cNvSpPr/>
              <p:nvPr/>
            </p:nvSpPr>
            <p:spPr>
              <a:xfrm>
                <a:off x="3648547" y="2518200"/>
                <a:ext cx="398811" cy="992738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7174" extrusionOk="0">
                    <a:moveTo>
                      <a:pt x="1973" y="1"/>
                    </a:moveTo>
                    <a:cubicBezTo>
                      <a:pt x="1902" y="1"/>
                      <a:pt x="1824" y="14"/>
                      <a:pt x="1739" y="42"/>
                    </a:cubicBezTo>
                    <a:cubicBezTo>
                      <a:pt x="1060" y="268"/>
                      <a:pt x="1" y="4066"/>
                      <a:pt x="620" y="5567"/>
                    </a:cubicBezTo>
                    <a:cubicBezTo>
                      <a:pt x="1009" y="6499"/>
                      <a:pt x="1516" y="7174"/>
                      <a:pt x="1981" y="7174"/>
                    </a:cubicBezTo>
                    <a:cubicBezTo>
                      <a:pt x="2271" y="7174"/>
                      <a:pt x="2544" y="6913"/>
                      <a:pt x="2763" y="6293"/>
                    </a:cubicBezTo>
                    <a:cubicBezTo>
                      <a:pt x="2763" y="6293"/>
                      <a:pt x="2882" y="2709"/>
                      <a:pt x="2763" y="1626"/>
                    </a:cubicBezTo>
                    <a:cubicBezTo>
                      <a:pt x="2648" y="676"/>
                      <a:pt x="2478" y="1"/>
                      <a:pt x="1973" y="1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819;p36"/>
              <p:cNvSpPr/>
              <p:nvPr/>
            </p:nvSpPr>
            <p:spPr>
              <a:xfrm rot="-628342">
                <a:off x="3459180" y="2620401"/>
                <a:ext cx="491268" cy="1653286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7174" extrusionOk="0">
                    <a:moveTo>
                      <a:pt x="664" y="1"/>
                    </a:moveTo>
                    <a:cubicBezTo>
                      <a:pt x="297" y="1"/>
                      <a:pt x="169" y="676"/>
                      <a:pt x="96" y="1626"/>
                    </a:cubicBezTo>
                    <a:cubicBezTo>
                      <a:pt x="0" y="2709"/>
                      <a:pt x="96" y="6293"/>
                      <a:pt x="96" y="6293"/>
                    </a:cubicBezTo>
                    <a:cubicBezTo>
                      <a:pt x="255" y="6914"/>
                      <a:pt x="455" y="7174"/>
                      <a:pt x="667" y="7174"/>
                    </a:cubicBezTo>
                    <a:cubicBezTo>
                      <a:pt x="1008" y="7174"/>
                      <a:pt x="1381" y="6499"/>
                      <a:pt x="1667" y="5567"/>
                    </a:cubicBezTo>
                    <a:cubicBezTo>
                      <a:pt x="2132" y="4067"/>
                      <a:pt x="1346" y="268"/>
                      <a:pt x="834" y="42"/>
                    </a:cubicBezTo>
                    <a:cubicBezTo>
                      <a:pt x="772" y="14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rgbClr val="6FB3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820;p36"/>
              <p:cNvSpPr/>
              <p:nvPr/>
            </p:nvSpPr>
            <p:spPr>
              <a:xfrm rot="897761" flipH="1">
                <a:off x="3959610" y="2558163"/>
                <a:ext cx="398802" cy="99271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7174" extrusionOk="0">
                    <a:moveTo>
                      <a:pt x="1973" y="1"/>
                    </a:moveTo>
                    <a:cubicBezTo>
                      <a:pt x="1902" y="1"/>
                      <a:pt x="1824" y="14"/>
                      <a:pt x="1739" y="42"/>
                    </a:cubicBezTo>
                    <a:cubicBezTo>
                      <a:pt x="1060" y="268"/>
                      <a:pt x="1" y="4066"/>
                      <a:pt x="620" y="5567"/>
                    </a:cubicBezTo>
                    <a:cubicBezTo>
                      <a:pt x="1009" y="6499"/>
                      <a:pt x="1516" y="7174"/>
                      <a:pt x="1981" y="7174"/>
                    </a:cubicBezTo>
                    <a:cubicBezTo>
                      <a:pt x="2271" y="7174"/>
                      <a:pt x="2544" y="6913"/>
                      <a:pt x="2763" y="6293"/>
                    </a:cubicBezTo>
                    <a:cubicBezTo>
                      <a:pt x="2763" y="6293"/>
                      <a:pt x="2882" y="2709"/>
                      <a:pt x="2763" y="1626"/>
                    </a:cubicBezTo>
                    <a:cubicBezTo>
                      <a:pt x="2648" y="676"/>
                      <a:pt x="2478" y="1"/>
                      <a:pt x="1973" y="1"/>
                    </a:cubicBezTo>
                    <a:close/>
                  </a:path>
                </a:pathLst>
              </a:custGeom>
              <a:solidFill>
                <a:srgbClr val="6FB3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821;p36"/>
              <p:cNvSpPr/>
              <p:nvPr/>
            </p:nvSpPr>
            <p:spPr>
              <a:xfrm rot="1526212" flipH="1">
                <a:off x="3939990" y="2682655"/>
                <a:ext cx="491272" cy="1653284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7174" extrusionOk="0">
                    <a:moveTo>
                      <a:pt x="664" y="1"/>
                    </a:moveTo>
                    <a:cubicBezTo>
                      <a:pt x="297" y="1"/>
                      <a:pt x="169" y="676"/>
                      <a:pt x="96" y="1626"/>
                    </a:cubicBezTo>
                    <a:cubicBezTo>
                      <a:pt x="0" y="2709"/>
                      <a:pt x="96" y="6293"/>
                      <a:pt x="96" y="6293"/>
                    </a:cubicBezTo>
                    <a:cubicBezTo>
                      <a:pt x="255" y="6914"/>
                      <a:pt x="455" y="7174"/>
                      <a:pt x="667" y="7174"/>
                    </a:cubicBezTo>
                    <a:cubicBezTo>
                      <a:pt x="1008" y="7174"/>
                      <a:pt x="1381" y="6499"/>
                      <a:pt x="1667" y="5567"/>
                    </a:cubicBezTo>
                    <a:cubicBezTo>
                      <a:pt x="2132" y="4067"/>
                      <a:pt x="1346" y="268"/>
                      <a:pt x="834" y="42"/>
                    </a:cubicBezTo>
                    <a:cubicBezTo>
                      <a:pt x="772" y="14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24;p36"/>
              <p:cNvSpPr/>
              <p:nvPr/>
            </p:nvSpPr>
            <p:spPr>
              <a:xfrm>
                <a:off x="3370210" y="3472503"/>
                <a:ext cx="1147206" cy="1112093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10515" extrusionOk="0">
                    <a:moveTo>
                      <a:pt x="8321" y="0"/>
                    </a:moveTo>
                    <a:cubicBezTo>
                      <a:pt x="5220" y="0"/>
                      <a:pt x="226" y="493"/>
                      <a:pt x="226" y="493"/>
                    </a:cubicBezTo>
                    <a:cubicBezTo>
                      <a:pt x="226" y="493"/>
                      <a:pt x="0" y="8065"/>
                      <a:pt x="2370" y="9541"/>
                    </a:cubicBezTo>
                    <a:cubicBezTo>
                      <a:pt x="3534" y="10261"/>
                      <a:pt x="5000" y="10515"/>
                      <a:pt x="6333" y="10515"/>
                    </a:cubicBezTo>
                    <a:cubicBezTo>
                      <a:pt x="7713" y="10515"/>
                      <a:pt x="8949" y="10243"/>
                      <a:pt x="9561" y="9934"/>
                    </a:cubicBezTo>
                    <a:cubicBezTo>
                      <a:pt x="10764" y="9327"/>
                      <a:pt x="10847" y="1290"/>
                      <a:pt x="10728" y="373"/>
                    </a:cubicBezTo>
                    <a:cubicBezTo>
                      <a:pt x="10691" y="96"/>
                      <a:pt x="9691" y="0"/>
                      <a:pt x="83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25;p36"/>
              <p:cNvSpPr/>
              <p:nvPr/>
            </p:nvSpPr>
            <p:spPr>
              <a:xfrm>
                <a:off x="3397920" y="3860759"/>
                <a:ext cx="1080470" cy="366573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3466" extrusionOk="0">
                    <a:moveTo>
                      <a:pt x="167" y="1"/>
                    </a:moveTo>
                    <a:lnTo>
                      <a:pt x="0" y="227"/>
                    </a:lnTo>
                    <a:cubicBezTo>
                      <a:pt x="48" y="262"/>
                      <a:pt x="4834" y="3465"/>
                      <a:pt x="9751" y="3465"/>
                    </a:cubicBezTo>
                    <a:cubicBezTo>
                      <a:pt x="9906" y="3465"/>
                      <a:pt x="10061" y="3453"/>
                      <a:pt x="10216" y="3453"/>
                    </a:cubicBezTo>
                    <a:lnTo>
                      <a:pt x="10204" y="3168"/>
                    </a:lnTo>
                    <a:cubicBezTo>
                      <a:pt x="10049" y="3174"/>
                      <a:pt x="9895" y="3177"/>
                      <a:pt x="9741" y="3177"/>
                    </a:cubicBezTo>
                    <a:cubicBezTo>
                      <a:pt x="4921" y="3177"/>
                      <a:pt x="213" y="35"/>
                      <a:pt x="1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26;p36"/>
              <p:cNvSpPr/>
              <p:nvPr/>
            </p:nvSpPr>
            <p:spPr>
              <a:xfrm>
                <a:off x="3463403" y="3787686"/>
                <a:ext cx="1080468" cy="439644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4157" extrusionOk="0">
                    <a:moveTo>
                      <a:pt x="9478" y="1"/>
                    </a:moveTo>
                    <a:cubicBezTo>
                      <a:pt x="7156" y="3740"/>
                      <a:pt x="72" y="3870"/>
                      <a:pt x="0" y="3870"/>
                    </a:cubicBezTo>
                    <a:lnTo>
                      <a:pt x="0" y="4156"/>
                    </a:lnTo>
                    <a:cubicBezTo>
                      <a:pt x="24" y="4156"/>
                      <a:pt x="1846" y="4121"/>
                      <a:pt x="3941" y="3620"/>
                    </a:cubicBezTo>
                    <a:cubicBezTo>
                      <a:pt x="5882" y="3156"/>
                      <a:pt x="8454" y="2180"/>
                      <a:pt x="9716" y="156"/>
                    </a:cubicBezTo>
                    <a:lnTo>
                      <a:pt x="947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828;p36"/>
            <p:cNvGrpSpPr/>
            <p:nvPr/>
          </p:nvGrpSpPr>
          <p:grpSpPr>
            <a:xfrm>
              <a:off x="177351" y="3336800"/>
              <a:ext cx="2061022" cy="1988341"/>
              <a:chOff x="177351" y="3336800"/>
              <a:chExt cx="2061022" cy="1988341"/>
            </a:xfrm>
          </p:grpSpPr>
          <p:sp>
            <p:nvSpPr>
              <p:cNvPr id="8" name="Google Shape;829;p36"/>
              <p:cNvSpPr/>
              <p:nvPr/>
            </p:nvSpPr>
            <p:spPr>
              <a:xfrm>
                <a:off x="177351" y="3336800"/>
                <a:ext cx="2061022" cy="1988341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" name="Google Shape;830;p36"/>
              <p:cNvGrpSpPr/>
              <p:nvPr/>
            </p:nvGrpSpPr>
            <p:grpSpPr>
              <a:xfrm>
                <a:off x="414950" y="3726050"/>
                <a:ext cx="1447585" cy="1085500"/>
                <a:chOff x="414950" y="3726050"/>
                <a:chExt cx="1447585" cy="1085500"/>
              </a:xfrm>
            </p:grpSpPr>
            <p:sp>
              <p:nvSpPr>
                <p:cNvPr id="10" name="Google Shape;831;p36"/>
                <p:cNvSpPr/>
                <p:nvPr/>
              </p:nvSpPr>
              <p:spPr>
                <a:xfrm>
                  <a:off x="475438" y="4548450"/>
                  <a:ext cx="1326600" cy="263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832;p36"/>
                <p:cNvSpPr/>
                <p:nvPr/>
              </p:nvSpPr>
              <p:spPr>
                <a:xfrm>
                  <a:off x="414950" y="3726050"/>
                  <a:ext cx="1447585" cy="8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17964" extrusionOk="0">
                      <a:moveTo>
                        <a:pt x="17614" y="1"/>
                      </a:moveTo>
                      <a:cubicBezTo>
                        <a:pt x="16601" y="1"/>
                        <a:pt x="15406" y="530"/>
                        <a:pt x="14370" y="2339"/>
                      </a:cubicBezTo>
                      <a:cubicBezTo>
                        <a:pt x="13378" y="4059"/>
                        <a:pt x="13221" y="5941"/>
                        <a:pt x="13372" y="7543"/>
                      </a:cubicBezTo>
                      <a:lnTo>
                        <a:pt x="13372" y="7543"/>
                      </a:lnTo>
                      <a:cubicBezTo>
                        <a:pt x="11702" y="4297"/>
                        <a:pt x="8377" y="3306"/>
                        <a:pt x="6423" y="3306"/>
                      </a:cubicBezTo>
                      <a:cubicBezTo>
                        <a:pt x="5096" y="3306"/>
                        <a:pt x="4401" y="3763"/>
                        <a:pt x="5286" y="4280"/>
                      </a:cubicBezTo>
                      <a:cubicBezTo>
                        <a:pt x="7502" y="5582"/>
                        <a:pt x="11160" y="10765"/>
                        <a:pt x="12181" y="12250"/>
                      </a:cubicBezTo>
                      <a:lnTo>
                        <a:pt x="12181" y="12250"/>
                      </a:lnTo>
                      <a:cubicBezTo>
                        <a:pt x="10170" y="9421"/>
                        <a:pt x="7630" y="8570"/>
                        <a:pt x="5499" y="8570"/>
                      </a:cubicBezTo>
                      <a:cubicBezTo>
                        <a:pt x="2282" y="8570"/>
                        <a:pt x="1" y="10511"/>
                        <a:pt x="1889" y="10511"/>
                      </a:cubicBezTo>
                      <a:cubicBezTo>
                        <a:pt x="1936" y="10511"/>
                        <a:pt x="1984" y="10509"/>
                        <a:pt x="2035" y="10507"/>
                      </a:cubicBezTo>
                      <a:cubicBezTo>
                        <a:pt x="2086" y="10505"/>
                        <a:pt x="2138" y="10504"/>
                        <a:pt x="2189" y="10504"/>
                      </a:cubicBezTo>
                      <a:cubicBezTo>
                        <a:pt x="5793" y="10504"/>
                        <a:pt x="11787" y="16127"/>
                        <a:pt x="11787" y="16127"/>
                      </a:cubicBezTo>
                      <a:cubicBezTo>
                        <a:pt x="11787" y="16127"/>
                        <a:pt x="14194" y="17963"/>
                        <a:pt x="16170" y="17963"/>
                      </a:cubicBezTo>
                      <a:cubicBezTo>
                        <a:pt x="17158" y="17963"/>
                        <a:pt x="18037" y="17504"/>
                        <a:pt x="18454" y="16127"/>
                      </a:cubicBezTo>
                      <a:cubicBezTo>
                        <a:pt x="19704" y="12007"/>
                        <a:pt x="32099" y="10317"/>
                        <a:pt x="26919" y="9483"/>
                      </a:cubicBezTo>
                      <a:cubicBezTo>
                        <a:pt x="26229" y="9370"/>
                        <a:pt x="25584" y="9319"/>
                        <a:pt x="24984" y="9319"/>
                      </a:cubicBezTo>
                      <a:cubicBezTo>
                        <a:pt x="19965" y="9319"/>
                        <a:pt x="18037" y="12853"/>
                        <a:pt x="18037" y="12853"/>
                      </a:cubicBezTo>
                      <a:cubicBezTo>
                        <a:pt x="19354" y="7820"/>
                        <a:pt x="28963" y="4231"/>
                        <a:pt x="24677" y="4231"/>
                      </a:cubicBezTo>
                      <a:cubicBezTo>
                        <a:pt x="24390" y="4231"/>
                        <a:pt x="24040" y="4247"/>
                        <a:pt x="23621" y="4280"/>
                      </a:cubicBezTo>
                      <a:cubicBezTo>
                        <a:pt x="16942" y="4804"/>
                        <a:pt x="16704" y="10840"/>
                        <a:pt x="16704" y="10840"/>
                      </a:cubicBezTo>
                      <a:cubicBezTo>
                        <a:pt x="16192" y="7173"/>
                        <a:pt x="19954" y="1339"/>
                        <a:pt x="19907" y="1018"/>
                      </a:cubicBezTo>
                      <a:cubicBezTo>
                        <a:pt x="19887" y="845"/>
                        <a:pt x="18895" y="1"/>
                        <a:pt x="1761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833;p36"/>
                <p:cNvSpPr/>
                <p:nvPr/>
              </p:nvSpPr>
              <p:spPr>
                <a:xfrm>
                  <a:off x="761751" y="4185369"/>
                  <a:ext cx="274418" cy="320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7109" extrusionOk="0">
                      <a:moveTo>
                        <a:pt x="167" y="1"/>
                      </a:moveTo>
                      <a:lnTo>
                        <a:pt x="1" y="334"/>
                      </a:lnTo>
                      <a:cubicBezTo>
                        <a:pt x="48" y="358"/>
                        <a:pt x="4287" y="2584"/>
                        <a:pt x="5740" y="7109"/>
                      </a:cubicBezTo>
                      <a:lnTo>
                        <a:pt x="6085" y="6990"/>
                      </a:lnTo>
                      <a:cubicBezTo>
                        <a:pt x="4585" y="2322"/>
                        <a:pt x="215" y="24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834;p36"/>
                <p:cNvSpPr/>
                <p:nvPr/>
              </p:nvSpPr>
              <p:spPr>
                <a:xfrm>
                  <a:off x="925004" y="3895978"/>
                  <a:ext cx="207809" cy="5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12526" extrusionOk="0">
                      <a:moveTo>
                        <a:pt x="4287" y="0"/>
                      </a:moveTo>
                      <a:cubicBezTo>
                        <a:pt x="3679" y="1096"/>
                        <a:pt x="3608" y="5275"/>
                        <a:pt x="3548" y="8632"/>
                      </a:cubicBezTo>
                      <a:cubicBezTo>
                        <a:pt x="3536" y="9775"/>
                        <a:pt x="3513" y="10954"/>
                        <a:pt x="3465" y="11644"/>
                      </a:cubicBezTo>
                      <a:cubicBezTo>
                        <a:pt x="2715" y="8989"/>
                        <a:pt x="369" y="2989"/>
                        <a:pt x="346" y="2929"/>
                      </a:cubicBezTo>
                      <a:lnTo>
                        <a:pt x="0" y="3060"/>
                      </a:lnTo>
                      <a:cubicBezTo>
                        <a:pt x="24" y="3132"/>
                        <a:pt x="2584" y="9656"/>
                        <a:pt x="3203" y="12073"/>
                      </a:cubicBezTo>
                      <a:cubicBezTo>
                        <a:pt x="3251" y="12264"/>
                        <a:pt x="3322" y="12526"/>
                        <a:pt x="3513" y="12526"/>
                      </a:cubicBezTo>
                      <a:lnTo>
                        <a:pt x="3548" y="12526"/>
                      </a:lnTo>
                      <a:cubicBezTo>
                        <a:pt x="3822" y="12502"/>
                        <a:pt x="3858" y="12276"/>
                        <a:pt x="3917" y="8632"/>
                      </a:cubicBezTo>
                      <a:cubicBezTo>
                        <a:pt x="3977" y="5501"/>
                        <a:pt x="4048" y="1191"/>
                        <a:pt x="4608" y="179"/>
                      </a:cubicBezTo>
                      <a:lnTo>
                        <a:pt x="428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835;p36"/>
                <p:cNvSpPr/>
                <p:nvPr/>
              </p:nvSpPr>
              <p:spPr>
                <a:xfrm>
                  <a:off x="1151575" y="4117723"/>
                  <a:ext cx="276042" cy="350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" h="7776" extrusionOk="0">
                      <a:moveTo>
                        <a:pt x="1989" y="0"/>
                      </a:moveTo>
                      <a:cubicBezTo>
                        <a:pt x="1906" y="108"/>
                        <a:pt x="1" y="2691"/>
                        <a:pt x="275" y="6418"/>
                      </a:cubicBezTo>
                      <a:cubicBezTo>
                        <a:pt x="334" y="7216"/>
                        <a:pt x="525" y="7632"/>
                        <a:pt x="858" y="7740"/>
                      </a:cubicBezTo>
                      <a:cubicBezTo>
                        <a:pt x="906" y="7763"/>
                        <a:pt x="965" y="7775"/>
                        <a:pt x="1025" y="7775"/>
                      </a:cubicBezTo>
                      <a:cubicBezTo>
                        <a:pt x="1584" y="7775"/>
                        <a:pt x="2263" y="6989"/>
                        <a:pt x="3168" y="5942"/>
                      </a:cubicBezTo>
                      <a:cubicBezTo>
                        <a:pt x="4096" y="4882"/>
                        <a:pt x="5144" y="3679"/>
                        <a:pt x="6121" y="3310"/>
                      </a:cubicBezTo>
                      <a:lnTo>
                        <a:pt x="5990" y="2965"/>
                      </a:lnTo>
                      <a:cubicBezTo>
                        <a:pt x="4930" y="3370"/>
                        <a:pt x="3846" y="4608"/>
                        <a:pt x="2894" y="5704"/>
                      </a:cubicBezTo>
                      <a:cubicBezTo>
                        <a:pt x="2198" y="6501"/>
                        <a:pt x="1417" y="7404"/>
                        <a:pt x="1040" y="7404"/>
                      </a:cubicBezTo>
                      <a:cubicBezTo>
                        <a:pt x="1018" y="7404"/>
                        <a:pt x="997" y="7401"/>
                        <a:pt x="977" y="7394"/>
                      </a:cubicBezTo>
                      <a:cubicBezTo>
                        <a:pt x="894" y="7370"/>
                        <a:pt x="715" y="7216"/>
                        <a:pt x="644" y="6382"/>
                      </a:cubicBezTo>
                      <a:cubicBezTo>
                        <a:pt x="382" y="2810"/>
                        <a:pt x="2275" y="250"/>
                        <a:pt x="2287" y="227"/>
                      </a:cubicBezTo>
                      <a:lnTo>
                        <a:pt x="19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836;p36"/>
                <p:cNvSpPr/>
                <p:nvPr/>
              </p:nvSpPr>
              <p:spPr>
                <a:xfrm>
                  <a:off x="528190" y="4326931"/>
                  <a:ext cx="1136773" cy="35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7" h="7829" extrusionOk="0">
                      <a:moveTo>
                        <a:pt x="18456" y="1"/>
                      </a:moveTo>
                      <a:cubicBezTo>
                        <a:pt x="11383" y="1"/>
                        <a:pt x="858" y="255"/>
                        <a:pt x="858" y="255"/>
                      </a:cubicBezTo>
                      <a:cubicBezTo>
                        <a:pt x="1" y="267"/>
                        <a:pt x="96" y="7291"/>
                        <a:pt x="858" y="7577"/>
                      </a:cubicBezTo>
                      <a:cubicBezTo>
                        <a:pt x="1266" y="7730"/>
                        <a:pt x="7938" y="7829"/>
                        <a:pt x="14126" y="7829"/>
                      </a:cubicBezTo>
                      <a:cubicBezTo>
                        <a:pt x="19500" y="7829"/>
                        <a:pt x="24508" y="7754"/>
                        <a:pt x="24730" y="7577"/>
                      </a:cubicBezTo>
                      <a:cubicBezTo>
                        <a:pt x="25206" y="7196"/>
                        <a:pt x="24920" y="826"/>
                        <a:pt x="24730" y="255"/>
                      </a:cubicBezTo>
                      <a:cubicBezTo>
                        <a:pt x="24666" y="64"/>
                        <a:pt x="21993" y="1"/>
                        <a:pt x="18456" y="1"/>
                      </a:cubicBezTo>
                      <a:close/>
                    </a:path>
                  </a:pathLst>
                </a:custGeom>
                <a:solidFill>
                  <a:srgbClr val="EA7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6" name="Google Shape;837;p36"/>
                <p:cNvGrpSpPr/>
                <p:nvPr/>
              </p:nvGrpSpPr>
              <p:grpSpPr>
                <a:xfrm>
                  <a:off x="1474292" y="4005807"/>
                  <a:ext cx="316478" cy="674294"/>
                  <a:chOff x="1606524" y="1971701"/>
                  <a:chExt cx="429530" cy="915166"/>
                </a:xfrm>
              </p:grpSpPr>
              <p:sp>
                <p:nvSpPr>
                  <p:cNvPr id="17" name="Google Shape;838;p36"/>
                  <p:cNvSpPr/>
                  <p:nvPr/>
                </p:nvSpPr>
                <p:spPr>
                  <a:xfrm>
                    <a:off x="1606524" y="1971701"/>
                    <a:ext cx="429530" cy="559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8520" extrusionOk="0">
                        <a:moveTo>
                          <a:pt x="3229" y="1"/>
                        </a:moveTo>
                        <a:cubicBezTo>
                          <a:pt x="3220" y="1"/>
                          <a:pt x="3212" y="1"/>
                          <a:pt x="3203" y="2"/>
                        </a:cubicBezTo>
                        <a:cubicBezTo>
                          <a:pt x="2048" y="133"/>
                          <a:pt x="2989" y="7682"/>
                          <a:pt x="2989" y="7682"/>
                        </a:cubicBezTo>
                        <a:cubicBezTo>
                          <a:pt x="2989" y="7682"/>
                          <a:pt x="1867" y="2876"/>
                          <a:pt x="1010" y="2876"/>
                        </a:cubicBezTo>
                        <a:cubicBezTo>
                          <a:pt x="958" y="2876"/>
                          <a:pt x="907" y="2894"/>
                          <a:pt x="857" y="2931"/>
                        </a:cubicBezTo>
                        <a:cubicBezTo>
                          <a:pt x="0" y="3586"/>
                          <a:pt x="2381" y="8349"/>
                          <a:pt x="2381" y="8349"/>
                        </a:cubicBezTo>
                        <a:cubicBezTo>
                          <a:pt x="2433" y="8451"/>
                          <a:pt x="2823" y="8519"/>
                          <a:pt x="3326" y="8519"/>
                        </a:cubicBezTo>
                        <a:cubicBezTo>
                          <a:pt x="3757" y="8519"/>
                          <a:pt x="4271" y="8469"/>
                          <a:pt x="4727" y="8349"/>
                        </a:cubicBezTo>
                        <a:cubicBezTo>
                          <a:pt x="5715" y="8075"/>
                          <a:pt x="6537" y="3800"/>
                          <a:pt x="5798" y="2967"/>
                        </a:cubicBezTo>
                        <a:cubicBezTo>
                          <a:pt x="5747" y="2910"/>
                          <a:pt x="5696" y="2883"/>
                          <a:pt x="5645" y="2883"/>
                        </a:cubicBezTo>
                        <a:cubicBezTo>
                          <a:pt x="4970" y="2883"/>
                          <a:pt x="4393" y="7622"/>
                          <a:pt x="4393" y="7622"/>
                        </a:cubicBezTo>
                        <a:cubicBezTo>
                          <a:pt x="4393" y="7622"/>
                          <a:pt x="4358" y="1"/>
                          <a:pt x="322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" name="Google Shape;839;p36"/>
                  <p:cNvSpPr/>
                  <p:nvPr/>
                </p:nvSpPr>
                <p:spPr>
                  <a:xfrm>
                    <a:off x="1650284" y="2466996"/>
                    <a:ext cx="349761" cy="419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3" h="6390" extrusionOk="0">
                        <a:moveTo>
                          <a:pt x="1" y="1"/>
                        </a:moveTo>
                        <a:cubicBezTo>
                          <a:pt x="1" y="1"/>
                          <a:pt x="144" y="6002"/>
                          <a:pt x="572" y="6252"/>
                        </a:cubicBezTo>
                        <a:cubicBezTo>
                          <a:pt x="736" y="6345"/>
                          <a:pt x="1278" y="6390"/>
                          <a:pt x="1916" y="6390"/>
                        </a:cubicBezTo>
                        <a:cubicBezTo>
                          <a:pt x="2996" y="6390"/>
                          <a:pt x="4351" y="6260"/>
                          <a:pt x="4620" y="6014"/>
                        </a:cubicBezTo>
                        <a:cubicBezTo>
                          <a:pt x="5049" y="5633"/>
                          <a:pt x="5323" y="1"/>
                          <a:pt x="532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72" name="Google Shape;709;p33"/>
          <p:cNvSpPr txBox="1">
            <a:spLocks/>
          </p:cNvSpPr>
          <p:nvPr/>
        </p:nvSpPr>
        <p:spPr>
          <a:xfrm>
            <a:off x="-403558" y="521212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400" b="1" dirty="0">
                <a:cs typeface="+mj-cs"/>
              </a:rPr>
              <a:t>أنظر و أتساءل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8560" t="9580" r="17327" b="4235"/>
          <a:stretch/>
        </p:blipFill>
        <p:spPr>
          <a:xfrm>
            <a:off x="2931185" y="461983"/>
            <a:ext cx="6219008" cy="4700135"/>
          </a:xfrm>
          <a:prstGeom prst="rect">
            <a:avLst/>
          </a:prstGeom>
        </p:spPr>
      </p:pic>
      <p:sp>
        <p:nvSpPr>
          <p:cNvPr id="74" name="Google Shape;773;p34"/>
          <p:cNvSpPr txBox="1">
            <a:spLocks/>
          </p:cNvSpPr>
          <p:nvPr/>
        </p:nvSpPr>
        <p:spPr>
          <a:xfrm>
            <a:off x="414950" y="3726050"/>
            <a:ext cx="4495044" cy="140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Char char="●"/>
              <a:defRPr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2800" dirty="0">
                <a:solidFill>
                  <a:srgbClr val="C00000"/>
                </a:solidFill>
                <a:cs typeface="+mj-cs"/>
              </a:rPr>
              <a:t>ما المخلوقات الحية في هذه الصورة؟</a:t>
            </a:r>
          </a:p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2800" dirty="0">
                <a:solidFill>
                  <a:srgbClr val="C00000"/>
                </a:solidFill>
                <a:cs typeface="+mj-cs"/>
              </a:rPr>
              <a:t> كيف أعرف ذلك؟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6" y="1076633"/>
            <a:ext cx="3085097" cy="30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07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3" y="1254"/>
            <a:ext cx="9146233" cy="514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8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09;p33"/>
          <p:cNvSpPr txBox="1">
            <a:spLocks/>
          </p:cNvSpPr>
          <p:nvPr/>
        </p:nvSpPr>
        <p:spPr>
          <a:xfrm>
            <a:off x="6116033" y="1212697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أستكشف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922" y="2137398"/>
            <a:ext cx="2021921" cy="2438578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3862" t="17717" r="24108" b="19805"/>
          <a:stretch/>
        </p:blipFill>
        <p:spPr>
          <a:xfrm>
            <a:off x="0" y="266607"/>
            <a:ext cx="7042484" cy="475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94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9;p33"/>
          <p:cNvSpPr txBox="1">
            <a:spLocks/>
          </p:cNvSpPr>
          <p:nvPr/>
        </p:nvSpPr>
        <p:spPr>
          <a:xfrm>
            <a:off x="4643441" y="806985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800" b="1" dirty="0">
                <a:solidFill>
                  <a:srgbClr val="00B050"/>
                </a:solidFill>
              </a:rPr>
              <a:t>أستكشف أكثر</a:t>
            </a:r>
          </a:p>
          <a:p>
            <a:pPr algn="ctr">
              <a:spcAft>
                <a:spcPts val="1600"/>
              </a:spcAft>
            </a:pPr>
            <a:endParaRPr lang="ar-SA" sz="4800" b="1" dirty="0">
              <a:solidFill>
                <a:srgbClr val="00B050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2628" t="54976" r="58138" b="20024"/>
          <a:stretch/>
        </p:blipFill>
        <p:spPr>
          <a:xfrm>
            <a:off x="0" y="2261937"/>
            <a:ext cx="3943191" cy="288156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41924" t="60239" r="24108" b="13445"/>
          <a:stretch/>
        </p:blipFill>
        <p:spPr>
          <a:xfrm>
            <a:off x="3943191" y="2310063"/>
            <a:ext cx="5156200" cy="224589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837" y="-128515"/>
            <a:ext cx="2021921" cy="243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37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49;p39"/>
          <p:cNvSpPr txBox="1">
            <a:spLocks noGrp="1"/>
          </p:cNvSpPr>
          <p:nvPr>
            <p:ph type="title"/>
          </p:nvPr>
        </p:nvSpPr>
        <p:spPr>
          <a:xfrm>
            <a:off x="6113720" y="386426"/>
            <a:ext cx="2852271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cs typeface="+mj-cs"/>
              </a:rPr>
              <a:t>أقرأ وأتعلم</a:t>
            </a:r>
            <a:endParaRPr sz="4400" dirty="0">
              <a:cs typeface="+mj-cs"/>
            </a:endParaRPr>
          </a:p>
        </p:txBody>
      </p:sp>
      <p:sp>
        <p:nvSpPr>
          <p:cNvPr id="95" name="Google Shape;708;p33"/>
          <p:cNvSpPr txBox="1">
            <a:spLocks/>
          </p:cNvSpPr>
          <p:nvPr/>
        </p:nvSpPr>
        <p:spPr>
          <a:xfrm>
            <a:off x="196495" y="1418131"/>
            <a:ext cx="5497687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32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تنمو المخلوقات الحية و تتغير من السهل أن نحكم على الحيوانات أنها مخلوقات حية </a:t>
            </a:r>
          </a:p>
          <a:p>
            <a:pPr algn="ctr"/>
            <a:r>
              <a:rPr lang="ar-SA" sz="32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فنحن نرى حيوانات تتحرك، وتأكل الطعام</a:t>
            </a:r>
          </a:p>
          <a:p>
            <a:pPr algn="ctr"/>
            <a:r>
              <a:rPr lang="ar-SA" sz="32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وتشرب الماء، وتتنفس الهواء فنعرف أنها حية </a:t>
            </a:r>
          </a:p>
        </p:txBody>
      </p:sp>
      <p:sp>
        <p:nvSpPr>
          <p:cNvPr id="96" name="Google Shape;709;p33"/>
          <p:cNvSpPr txBox="1">
            <a:spLocks/>
          </p:cNvSpPr>
          <p:nvPr/>
        </p:nvSpPr>
        <p:spPr>
          <a:xfrm>
            <a:off x="1323255" y="819181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600" b="1" dirty="0">
                <a:solidFill>
                  <a:srgbClr val="92D050"/>
                </a:solidFill>
                <a:cs typeface="+mj-cs"/>
              </a:rPr>
              <a:t>ما حاجات المخلوقات الحية ؟</a:t>
            </a:r>
          </a:p>
        </p:txBody>
      </p:sp>
      <p:pic>
        <p:nvPicPr>
          <p:cNvPr id="97" name="صورة 96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49" y="1239253"/>
            <a:ext cx="3873797" cy="33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64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Google Shape;1370;p34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+mj-cs"/>
                <a:sym typeface="Amatic SC"/>
              </a:rPr>
              <a:t>هيا يا أصدقائي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+mj-cs"/>
                <a:sym typeface="Amatic SC"/>
              </a:rPr>
              <a:t> نتعرف على غذاء الحيوانات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+mj-cs"/>
                <a:sym typeface="Amatic SC"/>
              </a:rPr>
              <a:t>من خلال مشاهدة الفيديو</a:t>
            </a:r>
            <a:endParaRPr sz="3600" b="1" dirty="0">
              <a:solidFill>
                <a:srgbClr val="FF6B48"/>
              </a:solidFill>
              <a:latin typeface="Calibri Light" panose="020F0302020204030204" pitchFamily="34" charset="0"/>
              <a:ea typeface="Amatic SC"/>
              <a:cs typeface="+mj-cs"/>
              <a:sym typeface="Amatic SC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259106"/>
            <a:ext cx="3048547" cy="28843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8"/>
          <a:stretch/>
        </p:blipFill>
        <p:spPr>
          <a:xfrm>
            <a:off x="5908797" y="660775"/>
            <a:ext cx="3871752" cy="33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60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التعرف على غذاء الحيوان .. الروضه الافتراضيه ..  وحدة حيواناتي المفضله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2829" y="613945"/>
            <a:ext cx="6003636" cy="3377045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046455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3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83B7F51-8310-965B-FDDF-DAAE6CDA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Picture 11">
            <a:extLst>
              <a:ext uri="{FF2B5EF4-FFF2-40B4-BE49-F238E27FC236}">
                <a16:creationId xmlns:a16="http://schemas.microsoft.com/office/drawing/2014/main" id="{88BE4C87-FEB0-439A-A4F5-7CDC9954E8F0}"/>
              </a:ext>
            </a:extLst>
          </p:cNvPr>
          <p:cNvSpPr/>
          <p:nvPr/>
        </p:nvSpPr>
        <p:spPr>
          <a:xfrm>
            <a:off x="441904" y="1147475"/>
            <a:ext cx="8490710" cy="2988757"/>
          </a:xfrm>
          <a:prstGeom prst="roundRect">
            <a:avLst/>
          </a:prstGeom>
          <a:solidFill>
            <a:srgbClr val="FFFFFF">
              <a:alpha val="59000"/>
            </a:srgbClr>
          </a:solidFill>
          <a:ln w="40052" cap="flat">
            <a:noFill/>
            <a:prstDash val="solid"/>
            <a:miter/>
          </a:ln>
        </p:spPr>
        <p:txBody>
          <a:bodyPr rtlCol="1" anchor="ctr"/>
          <a:lstStyle/>
          <a:p>
            <a:pPr defTabSz="685766">
              <a:defRPr/>
            </a:pPr>
            <a:endParaRPr lang="ar-SA" sz="1050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6" name="لوحة تحفيز الطالبات">
            <a:extLst>
              <a:ext uri="{FF2B5EF4-FFF2-40B4-BE49-F238E27FC236}">
                <a16:creationId xmlns:a16="http://schemas.microsoft.com/office/drawing/2014/main" id="{34B04D68-3848-41EB-B993-D7F59955740C}"/>
              </a:ext>
            </a:extLst>
          </p:cNvPr>
          <p:cNvSpPr txBox="1"/>
          <p:nvPr/>
        </p:nvSpPr>
        <p:spPr>
          <a:xfrm>
            <a:off x="2938824" y="601504"/>
            <a:ext cx="3144691" cy="677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685766">
              <a:defRPr/>
            </a:pPr>
            <a:r>
              <a:rPr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4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الحضور و الغياب</a:t>
            </a:r>
            <a:endParaRPr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خفيف">
            <a:extLst>
              <a:ext uri="{FF2B5EF4-FFF2-40B4-BE49-F238E27FC236}">
                <a16:creationId xmlns:a16="http://schemas.microsoft.com/office/drawing/2014/main" id="{D9A25347-9E24-2C52-C0B1-5A9D02A5A5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1550071"/>
            <a:ext cx="561203" cy="611559"/>
          </a:xfrm>
          <a:prstGeom prst="rect">
            <a:avLst/>
          </a:prstGeom>
        </p:spPr>
      </p:pic>
      <p:pic>
        <p:nvPicPr>
          <p:cNvPr id="73" name="نهائي">
            <a:extLst>
              <a:ext uri="{FF2B5EF4-FFF2-40B4-BE49-F238E27FC236}">
                <a16:creationId xmlns:a16="http://schemas.microsoft.com/office/drawing/2014/main" id="{EA29A652-323A-DD14-34B3-7764B76F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1550071"/>
            <a:ext cx="561203" cy="611559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7DC2DB4F-D480-F929-FCB2-DF477A371352}"/>
              </a:ext>
            </a:extLst>
          </p:cNvPr>
          <p:cNvSpPr txBox="1"/>
          <p:nvPr/>
        </p:nvSpPr>
        <p:spPr>
          <a:xfrm>
            <a:off x="7951760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5" name="خفيف">
            <a:extLst>
              <a:ext uri="{FF2B5EF4-FFF2-40B4-BE49-F238E27FC236}">
                <a16:creationId xmlns:a16="http://schemas.microsoft.com/office/drawing/2014/main" id="{03B520DF-EBDC-61B3-0F87-2DC5B49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1550071"/>
            <a:ext cx="561203" cy="611559"/>
          </a:xfrm>
          <a:prstGeom prst="rect">
            <a:avLst/>
          </a:prstGeom>
        </p:spPr>
      </p:pic>
      <p:pic>
        <p:nvPicPr>
          <p:cNvPr id="76" name="نهائي">
            <a:extLst>
              <a:ext uri="{FF2B5EF4-FFF2-40B4-BE49-F238E27FC236}">
                <a16:creationId xmlns:a16="http://schemas.microsoft.com/office/drawing/2014/main" id="{CA83B887-82F4-F60B-7E09-EAC9E180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1550071"/>
            <a:ext cx="561203" cy="611559"/>
          </a:xfrm>
          <a:prstGeom prst="rect">
            <a:avLst/>
          </a:prstGeom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B2A0F68-1EB4-2DCE-3FF9-C5DA0B2BC640}"/>
              </a:ext>
            </a:extLst>
          </p:cNvPr>
          <p:cNvSpPr txBox="1"/>
          <p:nvPr/>
        </p:nvSpPr>
        <p:spPr>
          <a:xfrm>
            <a:off x="6947563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8" name="خفيف">
            <a:extLst>
              <a:ext uri="{FF2B5EF4-FFF2-40B4-BE49-F238E27FC236}">
                <a16:creationId xmlns:a16="http://schemas.microsoft.com/office/drawing/2014/main" id="{946AAC33-E1AE-17EB-FCB3-3B020632EF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1550071"/>
            <a:ext cx="561203" cy="611559"/>
          </a:xfrm>
          <a:prstGeom prst="rect">
            <a:avLst/>
          </a:prstGeom>
        </p:spPr>
      </p:pic>
      <p:pic>
        <p:nvPicPr>
          <p:cNvPr id="79" name="نهائي">
            <a:extLst>
              <a:ext uri="{FF2B5EF4-FFF2-40B4-BE49-F238E27FC236}">
                <a16:creationId xmlns:a16="http://schemas.microsoft.com/office/drawing/2014/main" id="{3B496022-259F-E980-ED12-F89D551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3000" y="1550071"/>
            <a:ext cx="561203" cy="611559"/>
          </a:xfrm>
          <a:prstGeom prst="rect">
            <a:avLst/>
          </a:prstGeom>
        </p:spPr>
      </p:pic>
      <p:sp>
        <p:nvSpPr>
          <p:cNvPr id="80" name="مربع نص 79">
            <a:extLst>
              <a:ext uri="{FF2B5EF4-FFF2-40B4-BE49-F238E27FC236}">
                <a16:creationId xmlns:a16="http://schemas.microsoft.com/office/drawing/2014/main" id="{63945A81-20F1-B009-90D8-DD343604D8AF}"/>
              </a:ext>
            </a:extLst>
          </p:cNvPr>
          <p:cNvSpPr txBox="1"/>
          <p:nvPr/>
        </p:nvSpPr>
        <p:spPr>
          <a:xfrm>
            <a:off x="5965291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1" name="خفيف">
            <a:extLst>
              <a:ext uri="{FF2B5EF4-FFF2-40B4-BE49-F238E27FC236}">
                <a16:creationId xmlns:a16="http://schemas.microsoft.com/office/drawing/2014/main" id="{B5D208FA-7746-DB8F-D523-57A834B3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195919" y="1550071"/>
            <a:ext cx="561203" cy="611559"/>
          </a:xfrm>
          <a:prstGeom prst="rect">
            <a:avLst/>
          </a:prstGeom>
        </p:spPr>
      </p:pic>
      <p:pic>
        <p:nvPicPr>
          <p:cNvPr id="82" name="نهائي">
            <a:extLst>
              <a:ext uri="{FF2B5EF4-FFF2-40B4-BE49-F238E27FC236}">
                <a16:creationId xmlns:a16="http://schemas.microsoft.com/office/drawing/2014/main" id="{37CE9704-E7EE-625B-AE2A-7E33C053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95919" y="1550071"/>
            <a:ext cx="561203" cy="611559"/>
          </a:xfrm>
          <a:prstGeom prst="rect">
            <a:avLst/>
          </a:prstGeom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3D2B6E8B-404F-1FE4-7E6C-5FE2D3856C9B}"/>
              </a:ext>
            </a:extLst>
          </p:cNvPr>
          <p:cNvSpPr txBox="1"/>
          <p:nvPr/>
        </p:nvSpPr>
        <p:spPr>
          <a:xfrm>
            <a:off x="4978210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4" name="خفيف">
            <a:extLst>
              <a:ext uri="{FF2B5EF4-FFF2-40B4-BE49-F238E27FC236}">
                <a16:creationId xmlns:a16="http://schemas.microsoft.com/office/drawing/2014/main" id="{25EA0BE0-9C4D-E80D-DCA9-C610EA45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314655" y="1550071"/>
            <a:ext cx="561203" cy="611559"/>
          </a:xfrm>
          <a:prstGeom prst="rect">
            <a:avLst/>
          </a:prstGeom>
        </p:spPr>
      </p:pic>
      <p:pic>
        <p:nvPicPr>
          <p:cNvPr id="85" name="نهائي">
            <a:extLst>
              <a:ext uri="{FF2B5EF4-FFF2-40B4-BE49-F238E27FC236}">
                <a16:creationId xmlns:a16="http://schemas.microsoft.com/office/drawing/2014/main" id="{8DC33C61-7431-F1C4-3191-0F63EA477B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14655" y="1550071"/>
            <a:ext cx="561203" cy="611559"/>
          </a:xfrm>
          <a:prstGeom prst="rect">
            <a:avLst/>
          </a:prstGeom>
        </p:spPr>
      </p:pic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9CFF17F-F273-B26C-7DC3-250FFE2C05E1}"/>
              </a:ext>
            </a:extLst>
          </p:cNvPr>
          <p:cNvSpPr txBox="1"/>
          <p:nvPr/>
        </p:nvSpPr>
        <p:spPr>
          <a:xfrm>
            <a:off x="4096946" y="2138291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7" name="خفيف">
            <a:extLst>
              <a:ext uri="{FF2B5EF4-FFF2-40B4-BE49-F238E27FC236}">
                <a16:creationId xmlns:a16="http://schemas.microsoft.com/office/drawing/2014/main" id="{84E9DE4B-621C-2DC2-3093-83AD2B7E5A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5162" y="1550071"/>
            <a:ext cx="561203" cy="611559"/>
          </a:xfrm>
          <a:prstGeom prst="rect">
            <a:avLst/>
          </a:prstGeom>
        </p:spPr>
      </p:pic>
      <p:pic>
        <p:nvPicPr>
          <p:cNvPr id="88" name="نهائي">
            <a:extLst>
              <a:ext uri="{FF2B5EF4-FFF2-40B4-BE49-F238E27FC236}">
                <a16:creationId xmlns:a16="http://schemas.microsoft.com/office/drawing/2014/main" id="{58EA73B2-DCCF-24E7-3231-7DF0F531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85162" y="1550071"/>
            <a:ext cx="561203" cy="611559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37F03E1C-00D1-D784-E069-91E694746EF8}"/>
              </a:ext>
            </a:extLst>
          </p:cNvPr>
          <p:cNvSpPr txBox="1"/>
          <p:nvPr/>
        </p:nvSpPr>
        <p:spPr>
          <a:xfrm>
            <a:off x="3167452" y="2138291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0" name="خفيف">
            <a:extLst>
              <a:ext uri="{FF2B5EF4-FFF2-40B4-BE49-F238E27FC236}">
                <a16:creationId xmlns:a16="http://schemas.microsoft.com/office/drawing/2014/main" id="{58D3C411-95DB-2D1E-3902-D6BDE5805C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377621" y="1550071"/>
            <a:ext cx="561203" cy="611559"/>
          </a:xfrm>
          <a:prstGeom prst="rect">
            <a:avLst/>
          </a:prstGeom>
        </p:spPr>
      </p:pic>
      <p:pic>
        <p:nvPicPr>
          <p:cNvPr id="91" name="نهائي">
            <a:extLst>
              <a:ext uri="{FF2B5EF4-FFF2-40B4-BE49-F238E27FC236}">
                <a16:creationId xmlns:a16="http://schemas.microsoft.com/office/drawing/2014/main" id="{444BE91C-B455-1D88-35BB-527BA77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77621" y="1550071"/>
            <a:ext cx="561203" cy="611559"/>
          </a:xfrm>
          <a:prstGeom prst="rect">
            <a:avLst/>
          </a:prstGeom>
        </p:spPr>
      </p:pic>
      <p:sp>
        <p:nvSpPr>
          <p:cNvPr id="92" name="مربع نص 91">
            <a:extLst>
              <a:ext uri="{FF2B5EF4-FFF2-40B4-BE49-F238E27FC236}">
                <a16:creationId xmlns:a16="http://schemas.microsoft.com/office/drawing/2014/main" id="{1E8C021E-9187-57CD-7455-07945E3B8E1B}"/>
              </a:ext>
            </a:extLst>
          </p:cNvPr>
          <p:cNvSpPr txBox="1"/>
          <p:nvPr/>
        </p:nvSpPr>
        <p:spPr>
          <a:xfrm>
            <a:off x="2159912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3" name="خفيف">
            <a:extLst>
              <a:ext uri="{FF2B5EF4-FFF2-40B4-BE49-F238E27FC236}">
                <a16:creationId xmlns:a16="http://schemas.microsoft.com/office/drawing/2014/main" id="{0EF1621A-605C-849F-BF08-389A1FEB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368310" y="1550071"/>
            <a:ext cx="561203" cy="611559"/>
          </a:xfrm>
          <a:prstGeom prst="rect">
            <a:avLst/>
          </a:prstGeom>
        </p:spPr>
      </p:pic>
      <p:pic>
        <p:nvPicPr>
          <p:cNvPr id="94" name="نهائي">
            <a:extLst>
              <a:ext uri="{FF2B5EF4-FFF2-40B4-BE49-F238E27FC236}">
                <a16:creationId xmlns:a16="http://schemas.microsoft.com/office/drawing/2014/main" id="{CC47C05B-48E8-9AE8-C92F-D1E44301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8310" y="1550071"/>
            <a:ext cx="561203" cy="611559"/>
          </a:xfrm>
          <a:prstGeom prst="rect">
            <a:avLst/>
          </a:prstGeom>
        </p:spPr>
      </p:pic>
      <p:sp>
        <p:nvSpPr>
          <p:cNvPr id="95" name="مربع نص 94">
            <a:extLst>
              <a:ext uri="{FF2B5EF4-FFF2-40B4-BE49-F238E27FC236}">
                <a16:creationId xmlns:a16="http://schemas.microsoft.com/office/drawing/2014/main" id="{96D449FF-8862-C236-5C79-938C01DBEF24}"/>
              </a:ext>
            </a:extLst>
          </p:cNvPr>
          <p:cNvSpPr txBox="1"/>
          <p:nvPr/>
        </p:nvSpPr>
        <p:spPr>
          <a:xfrm>
            <a:off x="1150601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6" name="خفيف">
            <a:extLst>
              <a:ext uri="{FF2B5EF4-FFF2-40B4-BE49-F238E27FC236}">
                <a16:creationId xmlns:a16="http://schemas.microsoft.com/office/drawing/2014/main" id="{BCF6B695-16B6-30AA-DB07-23CF992C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94572" y="1550071"/>
            <a:ext cx="561203" cy="611559"/>
          </a:xfrm>
          <a:prstGeom prst="rect">
            <a:avLst/>
          </a:prstGeom>
        </p:spPr>
      </p:pic>
      <p:pic>
        <p:nvPicPr>
          <p:cNvPr id="97" name="نهائي">
            <a:extLst>
              <a:ext uri="{FF2B5EF4-FFF2-40B4-BE49-F238E27FC236}">
                <a16:creationId xmlns:a16="http://schemas.microsoft.com/office/drawing/2014/main" id="{90EAE4FF-873E-E529-274C-4FFC34F6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4572" y="1550071"/>
            <a:ext cx="561203" cy="611559"/>
          </a:xfrm>
          <a:prstGeom prst="rect">
            <a:avLst/>
          </a:prstGeom>
        </p:spPr>
      </p:pic>
      <p:sp>
        <p:nvSpPr>
          <p:cNvPr id="98" name="مربع نص 97">
            <a:extLst>
              <a:ext uri="{FF2B5EF4-FFF2-40B4-BE49-F238E27FC236}">
                <a16:creationId xmlns:a16="http://schemas.microsoft.com/office/drawing/2014/main" id="{CEB4F729-B14C-0D57-7A53-E271334FD638}"/>
              </a:ext>
            </a:extLst>
          </p:cNvPr>
          <p:cNvSpPr txBox="1"/>
          <p:nvPr/>
        </p:nvSpPr>
        <p:spPr>
          <a:xfrm>
            <a:off x="176863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9" name="خفيف">
            <a:extLst>
              <a:ext uri="{FF2B5EF4-FFF2-40B4-BE49-F238E27FC236}">
                <a16:creationId xmlns:a16="http://schemas.microsoft.com/office/drawing/2014/main" id="{0DB87EC1-6318-27F5-8722-28B911B0E8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2838360"/>
            <a:ext cx="561203" cy="611559"/>
          </a:xfrm>
          <a:prstGeom prst="rect">
            <a:avLst/>
          </a:prstGeom>
        </p:spPr>
      </p:pic>
      <p:pic>
        <p:nvPicPr>
          <p:cNvPr id="100" name="نهائي">
            <a:extLst>
              <a:ext uri="{FF2B5EF4-FFF2-40B4-BE49-F238E27FC236}">
                <a16:creationId xmlns:a16="http://schemas.microsoft.com/office/drawing/2014/main" id="{BF5DAEC5-33E0-5011-66BB-1A4A0C06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2838360"/>
            <a:ext cx="561203" cy="611559"/>
          </a:xfrm>
          <a:prstGeom prst="rect">
            <a:avLst/>
          </a:prstGeom>
        </p:spPr>
      </p:pic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B401E100-FFFC-80CA-5FE1-4250DD87D827}"/>
              </a:ext>
            </a:extLst>
          </p:cNvPr>
          <p:cNvSpPr txBox="1"/>
          <p:nvPr/>
        </p:nvSpPr>
        <p:spPr>
          <a:xfrm>
            <a:off x="7951760" y="348373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2" name="خفيف">
            <a:extLst>
              <a:ext uri="{FF2B5EF4-FFF2-40B4-BE49-F238E27FC236}">
                <a16:creationId xmlns:a16="http://schemas.microsoft.com/office/drawing/2014/main" id="{846032E0-46B4-001D-221F-3CDB0AD0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2838360"/>
            <a:ext cx="561203" cy="611559"/>
          </a:xfrm>
          <a:prstGeom prst="rect">
            <a:avLst/>
          </a:prstGeom>
        </p:spPr>
      </p:pic>
      <p:pic>
        <p:nvPicPr>
          <p:cNvPr id="103" name="نهائي">
            <a:extLst>
              <a:ext uri="{FF2B5EF4-FFF2-40B4-BE49-F238E27FC236}">
                <a16:creationId xmlns:a16="http://schemas.microsoft.com/office/drawing/2014/main" id="{7D7A0163-54FD-772F-1CE4-DE24F0F9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2838360"/>
            <a:ext cx="561203" cy="611559"/>
          </a:xfrm>
          <a:prstGeom prst="rect">
            <a:avLst/>
          </a:prstGeom>
        </p:spPr>
      </p:pic>
      <p:sp>
        <p:nvSpPr>
          <p:cNvPr id="153" name="مربع نص 152">
            <a:extLst>
              <a:ext uri="{FF2B5EF4-FFF2-40B4-BE49-F238E27FC236}">
                <a16:creationId xmlns:a16="http://schemas.microsoft.com/office/drawing/2014/main" id="{E1C8D32C-3C71-2C0A-2010-7016E5DA5183}"/>
              </a:ext>
            </a:extLst>
          </p:cNvPr>
          <p:cNvSpPr txBox="1"/>
          <p:nvPr/>
        </p:nvSpPr>
        <p:spPr>
          <a:xfrm>
            <a:off x="6947563" y="348373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54" name="خفيف">
            <a:extLst>
              <a:ext uri="{FF2B5EF4-FFF2-40B4-BE49-F238E27FC236}">
                <a16:creationId xmlns:a16="http://schemas.microsoft.com/office/drawing/2014/main" id="{0FD5A6AD-FAA3-B8EA-0710-817C30A58F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2838360"/>
            <a:ext cx="561203" cy="611559"/>
          </a:xfrm>
          <a:prstGeom prst="rect">
            <a:avLst/>
          </a:prstGeom>
        </p:spPr>
      </p:pic>
      <p:pic>
        <p:nvPicPr>
          <p:cNvPr id="155" name="نهائي">
            <a:extLst>
              <a:ext uri="{FF2B5EF4-FFF2-40B4-BE49-F238E27FC236}">
                <a16:creationId xmlns:a16="http://schemas.microsoft.com/office/drawing/2014/main" id="{AACE037A-43E0-525D-32AE-499CC785C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7399" y="2838360"/>
            <a:ext cx="561203" cy="611559"/>
          </a:xfrm>
          <a:prstGeom prst="rect">
            <a:avLst/>
          </a:prstGeom>
        </p:spPr>
      </p:pic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86BF28FE-6608-C7AD-769C-0A8A57B843ED}"/>
              </a:ext>
            </a:extLst>
          </p:cNvPr>
          <p:cNvSpPr txBox="1"/>
          <p:nvPr/>
        </p:nvSpPr>
        <p:spPr>
          <a:xfrm>
            <a:off x="5918106" y="3510421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" name="خفيف">
            <a:extLst>
              <a:ext uri="{FF2B5EF4-FFF2-40B4-BE49-F238E27FC236}">
                <a16:creationId xmlns:a16="http://schemas.microsoft.com/office/drawing/2014/main" id="{4939E3B8-431A-82B8-0162-B9FBAFFD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200728" y="2795348"/>
            <a:ext cx="561203" cy="61155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2B0B07-3A0C-1192-98EA-05BEF859F7F2}"/>
              </a:ext>
            </a:extLst>
          </p:cNvPr>
          <p:cNvSpPr txBox="1"/>
          <p:nvPr/>
        </p:nvSpPr>
        <p:spPr>
          <a:xfrm>
            <a:off x="4988796" y="3465992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F0F9DEA-E110-C4CA-B554-AEF29E7E394A}"/>
              </a:ext>
            </a:extLst>
          </p:cNvPr>
          <p:cNvSpPr txBox="1"/>
          <p:nvPr/>
        </p:nvSpPr>
        <p:spPr>
          <a:xfrm>
            <a:off x="4061302" y="3483729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700F74B-F643-01F2-CD5A-1AD0BD07A91C}"/>
              </a:ext>
            </a:extLst>
          </p:cNvPr>
          <p:cNvSpPr txBox="1"/>
          <p:nvPr/>
        </p:nvSpPr>
        <p:spPr>
          <a:xfrm>
            <a:off x="3159964" y="347211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1" name="خفيف">
            <a:extLst>
              <a:ext uri="{FF2B5EF4-FFF2-40B4-BE49-F238E27FC236}">
                <a16:creationId xmlns:a16="http://schemas.microsoft.com/office/drawing/2014/main" id="{F2B39EA6-34B3-095C-DC4F-DF7B885F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299051" y="2795348"/>
            <a:ext cx="561203" cy="611559"/>
          </a:xfrm>
          <a:prstGeom prst="rect">
            <a:avLst/>
          </a:prstGeom>
        </p:spPr>
      </p:pic>
      <p:pic>
        <p:nvPicPr>
          <p:cNvPr id="12" name="خفيف">
            <a:extLst>
              <a:ext uri="{FF2B5EF4-FFF2-40B4-BE49-F238E27FC236}">
                <a16:creationId xmlns:a16="http://schemas.microsoft.com/office/drawing/2014/main" id="{0BDE577D-262C-3AFD-7917-0B2BC5DB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8984" y="2795348"/>
            <a:ext cx="561203" cy="611559"/>
          </a:xfrm>
          <a:prstGeom prst="rect">
            <a:avLst/>
          </a:prstGeom>
        </p:spPr>
      </p:pic>
      <p:pic>
        <p:nvPicPr>
          <p:cNvPr id="4" name="نهائي">
            <a:extLst>
              <a:ext uri="{FF2B5EF4-FFF2-40B4-BE49-F238E27FC236}">
                <a16:creationId xmlns:a16="http://schemas.microsoft.com/office/drawing/2014/main" id="{CED42FA1-2BB4-7FC0-E0E6-BE26B148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05127" y="2795348"/>
            <a:ext cx="561203" cy="611559"/>
          </a:xfrm>
          <a:prstGeom prst="rect">
            <a:avLst/>
          </a:prstGeom>
        </p:spPr>
      </p:pic>
      <p:pic>
        <p:nvPicPr>
          <p:cNvPr id="6" name="نهائي">
            <a:extLst>
              <a:ext uri="{FF2B5EF4-FFF2-40B4-BE49-F238E27FC236}">
                <a16:creationId xmlns:a16="http://schemas.microsoft.com/office/drawing/2014/main" id="{53CE0E27-537F-60DF-A435-94F7C970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04071" y="2795348"/>
            <a:ext cx="561203" cy="611559"/>
          </a:xfrm>
          <a:prstGeom prst="rect">
            <a:avLst/>
          </a:prstGeom>
        </p:spPr>
      </p:pic>
      <p:pic>
        <p:nvPicPr>
          <p:cNvPr id="8" name="نهائي">
            <a:extLst>
              <a:ext uri="{FF2B5EF4-FFF2-40B4-BE49-F238E27FC236}">
                <a16:creationId xmlns:a16="http://schemas.microsoft.com/office/drawing/2014/main" id="{8BC9836A-BFB3-3C46-7357-DA7DC4F0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77672" y="2802401"/>
            <a:ext cx="561203" cy="611559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83A39E-9DC8-6796-0D66-273A056CCCF6}"/>
              </a:ext>
            </a:extLst>
          </p:cNvPr>
          <p:cNvSpPr txBox="1"/>
          <p:nvPr/>
        </p:nvSpPr>
        <p:spPr>
          <a:xfrm>
            <a:off x="2218245" y="3472118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8" name="خفيف">
            <a:extLst>
              <a:ext uri="{FF2B5EF4-FFF2-40B4-BE49-F238E27FC236}">
                <a16:creationId xmlns:a16="http://schemas.microsoft.com/office/drawing/2014/main" id="{14409911-C990-3331-54BF-0F7FE4A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516986" y="2773199"/>
            <a:ext cx="561203" cy="611559"/>
          </a:xfrm>
          <a:prstGeom prst="rect">
            <a:avLst/>
          </a:prstGeom>
        </p:spPr>
      </p:pic>
      <p:pic>
        <p:nvPicPr>
          <p:cNvPr id="19" name="نهائي">
            <a:extLst>
              <a:ext uri="{FF2B5EF4-FFF2-40B4-BE49-F238E27FC236}">
                <a16:creationId xmlns:a16="http://schemas.microsoft.com/office/drawing/2014/main" id="{F7F74D41-E14F-01F0-F759-93A15050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77934" y="2773199"/>
            <a:ext cx="561203" cy="61155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AC40CB-0089-C26D-8AE3-7385D6625667}"/>
              </a:ext>
            </a:extLst>
          </p:cNvPr>
          <p:cNvSpPr txBox="1"/>
          <p:nvPr/>
        </p:nvSpPr>
        <p:spPr>
          <a:xfrm>
            <a:off x="1203961" y="348671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1" name="خفيف">
            <a:extLst>
              <a:ext uri="{FF2B5EF4-FFF2-40B4-BE49-F238E27FC236}">
                <a16:creationId xmlns:a16="http://schemas.microsoft.com/office/drawing/2014/main" id="{7DE33337-19BA-00B6-9CAE-843694DA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502702" y="2787801"/>
            <a:ext cx="561203" cy="611559"/>
          </a:xfrm>
          <a:prstGeom prst="rect">
            <a:avLst/>
          </a:prstGeom>
        </p:spPr>
      </p:pic>
      <p:pic>
        <p:nvPicPr>
          <p:cNvPr id="22" name="نهائي">
            <a:extLst>
              <a:ext uri="{FF2B5EF4-FFF2-40B4-BE49-F238E27FC236}">
                <a16:creationId xmlns:a16="http://schemas.microsoft.com/office/drawing/2014/main" id="{77C31F1A-E478-C46C-2FA7-14AF2160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3650" y="2787801"/>
            <a:ext cx="561203" cy="611559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EF7682-63EB-67E5-A158-9CBC9E770233}"/>
              </a:ext>
            </a:extLst>
          </p:cNvPr>
          <p:cNvSpPr txBox="1"/>
          <p:nvPr/>
        </p:nvSpPr>
        <p:spPr>
          <a:xfrm>
            <a:off x="232656" y="344428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4" name="خفيف">
            <a:extLst>
              <a:ext uri="{FF2B5EF4-FFF2-40B4-BE49-F238E27FC236}">
                <a16:creationId xmlns:a16="http://schemas.microsoft.com/office/drawing/2014/main" id="{BD011DF0-6918-8FD4-FD64-9050C103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31397" y="2745371"/>
            <a:ext cx="561203" cy="611559"/>
          </a:xfrm>
          <a:prstGeom prst="rect">
            <a:avLst/>
          </a:prstGeom>
        </p:spPr>
      </p:pic>
      <p:pic>
        <p:nvPicPr>
          <p:cNvPr id="25" name="نهائي">
            <a:extLst>
              <a:ext uri="{FF2B5EF4-FFF2-40B4-BE49-F238E27FC236}">
                <a16:creationId xmlns:a16="http://schemas.microsoft.com/office/drawing/2014/main" id="{472A9BD8-2781-05B7-DD14-EB8C34D6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2345" y="2745371"/>
            <a:ext cx="561203" cy="61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48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20211" t="35553" r="34161" b="22470"/>
          <a:stretch/>
        </p:blipFill>
        <p:spPr>
          <a:xfrm>
            <a:off x="1736768" y="837173"/>
            <a:ext cx="6013221" cy="311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7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9476" t="17082" r="16959" b="19485"/>
          <a:stretch/>
        </p:blipFill>
        <p:spPr>
          <a:xfrm>
            <a:off x="1583511" y="612194"/>
            <a:ext cx="6291617" cy="3529951"/>
          </a:xfrm>
          <a:prstGeom prst="rect">
            <a:avLst/>
          </a:prstGeom>
        </p:spPr>
      </p:pic>
      <p:sp>
        <p:nvSpPr>
          <p:cNvPr id="11" name="Google Shape;709;p33"/>
          <p:cNvSpPr txBox="1">
            <a:spLocks/>
          </p:cNvSpPr>
          <p:nvPr/>
        </p:nvSpPr>
        <p:spPr>
          <a:xfrm>
            <a:off x="4103619" y="2145315"/>
            <a:ext cx="5040381" cy="707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تبني البطة عشا لصغارها قريبًا من البركة </a:t>
            </a:r>
          </a:p>
        </p:txBody>
      </p:sp>
    </p:spTree>
    <p:extLst>
      <p:ext uri="{BB962C8B-B14F-4D97-AF65-F5344CB8AC3E}">
        <p14:creationId xmlns:p14="http://schemas.microsoft.com/office/powerpoint/2010/main" val="125828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49;p39"/>
          <p:cNvSpPr txBox="1">
            <a:spLocks noGrp="1"/>
          </p:cNvSpPr>
          <p:nvPr>
            <p:ph type="title"/>
          </p:nvPr>
        </p:nvSpPr>
        <p:spPr>
          <a:xfrm>
            <a:off x="6113720" y="386426"/>
            <a:ext cx="2852271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cs typeface="+mj-cs"/>
              </a:rPr>
              <a:t>أقرأ وأتعلم</a:t>
            </a:r>
            <a:endParaRPr sz="4400" dirty="0">
              <a:cs typeface="+mj-cs"/>
            </a:endParaRPr>
          </a:p>
        </p:txBody>
      </p:sp>
      <p:sp>
        <p:nvSpPr>
          <p:cNvPr id="95" name="Google Shape;708;p33"/>
          <p:cNvSpPr txBox="1">
            <a:spLocks/>
          </p:cNvSpPr>
          <p:nvPr/>
        </p:nvSpPr>
        <p:spPr>
          <a:xfrm>
            <a:off x="143288" y="1217262"/>
            <a:ext cx="4634812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r"/>
            <a:r>
              <a:rPr lang="ar-SA" sz="24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النباتات أيضًا مخلوقات حية ولكن ليس من السهل علينا ملاحظة ذلك </a:t>
            </a:r>
          </a:p>
          <a:p>
            <a:pPr algn="r"/>
            <a:r>
              <a:rPr lang="ar-SA" sz="24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نحتاج إلى مراقبة النباتات فترة معينة لكي يلاحظ أنها تنمو وتتغير </a:t>
            </a:r>
          </a:p>
          <a:p>
            <a:pPr algn="r"/>
            <a:r>
              <a:rPr lang="ar-SA" sz="24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تحتاج النباتات إلى الهواء والماء وضوء الشمس والمكان المناسب لكي تعيش وتنمو كما تحتاج إلى الغذاء</a:t>
            </a:r>
          </a:p>
        </p:txBody>
      </p:sp>
      <p:sp>
        <p:nvSpPr>
          <p:cNvPr id="96" name="Google Shape;709;p33"/>
          <p:cNvSpPr txBox="1">
            <a:spLocks/>
          </p:cNvSpPr>
          <p:nvPr/>
        </p:nvSpPr>
        <p:spPr>
          <a:xfrm>
            <a:off x="32181" y="434380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600" b="1" dirty="0">
                <a:solidFill>
                  <a:srgbClr val="92D050"/>
                </a:solidFill>
                <a:cs typeface="+mj-cs"/>
              </a:rPr>
              <a:t>ما حاجات المخلوقات الحية ؟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5"/>
          <a:stretch/>
        </p:blipFill>
        <p:spPr>
          <a:xfrm>
            <a:off x="5846652" y="2449836"/>
            <a:ext cx="3297348" cy="258461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67" y="899887"/>
            <a:ext cx="2879678" cy="2879678"/>
          </a:xfrm>
          <a:prstGeom prst="rect">
            <a:avLst/>
          </a:prstGeom>
        </p:spPr>
      </p:pic>
      <p:sp>
        <p:nvSpPr>
          <p:cNvPr id="8" name="Google Shape;949;p39"/>
          <p:cNvSpPr txBox="1">
            <a:spLocks/>
          </p:cNvSpPr>
          <p:nvPr/>
        </p:nvSpPr>
        <p:spPr>
          <a:xfrm>
            <a:off x="143288" y="4293026"/>
            <a:ext cx="5382628" cy="868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algn="ctr"/>
            <a:r>
              <a:rPr lang="ar-SA" sz="2400" dirty="0">
                <a:solidFill>
                  <a:srgbClr val="FF0000"/>
                </a:solidFill>
                <a:cs typeface="+mj-cs"/>
              </a:rPr>
              <a:t>قد مكن الله سبحانه وتعالى النباتات أن تصنع غذاءها بنفسها </a:t>
            </a:r>
          </a:p>
        </p:txBody>
      </p:sp>
    </p:spTree>
    <p:extLst>
      <p:ext uri="{BB962C8B-B14F-4D97-AF65-F5344CB8AC3E}">
        <p14:creationId xmlns:p14="http://schemas.microsoft.com/office/powerpoint/2010/main" val="232944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Google Shape;1370;p34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+mj-cs"/>
                <a:sym typeface="Amatic SC"/>
              </a:rPr>
              <a:t>هيا يا أصدقائي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+mj-cs"/>
                <a:sym typeface="Amatic SC"/>
              </a:rPr>
              <a:t> نتعرف على النباتات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+mj-cs"/>
                <a:sym typeface="Amatic SC"/>
              </a:rPr>
              <a:t>من خلال مشاهدة الفيديو</a:t>
            </a:r>
            <a:endParaRPr sz="3600" b="1" dirty="0">
              <a:solidFill>
                <a:srgbClr val="FF6B48"/>
              </a:solidFill>
              <a:latin typeface="Calibri Light" panose="020F0302020204030204" pitchFamily="34" charset="0"/>
              <a:ea typeface="Amatic SC"/>
              <a:cs typeface="+mj-cs"/>
              <a:sym typeface="Amatic SC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259106"/>
            <a:ext cx="3048547" cy="28843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8"/>
          <a:stretch/>
        </p:blipFill>
        <p:spPr>
          <a:xfrm>
            <a:off x="5908797" y="824831"/>
            <a:ext cx="3871752" cy="33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01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" name="y2mate.com - النباتات_v24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5" end="2140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4568" y="709986"/>
            <a:ext cx="5962772" cy="3359308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046455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34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9;p33"/>
          <p:cNvSpPr txBox="1">
            <a:spLocks/>
          </p:cNvSpPr>
          <p:nvPr/>
        </p:nvSpPr>
        <p:spPr>
          <a:xfrm>
            <a:off x="2844214" y="561442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نبات تباع الشمس </a:t>
            </a:r>
          </a:p>
          <a:p>
            <a:pPr marL="0" indent="0">
              <a:spcAft>
                <a:spcPts val="1600"/>
              </a:spcAft>
            </a:pP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يستغرق معظم أشهر فصل الصيف</a:t>
            </a:r>
          </a:p>
          <a:p>
            <a:pPr marL="0" indent="0">
              <a:spcAft>
                <a:spcPts val="1600"/>
              </a:spcAft>
            </a:pPr>
            <a:r>
              <a:rPr lang="ar-SA" sz="32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 حتى يكتمل نموه 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/>
          <a:srcRect l="20162" t="27782" r="56905" b="15639"/>
          <a:stretch/>
        </p:blipFill>
        <p:spPr>
          <a:xfrm>
            <a:off x="1411707" y="0"/>
            <a:ext cx="2431804" cy="295258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/>
          <a:srcRect l="6106" t="37651" r="9436" b="2481"/>
          <a:stretch/>
        </p:blipFill>
        <p:spPr>
          <a:xfrm>
            <a:off x="1411706" y="2752360"/>
            <a:ext cx="5999747" cy="239114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155" y="-179300"/>
            <a:ext cx="1623434" cy="162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26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53"/>
          <p:cNvPicPr preferRelativeResize="0"/>
          <p:nvPr/>
        </p:nvPicPr>
        <p:blipFill rotWithShape="1">
          <a:blip r:embed="rId3">
            <a:alphaModFix/>
          </a:blip>
          <a:srcRect l="5491" r="5500"/>
          <a:stretch/>
        </p:blipFill>
        <p:spPr>
          <a:xfrm>
            <a:off x="4572000" y="0"/>
            <a:ext cx="4578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09;p33"/>
          <p:cNvSpPr txBox="1">
            <a:spLocks/>
          </p:cNvSpPr>
          <p:nvPr/>
        </p:nvSpPr>
        <p:spPr>
          <a:xfrm>
            <a:off x="2256514" y="710596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000" b="1" dirty="0">
                <a:solidFill>
                  <a:schemeClr val="accent3">
                    <a:lumMod val="50000"/>
                  </a:schemeClr>
                </a:solidFill>
                <a:cs typeface="+mj-cs"/>
              </a:rPr>
              <a:t>هيا نفكر يا أصدقائي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5" y="1309546"/>
            <a:ext cx="3832058" cy="3832058"/>
          </a:xfrm>
          <a:prstGeom prst="rect">
            <a:avLst/>
          </a:prstGeom>
        </p:spPr>
      </p:pic>
      <p:sp>
        <p:nvSpPr>
          <p:cNvPr id="5" name="Google Shape;709;p33"/>
          <p:cNvSpPr txBox="1">
            <a:spLocks/>
          </p:cNvSpPr>
          <p:nvPr/>
        </p:nvSpPr>
        <p:spPr>
          <a:xfrm>
            <a:off x="2571899" y="3225575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000" b="1" dirty="0">
                <a:solidFill>
                  <a:srgbClr val="FF6600"/>
                </a:solidFill>
                <a:cs typeface="+mj-cs"/>
              </a:rPr>
              <a:t>كيف تصنع النباتات غذاءها ؟</a:t>
            </a:r>
          </a:p>
        </p:txBody>
      </p:sp>
    </p:spTree>
    <p:extLst>
      <p:ext uri="{BB962C8B-B14F-4D97-AF65-F5344CB8AC3E}">
        <p14:creationId xmlns:p14="http://schemas.microsoft.com/office/powerpoint/2010/main" val="1870761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Google Shape;1370;p34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+mj-cs"/>
                <a:sym typeface="Amatic SC"/>
              </a:rPr>
              <a:t>هيا يا أصدقائي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+mj-cs"/>
                <a:sym typeface="Amatic SC"/>
              </a:rPr>
              <a:t>لنشاهد الفيديو</a:t>
            </a:r>
            <a:endParaRPr sz="3600" b="1" dirty="0">
              <a:solidFill>
                <a:srgbClr val="FF6B48"/>
              </a:solidFill>
              <a:latin typeface="Calibri Light" panose="020F0302020204030204" pitchFamily="34" charset="0"/>
              <a:ea typeface="Amatic SC"/>
              <a:cs typeface="+mj-cs"/>
              <a:sym typeface="Amatic SC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259106"/>
            <a:ext cx="3048547" cy="28843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8"/>
          <a:stretch/>
        </p:blipFill>
        <p:spPr>
          <a:xfrm>
            <a:off x="5908797" y="824831"/>
            <a:ext cx="3871752" cy="33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54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y2mate.com - النباتات وأجزاؤها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0353" y="798131"/>
            <a:ext cx="5662059" cy="318242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046455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19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53"/>
          <p:cNvPicPr preferRelativeResize="0"/>
          <p:nvPr/>
        </p:nvPicPr>
        <p:blipFill rotWithShape="1">
          <a:blip r:embed="rId3">
            <a:alphaModFix/>
          </a:blip>
          <a:srcRect l="5491" r="5500"/>
          <a:stretch/>
        </p:blipFill>
        <p:spPr>
          <a:xfrm>
            <a:off x="4572000" y="0"/>
            <a:ext cx="4578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708;p33"/>
          <p:cNvSpPr txBox="1">
            <a:spLocks noGrp="1"/>
          </p:cNvSpPr>
          <p:nvPr>
            <p:ph type="title"/>
          </p:nvPr>
        </p:nvSpPr>
        <p:spPr>
          <a:xfrm>
            <a:off x="1031238" y="1100860"/>
            <a:ext cx="4882473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accent3">
                    <a:lumMod val="50000"/>
                  </a:schemeClr>
                </a:solidFill>
                <a:cs typeface="+mj-cs"/>
              </a:rPr>
              <a:t>كيف تصنع النباتات غذائها</a:t>
            </a:r>
            <a:endParaRPr sz="2800" dirty="0">
              <a:solidFill>
                <a:schemeClr val="accent3">
                  <a:lumMod val="50000"/>
                </a:schemeClr>
              </a:solidFill>
              <a:cs typeface="+mj-cs"/>
            </a:endParaRPr>
          </a:p>
        </p:txBody>
      </p:sp>
      <p:grpSp>
        <p:nvGrpSpPr>
          <p:cNvPr id="54" name="Google Shape;1181;p43"/>
          <p:cNvGrpSpPr/>
          <p:nvPr/>
        </p:nvGrpSpPr>
        <p:grpSpPr>
          <a:xfrm>
            <a:off x="0" y="169441"/>
            <a:ext cx="1646570" cy="1509774"/>
            <a:chOff x="6915650" y="0"/>
            <a:chExt cx="1828304" cy="1676410"/>
          </a:xfrm>
        </p:grpSpPr>
        <p:sp>
          <p:nvSpPr>
            <p:cNvPr id="55" name="Google Shape;1182;p43"/>
            <p:cNvSpPr/>
            <p:nvPr/>
          </p:nvSpPr>
          <p:spPr>
            <a:xfrm>
              <a:off x="8349135" y="50194"/>
              <a:ext cx="13693" cy="250879"/>
            </a:xfrm>
            <a:custGeom>
              <a:avLst/>
              <a:gdLst/>
              <a:ahLst/>
              <a:cxnLst/>
              <a:rect l="l" t="t" r="r" b="b"/>
              <a:pathLst>
                <a:path w="299" h="5478" extrusionOk="0">
                  <a:moveTo>
                    <a:pt x="1" y="0"/>
                  </a:moveTo>
                  <a:lnTo>
                    <a:pt x="13" y="5477"/>
                  </a:lnTo>
                  <a:lnTo>
                    <a:pt x="298" y="5477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83;p43"/>
            <p:cNvSpPr/>
            <p:nvPr/>
          </p:nvSpPr>
          <p:spPr>
            <a:xfrm>
              <a:off x="8104855" y="916949"/>
              <a:ext cx="496811" cy="481607"/>
            </a:xfrm>
            <a:custGeom>
              <a:avLst/>
              <a:gdLst/>
              <a:ahLst/>
              <a:cxnLst/>
              <a:rect l="l" t="t" r="r" b="b"/>
              <a:pathLst>
                <a:path w="10848" h="10516" extrusionOk="0">
                  <a:moveTo>
                    <a:pt x="8316" y="1"/>
                  </a:moveTo>
                  <a:cubicBezTo>
                    <a:pt x="5215" y="1"/>
                    <a:pt x="227" y="493"/>
                    <a:pt x="227" y="493"/>
                  </a:cubicBezTo>
                  <a:cubicBezTo>
                    <a:pt x="227" y="493"/>
                    <a:pt x="1" y="8066"/>
                    <a:pt x="2370" y="9542"/>
                  </a:cubicBezTo>
                  <a:cubicBezTo>
                    <a:pt x="3534" y="10262"/>
                    <a:pt x="5001" y="10516"/>
                    <a:pt x="6334" y="10516"/>
                  </a:cubicBezTo>
                  <a:cubicBezTo>
                    <a:pt x="7713" y="10516"/>
                    <a:pt x="8950" y="10244"/>
                    <a:pt x="9561" y="9935"/>
                  </a:cubicBezTo>
                  <a:cubicBezTo>
                    <a:pt x="10764" y="9328"/>
                    <a:pt x="10847" y="1291"/>
                    <a:pt x="10728" y="374"/>
                  </a:cubicBezTo>
                  <a:cubicBezTo>
                    <a:pt x="10688" y="97"/>
                    <a:pt x="9686" y="1"/>
                    <a:pt x="8316" y="1"/>
                  </a:cubicBezTo>
                  <a:close/>
                </a:path>
              </a:pathLst>
            </a:custGeom>
            <a:solidFill>
              <a:srgbClr val="EA7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84;p43"/>
            <p:cNvSpPr/>
            <p:nvPr/>
          </p:nvSpPr>
          <p:spPr>
            <a:xfrm>
              <a:off x="8109206" y="287468"/>
              <a:ext cx="493010" cy="653759"/>
            </a:xfrm>
            <a:custGeom>
              <a:avLst/>
              <a:gdLst/>
              <a:ahLst/>
              <a:cxnLst/>
              <a:rect l="l" t="t" r="r" b="b"/>
              <a:pathLst>
                <a:path w="10765" h="14275" extrusionOk="0">
                  <a:moveTo>
                    <a:pt x="5127" y="0"/>
                  </a:moveTo>
                  <a:cubicBezTo>
                    <a:pt x="5089" y="0"/>
                    <a:pt x="5055" y="4"/>
                    <a:pt x="5025" y="10"/>
                  </a:cubicBezTo>
                  <a:cubicBezTo>
                    <a:pt x="3299" y="415"/>
                    <a:pt x="334" y="12786"/>
                    <a:pt x="1" y="14203"/>
                  </a:cubicBezTo>
                  <a:lnTo>
                    <a:pt x="275" y="14274"/>
                  </a:lnTo>
                  <a:cubicBezTo>
                    <a:pt x="1561" y="8797"/>
                    <a:pt x="3918" y="558"/>
                    <a:pt x="5085" y="284"/>
                  </a:cubicBezTo>
                  <a:cubicBezTo>
                    <a:pt x="5097" y="281"/>
                    <a:pt x="5110" y="279"/>
                    <a:pt x="5125" y="279"/>
                  </a:cubicBezTo>
                  <a:cubicBezTo>
                    <a:pt x="5169" y="279"/>
                    <a:pt x="5225" y="299"/>
                    <a:pt x="5287" y="380"/>
                  </a:cubicBezTo>
                  <a:cubicBezTo>
                    <a:pt x="6788" y="2189"/>
                    <a:pt x="10455" y="14048"/>
                    <a:pt x="10490" y="14167"/>
                  </a:cubicBezTo>
                  <a:lnTo>
                    <a:pt x="10764" y="14084"/>
                  </a:lnTo>
                  <a:cubicBezTo>
                    <a:pt x="10609" y="13595"/>
                    <a:pt x="7038" y="2058"/>
                    <a:pt x="5514" y="201"/>
                  </a:cubicBezTo>
                  <a:cubicBezTo>
                    <a:pt x="5380" y="40"/>
                    <a:pt x="5239" y="0"/>
                    <a:pt x="5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85;p43"/>
            <p:cNvSpPr/>
            <p:nvPr/>
          </p:nvSpPr>
          <p:spPr>
            <a:xfrm>
              <a:off x="8318085" y="298826"/>
              <a:ext cx="75841" cy="641302"/>
            </a:xfrm>
            <a:custGeom>
              <a:avLst/>
              <a:gdLst/>
              <a:ahLst/>
              <a:cxnLst/>
              <a:rect l="l" t="t" r="r" b="b"/>
              <a:pathLst>
                <a:path w="1656" h="14003" extrusionOk="0">
                  <a:moveTo>
                    <a:pt x="703" y="1"/>
                  </a:moveTo>
                  <a:lnTo>
                    <a:pt x="703" y="1"/>
                  </a:lnTo>
                  <a:cubicBezTo>
                    <a:pt x="0" y="2310"/>
                    <a:pt x="1322" y="13526"/>
                    <a:pt x="1381" y="14002"/>
                  </a:cubicBezTo>
                  <a:lnTo>
                    <a:pt x="1655" y="13967"/>
                  </a:lnTo>
                  <a:cubicBezTo>
                    <a:pt x="1643" y="13859"/>
                    <a:pt x="286" y="2334"/>
                    <a:pt x="976" y="84"/>
                  </a:cubicBezTo>
                  <a:lnTo>
                    <a:pt x="7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86;p43"/>
            <p:cNvSpPr/>
            <p:nvPr/>
          </p:nvSpPr>
          <p:spPr>
            <a:xfrm>
              <a:off x="8462024" y="867992"/>
              <a:ext cx="281929" cy="614144"/>
            </a:xfrm>
            <a:custGeom>
              <a:avLst/>
              <a:gdLst/>
              <a:ahLst/>
              <a:cxnLst/>
              <a:rect l="l" t="t" r="r" b="b"/>
              <a:pathLst>
                <a:path w="6156" h="13410" extrusionOk="0">
                  <a:moveTo>
                    <a:pt x="2105" y="0"/>
                  </a:moveTo>
                  <a:cubicBezTo>
                    <a:pt x="1020" y="0"/>
                    <a:pt x="84" y="419"/>
                    <a:pt x="84" y="419"/>
                  </a:cubicBezTo>
                  <a:cubicBezTo>
                    <a:pt x="0" y="1610"/>
                    <a:pt x="2393" y="3015"/>
                    <a:pt x="2774" y="4432"/>
                  </a:cubicBezTo>
                  <a:cubicBezTo>
                    <a:pt x="3155" y="5837"/>
                    <a:pt x="2393" y="7730"/>
                    <a:pt x="2191" y="9254"/>
                  </a:cubicBezTo>
                  <a:cubicBezTo>
                    <a:pt x="1989" y="10778"/>
                    <a:pt x="2596" y="13361"/>
                    <a:pt x="3513" y="13409"/>
                  </a:cubicBezTo>
                  <a:cubicBezTo>
                    <a:pt x="3526" y="13410"/>
                    <a:pt x="3539" y="13410"/>
                    <a:pt x="3552" y="13410"/>
                  </a:cubicBezTo>
                  <a:cubicBezTo>
                    <a:pt x="4435" y="13410"/>
                    <a:pt x="4633" y="12224"/>
                    <a:pt x="4739" y="11016"/>
                  </a:cubicBezTo>
                  <a:cubicBezTo>
                    <a:pt x="4834" y="9790"/>
                    <a:pt x="6156" y="8063"/>
                    <a:pt x="5656" y="6194"/>
                  </a:cubicBezTo>
                  <a:cubicBezTo>
                    <a:pt x="5144" y="4325"/>
                    <a:pt x="5049" y="1027"/>
                    <a:pt x="3525" y="300"/>
                  </a:cubicBezTo>
                  <a:cubicBezTo>
                    <a:pt x="3066" y="78"/>
                    <a:pt x="2572" y="0"/>
                    <a:pt x="2105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87;p43"/>
            <p:cNvSpPr/>
            <p:nvPr/>
          </p:nvSpPr>
          <p:spPr>
            <a:xfrm>
              <a:off x="8191548" y="856909"/>
              <a:ext cx="217080" cy="819500"/>
            </a:xfrm>
            <a:custGeom>
              <a:avLst/>
              <a:gdLst/>
              <a:ahLst/>
              <a:cxnLst/>
              <a:rect l="l" t="t" r="r" b="b"/>
              <a:pathLst>
                <a:path w="4740" h="17894" extrusionOk="0">
                  <a:moveTo>
                    <a:pt x="3810" y="1"/>
                  </a:moveTo>
                  <a:cubicBezTo>
                    <a:pt x="3794" y="1"/>
                    <a:pt x="3779" y="3"/>
                    <a:pt x="3763" y="7"/>
                  </a:cubicBezTo>
                  <a:cubicBezTo>
                    <a:pt x="3763" y="7"/>
                    <a:pt x="1763" y="435"/>
                    <a:pt x="882" y="1173"/>
                  </a:cubicBezTo>
                  <a:cubicBezTo>
                    <a:pt x="1" y="1900"/>
                    <a:pt x="1334" y="8019"/>
                    <a:pt x="1191" y="11222"/>
                  </a:cubicBezTo>
                  <a:cubicBezTo>
                    <a:pt x="1049" y="14413"/>
                    <a:pt x="1144" y="17723"/>
                    <a:pt x="2299" y="17890"/>
                  </a:cubicBezTo>
                  <a:cubicBezTo>
                    <a:pt x="2316" y="17892"/>
                    <a:pt x="2333" y="17893"/>
                    <a:pt x="2350" y="17893"/>
                  </a:cubicBezTo>
                  <a:cubicBezTo>
                    <a:pt x="3468" y="17893"/>
                    <a:pt x="3558" y="12498"/>
                    <a:pt x="4144" y="8674"/>
                  </a:cubicBezTo>
                  <a:cubicBezTo>
                    <a:pt x="4739" y="4869"/>
                    <a:pt x="4568" y="1"/>
                    <a:pt x="3810" y="1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88;p43"/>
            <p:cNvSpPr/>
            <p:nvPr/>
          </p:nvSpPr>
          <p:spPr>
            <a:xfrm>
              <a:off x="8327336" y="824897"/>
              <a:ext cx="282479" cy="488751"/>
            </a:xfrm>
            <a:custGeom>
              <a:avLst/>
              <a:gdLst/>
              <a:ahLst/>
              <a:cxnLst/>
              <a:rect l="l" t="t" r="r" b="b"/>
              <a:pathLst>
                <a:path w="6168" h="10672" extrusionOk="0">
                  <a:moveTo>
                    <a:pt x="1827" y="0"/>
                  </a:moveTo>
                  <a:cubicBezTo>
                    <a:pt x="1322" y="0"/>
                    <a:pt x="1060" y="134"/>
                    <a:pt x="1060" y="134"/>
                  </a:cubicBezTo>
                  <a:cubicBezTo>
                    <a:pt x="0" y="908"/>
                    <a:pt x="1858" y="3884"/>
                    <a:pt x="2275" y="5158"/>
                  </a:cubicBezTo>
                  <a:cubicBezTo>
                    <a:pt x="2676" y="6434"/>
                    <a:pt x="1368" y="10672"/>
                    <a:pt x="2566" y="10672"/>
                  </a:cubicBezTo>
                  <a:cubicBezTo>
                    <a:pt x="2576" y="10672"/>
                    <a:pt x="2586" y="10672"/>
                    <a:pt x="2596" y="10671"/>
                  </a:cubicBezTo>
                  <a:cubicBezTo>
                    <a:pt x="3846" y="10600"/>
                    <a:pt x="6001" y="6909"/>
                    <a:pt x="6085" y="5849"/>
                  </a:cubicBezTo>
                  <a:cubicBezTo>
                    <a:pt x="6168" y="4777"/>
                    <a:pt x="5989" y="1741"/>
                    <a:pt x="4049" y="670"/>
                  </a:cubicBezTo>
                  <a:cubicBezTo>
                    <a:pt x="3078" y="134"/>
                    <a:pt x="2331" y="0"/>
                    <a:pt x="1827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89;p43"/>
            <p:cNvSpPr/>
            <p:nvPr/>
          </p:nvSpPr>
          <p:spPr>
            <a:xfrm>
              <a:off x="8060707" y="847567"/>
              <a:ext cx="386073" cy="571965"/>
            </a:xfrm>
            <a:custGeom>
              <a:avLst/>
              <a:gdLst/>
              <a:ahLst/>
              <a:cxnLst/>
              <a:rect l="l" t="t" r="r" b="b"/>
              <a:pathLst>
                <a:path w="8430" h="12489" extrusionOk="0">
                  <a:moveTo>
                    <a:pt x="2981" y="0"/>
                  </a:moveTo>
                  <a:cubicBezTo>
                    <a:pt x="2524" y="0"/>
                    <a:pt x="2032" y="103"/>
                    <a:pt x="1584" y="413"/>
                  </a:cubicBezTo>
                  <a:cubicBezTo>
                    <a:pt x="238" y="1342"/>
                    <a:pt x="0" y="6664"/>
                    <a:pt x="691" y="9628"/>
                  </a:cubicBezTo>
                  <a:cubicBezTo>
                    <a:pt x="1148" y="11590"/>
                    <a:pt x="1688" y="12489"/>
                    <a:pt x="2071" y="12489"/>
                  </a:cubicBezTo>
                  <a:cubicBezTo>
                    <a:pt x="2266" y="12489"/>
                    <a:pt x="2420" y="12254"/>
                    <a:pt x="2501" y="11807"/>
                  </a:cubicBezTo>
                  <a:cubicBezTo>
                    <a:pt x="2739" y="10486"/>
                    <a:pt x="1274" y="2913"/>
                    <a:pt x="2655" y="2508"/>
                  </a:cubicBezTo>
                  <a:cubicBezTo>
                    <a:pt x="4037" y="2104"/>
                    <a:pt x="8430" y="1663"/>
                    <a:pt x="4668" y="413"/>
                  </a:cubicBezTo>
                  <a:cubicBezTo>
                    <a:pt x="4668" y="413"/>
                    <a:pt x="3895" y="0"/>
                    <a:pt x="2981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90;p43"/>
            <p:cNvSpPr/>
            <p:nvPr/>
          </p:nvSpPr>
          <p:spPr>
            <a:xfrm>
              <a:off x="8280440" y="888601"/>
              <a:ext cx="56194" cy="563538"/>
            </a:xfrm>
            <a:custGeom>
              <a:avLst/>
              <a:gdLst/>
              <a:ahLst/>
              <a:cxnLst/>
              <a:rect l="l" t="t" r="r" b="b"/>
              <a:pathLst>
                <a:path w="1227" h="12305" extrusionOk="0">
                  <a:moveTo>
                    <a:pt x="1142" y="1"/>
                  </a:moveTo>
                  <a:cubicBezTo>
                    <a:pt x="953" y="1"/>
                    <a:pt x="789" y="71"/>
                    <a:pt x="643" y="196"/>
                  </a:cubicBezTo>
                  <a:cubicBezTo>
                    <a:pt x="1" y="839"/>
                    <a:pt x="167" y="2970"/>
                    <a:pt x="346" y="5030"/>
                  </a:cubicBezTo>
                  <a:cubicBezTo>
                    <a:pt x="441" y="6184"/>
                    <a:pt x="524" y="7280"/>
                    <a:pt x="465" y="7994"/>
                  </a:cubicBezTo>
                  <a:cubicBezTo>
                    <a:pt x="251" y="10221"/>
                    <a:pt x="453" y="12280"/>
                    <a:pt x="465" y="12304"/>
                  </a:cubicBezTo>
                  <a:lnTo>
                    <a:pt x="739" y="12280"/>
                  </a:lnTo>
                  <a:cubicBezTo>
                    <a:pt x="739" y="12257"/>
                    <a:pt x="536" y="10209"/>
                    <a:pt x="739" y="8018"/>
                  </a:cubicBezTo>
                  <a:cubicBezTo>
                    <a:pt x="810" y="7280"/>
                    <a:pt x="715" y="6173"/>
                    <a:pt x="620" y="5006"/>
                  </a:cubicBezTo>
                  <a:cubicBezTo>
                    <a:pt x="465" y="3101"/>
                    <a:pt x="286" y="946"/>
                    <a:pt x="846" y="398"/>
                  </a:cubicBezTo>
                  <a:cubicBezTo>
                    <a:pt x="929" y="325"/>
                    <a:pt x="1022" y="289"/>
                    <a:pt x="1139" y="289"/>
                  </a:cubicBezTo>
                  <a:cubicBezTo>
                    <a:pt x="1156" y="289"/>
                    <a:pt x="1173" y="289"/>
                    <a:pt x="1191" y="291"/>
                  </a:cubicBezTo>
                  <a:lnTo>
                    <a:pt x="1227" y="5"/>
                  </a:lnTo>
                  <a:cubicBezTo>
                    <a:pt x="1198" y="2"/>
                    <a:pt x="1170" y="1"/>
                    <a:pt x="11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91;p43"/>
            <p:cNvSpPr/>
            <p:nvPr/>
          </p:nvSpPr>
          <p:spPr>
            <a:xfrm>
              <a:off x="8104306" y="901836"/>
              <a:ext cx="129286" cy="397064"/>
            </a:xfrm>
            <a:custGeom>
              <a:avLst/>
              <a:gdLst/>
              <a:ahLst/>
              <a:cxnLst/>
              <a:rect l="l" t="t" r="r" b="b"/>
              <a:pathLst>
                <a:path w="2823" h="8670" extrusionOk="0">
                  <a:moveTo>
                    <a:pt x="2381" y="0"/>
                  </a:moveTo>
                  <a:cubicBezTo>
                    <a:pt x="2040" y="0"/>
                    <a:pt x="1552" y="80"/>
                    <a:pt x="1108" y="442"/>
                  </a:cubicBezTo>
                  <a:cubicBezTo>
                    <a:pt x="346" y="1073"/>
                    <a:pt x="1" y="2300"/>
                    <a:pt x="96" y="4074"/>
                  </a:cubicBezTo>
                  <a:lnTo>
                    <a:pt x="346" y="8670"/>
                  </a:lnTo>
                  <a:lnTo>
                    <a:pt x="620" y="8646"/>
                  </a:lnTo>
                  <a:lnTo>
                    <a:pt x="382" y="4050"/>
                  </a:lnTo>
                  <a:cubicBezTo>
                    <a:pt x="298" y="2383"/>
                    <a:pt x="596" y="1240"/>
                    <a:pt x="1287" y="669"/>
                  </a:cubicBezTo>
                  <a:cubicBezTo>
                    <a:pt x="1669" y="355"/>
                    <a:pt x="2105" y="290"/>
                    <a:pt x="2401" y="290"/>
                  </a:cubicBezTo>
                  <a:cubicBezTo>
                    <a:pt x="2611" y="290"/>
                    <a:pt x="2751" y="323"/>
                    <a:pt x="2751" y="323"/>
                  </a:cubicBezTo>
                  <a:lnTo>
                    <a:pt x="2823" y="49"/>
                  </a:lnTo>
                  <a:cubicBezTo>
                    <a:pt x="2807" y="44"/>
                    <a:pt x="2634" y="0"/>
                    <a:pt x="23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92;p43"/>
            <p:cNvSpPr/>
            <p:nvPr/>
          </p:nvSpPr>
          <p:spPr>
            <a:xfrm>
              <a:off x="8416228" y="875778"/>
              <a:ext cx="123791" cy="333177"/>
            </a:xfrm>
            <a:custGeom>
              <a:avLst/>
              <a:gdLst/>
              <a:ahLst/>
              <a:cxnLst/>
              <a:rect l="l" t="t" r="r" b="b"/>
              <a:pathLst>
                <a:path w="2703" h="7275" extrusionOk="0">
                  <a:moveTo>
                    <a:pt x="956" y="0"/>
                  </a:moveTo>
                  <a:cubicBezTo>
                    <a:pt x="666" y="0"/>
                    <a:pt x="350" y="209"/>
                    <a:pt x="0" y="618"/>
                  </a:cubicBezTo>
                  <a:lnTo>
                    <a:pt x="215" y="809"/>
                  </a:lnTo>
                  <a:cubicBezTo>
                    <a:pt x="418" y="562"/>
                    <a:pt x="709" y="287"/>
                    <a:pt x="956" y="287"/>
                  </a:cubicBezTo>
                  <a:cubicBezTo>
                    <a:pt x="983" y="287"/>
                    <a:pt x="1010" y="290"/>
                    <a:pt x="1036" y="297"/>
                  </a:cubicBezTo>
                  <a:cubicBezTo>
                    <a:pt x="1560" y="440"/>
                    <a:pt x="1822" y="1881"/>
                    <a:pt x="2024" y="3035"/>
                  </a:cubicBezTo>
                  <a:lnTo>
                    <a:pt x="2084" y="3345"/>
                  </a:lnTo>
                  <a:cubicBezTo>
                    <a:pt x="2405" y="5131"/>
                    <a:pt x="1631" y="7155"/>
                    <a:pt x="1619" y="7179"/>
                  </a:cubicBezTo>
                  <a:lnTo>
                    <a:pt x="1881" y="7274"/>
                  </a:lnTo>
                  <a:cubicBezTo>
                    <a:pt x="1917" y="7191"/>
                    <a:pt x="2703" y="5155"/>
                    <a:pt x="2370" y="3297"/>
                  </a:cubicBezTo>
                  <a:lnTo>
                    <a:pt x="2310" y="2988"/>
                  </a:lnTo>
                  <a:cubicBezTo>
                    <a:pt x="2060" y="1619"/>
                    <a:pt x="1810" y="202"/>
                    <a:pt x="1119" y="23"/>
                  </a:cubicBezTo>
                  <a:cubicBezTo>
                    <a:pt x="1066" y="8"/>
                    <a:pt x="1011" y="0"/>
                    <a:pt x="9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93;p43"/>
            <p:cNvSpPr/>
            <p:nvPr/>
          </p:nvSpPr>
          <p:spPr>
            <a:xfrm>
              <a:off x="8556915" y="888830"/>
              <a:ext cx="118890" cy="411720"/>
            </a:xfrm>
            <a:custGeom>
              <a:avLst/>
              <a:gdLst/>
              <a:ahLst/>
              <a:cxnLst/>
              <a:rect l="l" t="t" r="r" b="b"/>
              <a:pathLst>
                <a:path w="2596" h="8990" extrusionOk="0">
                  <a:moveTo>
                    <a:pt x="24" y="0"/>
                  </a:moveTo>
                  <a:lnTo>
                    <a:pt x="0" y="286"/>
                  </a:lnTo>
                  <a:cubicBezTo>
                    <a:pt x="1453" y="405"/>
                    <a:pt x="1548" y="1417"/>
                    <a:pt x="1726" y="3262"/>
                  </a:cubicBezTo>
                  <a:cubicBezTo>
                    <a:pt x="1774" y="3751"/>
                    <a:pt x="1822" y="4310"/>
                    <a:pt x="1905" y="4905"/>
                  </a:cubicBezTo>
                  <a:cubicBezTo>
                    <a:pt x="2298" y="7584"/>
                    <a:pt x="1917" y="8882"/>
                    <a:pt x="1917" y="8906"/>
                  </a:cubicBezTo>
                  <a:lnTo>
                    <a:pt x="2191" y="8989"/>
                  </a:lnTo>
                  <a:cubicBezTo>
                    <a:pt x="2203" y="8930"/>
                    <a:pt x="2596" y="7608"/>
                    <a:pt x="2191" y="4870"/>
                  </a:cubicBezTo>
                  <a:cubicBezTo>
                    <a:pt x="2107" y="4274"/>
                    <a:pt x="2048" y="3727"/>
                    <a:pt x="2012" y="3239"/>
                  </a:cubicBezTo>
                  <a:cubicBezTo>
                    <a:pt x="1845" y="1441"/>
                    <a:pt x="1715" y="143"/>
                    <a:pt x="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94;p43"/>
            <p:cNvSpPr/>
            <p:nvPr/>
          </p:nvSpPr>
          <p:spPr>
            <a:xfrm>
              <a:off x="7291871" y="212865"/>
              <a:ext cx="500063" cy="622571"/>
            </a:xfrm>
            <a:custGeom>
              <a:avLst/>
              <a:gdLst/>
              <a:ahLst/>
              <a:cxnLst/>
              <a:rect l="l" t="t" r="r" b="b"/>
              <a:pathLst>
                <a:path w="10919" h="13594" extrusionOk="0">
                  <a:moveTo>
                    <a:pt x="5215" y="1"/>
                  </a:moveTo>
                  <a:cubicBezTo>
                    <a:pt x="5189" y="1"/>
                    <a:pt x="5165" y="4"/>
                    <a:pt x="5144" y="8"/>
                  </a:cubicBezTo>
                  <a:cubicBezTo>
                    <a:pt x="3572" y="294"/>
                    <a:pt x="358" y="12165"/>
                    <a:pt x="1" y="13522"/>
                  </a:cubicBezTo>
                  <a:lnTo>
                    <a:pt x="274" y="13593"/>
                  </a:lnTo>
                  <a:cubicBezTo>
                    <a:pt x="1620" y="8545"/>
                    <a:pt x="4144" y="473"/>
                    <a:pt x="5192" y="282"/>
                  </a:cubicBezTo>
                  <a:cubicBezTo>
                    <a:pt x="5196" y="282"/>
                    <a:pt x="5201" y="282"/>
                    <a:pt x="5208" y="282"/>
                  </a:cubicBezTo>
                  <a:cubicBezTo>
                    <a:pt x="5237" y="282"/>
                    <a:pt x="5288" y="290"/>
                    <a:pt x="5346" y="377"/>
                  </a:cubicBezTo>
                  <a:cubicBezTo>
                    <a:pt x="6620" y="2175"/>
                    <a:pt x="10609" y="13379"/>
                    <a:pt x="10657" y="13486"/>
                  </a:cubicBezTo>
                  <a:lnTo>
                    <a:pt x="10919" y="13391"/>
                  </a:lnTo>
                  <a:cubicBezTo>
                    <a:pt x="10764" y="12927"/>
                    <a:pt x="6870" y="2044"/>
                    <a:pt x="5573" y="211"/>
                  </a:cubicBezTo>
                  <a:cubicBezTo>
                    <a:pt x="5458" y="48"/>
                    <a:pt x="5320" y="1"/>
                    <a:pt x="5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95;p43"/>
            <p:cNvSpPr/>
            <p:nvPr/>
          </p:nvSpPr>
          <p:spPr>
            <a:xfrm>
              <a:off x="6915650" y="653387"/>
              <a:ext cx="513802" cy="196425"/>
            </a:xfrm>
            <a:custGeom>
              <a:avLst/>
              <a:gdLst/>
              <a:ahLst/>
              <a:cxnLst/>
              <a:rect l="l" t="t" r="r" b="b"/>
              <a:pathLst>
                <a:path w="11219" h="4289" extrusionOk="0">
                  <a:moveTo>
                    <a:pt x="6760" y="0"/>
                  </a:moveTo>
                  <a:cubicBezTo>
                    <a:pt x="6660" y="0"/>
                    <a:pt x="6558" y="3"/>
                    <a:pt x="6453" y="10"/>
                  </a:cubicBezTo>
                  <a:cubicBezTo>
                    <a:pt x="2774" y="224"/>
                    <a:pt x="0" y="3117"/>
                    <a:pt x="72" y="3546"/>
                  </a:cubicBezTo>
                  <a:cubicBezTo>
                    <a:pt x="80" y="3597"/>
                    <a:pt x="128" y="3619"/>
                    <a:pt x="210" y="3619"/>
                  </a:cubicBezTo>
                  <a:cubicBezTo>
                    <a:pt x="780" y="3619"/>
                    <a:pt x="2982" y="2537"/>
                    <a:pt x="4651" y="2537"/>
                  </a:cubicBezTo>
                  <a:cubicBezTo>
                    <a:pt x="4813" y="2537"/>
                    <a:pt x="4970" y="2547"/>
                    <a:pt x="5120" y="2569"/>
                  </a:cubicBezTo>
                  <a:cubicBezTo>
                    <a:pt x="6505" y="2776"/>
                    <a:pt x="9110" y="4289"/>
                    <a:pt x="10412" y="4289"/>
                  </a:cubicBezTo>
                  <a:cubicBezTo>
                    <a:pt x="10911" y="4289"/>
                    <a:pt x="11218" y="4066"/>
                    <a:pt x="11192" y="3462"/>
                  </a:cubicBezTo>
                  <a:cubicBezTo>
                    <a:pt x="11192" y="3462"/>
                    <a:pt x="10192" y="0"/>
                    <a:pt x="6760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96;p43"/>
            <p:cNvSpPr/>
            <p:nvPr/>
          </p:nvSpPr>
          <p:spPr>
            <a:xfrm>
              <a:off x="7009442" y="518698"/>
              <a:ext cx="493514" cy="302950"/>
            </a:xfrm>
            <a:custGeom>
              <a:avLst/>
              <a:gdLst/>
              <a:ahLst/>
              <a:cxnLst/>
              <a:rect l="l" t="t" r="r" b="b"/>
              <a:pathLst>
                <a:path w="10776" h="6615" extrusionOk="0">
                  <a:moveTo>
                    <a:pt x="3695" y="0"/>
                  </a:moveTo>
                  <a:cubicBezTo>
                    <a:pt x="1758" y="0"/>
                    <a:pt x="239" y="560"/>
                    <a:pt x="143" y="819"/>
                  </a:cubicBezTo>
                  <a:cubicBezTo>
                    <a:pt x="0" y="1236"/>
                    <a:pt x="3501" y="1224"/>
                    <a:pt x="5048" y="2403"/>
                  </a:cubicBezTo>
                  <a:cubicBezTo>
                    <a:pt x="6317" y="3376"/>
                    <a:pt x="8145" y="6614"/>
                    <a:pt x="9293" y="6614"/>
                  </a:cubicBezTo>
                  <a:cubicBezTo>
                    <a:pt x="9536" y="6614"/>
                    <a:pt x="9748" y="6470"/>
                    <a:pt x="9918" y="6129"/>
                  </a:cubicBezTo>
                  <a:cubicBezTo>
                    <a:pt x="9918" y="6129"/>
                    <a:pt x="10775" y="2403"/>
                    <a:pt x="7453" y="807"/>
                  </a:cubicBezTo>
                  <a:cubicBezTo>
                    <a:pt x="6196" y="206"/>
                    <a:pt x="4869" y="0"/>
                    <a:pt x="3695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97;p43"/>
            <p:cNvSpPr/>
            <p:nvPr/>
          </p:nvSpPr>
          <p:spPr>
            <a:xfrm>
              <a:off x="7610204" y="653387"/>
              <a:ext cx="513802" cy="196425"/>
            </a:xfrm>
            <a:custGeom>
              <a:avLst/>
              <a:gdLst/>
              <a:ahLst/>
              <a:cxnLst/>
              <a:rect l="l" t="t" r="r" b="b"/>
              <a:pathLst>
                <a:path w="11219" h="4289" extrusionOk="0">
                  <a:moveTo>
                    <a:pt x="4458" y="0"/>
                  </a:moveTo>
                  <a:cubicBezTo>
                    <a:pt x="1027" y="0"/>
                    <a:pt x="27" y="3462"/>
                    <a:pt x="27" y="3462"/>
                  </a:cubicBezTo>
                  <a:cubicBezTo>
                    <a:pt x="0" y="4066"/>
                    <a:pt x="307" y="4289"/>
                    <a:pt x="805" y="4289"/>
                  </a:cubicBezTo>
                  <a:cubicBezTo>
                    <a:pt x="2103" y="4289"/>
                    <a:pt x="4701" y="2776"/>
                    <a:pt x="6087" y="2569"/>
                  </a:cubicBezTo>
                  <a:cubicBezTo>
                    <a:pt x="6238" y="2547"/>
                    <a:pt x="6395" y="2537"/>
                    <a:pt x="6558" y="2537"/>
                  </a:cubicBezTo>
                  <a:cubicBezTo>
                    <a:pt x="8235" y="2537"/>
                    <a:pt x="10438" y="3619"/>
                    <a:pt x="11009" y="3619"/>
                  </a:cubicBezTo>
                  <a:cubicBezTo>
                    <a:pt x="11090" y="3619"/>
                    <a:pt x="11139" y="3597"/>
                    <a:pt x="11147" y="3546"/>
                  </a:cubicBezTo>
                  <a:cubicBezTo>
                    <a:pt x="11218" y="3117"/>
                    <a:pt x="8444" y="224"/>
                    <a:pt x="4765" y="10"/>
                  </a:cubicBezTo>
                  <a:cubicBezTo>
                    <a:pt x="4661" y="3"/>
                    <a:pt x="4558" y="0"/>
                    <a:pt x="4458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98;p43"/>
            <p:cNvSpPr/>
            <p:nvPr/>
          </p:nvSpPr>
          <p:spPr>
            <a:xfrm>
              <a:off x="7536700" y="518698"/>
              <a:ext cx="493514" cy="302950"/>
            </a:xfrm>
            <a:custGeom>
              <a:avLst/>
              <a:gdLst/>
              <a:ahLst/>
              <a:cxnLst/>
              <a:rect l="l" t="t" r="r" b="b"/>
              <a:pathLst>
                <a:path w="10776" h="6615" extrusionOk="0">
                  <a:moveTo>
                    <a:pt x="7072" y="0"/>
                  </a:moveTo>
                  <a:cubicBezTo>
                    <a:pt x="5900" y="0"/>
                    <a:pt x="4575" y="206"/>
                    <a:pt x="3322" y="807"/>
                  </a:cubicBezTo>
                  <a:cubicBezTo>
                    <a:pt x="0" y="2403"/>
                    <a:pt x="846" y="6129"/>
                    <a:pt x="846" y="6129"/>
                  </a:cubicBezTo>
                  <a:cubicBezTo>
                    <a:pt x="1016" y="6470"/>
                    <a:pt x="1228" y="6614"/>
                    <a:pt x="1471" y="6614"/>
                  </a:cubicBezTo>
                  <a:cubicBezTo>
                    <a:pt x="2619" y="6614"/>
                    <a:pt x="4449" y="3376"/>
                    <a:pt x="5727" y="2403"/>
                  </a:cubicBezTo>
                  <a:cubicBezTo>
                    <a:pt x="7263" y="1224"/>
                    <a:pt x="10776" y="1236"/>
                    <a:pt x="10621" y="819"/>
                  </a:cubicBezTo>
                  <a:cubicBezTo>
                    <a:pt x="10524" y="560"/>
                    <a:pt x="9006" y="0"/>
                    <a:pt x="7072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99;p43"/>
            <p:cNvSpPr/>
            <p:nvPr/>
          </p:nvSpPr>
          <p:spPr>
            <a:xfrm>
              <a:off x="7274972" y="401503"/>
              <a:ext cx="363724" cy="537067"/>
            </a:xfrm>
            <a:custGeom>
              <a:avLst/>
              <a:gdLst/>
              <a:ahLst/>
              <a:cxnLst/>
              <a:rect l="l" t="t" r="r" b="b"/>
              <a:pathLst>
                <a:path w="7942" h="11727" extrusionOk="0">
                  <a:moveTo>
                    <a:pt x="382" y="0"/>
                  </a:moveTo>
                  <a:cubicBezTo>
                    <a:pt x="357" y="0"/>
                    <a:pt x="337" y="7"/>
                    <a:pt x="322" y="21"/>
                  </a:cubicBezTo>
                  <a:cubicBezTo>
                    <a:pt x="0" y="330"/>
                    <a:pt x="1965" y="4259"/>
                    <a:pt x="2810" y="6010"/>
                  </a:cubicBezTo>
                  <a:cubicBezTo>
                    <a:pt x="3571" y="7552"/>
                    <a:pt x="3741" y="11727"/>
                    <a:pt x="4983" y="11727"/>
                  </a:cubicBezTo>
                  <a:cubicBezTo>
                    <a:pt x="5141" y="11727"/>
                    <a:pt x="5317" y="11659"/>
                    <a:pt x="5513" y="11510"/>
                  </a:cubicBezTo>
                  <a:cubicBezTo>
                    <a:pt x="5513" y="11510"/>
                    <a:pt x="7942" y="8557"/>
                    <a:pt x="5680" y="5652"/>
                  </a:cubicBezTo>
                  <a:cubicBezTo>
                    <a:pt x="3522" y="2870"/>
                    <a:pt x="898" y="0"/>
                    <a:pt x="382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00;p43"/>
            <p:cNvSpPr/>
            <p:nvPr/>
          </p:nvSpPr>
          <p:spPr>
            <a:xfrm>
              <a:off x="7466906" y="284720"/>
              <a:ext cx="363724" cy="537021"/>
            </a:xfrm>
            <a:custGeom>
              <a:avLst/>
              <a:gdLst/>
              <a:ahLst/>
              <a:cxnLst/>
              <a:rect l="l" t="t" r="r" b="b"/>
              <a:pathLst>
                <a:path w="7942" h="11726" extrusionOk="0">
                  <a:moveTo>
                    <a:pt x="7558" y="1"/>
                  </a:moveTo>
                  <a:cubicBezTo>
                    <a:pt x="7036" y="1"/>
                    <a:pt x="4417" y="2876"/>
                    <a:pt x="2263" y="5643"/>
                  </a:cubicBezTo>
                  <a:cubicBezTo>
                    <a:pt x="0" y="8560"/>
                    <a:pt x="2429" y="11512"/>
                    <a:pt x="2429" y="11512"/>
                  </a:cubicBezTo>
                  <a:cubicBezTo>
                    <a:pt x="2626" y="11659"/>
                    <a:pt x="2801" y="11726"/>
                    <a:pt x="2959" y="11726"/>
                  </a:cubicBezTo>
                  <a:cubicBezTo>
                    <a:pt x="4210" y="11726"/>
                    <a:pt x="4371" y="7554"/>
                    <a:pt x="5132" y="6000"/>
                  </a:cubicBezTo>
                  <a:cubicBezTo>
                    <a:pt x="5989" y="4250"/>
                    <a:pt x="7942" y="332"/>
                    <a:pt x="7620" y="23"/>
                  </a:cubicBezTo>
                  <a:cubicBezTo>
                    <a:pt x="7605" y="8"/>
                    <a:pt x="7584" y="1"/>
                    <a:pt x="7558" y="1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01;p43"/>
            <p:cNvSpPr/>
            <p:nvPr/>
          </p:nvSpPr>
          <p:spPr>
            <a:xfrm>
              <a:off x="7438008" y="279179"/>
              <a:ext cx="275930" cy="559508"/>
            </a:xfrm>
            <a:custGeom>
              <a:avLst/>
              <a:gdLst/>
              <a:ahLst/>
              <a:cxnLst/>
              <a:rect l="l" t="t" r="r" b="b"/>
              <a:pathLst>
                <a:path w="6025" h="12217" extrusionOk="0">
                  <a:moveTo>
                    <a:pt x="721" y="1"/>
                  </a:moveTo>
                  <a:cubicBezTo>
                    <a:pt x="284" y="1"/>
                    <a:pt x="1" y="4077"/>
                    <a:pt x="60" y="7740"/>
                  </a:cubicBezTo>
                  <a:cubicBezTo>
                    <a:pt x="108" y="11431"/>
                    <a:pt x="3846" y="12217"/>
                    <a:pt x="3846" y="12217"/>
                  </a:cubicBezTo>
                  <a:cubicBezTo>
                    <a:pt x="6025" y="12157"/>
                    <a:pt x="2941" y="8121"/>
                    <a:pt x="2513" y="6228"/>
                  </a:cubicBezTo>
                  <a:cubicBezTo>
                    <a:pt x="2096" y="4335"/>
                    <a:pt x="1179" y="37"/>
                    <a:pt x="727" y="1"/>
                  </a:cubicBezTo>
                  <a:cubicBezTo>
                    <a:pt x="725" y="1"/>
                    <a:pt x="723" y="1"/>
                    <a:pt x="721" y="1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02;p43"/>
            <p:cNvSpPr/>
            <p:nvPr/>
          </p:nvSpPr>
          <p:spPr>
            <a:xfrm>
              <a:off x="7531800" y="0"/>
              <a:ext cx="22395" cy="221980"/>
            </a:xfrm>
            <a:custGeom>
              <a:avLst/>
              <a:gdLst/>
              <a:ahLst/>
              <a:cxnLst/>
              <a:rect l="l" t="t" r="r" b="b"/>
              <a:pathLst>
                <a:path w="489" h="4847" extrusionOk="0">
                  <a:moveTo>
                    <a:pt x="215" y="1"/>
                  </a:moveTo>
                  <a:lnTo>
                    <a:pt x="0" y="4835"/>
                  </a:lnTo>
                  <a:lnTo>
                    <a:pt x="286" y="4847"/>
                  </a:lnTo>
                  <a:lnTo>
                    <a:pt x="488" y="13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03;p43"/>
            <p:cNvSpPr/>
            <p:nvPr/>
          </p:nvSpPr>
          <p:spPr>
            <a:xfrm>
              <a:off x="7211726" y="635251"/>
              <a:ext cx="275380" cy="231781"/>
            </a:xfrm>
            <a:custGeom>
              <a:avLst/>
              <a:gdLst/>
              <a:ahLst/>
              <a:cxnLst/>
              <a:rect l="l" t="t" r="r" b="b"/>
              <a:pathLst>
                <a:path w="6013" h="5061" extrusionOk="0">
                  <a:moveTo>
                    <a:pt x="2608" y="1"/>
                  </a:moveTo>
                  <a:lnTo>
                    <a:pt x="2465" y="251"/>
                  </a:lnTo>
                  <a:cubicBezTo>
                    <a:pt x="4691" y="1465"/>
                    <a:pt x="5453" y="3501"/>
                    <a:pt x="5608" y="4406"/>
                  </a:cubicBezTo>
                  <a:cubicBezTo>
                    <a:pt x="4751" y="3203"/>
                    <a:pt x="584" y="1834"/>
                    <a:pt x="84" y="1679"/>
                  </a:cubicBezTo>
                  <a:lnTo>
                    <a:pt x="0" y="1941"/>
                  </a:lnTo>
                  <a:cubicBezTo>
                    <a:pt x="1405" y="2394"/>
                    <a:pt x="5144" y="3775"/>
                    <a:pt x="5465" y="4739"/>
                  </a:cubicBezTo>
                  <a:cubicBezTo>
                    <a:pt x="5525" y="4894"/>
                    <a:pt x="5596" y="5061"/>
                    <a:pt x="5739" y="5061"/>
                  </a:cubicBezTo>
                  <a:cubicBezTo>
                    <a:pt x="5787" y="5061"/>
                    <a:pt x="5882" y="5037"/>
                    <a:pt x="5906" y="4894"/>
                  </a:cubicBezTo>
                  <a:cubicBezTo>
                    <a:pt x="6013" y="4430"/>
                    <a:pt x="5465" y="1560"/>
                    <a:pt x="26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04;p43"/>
            <p:cNvSpPr/>
            <p:nvPr/>
          </p:nvSpPr>
          <p:spPr>
            <a:xfrm>
              <a:off x="7591244" y="593255"/>
              <a:ext cx="229033" cy="238330"/>
            </a:xfrm>
            <a:custGeom>
              <a:avLst/>
              <a:gdLst/>
              <a:ahLst/>
              <a:cxnLst/>
              <a:rect l="l" t="t" r="r" b="b"/>
              <a:pathLst>
                <a:path w="5001" h="5204" extrusionOk="0">
                  <a:moveTo>
                    <a:pt x="3286" y="1"/>
                  </a:moveTo>
                  <a:cubicBezTo>
                    <a:pt x="3155" y="132"/>
                    <a:pt x="0" y="3227"/>
                    <a:pt x="36" y="4716"/>
                  </a:cubicBezTo>
                  <a:cubicBezTo>
                    <a:pt x="48" y="4882"/>
                    <a:pt x="71" y="5097"/>
                    <a:pt x="250" y="5168"/>
                  </a:cubicBezTo>
                  <a:cubicBezTo>
                    <a:pt x="286" y="5192"/>
                    <a:pt x="322" y="5204"/>
                    <a:pt x="357" y="5204"/>
                  </a:cubicBezTo>
                  <a:cubicBezTo>
                    <a:pt x="595" y="5204"/>
                    <a:pt x="905" y="4930"/>
                    <a:pt x="1405" y="4478"/>
                  </a:cubicBezTo>
                  <a:cubicBezTo>
                    <a:pt x="2262" y="3728"/>
                    <a:pt x="3548" y="2596"/>
                    <a:pt x="5001" y="2549"/>
                  </a:cubicBezTo>
                  <a:lnTo>
                    <a:pt x="4989" y="2263"/>
                  </a:lnTo>
                  <a:cubicBezTo>
                    <a:pt x="3429" y="2311"/>
                    <a:pt x="2107" y="3489"/>
                    <a:pt x="1226" y="4263"/>
                  </a:cubicBezTo>
                  <a:cubicBezTo>
                    <a:pt x="887" y="4556"/>
                    <a:pt x="489" y="4918"/>
                    <a:pt x="374" y="4918"/>
                  </a:cubicBezTo>
                  <a:cubicBezTo>
                    <a:pt x="373" y="4918"/>
                    <a:pt x="371" y="4918"/>
                    <a:pt x="369" y="4918"/>
                  </a:cubicBezTo>
                  <a:cubicBezTo>
                    <a:pt x="369" y="4918"/>
                    <a:pt x="333" y="4882"/>
                    <a:pt x="322" y="4716"/>
                  </a:cubicBezTo>
                  <a:cubicBezTo>
                    <a:pt x="286" y="3347"/>
                    <a:pt x="3453" y="239"/>
                    <a:pt x="3489" y="203"/>
                  </a:cubicBezTo>
                  <a:lnTo>
                    <a:pt x="32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05;p43"/>
            <p:cNvSpPr/>
            <p:nvPr/>
          </p:nvSpPr>
          <p:spPr>
            <a:xfrm>
              <a:off x="7287520" y="811204"/>
              <a:ext cx="496765" cy="481561"/>
            </a:xfrm>
            <a:custGeom>
              <a:avLst/>
              <a:gdLst/>
              <a:ahLst/>
              <a:cxnLst/>
              <a:rect l="l" t="t" r="r" b="b"/>
              <a:pathLst>
                <a:path w="10847" h="10515" extrusionOk="0">
                  <a:moveTo>
                    <a:pt x="8321" y="0"/>
                  </a:moveTo>
                  <a:cubicBezTo>
                    <a:pt x="5220" y="0"/>
                    <a:pt x="226" y="493"/>
                    <a:pt x="226" y="493"/>
                  </a:cubicBezTo>
                  <a:cubicBezTo>
                    <a:pt x="226" y="493"/>
                    <a:pt x="0" y="8065"/>
                    <a:pt x="2370" y="9541"/>
                  </a:cubicBezTo>
                  <a:cubicBezTo>
                    <a:pt x="3534" y="10261"/>
                    <a:pt x="5000" y="10515"/>
                    <a:pt x="6333" y="10515"/>
                  </a:cubicBezTo>
                  <a:cubicBezTo>
                    <a:pt x="7713" y="10515"/>
                    <a:pt x="8949" y="10243"/>
                    <a:pt x="9561" y="9934"/>
                  </a:cubicBezTo>
                  <a:cubicBezTo>
                    <a:pt x="10764" y="9327"/>
                    <a:pt x="10847" y="1290"/>
                    <a:pt x="10728" y="373"/>
                  </a:cubicBezTo>
                  <a:cubicBezTo>
                    <a:pt x="10691" y="96"/>
                    <a:pt x="9691" y="0"/>
                    <a:pt x="8321" y="0"/>
                  </a:cubicBezTo>
                  <a:close/>
                </a:path>
              </a:pathLst>
            </a:custGeom>
            <a:solidFill>
              <a:srgbClr val="EA7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06;p43"/>
            <p:cNvSpPr/>
            <p:nvPr/>
          </p:nvSpPr>
          <p:spPr>
            <a:xfrm>
              <a:off x="7299519" y="979325"/>
              <a:ext cx="467867" cy="158734"/>
            </a:xfrm>
            <a:custGeom>
              <a:avLst/>
              <a:gdLst/>
              <a:ahLst/>
              <a:cxnLst/>
              <a:rect l="l" t="t" r="r" b="b"/>
              <a:pathLst>
                <a:path w="10216" h="3466" extrusionOk="0">
                  <a:moveTo>
                    <a:pt x="167" y="1"/>
                  </a:moveTo>
                  <a:lnTo>
                    <a:pt x="0" y="227"/>
                  </a:lnTo>
                  <a:cubicBezTo>
                    <a:pt x="48" y="262"/>
                    <a:pt x="4834" y="3465"/>
                    <a:pt x="9751" y="3465"/>
                  </a:cubicBezTo>
                  <a:cubicBezTo>
                    <a:pt x="9906" y="3465"/>
                    <a:pt x="10061" y="3453"/>
                    <a:pt x="10216" y="3453"/>
                  </a:cubicBezTo>
                  <a:lnTo>
                    <a:pt x="10204" y="3168"/>
                  </a:lnTo>
                  <a:cubicBezTo>
                    <a:pt x="10049" y="3174"/>
                    <a:pt x="9895" y="3177"/>
                    <a:pt x="9741" y="3177"/>
                  </a:cubicBezTo>
                  <a:cubicBezTo>
                    <a:pt x="4921" y="3177"/>
                    <a:pt x="213" y="35"/>
                    <a:pt x="1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07;p43"/>
            <p:cNvSpPr/>
            <p:nvPr/>
          </p:nvSpPr>
          <p:spPr>
            <a:xfrm>
              <a:off x="7327867" y="947679"/>
              <a:ext cx="444969" cy="190380"/>
            </a:xfrm>
            <a:custGeom>
              <a:avLst/>
              <a:gdLst/>
              <a:ahLst/>
              <a:cxnLst/>
              <a:rect l="l" t="t" r="r" b="b"/>
              <a:pathLst>
                <a:path w="9716" h="4157" extrusionOk="0">
                  <a:moveTo>
                    <a:pt x="9478" y="1"/>
                  </a:moveTo>
                  <a:cubicBezTo>
                    <a:pt x="7156" y="3740"/>
                    <a:pt x="72" y="3870"/>
                    <a:pt x="0" y="3870"/>
                  </a:cubicBezTo>
                  <a:lnTo>
                    <a:pt x="0" y="4156"/>
                  </a:lnTo>
                  <a:cubicBezTo>
                    <a:pt x="24" y="4156"/>
                    <a:pt x="1846" y="4121"/>
                    <a:pt x="3941" y="3620"/>
                  </a:cubicBezTo>
                  <a:cubicBezTo>
                    <a:pt x="5882" y="3156"/>
                    <a:pt x="8454" y="2180"/>
                    <a:pt x="9716" y="156"/>
                  </a:cubicBezTo>
                  <a:lnTo>
                    <a:pt x="94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08;p43"/>
            <p:cNvSpPr/>
            <p:nvPr/>
          </p:nvSpPr>
          <p:spPr>
            <a:xfrm>
              <a:off x="7519801" y="221383"/>
              <a:ext cx="24593" cy="594955"/>
            </a:xfrm>
            <a:custGeom>
              <a:avLst/>
              <a:gdLst/>
              <a:ahLst/>
              <a:cxnLst/>
              <a:rect l="l" t="t" r="r" b="b"/>
              <a:pathLst>
                <a:path w="537" h="12991" extrusionOk="0">
                  <a:moveTo>
                    <a:pt x="262" y="1"/>
                  </a:moveTo>
                  <a:lnTo>
                    <a:pt x="0" y="12979"/>
                  </a:lnTo>
                  <a:lnTo>
                    <a:pt x="286" y="12991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708;p33"/>
          <p:cNvSpPr txBox="1">
            <a:spLocks/>
          </p:cNvSpPr>
          <p:nvPr/>
        </p:nvSpPr>
        <p:spPr>
          <a:xfrm>
            <a:off x="554904" y="1699244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ar-SA" sz="28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خلق الله للنباتات أجزاء تساعدها على صُنع الغذاء</a:t>
            </a:r>
          </a:p>
          <a:p>
            <a:pPr algn="r"/>
            <a:r>
              <a:rPr lang="ar-SA" sz="28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تحتاج النباتات إلى ضوء الشمس والهواء والمعادن التي تمتصها في صورة أملاح ذائبة لتصنع غذائها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58" y="777111"/>
            <a:ext cx="902676" cy="902676"/>
          </a:xfrm>
          <a:prstGeom prst="rect">
            <a:avLst/>
          </a:prstGeom>
        </p:spPr>
      </p:pic>
      <p:sp>
        <p:nvSpPr>
          <p:cNvPr id="34" name="Google Shape;708;p33"/>
          <p:cNvSpPr txBox="1">
            <a:spLocks/>
          </p:cNvSpPr>
          <p:nvPr/>
        </p:nvSpPr>
        <p:spPr>
          <a:xfrm>
            <a:off x="1303328" y="3957170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ar-SA" sz="2800" dirty="0">
                <a:solidFill>
                  <a:srgbClr val="2EC068"/>
                </a:solidFill>
                <a:cs typeface="+mj-cs"/>
              </a:rPr>
              <a:t>المعادن : أجزاء صلبة غير حية من التربة </a:t>
            </a:r>
          </a:p>
        </p:txBody>
      </p:sp>
    </p:spTree>
    <p:extLst>
      <p:ext uri="{BB962C8B-B14F-4D97-AF65-F5344CB8AC3E}">
        <p14:creationId xmlns:p14="http://schemas.microsoft.com/office/powerpoint/2010/main" val="394813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61DF188-12E5-F8CB-A4DC-A53DE172D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86C9361-302B-43A6-B9B4-896CA1422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051" y="0"/>
            <a:ext cx="3447899" cy="220077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EBF1409-68EF-496C-BD1F-C8533C8E99E9}"/>
              </a:ext>
            </a:extLst>
          </p:cNvPr>
          <p:cNvSpPr txBox="1"/>
          <p:nvPr/>
        </p:nvSpPr>
        <p:spPr>
          <a:xfrm>
            <a:off x="2791979" y="250476"/>
            <a:ext cx="3511551" cy="7753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42900">
              <a:lnSpc>
                <a:spcPct val="150000"/>
              </a:lnSpc>
              <a:buClrTx/>
              <a:defRPr/>
            </a:pPr>
            <a:r>
              <a:rPr lang="ar-SA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قوانين الدرس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D5127AC-3461-4E9B-BE13-3A5DFC69EB46}"/>
              </a:ext>
            </a:extLst>
          </p:cNvPr>
          <p:cNvSpPr txBox="1"/>
          <p:nvPr/>
        </p:nvSpPr>
        <p:spPr>
          <a:xfrm>
            <a:off x="189255" y="4653974"/>
            <a:ext cx="2464670" cy="415498"/>
          </a:xfrm>
          <a:prstGeom prst="rect">
            <a:avLst/>
          </a:prstGeom>
          <a:solidFill>
            <a:srgbClr val="D1EBF3"/>
          </a:solidFill>
          <a:ln w="50800">
            <a:solidFill>
              <a:srgbClr val="36A7CA"/>
            </a:solidFill>
            <a:prstDash val="solid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عقل يفكر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307FABB-C894-420F-93F6-BAF71B9D5311}"/>
              </a:ext>
            </a:extLst>
          </p:cNvPr>
          <p:cNvSpPr txBox="1"/>
          <p:nvPr/>
        </p:nvSpPr>
        <p:spPr>
          <a:xfrm>
            <a:off x="3339664" y="4653974"/>
            <a:ext cx="2464670" cy="415498"/>
          </a:xfrm>
          <a:prstGeom prst="rect">
            <a:avLst/>
          </a:prstGeom>
          <a:solidFill>
            <a:srgbClr val="D1EBF3"/>
          </a:solidFill>
          <a:ln w="50800">
            <a:solidFill>
              <a:srgbClr val="36A7CA"/>
            </a:solidFill>
            <a:prstDash val="solid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جلسة صحيحة ومتفاعل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9661CB6-E3B1-47C6-A557-DAE9678B3AC9}"/>
              </a:ext>
            </a:extLst>
          </p:cNvPr>
          <p:cNvSpPr txBox="1"/>
          <p:nvPr/>
        </p:nvSpPr>
        <p:spPr>
          <a:xfrm>
            <a:off x="6459109" y="2179263"/>
            <a:ext cx="2464670" cy="415498"/>
          </a:xfrm>
          <a:prstGeom prst="rect">
            <a:avLst/>
          </a:prstGeom>
          <a:solidFill>
            <a:srgbClr val="D1EBF3"/>
          </a:solidFill>
          <a:ln w="50800">
            <a:solidFill>
              <a:srgbClr val="36A7CA"/>
            </a:solidFill>
            <a:prstDash val="solid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عينان تنظران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C2E5322-7C48-4E92-8100-C97A4A0320D4}"/>
              </a:ext>
            </a:extLst>
          </p:cNvPr>
          <p:cNvSpPr txBox="1"/>
          <p:nvPr/>
        </p:nvSpPr>
        <p:spPr>
          <a:xfrm>
            <a:off x="220221" y="2200774"/>
            <a:ext cx="2553953" cy="415498"/>
          </a:xfrm>
          <a:prstGeom prst="rect">
            <a:avLst/>
          </a:prstGeom>
          <a:solidFill>
            <a:srgbClr val="D1EBF3"/>
          </a:solidFill>
          <a:ln w="50800">
            <a:solidFill>
              <a:srgbClr val="36A7CA"/>
            </a:solidFill>
            <a:prstDash val="solid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أذنان تسمعان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32DBFD7-E0BE-4F45-B08B-4239F50DB9E7}"/>
              </a:ext>
            </a:extLst>
          </p:cNvPr>
          <p:cNvSpPr txBox="1"/>
          <p:nvPr/>
        </p:nvSpPr>
        <p:spPr>
          <a:xfrm>
            <a:off x="6414468" y="4653974"/>
            <a:ext cx="2553953" cy="415498"/>
          </a:xfrm>
          <a:prstGeom prst="rect">
            <a:avLst/>
          </a:prstGeom>
          <a:solidFill>
            <a:srgbClr val="D1EBF3"/>
          </a:solidFill>
          <a:ln w="50800">
            <a:solidFill>
              <a:srgbClr val="36A7CA"/>
            </a:solidFill>
            <a:prstDash val="solid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ألتزم الهدوء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0432657D-6EA1-4895-841D-5BA934C6B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6021" y="102493"/>
            <a:ext cx="1958317" cy="1958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C5F5792-75D2-4989-955A-5E4E6D729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780" y="2593190"/>
            <a:ext cx="1966439" cy="1922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98AFABA-5386-4F61-8722-C0A7378E0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4997" y="2637865"/>
            <a:ext cx="1949525" cy="194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CA7282F-736C-46B5-940A-DF3E4EEE47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642" y="2637864"/>
            <a:ext cx="1965898" cy="1965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D01DAFC-E41E-45E0-AC88-03EAC408B3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888" y="124027"/>
            <a:ext cx="2266931" cy="1956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9942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709;p33"/>
          <p:cNvSpPr txBox="1">
            <a:spLocks noGrp="1"/>
          </p:cNvSpPr>
          <p:nvPr>
            <p:ph type="body" idx="1"/>
          </p:nvPr>
        </p:nvSpPr>
        <p:spPr>
          <a:xfrm>
            <a:off x="1732187" y="216869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4800" b="1" dirty="0">
                <a:solidFill>
                  <a:srgbClr val="00B050"/>
                </a:solidFill>
                <a:cs typeface="+mj-cs"/>
              </a:rPr>
              <a:t>أقرأ الشكل  </a:t>
            </a:r>
            <a:endParaRPr sz="4800" b="1" dirty="0">
              <a:solidFill>
                <a:srgbClr val="00B050"/>
              </a:solidFill>
              <a:cs typeface="+mj-cs"/>
            </a:endParaRPr>
          </a:p>
        </p:txBody>
      </p:sp>
      <p:pic>
        <p:nvPicPr>
          <p:cNvPr id="60" name="صورة 5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>
          <a:xfrm>
            <a:off x="0" y="216869"/>
            <a:ext cx="2770693" cy="39398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5"/>
          <a:stretch/>
        </p:blipFill>
        <p:spPr>
          <a:xfrm>
            <a:off x="5257800" y="503261"/>
            <a:ext cx="3886200" cy="4640239"/>
          </a:xfrm>
          <a:prstGeom prst="rect">
            <a:avLst/>
          </a:prstGeom>
        </p:spPr>
      </p:pic>
      <p:sp>
        <p:nvSpPr>
          <p:cNvPr id="9" name="Google Shape;708;p33"/>
          <p:cNvSpPr txBox="1">
            <a:spLocks/>
          </p:cNvSpPr>
          <p:nvPr/>
        </p:nvSpPr>
        <p:spPr>
          <a:xfrm>
            <a:off x="1385346" y="2499559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dirty="0">
                <a:solidFill>
                  <a:srgbClr val="FF6600"/>
                </a:solidFill>
                <a:cs typeface="+mj-cs"/>
              </a:rPr>
              <a:t>ما دور أجزاء النبات</a:t>
            </a:r>
          </a:p>
          <a:p>
            <a:pPr algn="ctr"/>
            <a:r>
              <a:rPr lang="ar-SA" sz="2800" dirty="0">
                <a:solidFill>
                  <a:srgbClr val="FF6600"/>
                </a:solidFill>
                <a:cs typeface="+mj-cs"/>
              </a:rPr>
              <a:t> المختلفة في صنع الغذاء؟</a:t>
            </a:r>
          </a:p>
        </p:txBody>
      </p:sp>
      <p:cxnSp>
        <p:nvCxnSpPr>
          <p:cNvPr id="5" name="رابط كسهم مستقيم 4"/>
          <p:cNvCxnSpPr/>
          <p:nvPr/>
        </p:nvCxnSpPr>
        <p:spPr>
          <a:xfrm flipV="1">
            <a:off x="5257800" y="1856096"/>
            <a:ext cx="1825388" cy="967284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>
            <a:off x="5257800" y="3005659"/>
            <a:ext cx="2395365" cy="461184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>
            <a:off x="5257800" y="3264707"/>
            <a:ext cx="2057400" cy="1170815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813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709;p33"/>
          <p:cNvSpPr txBox="1">
            <a:spLocks noGrp="1"/>
          </p:cNvSpPr>
          <p:nvPr>
            <p:ph type="body" idx="1"/>
          </p:nvPr>
        </p:nvSpPr>
        <p:spPr>
          <a:xfrm>
            <a:off x="5388300" y="807941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4800" b="1" dirty="0">
                <a:cs typeface="+mj-cs"/>
              </a:rPr>
              <a:t>أقرأ الشكل  </a:t>
            </a:r>
            <a:endParaRPr sz="4800" b="1" dirty="0">
              <a:cs typeface="+mj-cs"/>
            </a:endParaRPr>
          </a:p>
        </p:txBody>
      </p:sp>
      <p:pic>
        <p:nvPicPr>
          <p:cNvPr id="60" name="صورة 5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>
          <a:xfrm>
            <a:off x="6701052" y="1896659"/>
            <a:ext cx="1600018" cy="2275153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4301" t="5329" r="20868" b="11269"/>
          <a:stretch/>
        </p:blipFill>
        <p:spPr>
          <a:xfrm>
            <a:off x="1" y="0"/>
            <a:ext cx="5936776" cy="507696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/>
          <a:srcRect l="55540" t="61566" r="20868" b="26776"/>
          <a:stretch/>
        </p:blipFill>
        <p:spPr>
          <a:xfrm>
            <a:off x="3382370" y="4244453"/>
            <a:ext cx="2554407" cy="8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80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43;p48"/>
          <p:cNvSpPr/>
          <p:nvPr/>
        </p:nvSpPr>
        <p:spPr>
          <a:xfrm>
            <a:off x="5852427" y="2283374"/>
            <a:ext cx="785974" cy="663138"/>
          </a:xfrm>
          <a:custGeom>
            <a:avLst/>
            <a:gdLst/>
            <a:ahLst/>
            <a:cxnLst/>
            <a:rect l="l" t="t" r="r" b="b"/>
            <a:pathLst>
              <a:path w="25795" h="21114" extrusionOk="0">
                <a:moveTo>
                  <a:pt x="11355" y="0"/>
                </a:moveTo>
                <a:cubicBezTo>
                  <a:pt x="10021" y="0"/>
                  <a:pt x="8644" y="263"/>
                  <a:pt x="7261" y="832"/>
                </a:cubicBezTo>
                <a:cubicBezTo>
                  <a:pt x="2263" y="2882"/>
                  <a:pt x="1" y="7431"/>
                  <a:pt x="88" y="12654"/>
                </a:cubicBezTo>
                <a:cubicBezTo>
                  <a:pt x="126" y="15004"/>
                  <a:pt x="226" y="17815"/>
                  <a:pt x="2188" y="19415"/>
                </a:cubicBezTo>
                <a:cubicBezTo>
                  <a:pt x="3764" y="20716"/>
                  <a:pt x="5986" y="21113"/>
                  <a:pt x="8041" y="21113"/>
                </a:cubicBezTo>
                <a:cubicBezTo>
                  <a:pt x="8413" y="21113"/>
                  <a:pt x="8780" y="21100"/>
                  <a:pt x="9136" y="21077"/>
                </a:cubicBezTo>
                <a:cubicBezTo>
                  <a:pt x="16009" y="20652"/>
                  <a:pt x="25794" y="16166"/>
                  <a:pt x="22170" y="7806"/>
                </a:cubicBezTo>
                <a:cubicBezTo>
                  <a:pt x="20204" y="3251"/>
                  <a:pt x="16048" y="0"/>
                  <a:pt x="113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344;p48"/>
          <p:cNvSpPr/>
          <p:nvPr/>
        </p:nvSpPr>
        <p:spPr>
          <a:xfrm>
            <a:off x="2669515" y="2283374"/>
            <a:ext cx="785974" cy="663138"/>
          </a:xfrm>
          <a:custGeom>
            <a:avLst/>
            <a:gdLst/>
            <a:ahLst/>
            <a:cxnLst/>
            <a:rect l="l" t="t" r="r" b="b"/>
            <a:pathLst>
              <a:path w="25795" h="21114" extrusionOk="0">
                <a:moveTo>
                  <a:pt x="11355" y="0"/>
                </a:moveTo>
                <a:cubicBezTo>
                  <a:pt x="10021" y="0"/>
                  <a:pt x="8644" y="263"/>
                  <a:pt x="7261" y="832"/>
                </a:cubicBezTo>
                <a:cubicBezTo>
                  <a:pt x="2263" y="2882"/>
                  <a:pt x="1" y="7431"/>
                  <a:pt x="88" y="12654"/>
                </a:cubicBezTo>
                <a:cubicBezTo>
                  <a:pt x="126" y="15004"/>
                  <a:pt x="226" y="17815"/>
                  <a:pt x="2188" y="19415"/>
                </a:cubicBezTo>
                <a:cubicBezTo>
                  <a:pt x="3764" y="20716"/>
                  <a:pt x="5986" y="21113"/>
                  <a:pt x="8041" y="21113"/>
                </a:cubicBezTo>
                <a:cubicBezTo>
                  <a:pt x="8413" y="21113"/>
                  <a:pt x="8780" y="21100"/>
                  <a:pt x="9136" y="21077"/>
                </a:cubicBezTo>
                <a:cubicBezTo>
                  <a:pt x="16009" y="20652"/>
                  <a:pt x="25794" y="16166"/>
                  <a:pt x="22170" y="7806"/>
                </a:cubicBezTo>
                <a:cubicBezTo>
                  <a:pt x="20204" y="3251"/>
                  <a:pt x="16048" y="0"/>
                  <a:pt x="113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345;p48"/>
          <p:cNvSpPr txBox="1">
            <a:spLocks noGrp="1"/>
          </p:cNvSpPr>
          <p:nvPr>
            <p:ph type="title"/>
          </p:nvPr>
        </p:nvSpPr>
        <p:spPr>
          <a:xfrm>
            <a:off x="1449451" y="967294"/>
            <a:ext cx="63369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يحتاج النبات إلى ضوء الشمس والماء و الهواء لكي يعيش </a:t>
            </a:r>
            <a:endParaRPr sz="3600" dirty="0">
              <a:solidFill>
                <a:schemeClr val="tx1">
                  <a:lumMod val="75000"/>
                  <a:lumOff val="25000"/>
                </a:schemeClr>
              </a:solidFill>
              <a:cs typeface="+mj-cs"/>
            </a:endParaRPr>
          </a:p>
        </p:txBody>
      </p:sp>
      <p:grpSp>
        <p:nvGrpSpPr>
          <p:cNvPr id="7" name="Google Shape;1347;p48"/>
          <p:cNvGrpSpPr/>
          <p:nvPr/>
        </p:nvGrpSpPr>
        <p:grpSpPr>
          <a:xfrm rot="-1462328">
            <a:off x="2785980" y="2367493"/>
            <a:ext cx="506142" cy="494927"/>
            <a:chOff x="7968961" y="2435329"/>
            <a:chExt cx="379548" cy="365331"/>
          </a:xfrm>
        </p:grpSpPr>
        <p:sp>
          <p:nvSpPr>
            <p:cNvPr id="8" name="Google Shape;1348;p48"/>
            <p:cNvSpPr/>
            <p:nvPr/>
          </p:nvSpPr>
          <p:spPr>
            <a:xfrm>
              <a:off x="8154276" y="2638638"/>
              <a:ext cx="118297" cy="162023"/>
            </a:xfrm>
            <a:custGeom>
              <a:avLst/>
              <a:gdLst/>
              <a:ahLst/>
              <a:cxnLst/>
              <a:rect l="l" t="t" r="r" b="b"/>
              <a:pathLst>
                <a:path w="4510" h="6177" extrusionOk="0">
                  <a:moveTo>
                    <a:pt x="462" y="1"/>
                  </a:moveTo>
                  <a:cubicBezTo>
                    <a:pt x="409" y="1"/>
                    <a:pt x="355" y="47"/>
                    <a:pt x="360" y="113"/>
                  </a:cubicBezTo>
                  <a:cubicBezTo>
                    <a:pt x="590" y="1720"/>
                    <a:pt x="0" y="3700"/>
                    <a:pt x="590" y="5035"/>
                  </a:cubicBezTo>
                  <a:cubicBezTo>
                    <a:pt x="911" y="5752"/>
                    <a:pt x="1613" y="6176"/>
                    <a:pt x="2350" y="6176"/>
                  </a:cubicBezTo>
                  <a:cubicBezTo>
                    <a:pt x="2609" y="6176"/>
                    <a:pt x="2873" y="6123"/>
                    <a:pt x="3126" y="6012"/>
                  </a:cubicBezTo>
                  <a:lnTo>
                    <a:pt x="3133" y="6005"/>
                  </a:lnTo>
                  <a:cubicBezTo>
                    <a:pt x="4089" y="5564"/>
                    <a:pt x="4510" y="4425"/>
                    <a:pt x="4076" y="3462"/>
                  </a:cubicBezTo>
                  <a:cubicBezTo>
                    <a:pt x="3459" y="2133"/>
                    <a:pt x="1594" y="1272"/>
                    <a:pt x="529" y="31"/>
                  </a:cubicBezTo>
                  <a:cubicBezTo>
                    <a:pt x="510" y="10"/>
                    <a:pt x="486" y="1"/>
                    <a:pt x="462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49;p48"/>
            <p:cNvSpPr/>
            <p:nvPr/>
          </p:nvSpPr>
          <p:spPr>
            <a:xfrm>
              <a:off x="8154276" y="2638638"/>
              <a:ext cx="107805" cy="162023"/>
            </a:xfrm>
            <a:custGeom>
              <a:avLst/>
              <a:gdLst/>
              <a:ahLst/>
              <a:cxnLst/>
              <a:rect l="l" t="t" r="r" b="b"/>
              <a:pathLst>
                <a:path w="4110" h="6177" extrusionOk="0">
                  <a:moveTo>
                    <a:pt x="462" y="1"/>
                  </a:moveTo>
                  <a:cubicBezTo>
                    <a:pt x="409" y="1"/>
                    <a:pt x="355" y="47"/>
                    <a:pt x="360" y="113"/>
                  </a:cubicBezTo>
                  <a:cubicBezTo>
                    <a:pt x="590" y="1720"/>
                    <a:pt x="0" y="3700"/>
                    <a:pt x="590" y="5035"/>
                  </a:cubicBezTo>
                  <a:cubicBezTo>
                    <a:pt x="911" y="5752"/>
                    <a:pt x="1613" y="6176"/>
                    <a:pt x="2350" y="6176"/>
                  </a:cubicBezTo>
                  <a:cubicBezTo>
                    <a:pt x="2609" y="6176"/>
                    <a:pt x="2873" y="6123"/>
                    <a:pt x="3126" y="6012"/>
                  </a:cubicBezTo>
                  <a:lnTo>
                    <a:pt x="3133" y="6005"/>
                  </a:lnTo>
                  <a:cubicBezTo>
                    <a:pt x="3581" y="5802"/>
                    <a:pt x="3933" y="5429"/>
                    <a:pt x="4110" y="4968"/>
                  </a:cubicBezTo>
                  <a:lnTo>
                    <a:pt x="4110" y="4968"/>
                  </a:lnTo>
                  <a:cubicBezTo>
                    <a:pt x="4035" y="5022"/>
                    <a:pt x="3947" y="5069"/>
                    <a:pt x="3865" y="5103"/>
                  </a:cubicBezTo>
                  <a:lnTo>
                    <a:pt x="3852" y="5110"/>
                  </a:lnTo>
                  <a:cubicBezTo>
                    <a:pt x="3601" y="5221"/>
                    <a:pt x="3338" y="5274"/>
                    <a:pt x="3079" y="5274"/>
                  </a:cubicBezTo>
                  <a:cubicBezTo>
                    <a:pt x="2346" y="5274"/>
                    <a:pt x="1643" y="4850"/>
                    <a:pt x="1323" y="4134"/>
                  </a:cubicBezTo>
                  <a:cubicBezTo>
                    <a:pt x="902" y="3171"/>
                    <a:pt x="1079" y="1882"/>
                    <a:pt x="1133" y="635"/>
                  </a:cubicBezTo>
                  <a:cubicBezTo>
                    <a:pt x="923" y="452"/>
                    <a:pt x="719" y="248"/>
                    <a:pt x="529" y="31"/>
                  </a:cubicBezTo>
                  <a:cubicBezTo>
                    <a:pt x="510" y="10"/>
                    <a:pt x="486" y="1"/>
                    <a:pt x="462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50;p48"/>
            <p:cNvSpPr/>
            <p:nvPr/>
          </p:nvSpPr>
          <p:spPr>
            <a:xfrm>
              <a:off x="8145332" y="2435382"/>
              <a:ext cx="203178" cy="195886"/>
            </a:xfrm>
            <a:custGeom>
              <a:avLst/>
              <a:gdLst/>
              <a:ahLst/>
              <a:cxnLst/>
              <a:rect l="l" t="t" r="r" b="b"/>
              <a:pathLst>
                <a:path w="7746" h="7468" extrusionOk="0">
                  <a:moveTo>
                    <a:pt x="182" y="1"/>
                  </a:moveTo>
                  <a:cubicBezTo>
                    <a:pt x="83" y="1"/>
                    <a:pt x="1" y="106"/>
                    <a:pt x="57" y="206"/>
                  </a:cubicBezTo>
                  <a:cubicBezTo>
                    <a:pt x="1162" y="2241"/>
                    <a:pt x="1365" y="5163"/>
                    <a:pt x="2823" y="6655"/>
                  </a:cubicBezTo>
                  <a:cubicBezTo>
                    <a:pt x="3358" y="7196"/>
                    <a:pt x="4063" y="7468"/>
                    <a:pt x="4768" y="7468"/>
                  </a:cubicBezTo>
                  <a:cubicBezTo>
                    <a:pt x="5458" y="7468"/>
                    <a:pt x="6148" y="7208"/>
                    <a:pt x="6681" y="6689"/>
                  </a:cubicBezTo>
                  <a:lnTo>
                    <a:pt x="6695" y="6675"/>
                  </a:lnTo>
                  <a:cubicBezTo>
                    <a:pt x="7746" y="5604"/>
                    <a:pt x="7739" y="3881"/>
                    <a:pt x="6681" y="2817"/>
                  </a:cubicBezTo>
                  <a:cubicBezTo>
                    <a:pt x="5196" y="1346"/>
                    <a:pt x="2274" y="1135"/>
                    <a:pt x="247" y="17"/>
                  </a:cubicBezTo>
                  <a:cubicBezTo>
                    <a:pt x="225" y="6"/>
                    <a:pt x="203" y="1"/>
                    <a:pt x="182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1;p48"/>
            <p:cNvSpPr/>
            <p:nvPr/>
          </p:nvSpPr>
          <p:spPr>
            <a:xfrm>
              <a:off x="8145489" y="2435329"/>
              <a:ext cx="196095" cy="195886"/>
            </a:xfrm>
            <a:custGeom>
              <a:avLst/>
              <a:gdLst/>
              <a:ahLst/>
              <a:cxnLst/>
              <a:rect l="l" t="t" r="r" b="b"/>
              <a:pathLst>
                <a:path w="7476" h="7468" extrusionOk="0">
                  <a:moveTo>
                    <a:pt x="173" y="0"/>
                  </a:moveTo>
                  <a:cubicBezTo>
                    <a:pt x="77" y="0"/>
                    <a:pt x="1" y="109"/>
                    <a:pt x="51" y="208"/>
                  </a:cubicBezTo>
                  <a:cubicBezTo>
                    <a:pt x="1163" y="2243"/>
                    <a:pt x="1359" y="5165"/>
                    <a:pt x="2824" y="6657"/>
                  </a:cubicBezTo>
                  <a:cubicBezTo>
                    <a:pt x="3360" y="7196"/>
                    <a:pt x="4066" y="7467"/>
                    <a:pt x="4772" y="7467"/>
                  </a:cubicBezTo>
                  <a:cubicBezTo>
                    <a:pt x="5461" y="7467"/>
                    <a:pt x="6150" y="7209"/>
                    <a:pt x="6682" y="6691"/>
                  </a:cubicBezTo>
                  <a:lnTo>
                    <a:pt x="6696" y="6677"/>
                  </a:lnTo>
                  <a:cubicBezTo>
                    <a:pt x="7191" y="6182"/>
                    <a:pt x="7469" y="5511"/>
                    <a:pt x="7475" y="4806"/>
                  </a:cubicBezTo>
                  <a:lnTo>
                    <a:pt x="7475" y="4806"/>
                  </a:lnTo>
                  <a:cubicBezTo>
                    <a:pt x="7401" y="4914"/>
                    <a:pt x="7313" y="5016"/>
                    <a:pt x="7218" y="5111"/>
                  </a:cubicBezTo>
                  <a:lnTo>
                    <a:pt x="7204" y="5124"/>
                  </a:lnTo>
                  <a:cubicBezTo>
                    <a:pt x="6671" y="5641"/>
                    <a:pt x="5981" y="5898"/>
                    <a:pt x="5291" y="5898"/>
                  </a:cubicBezTo>
                  <a:cubicBezTo>
                    <a:pt x="4586" y="5898"/>
                    <a:pt x="3881" y="5629"/>
                    <a:pt x="3346" y="5090"/>
                  </a:cubicBezTo>
                  <a:cubicBezTo>
                    <a:pt x="2295" y="4019"/>
                    <a:pt x="1895" y="2209"/>
                    <a:pt x="1346" y="520"/>
                  </a:cubicBezTo>
                  <a:cubicBezTo>
                    <a:pt x="966" y="378"/>
                    <a:pt x="600" y="208"/>
                    <a:pt x="241" y="19"/>
                  </a:cubicBezTo>
                  <a:cubicBezTo>
                    <a:pt x="218" y="6"/>
                    <a:pt x="195" y="0"/>
                    <a:pt x="173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52;p48"/>
            <p:cNvSpPr/>
            <p:nvPr/>
          </p:nvSpPr>
          <p:spPr>
            <a:xfrm>
              <a:off x="7968961" y="2488183"/>
              <a:ext cx="136606" cy="226968"/>
            </a:xfrm>
            <a:custGeom>
              <a:avLst/>
              <a:gdLst/>
              <a:ahLst/>
              <a:cxnLst/>
              <a:rect l="l" t="t" r="r" b="b"/>
              <a:pathLst>
                <a:path w="5208" h="8653" extrusionOk="0">
                  <a:moveTo>
                    <a:pt x="2251" y="1"/>
                  </a:moveTo>
                  <a:cubicBezTo>
                    <a:pt x="2194" y="1"/>
                    <a:pt x="2137" y="37"/>
                    <a:pt x="2122" y="106"/>
                  </a:cubicBezTo>
                  <a:cubicBezTo>
                    <a:pt x="1648" y="2187"/>
                    <a:pt x="0" y="4343"/>
                    <a:pt x="102" y="6262"/>
                  </a:cubicBezTo>
                  <a:cubicBezTo>
                    <a:pt x="181" y="7610"/>
                    <a:pt x="1299" y="8652"/>
                    <a:pt x="2634" y="8652"/>
                  </a:cubicBezTo>
                  <a:cubicBezTo>
                    <a:pt x="2676" y="8652"/>
                    <a:pt x="2718" y="8651"/>
                    <a:pt x="2760" y="8649"/>
                  </a:cubicBezTo>
                  <a:lnTo>
                    <a:pt x="2773" y="8649"/>
                  </a:lnTo>
                  <a:cubicBezTo>
                    <a:pt x="4157" y="8547"/>
                    <a:pt x="5208" y="7347"/>
                    <a:pt x="5119" y="5964"/>
                  </a:cubicBezTo>
                  <a:cubicBezTo>
                    <a:pt x="4991" y="4038"/>
                    <a:pt x="3092" y="2099"/>
                    <a:pt x="2373" y="85"/>
                  </a:cubicBezTo>
                  <a:cubicBezTo>
                    <a:pt x="2351" y="28"/>
                    <a:pt x="2301" y="1"/>
                    <a:pt x="2251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53;p48"/>
            <p:cNvSpPr/>
            <p:nvPr/>
          </p:nvSpPr>
          <p:spPr>
            <a:xfrm>
              <a:off x="7968961" y="2488104"/>
              <a:ext cx="117038" cy="227047"/>
            </a:xfrm>
            <a:custGeom>
              <a:avLst/>
              <a:gdLst/>
              <a:ahLst/>
              <a:cxnLst/>
              <a:rect l="l" t="t" r="r" b="b"/>
              <a:pathLst>
                <a:path w="4462" h="8656" extrusionOk="0">
                  <a:moveTo>
                    <a:pt x="2247" y="1"/>
                  </a:moveTo>
                  <a:cubicBezTo>
                    <a:pt x="2191" y="1"/>
                    <a:pt x="2136" y="35"/>
                    <a:pt x="2122" y="102"/>
                  </a:cubicBezTo>
                  <a:cubicBezTo>
                    <a:pt x="1648" y="2190"/>
                    <a:pt x="0" y="4340"/>
                    <a:pt x="102" y="6265"/>
                  </a:cubicBezTo>
                  <a:cubicBezTo>
                    <a:pt x="181" y="7613"/>
                    <a:pt x="1299" y="8655"/>
                    <a:pt x="2634" y="8655"/>
                  </a:cubicBezTo>
                  <a:cubicBezTo>
                    <a:pt x="2676" y="8655"/>
                    <a:pt x="2718" y="8654"/>
                    <a:pt x="2760" y="8652"/>
                  </a:cubicBezTo>
                  <a:lnTo>
                    <a:pt x="2773" y="8652"/>
                  </a:lnTo>
                  <a:cubicBezTo>
                    <a:pt x="3417" y="8605"/>
                    <a:pt x="4028" y="8313"/>
                    <a:pt x="4462" y="7832"/>
                  </a:cubicBezTo>
                  <a:lnTo>
                    <a:pt x="4462" y="7832"/>
                  </a:lnTo>
                  <a:cubicBezTo>
                    <a:pt x="4340" y="7859"/>
                    <a:pt x="4218" y="7872"/>
                    <a:pt x="4096" y="7879"/>
                  </a:cubicBezTo>
                  <a:lnTo>
                    <a:pt x="4082" y="7879"/>
                  </a:lnTo>
                  <a:cubicBezTo>
                    <a:pt x="4040" y="7881"/>
                    <a:pt x="3998" y="7882"/>
                    <a:pt x="3956" y="7882"/>
                  </a:cubicBezTo>
                  <a:cubicBezTo>
                    <a:pt x="2621" y="7882"/>
                    <a:pt x="1503" y="6840"/>
                    <a:pt x="1424" y="5499"/>
                  </a:cubicBezTo>
                  <a:cubicBezTo>
                    <a:pt x="1356" y="4116"/>
                    <a:pt x="2183" y="2617"/>
                    <a:pt x="2828" y="1112"/>
                  </a:cubicBezTo>
                  <a:cubicBezTo>
                    <a:pt x="2651" y="780"/>
                    <a:pt x="2502" y="434"/>
                    <a:pt x="2373" y="88"/>
                  </a:cubicBezTo>
                  <a:cubicBezTo>
                    <a:pt x="2351" y="30"/>
                    <a:pt x="2298" y="1"/>
                    <a:pt x="2247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354;p48"/>
          <p:cNvGrpSpPr/>
          <p:nvPr/>
        </p:nvGrpSpPr>
        <p:grpSpPr>
          <a:xfrm>
            <a:off x="5936485" y="2346094"/>
            <a:ext cx="487603" cy="482251"/>
            <a:chOff x="836023" y="3215146"/>
            <a:chExt cx="375802" cy="371677"/>
          </a:xfrm>
        </p:grpSpPr>
        <p:sp>
          <p:nvSpPr>
            <p:cNvPr id="15" name="Google Shape;1355;p48"/>
            <p:cNvSpPr/>
            <p:nvPr/>
          </p:nvSpPr>
          <p:spPr>
            <a:xfrm>
              <a:off x="907274" y="3284847"/>
              <a:ext cx="232748" cy="231645"/>
            </a:xfrm>
            <a:custGeom>
              <a:avLst/>
              <a:gdLst/>
              <a:ahLst/>
              <a:cxnLst/>
              <a:rect l="l" t="t" r="r" b="b"/>
              <a:pathLst>
                <a:path w="8859" h="8817" extrusionOk="0">
                  <a:moveTo>
                    <a:pt x="4413" y="0"/>
                  </a:moveTo>
                  <a:cubicBezTo>
                    <a:pt x="1978" y="0"/>
                    <a:pt x="1" y="1981"/>
                    <a:pt x="8" y="4418"/>
                  </a:cubicBezTo>
                  <a:lnTo>
                    <a:pt x="8" y="4536"/>
                  </a:lnTo>
                  <a:lnTo>
                    <a:pt x="8" y="4578"/>
                  </a:lnTo>
                  <a:lnTo>
                    <a:pt x="8" y="4661"/>
                  </a:lnTo>
                  <a:lnTo>
                    <a:pt x="8" y="4703"/>
                  </a:lnTo>
                  <a:cubicBezTo>
                    <a:pt x="8" y="4724"/>
                    <a:pt x="8" y="4751"/>
                    <a:pt x="8" y="4779"/>
                  </a:cubicBezTo>
                  <a:cubicBezTo>
                    <a:pt x="15" y="4800"/>
                    <a:pt x="8" y="4807"/>
                    <a:pt x="15" y="4828"/>
                  </a:cubicBezTo>
                  <a:cubicBezTo>
                    <a:pt x="22" y="4842"/>
                    <a:pt x="15" y="4869"/>
                    <a:pt x="22" y="4897"/>
                  </a:cubicBezTo>
                  <a:cubicBezTo>
                    <a:pt x="29" y="4918"/>
                    <a:pt x="22" y="4932"/>
                    <a:pt x="29" y="4946"/>
                  </a:cubicBezTo>
                  <a:cubicBezTo>
                    <a:pt x="36" y="4960"/>
                    <a:pt x="36" y="4987"/>
                    <a:pt x="36" y="5015"/>
                  </a:cubicBezTo>
                  <a:lnTo>
                    <a:pt x="43" y="5064"/>
                  </a:lnTo>
                  <a:cubicBezTo>
                    <a:pt x="43" y="5084"/>
                    <a:pt x="50" y="5105"/>
                    <a:pt x="56" y="5126"/>
                  </a:cubicBezTo>
                  <a:lnTo>
                    <a:pt x="63" y="5175"/>
                  </a:lnTo>
                  <a:cubicBezTo>
                    <a:pt x="63" y="5202"/>
                    <a:pt x="70" y="5223"/>
                    <a:pt x="77" y="5244"/>
                  </a:cubicBezTo>
                  <a:lnTo>
                    <a:pt x="84" y="5292"/>
                  </a:lnTo>
                  <a:cubicBezTo>
                    <a:pt x="91" y="5313"/>
                    <a:pt x="91" y="5334"/>
                    <a:pt x="98" y="5362"/>
                  </a:cubicBezTo>
                  <a:lnTo>
                    <a:pt x="105" y="5403"/>
                  </a:lnTo>
                  <a:cubicBezTo>
                    <a:pt x="112" y="5431"/>
                    <a:pt x="119" y="5452"/>
                    <a:pt x="126" y="5473"/>
                  </a:cubicBezTo>
                  <a:lnTo>
                    <a:pt x="133" y="5514"/>
                  </a:lnTo>
                  <a:cubicBezTo>
                    <a:pt x="140" y="5542"/>
                    <a:pt x="154" y="5577"/>
                    <a:pt x="160" y="5605"/>
                  </a:cubicBezTo>
                  <a:lnTo>
                    <a:pt x="167" y="5625"/>
                  </a:lnTo>
                  <a:cubicBezTo>
                    <a:pt x="174" y="5667"/>
                    <a:pt x="188" y="5702"/>
                    <a:pt x="195" y="5736"/>
                  </a:cubicBezTo>
                  <a:lnTo>
                    <a:pt x="209" y="5771"/>
                  </a:lnTo>
                  <a:cubicBezTo>
                    <a:pt x="216" y="5792"/>
                    <a:pt x="223" y="5820"/>
                    <a:pt x="230" y="5847"/>
                  </a:cubicBezTo>
                  <a:lnTo>
                    <a:pt x="251" y="5889"/>
                  </a:lnTo>
                  <a:lnTo>
                    <a:pt x="271" y="5951"/>
                  </a:lnTo>
                  <a:lnTo>
                    <a:pt x="285" y="6000"/>
                  </a:lnTo>
                  <a:lnTo>
                    <a:pt x="313" y="6055"/>
                  </a:lnTo>
                  <a:lnTo>
                    <a:pt x="327" y="6104"/>
                  </a:lnTo>
                  <a:lnTo>
                    <a:pt x="355" y="6166"/>
                  </a:lnTo>
                  <a:lnTo>
                    <a:pt x="376" y="6208"/>
                  </a:lnTo>
                  <a:lnTo>
                    <a:pt x="403" y="6264"/>
                  </a:lnTo>
                  <a:lnTo>
                    <a:pt x="424" y="6312"/>
                  </a:lnTo>
                  <a:lnTo>
                    <a:pt x="452" y="6368"/>
                  </a:lnTo>
                  <a:lnTo>
                    <a:pt x="473" y="6409"/>
                  </a:lnTo>
                  <a:lnTo>
                    <a:pt x="500" y="6472"/>
                  </a:lnTo>
                  <a:lnTo>
                    <a:pt x="521" y="6513"/>
                  </a:lnTo>
                  <a:lnTo>
                    <a:pt x="556" y="6569"/>
                  </a:lnTo>
                  <a:lnTo>
                    <a:pt x="577" y="6610"/>
                  </a:lnTo>
                  <a:lnTo>
                    <a:pt x="618" y="6680"/>
                  </a:lnTo>
                  <a:lnTo>
                    <a:pt x="632" y="6707"/>
                  </a:lnTo>
                  <a:cubicBezTo>
                    <a:pt x="653" y="6735"/>
                    <a:pt x="674" y="6770"/>
                    <a:pt x="695" y="6805"/>
                  </a:cubicBezTo>
                  <a:lnTo>
                    <a:pt x="702" y="6818"/>
                  </a:lnTo>
                  <a:lnTo>
                    <a:pt x="757" y="6895"/>
                  </a:lnTo>
                  <a:lnTo>
                    <a:pt x="778" y="6929"/>
                  </a:lnTo>
                  <a:lnTo>
                    <a:pt x="819" y="6985"/>
                  </a:lnTo>
                  <a:lnTo>
                    <a:pt x="847" y="7020"/>
                  </a:lnTo>
                  <a:lnTo>
                    <a:pt x="882" y="7075"/>
                  </a:lnTo>
                  <a:lnTo>
                    <a:pt x="910" y="7110"/>
                  </a:lnTo>
                  <a:lnTo>
                    <a:pt x="951" y="7165"/>
                  </a:lnTo>
                  <a:lnTo>
                    <a:pt x="986" y="7200"/>
                  </a:lnTo>
                  <a:lnTo>
                    <a:pt x="1028" y="7248"/>
                  </a:lnTo>
                  <a:lnTo>
                    <a:pt x="1055" y="7290"/>
                  </a:lnTo>
                  <a:lnTo>
                    <a:pt x="1097" y="7339"/>
                  </a:lnTo>
                  <a:lnTo>
                    <a:pt x="1125" y="7373"/>
                  </a:lnTo>
                  <a:lnTo>
                    <a:pt x="1173" y="7422"/>
                  </a:lnTo>
                  <a:lnTo>
                    <a:pt x="1201" y="7457"/>
                  </a:lnTo>
                  <a:lnTo>
                    <a:pt x="1249" y="7505"/>
                  </a:lnTo>
                  <a:lnTo>
                    <a:pt x="1277" y="7533"/>
                  </a:lnTo>
                  <a:lnTo>
                    <a:pt x="1333" y="7588"/>
                  </a:lnTo>
                  <a:lnTo>
                    <a:pt x="1360" y="7609"/>
                  </a:lnTo>
                  <a:lnTo>
                    <a:pt x="1444" y="7685"/>
                  </a:lnTo>
                  <a:lnTo>
                    <a:pt x="1527" y="7762"/>
                  </a:lnTo>
                  <a:cubicBezTo>
                    <a:pt x="1728" y="7935"/>
                    <a:pt x="1936" y="8088"/>
                    <a:pt x="2165" y="8220"/>
                  </a:cubicBezTo>
                  <a:lnTo>
                    <a:pt x="2179" y="8226"/>
                  </a:lnTo>
                  <a:lnTo>
                    <a:pt x="2269" y="8282"/>
                  </a:lnTo>
                  <a:lnTo>
                    <a:pt x="2290" y="8296"/>
                  </a:lnTo>
                  <a:lnTo>
                    <a:pt x="2408" y="8351"/>
                  </a:lnTo>
                  <a:lnTo>
                    <a:pt x="2436" y="8365"/>
                  </a:lnTo>
                  <a:lnTo>
                    <a:pt x="2526" y="8414"/>
                  </a:lnTo>
                  <a:lnTo>
                    <a:pt x="2560" y="8428"/>
                  </a:lnTo>
                  <a:lnTo>
                    <a:pt x="2658" y="8469"/>
                  </a:lnTo>
                  <a:lnTo>
                    <a:pt x="2678" y="8483"/>
                  </a:lnTo>
                  <a:lnTo>
                    <a:pt x="2796" y="8532"/>
                  </a:lnTo>
                  <a:lnTo>
                    <a:pt x="2831" y="8539"/>
                  </a:lnTo>
                  <a:lnTo>
                    <a:pt x="2921" y="8573"/>
                  </a:lnTo>
                  <a:lnTo>
                    <a:pt x="2963" y="8587"/>
                  </a:lnTo>
                  <a:lnTo>
                    <a:pt x="3067" y="8622"/>
                  </a:lnTo>
                  <a:lnTo>
                    <a:pt x="3088" y="8629"/>
                  </a:lnTo>
                  <a:lnTo>
                    <a:pt x="3212" y="8670"/>
                  </a:lnTo>
                  <a:lnTo>
                    <a:pt x="3247" y="8677"/>
                  </a:lnTo>
                  <a:lnTo>
                    <a:pt x="3344" y="8698"/>
                  </a:lnTo>
                  <a:lnTo>
                    <a:pt x="3379" y="8712"/>
                  </a:lnTo>
                  <a:lnTo>
                    <a:pt x="3497" y="8740"/>
                  </a:lnTo>
                  <a:lnTo>
                    <a:pt x="3511" y="8740"/>
                  </a:lnTo>
                  <a:lnTo>
                    <a:pt x="3642" y="8761"/>
                  </a:lnTo>
                  <a:lnTo>
                    <a:pt x="3677" y="8767"/>
                  </a:lnTo>
                  <a:lnTo>
                    <a:pt x="3781" y="8781"/>
                  </a:lnTo>
                  <a:lnTo>
                    <a:pt x="3816" y="8788"/>
                  </a:lnTo>
                  <a:lnTo>
                    <a:pt x="3941" y="8802"/>
                  </a:lnTo>
                  <a:lnTo>
                    <a:pt x="3955" y="8802"/>
                  </a:lnTo>
                  <a:lnTo>
                    <a:pt x="4086" y="8816"/>
                  </a:lnTo>
                  <a:lnTo>
                    <a:pt x="4725" y="8816"/>
                  </a:lnTo>
                  <a:lnTo>
                    <a:pt x="4863" y="8802"/>
                  </a:lnTo>
                  <a:lnTo>
                    <a:pt x="4870" y="8802"/>
                  </a:lnTo>
                  <a:lnTo>
                    <a:pt x="4995" y="8788"/>
                  </a:lnTo>
                  <a:lnTo>
                    <a:pt x="5037" y="8781"/>
                  </a:lnTo>
                  <a:lnTo>
                    <a:pt x="5134" y="8767"/>
                  </a:lnTo>
                  <a:lnTo>
                    <a:pt x="5168" y="8761"/>
                  </a:lnTo>
                  <a:lnTo>
                    <a:pt x="5300" y="8740"/>
                  </a:lnTo>
                  <a:lnTo>
                    <a:pt x="5314" y="8740"/>
                  </a:lnTo>
                  <a:lnTo>
                    <a:pt x="5432" y="8712"/>
                  </a:lnTo>
                  <a:lnTo>
                    <a:pt x="5467" y="8698"/>
                  </a:lnTo>
                  <a:lnTo>
                    <a:pt x="5564" y="8677"/>
                  </a:lnTo>
                  <a:lnTo>
                    <a:pt x="5598" y="8670"/>
                  </a:lnTo>
                  <a:lnTo>
                    <a:pt x="5723" y="8629"/>
                  </a:lnTo>
                  <a:lnTo>
                    <a:pt x="5744" y="8622"/>
                  </a:lnTo>
                  <a:lnTo>
                    <a:pt x="5848" y="8587"/>
                  </a:lnTo>
                  <a:lnTo>
                    <a:pt x="5890" y="8573"/>
                  </a:lnTo>
                  <a:lnTo>
                    <a:pt x="5980" y="8539"/>
                  </a:lnTo>
                  <a:lnTo>
                    <a:pt x="6015" y="8532"/>
                  </a:lnTo>
                  <a:lnTo>
                    <a:pt x="6133" y="8483"/>
                  </a:lnTo>
                  <a:lnTo>
                    <a:pt x="6188" y="8476"/>
                  </a:lnTo>
                  <a:lnTo>
                    <a:pt x="6285" y="8428"/>
                  </a:lnTo>
                  <a:lnTo>
                    <a:pt x="6320" y="8414"/>
                  </a:lnTo>
                  <a:lnTo>
                    <a:pt x="6410" y="8365"/>
                  </a:lnTo>
                  <a:lnTo>
                    <a:pt x="6438" y="8358"/>
                  </a:lnTo>
                  <a:lnTo>
                    <a:pt x="6556" y="8296"/>
                  </a:lnTo>
                  <a:lnTo>
                    <a:pt x="6576" y="8282"/>
                  </a:lnTo>
                  <a:lnTo>
                    <a:pt x="6667" y="8233"/>
                  </a:lnTo>
                  <a:lnTo>
                    <a:pt x="6681" y="8220"/>
                  </a:lnTo>
                  <a:cubicBezTo>
                    <a:pt x="6909" y="8088"/>
                    <a:pt x="7117" y="7935"/>
                    <a:pt x="7319" y="7762"/>
                  </a:cubicBezTo>
                  <a:lnTo>
                    <a:pt x="7402" y="7692"/>
                  </a:lnTo>
                  <a:lnTo>
                    <a:pt x="7485" y="7616"/>
                  </a:lnTo>
                  <a:lnTo>
                    <a:pt x="7513" y="7588"/>
                  </a:lnTo>
                  <a:lnTo>
                    <a:pt x="7568" y="7533"/>
                  </a:lnTo>
                  <a:lnTo>
                    <a:pt x="7603" y="7505"/>
                  </a:lnTo>
                  <a:lnTo>
                    <a:pt x="7652" y="7457"/>
                  </a:lnTo>
                  <a:lnTo>
                    <a:pt x="7679" y="7422"/>
                  </a:lnTo>
                  <a:lnTo>
                    <a:pt x="7728" y="7373"/>
                  </a:lnTo>
                  <a:lnTo>
                    <a:pt x="7756" y="7339"/>
                  </a:lnTo>
                  <a:lnTo>
                    <a:pt x="7797" y="7290"/>
                  </a:lnTo>
                  <a:lnTo>
                    <a:pt x="7832" y="7248"/>
                  </a:lnTo>
                  <a:lnTo>
                    <a:pt x="7874" y="7200"/>
                  </a:lnTo>
                  <a:lnTo>
                    <a:pt x="7901" y="7165"/>
                  </a:lnTo>
                  <a:lnTo>
                    <a:pt x="7943" y="7110"/>
                  </a:lnTo>
                  <a:lnTo>
                    <a:pt x="7971" y="7075"/>
                  </a:lnTo>
                  <a:lnTo>
                    <a:pt x="8012" y="7020"/>
                  </a:lnTo>
                  <a:lnTo>
                    <a:pt x="8033" y="6985"/>
                  </a:lnTo>
                  <a:lnTo>
                    <a:pt x="8082" y="6929"/>
                  </a:lnTo>
                  <a:lnTo>
                    <a:pt x="8102" y="6895"/>
                  </a:lnTo>
                  <a:lnTo>
                    <a:pt x="8151" y="6818"/>
                  </a:lnTo>
                  <a:lnTo>
                    <a:pt x="8165" y="6805"/>
                  </a:lnTo>
                  <a:cubicBezTo>
                    <a:pt x="8186" y="6770"/>
                    <a:pt x="8200" y="6742"/>
                    <a:pt x="8220" y="6707"/>
                  </a:cubicBezTo>
                  <a:lnTo>
                    <a:pt x="8241" y="6680"/>
                  </a:lnTo>
                  <a:lnTo>
                    <a:pt x="8276" y="6610"/>
                  </a:lnTo>
                  <a:lnTo>
                    <a:pt x="8297" y="6569"/>
                  </a:lnTo>
                  <a:lnTo>
                    <a:pt x="8331" y="6513"/>
                  </a:lnTo>
                  <a:lnTo>
                    <a:pt x="8352" y="6472"/>
                  </a:lnTo>
                  <a:lnTo>
                    <a:pt x="8387" y="6409"/>
                  </a:lnTo>
                  <a:lnTo>
                    <a:pt x="8408" y="6368"/>
                  </a:lnTo>
                  <a:lnTo>
                    <a:pt x="8435" y="6312"/>
                  </a:lnTo>
                  <a:lnTo>
                    <a:pt x="8456" y="6264"/>
                  </a:lnTo>
                  <a:lnTo>
                    <a:pt x="8477" y="6208"/>
                  </a:lnTo>
                  <a:lnTo>
                    <a:pt x="8498" y="6166"/>
                  </a:lnTo>
                  <a:lnTo>
                    <a:pt x="8526" y="6104"/>
                  </a:lnTo>
                  <a:lnTo>
                    <a:pt x="8546" y="6055"/>
                  </a:lnTo>
                  <a:lnTo>
                    <a:pt x="8567" y="6000"/>
                  </a:lnTo>
                  <a:lnTo>
                    <a:pt x="8581" y="5951"/>
                  </a:lnTo>
                  <a:lnTo>
                    <a:pt x="8609" y="5889"/>
                  </a:lnTo>
                  <a:lnTo>
                    <a:pt x="8623" y="5847"/>
                  </a:lnTo>
                  <a:cubicBezTo>
                    <a:pt x="8630" y="5820"/>
                    <a:pt x="8637" y="5792"/>
                    <a:pt x="8650" y="5771"/>
                  </a:cubicBezTo>
                  <a:lnTo>
                    <a:pt x="8657" y="5736"/>
                  </a:lnTo>
                  <a:cubicBezTo>
                    <a:pt x="8671" y="5702"/>
                    <a:pt x="8678" y="5667"/>
                    <a:pt x="8692" y="5625"/>
                  </a:cubicBezTo>
                  <a:lnTo>
                    <a:pt x="8699" y="5605"/>
                  </a:lnTo>
                  <a:cubicBezTo>
                    <a:pt x="8706" y="5577"/>
                    <a:pt x="8713" y="5549"/>
                    <a:pt x="8720" y="5514"/>
                  </a:cubicBezTo>
                  <a:lnTo>
                    <a:pt x="8727" y="5473"/>
                  </a:lnTo>
                  <a:cubicBezTo>
                    <a:pt x="8734" y="5452"/>
                    <a:pt x="8741" y="5431"/>
                    <a:pt x="8747" y="5403"/>
                  </a:cubicBezTo>
                  <a:lnTo>
                    <a:pt x="8754" y="5362"/>
                  </a:lnTo>
                  <a:cubicBezTo>
                    <a:pt x="8761" y="5334"/>
                    <a:pt x="8768" y="5313"/>
                    <a:pt x="8768" y="5292"/>
                  </a:cubicBezTo>
                  <a:lnTo>
                    <a:pt x="8782" y="5244"/>
                  </a:lnTo>
                  <a:lnTo>
                    <a:pt x="8796" y="5175"/>
                  </a:lnTo>
                  <a:lnTo>
                    <a:pt x="8803" y="5126"/>
                  </a:lnTo>
                  <a:lnTo>
                    <a:pt x="8810" y="5064"/>
                  </a:lnTo>
                  <a:cubicBezTo>
                    <a:pt x="8810" y="5043"/>
                    <a:pt x="8817" y="5029"/>
                    <a:pt x="8817" y="5015"/>
                  </a:cubicBezTo>
                  <a:cubicBezTo>
                    <a:pt x="8817" y="4994"/>
                    <a:pt x="8824" y="4966"/>
                    <a:pt x="8824" y="4946"/>
                  </a:cubicBezTo>
                  <a:cubicBezTo>
                    <a:pt x="8831" y="4925"/>
                    <a:pt x="8824" y="4911"/>
                    <a:pt x="8831" y="4897"/>
                  </a:cubicBezTo>
                  <a:cubicBezTo>
                    <a:pt x="8838" y="4876"/>
                    <a:pt x="8838" y="4849"/>
                    <a:pt x="8838" y="4828"/>
                  </a:cubicBezTo>
                  <a:cubicBezTo>
                    <a:pt x="8845" y="4807"/>
                    <a:pt x="8838" y="4793"/>
                    <a:pt x="8845" y="4779"/>
                  </a:cubicBezTo>
                  <a:cubicBezTo>
                    <a:pt x="8852" y="4758"/>
                    <a:pt x="8845" y="4731"/>
                    <a:pt x="8852" y="4703"/>
                  </a:cubicBezTo>
                  <a:cubicBezTo>
                    <a:pt x="8858" y="4682"/>
                    <a:pt x="8852" y="4675"/>
                    <a:pt x="8852" y="4661"/>
                  </a:cubicBezTo>
                  <a:lnTo>
                    <a:pt x="8852" y="4578"/>
                  </a:lnTo>
                  <a:lnTo>
                    <a:pt x="8852" y="4536"/>
                  </a:lnTo>
                  <a:lnTo>
                    <a:pt x="8852" y="4418"/>
                  </a:lnTo>
                  <a:cubicBezTo>
                    <a:pt x="8852" y="1981"/>
                    <a:pt x="6882" y="0"/>
                    <a:pt x="4439" y="0"/>
                  </a:cubicBezTo>
                  <a:cubicBezTo>
                    <a:pt x="4435" y="0"/>
                    <a:pt x="4431" y="0"/>
                    <a:pt x="4426" y="0"/>
                  </a:cubicBezTo>
                  <a:cubicBezTo>
                    <a:pt x="4422" y="0"/>
                    <a:pt x="4418" y="0"/>
                    <a:pt x="4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6;p48"/>
            <p:cNvSpPr/>
            <p:nvPr/>
          </p:nvSpPr>
          <p:spPr>
            <a:xfrm>
              <a:off x="953198" y="3284847"/>
              <a:ext cx="186456" cy="221976"/>
            </a:xfrm>
            <a:custGeom>
              <a:avLst/>
              <a:gdLst/>
              <a:ahLst/>
              <a:cxnLst/>
              <a:rect l="l" t="t" r="r" b="b"/>
              <a:pathLst>
                <a:path w="7097" h="8449" extrusionOk="0">
                  <a:moveTo>
                    <a:pt x="2692" y="0"/>
                  </a:moveTo>
                  <a:cubicBezTo>
                    <a:pt x="2435" y="0"/>
                    <a:pt x="2172" y="21"/>
                    <a:pt x="1915" y="70"/>
                  </a:cubicBezTo>
                  <a:cubicBezTo>
                    <a:pt x="535" y="1332"/>
                    <a:pt x="1" y="3288"/>
                    <a:pt x="556" y="5077"/>
                  </a:cubicBezTo>
                  <a:cubicBezTo>
                    <a:pt x="1104" y="6874"/>
                    <a:pt x="2644" y="8185"/>
                    <a:pt x="4502" y="8448"/>
                  </a:cubicBezTo>
                  <a:lnTo>
                    <a:pt x="4537" y="8435"/>
                  </a:lnTo>
                  <a:lnTo>
                    <a:pt x="4579" y="8414"/>
                  </a:lnTo>
                  <a:lnTo>
                    <a:pt x="4669" y="8372"/>
                  </a:lnTo>
                  <a:lnTo>
                    <a:pt x="4697" y="8358"/>
                  </a:lnTo>
                  <a:lnTo>
                    <a:pt x="4808" y="8303"/>
                  </a:lnTo>
                  <a:lnTo>
                    <a:pt x="4828" y="8289"/>
                  </a:lnTo>
                  <a:lnTo>
                    <a:pt x="4919" y="8233"/>
                  </a:lnTo>
                  <a:lnTo>
                    <a:pt x="4933" y="8226"/>
                  </a:lnTo>
                  <a:cubicBezTo>
                    <a:pt x="5161" y="8095"/>
                    <a:pt x="5376" y="7942"/>
                    <a:pt x="5571" y="7769"/>
                  </a:cubicBezTo>
                  <a:lnTo>
                    <a:pt x="5661" y="7692"/>
                  </a:lnTo>
                  <a:lnTo>
                    <a:pt x="5737" y="7616"/>
                  </a:lnTo>
                  <a:lnTo>
                    <a:pt x="5765" y="7595"/>
                  </a:lnTo>
                  <a:lnTo>
                    <a:pt x="5820" y="7540"/>
                  </a:lnTo>
                  <a:lnTo>
                    <a:pt x="5848" y="7512"/>
                  </a:lnTo>
                  <a:lnTo>
                    <a:pt x="5897" y="7463"/>
                  </a:lnTo>
                  <a:lnTo>
                    <a:pt x="5924" y="7429"/>
                  </a:lnTo>
                  <a:lnTo>
                    <a:pt x="5973" y="7380"/>
                  </a:lnTo>
                  <a:lnTo>
                    <a:pt x="6001" y="7346"/>
                  </a:lnTo>
                  <a:lnTo>
                    <a:pt x="6042" y="7297"/>
                  </a:lnTo>
                  <a:lnTo>
                    <a:pt x="6077" y="7255"/>
                  </a:lnTo>
                  <a:lnTo>
                    <a:pt x="6119" y="7207"/>
                  </a:lnTo>
                  <a:lnTo>
                    <a:pt x="6146" y="7172"/>
                  </a:lnTo>
                  <a:lnTo>
                    <a:pt x="6188" y="7117"/>
                  </a:lnTo>
                  <a:lnTo>
                    <a:pt x="6216" y="7082"/>
                  </a:lnTo>
                  <a:lnTo>
                    <a:pt x="6257" y="7026"/>
                  </a:lnTo>
                  <a:lnTo>
                    <a:pt x="6278" y="6992"/>
                  </a:lnTo>
                  <a:lnTo>
                    <a:pt x="6320" y="6936"/>
                  </a:lnTo>
                  <a:lnTo>
                    <a:pt x="6347" y="6902"/>
                  </a:lnTo>
                  <a:lnTo>
                    <a:pt x="6396" y="6818"/>
                  </a:lnTo>
                  <a:lnTo>
                    <a:pt x="6403" y="6811"/>
                  </a:lnTo>
                  <a:cubicBezTo>
                    <a:pt x="6424" y="6777"/>
                    <a:pt x="6445" y="6749"/>
                    <a:pt x="6465" y="6714"/>
                  </a:cubicBezTo>
                  <a:lnTo>
                    <a:pt x="6479" y="6687"/>
                  </a:lnTo>
                  <a:lnTo>
                    <a:pt x="6521" y="6617"/>
                  </a:lnTo>
                  <a:lnTo>
                    <a:pt x="6542" y="6576"/>
                  </a:lnTo>
                  <a:lnTo>
                    <a:pt x="6576" y="6520"/>
                  </a:lnTo>
                  <a:lnTo>
                    <a:pt x="6597" y="6479"/>
                  </a:lnTo>
                  <a:lnTo>
                    <a:pt x="6625" y="6416"/>
                  </a:lnTo>
                  <a:lnTo>
                    <a:pt x="6653" y="6374"/>
                  </a:lnTo>
                  <a:lnTo>
                    <a:pt x="6680" y="6319"/>
                  </a:lnTo>
                  <a:lnTo>
                    <a:pt x="6701" y="6270"/>
                  </a:lnTo>
                  <a:lnTo>
                    <a:pt x="6722" y="6215"/>
                  </a:lnTo>
                  <a:lnTo>
                    <a:pt x="6743" y="6173"/>
                  </a:lnTo>
                  <a:lnTo>
                    <a:pt x="6771" y="6111"/>
                  </a:lnTo>
                  <a:lnTo>
                    <a:pt x="6784" y="6062"/>
                  </a:lnTo>
                  <a:lnTo>
                    <a:pt x="6812" y="6007"/>
                  </a:lnTo>
                  <a:lnTo>
                    <a:pt x="6826" y="5958"/>
                  </a:lnTo>
                  <a:lnTo>
                    <a:pt x="6854" y="5896"/>
                  </a:lnTo>
                  <a:lnTo>
                    <a:pt x="6868" y="5854"/>
                  </a:lnTo>
                  <a:cubicBezTo>
                    <a:pt x="6875" y="5827"/>
                    <a:pt x="6882" y="5799"/>
                    <a:pt x="6889" y="5778"/>
                  </a:cubicBezTo>
                  <a:lnTo>
                    <a:pt x="6902" y="5743"/>
                  </a:lnTo>
                  <a:cubicBezTo>
                    <a:pt x="6916" y="5709"/>
                    <a:pt x="6923" y="5674"/>
                    <a:pt x="6937" y="5632"/>
                  </a:cubicBezTo>
                  <a:lnTo>
                    <a:pt x="6944" y="5612"/>
                  </a:lnTo>
                  <a:cubicBezTo>
                    <a:pt x="6951" y="5584"/>
                    <a:pt x="6958" y="5556"/>
                    <a:pt x="6965" y="5521"/>
                  </a:cubicBezTo>
                  <a:lnTo>
                    <a:pt x="6972" y="5480"/>
                  </a:lnTo>
                  <a:cubicBezTo>
                    <a:pt x="6979" y="5459"/>
                    <a:pt x="6986" y="5438"/>
                    <a:pt x="6993" y="5410"/>
                  </a:cubicBezTo>
                  <a:lnTo>
                    <a:pt x="6999" y="5369"/>
                  </a:lnTo>
                  <a:cubicBezTo>
                    <a:pt x="7006" y="5341"/>
                    <a:pt x="7013" y="5320"/>
                    <a:pt x="7013" y="5299"/>
                  </a:cubicBezTo>
                  <a:lnTo>
                    <a:pt x="7027" y="5251"/>
                  </a:lnTo>
                  <a:lnTo>
                    <a:pt x="7034" y="5181"/>
                  </a:lnTo>
                  <a:lnTo>
                    <a:pt x="7048" y="5133"/>
                  </a:lnTo>
                  <a:lnTo>
                    <a:pt x="7055" y="5070"/>
                  </a:lnTo>
                  <a:cubicBezTo>
                    <a:pt x="7055" y="5050"/>
                    <a:pt x="7062" y="5036"/>
                    <a:pt x="7062" y="5022"/>
                  </a:cubicBezTo>
                  <a:cubicBezTo>
                    <a:pt x="7062" y="5001"/>
                    <a:pt x="7069" y="4973"/>
                    <a:pt x="7069" y="4953"/>
                  </a:cubicBezTo>
                  <a:cubicBezTo>
                    <a:pt x="7076" y="4932"/>
                    <a:pt x="7069" y="4918"/>
                    <a:pt x="7076" y="4904"/>
                  </a:cubicBezTo>
                  <a:cubicBezTo>
                    <a:pt x="7083" y="4883"/>
                    <a:pt x="7083" y="4855"/>
                    <a:pt x="7083" y="4835"/>
                  </a:cubicBezTo>
                  <a:cubicBezTo>
                    <a:pt x="7090" y="4814"/>
                    <a:pt x="7083" y="4800"/>
                    <a:pt x="7090" y="4786"/>
                  </a:cubicBezTo>
                  <a:cubicBezTo>
                    <a:pt x="7097" y="4765"/>
                    <a:pt x="7090" y="4738"/>
                    <a:pt x="7097" y="4710"/>
                  </a:cubicBezTo>
                  <a:cubicBezTo>
                    <a:pt x="7097" y="4689"/>
                    <a:pt x="7097" y="4682"/>
                    <a:pt x="7097" y="4668"/>
                  </a:cubicBezTo>
                  <a:lnTo>
                    <a:pt x="7097" y="4585"/>
                  </a:lnTo>
                  <a:lnTo>
                    <a:pt x="7097" y="4543"/>
                  </a:lnTo>
                  <a:lnTo>
                    <a:pt x="7097" y="4425"/>
                  </a:lnTo>
                  <a:cubicBezTo>
                    <a:pt x="7097" y="3031"/>
                    <a:pt x="6438" y="1720"/>
                    <a:pt x="5321" y="888"/>
                  </a:cubicBezTo>
                  <a:lnTo>
                    <a:pt x="5335" y="881"/>
                  </a:lnTo>
                  <a:cubicBezTo>
                    <a:pt x="4572" y="305"/>
                    <a:pt x="3649" y="0"/>
                    <a:pt x="269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7;p48"/>
            <p:cNvSpPr/>
            <p:nvPr/>
          </p:nvSpPr>
          <p:spPr>
            <a:xfrm>
              <a:off x="936437" y="3313799"/>
              <a:ext cx="175159" cy="174791"/>
            </a:xfrm>
            <a:custGeom>
              <a:avLst/>
              <a:gdLst/>
              <a:ahLst/>
              <a:cxnLst/>
              <a:rect l="l" t="t" r="r" b="b"/>
              <a:pathLst>
                <a:path w="6667" h="6653" extrusionOk="0">
                  <a:moveTo>
                    <a:pt x="2963" y="1"/>
                  </a:moveTo>
                  <a:lnTo>
                    <a:pt x="2914" y="8"/>
                  </a:lnTo>
                  <a:lnTo>
                    <a:pt x="2879" y="15"/>
                  </a:lnTo>
                  <a:lnTo>
                    <a:pt x="2838" y="15"/>
                  </a:lnTo>
                  <a:lnTo>
                    <a:pt x="2796" y="22"/>
                  </a:lnTo>
                  <a:lnTo>
                    <a:pt x="2754" y="29"/>
                  </a:lnTo>
                  <a:lnTo>
                    <a:pt x="2720" y="36"/>
                  </a:lnTo>
                  <a:lnTo>
                    <a:pt x="2671" y="43"/>
                  </a:lnTo>
                  <a:lnTo>
                    <a:pt x="2637" y="50"/>
                  </a:lnTo>
                  <a:lnTo>
                    <a:pt x="2595" y="63"/>
                  </a:lnTo>
                  <a:lnTo>
                    <a:pt x="2560" y="70"/>
                  </a:lnTo>
                  <a:lnTo>
                    <a:pt x="2519" y="84"/>
                  </a:lnTo>
                  <a:lnTo>
                    <a:pt x="2484" y="91"/>
                  </a:lnTo>
                  <a:lnTo>
                    <a:pt x="2442" y="105"/>
                  </a:lnTo>
                  <a:lnTo>
                    <a:pt x="2401" y="112"/>
                  </a:lnTo>
                  <a:lnTo>
                    <a:pt x="2359" y="126"/>
                  </a:lnTo>
                  <a:lnTo>
                    <a:pt x="2324" y="133"/>
                  </a:lnTo>
                  <a:lnTo>
                    <a:pt x="2283" y="147"/>
                  </a:lnTo>
                  <a:lnTo>
                    <a:pt x="2255" y="161"/>
                  </a:lnTo>
                  <a:lnTo>
                    <a:pt x="2206" y="174"/>
                  </a:lnTo>
                  <a:lnTo>
                    <a:pt x="2179" y="188"/>
                  </a:lnTo>
                  <a:lnTo>
                    <a:pt x="2130" y="202"/>
                  </a:lnTo>
                  <a:lnTo>
                    <a:pt x="2102" y="216"/>
                  </a:lnTo>
                  <a:lnTo>
                    <a:pt x="2033" y="244"/>
                  </a:lnTo>
                  <a:lnTo>
                    <a:pt x="2012" y="251"/>
                  </a:lnTo>
                  <a:lnTo>
                    <a:pt x="1957" y="272"/>
                  </a:lnTo>
                  <a:lnTo>
                    <a:pt x="1929" y="285"/>
                  </a:lnTo>
                  <a:lnTo>
                    <a:pt x="1887" y="306"/>
                  </a:lnTo>
                  <a:lnTo>
                    <a:pt x="1853" y="327"/>
                  </a:lnTo>
                  <a:lnTo>
                    <a:pt x="1818" y="341"/>
                  </a:lnTo>
                  <a:lnTo>
                    <a:pt x="1783" y="362"/>
                  </a:lnTo>
                  <a:lnTo>
                    <a:pt x="1749" y="382"/>
                  </a:lnTo>
                  <a:lnTo>
                    <a:pt x="1714" y="396"/>
                  </a:lnTo>
                  <a:lnTo>
                    <a:pt x="1679" y="417"/>
                  </a:lnTo>
                  <a:lnTo>
                    <a:pt x="1645" y="438"/>
                  </a:lnTo>
                  <a:lnTo>
                    <a:pt x="1610" y="459"/>
                  </a:lnTo>
                  <a:lnTo>
                    <a:pt x="1575" y="480"/>
                  </a:lnTo>
                  <a:lnTo>
                    <a:pt x="1548" y="500"/>
                  </a:lnTo>
                  <a:lnTo>
                    <a:pt x="1513" y="521"/>
                  </a:lnTo>
                  <a:lnTo>
                    <a:pt x="1478" y="542"/>
                  </a:lnTo>
                  <a:lnTo>
                    <a:pt x="1443" y="563"/>
                  </a:lnTo>
                  <a:lnTo>
                    <a:pt x="1416" y="584"/>
                  </a:lnTo>
                  <a:lnTo>
                    <a:pt x="1381" y="604"/>
                  </a:lnTo>
                  <a:lnTo>
                    <a:pt x="1353" y="632"/>
                  </a:lnTo>
                  <a:lnTo>
                    <a:pt x="1319" y="653"/>
                  </a:lnTo>
                  <a:lnTo>
                    <a:pt x="1291" y="674"/>
                  </a:lnTo>
                  <a:lnTo>
                    <a:pt x="1256" y="702"/>
                  </a:lnTo>
                  <a:lnTo>
                    <a:pt x="1228" y="722"/>
                  </a:lnTo>
                  <a:lnTo>
                    <a:pt x="1201" y="750"/>
                  </a:lnTo>
                  <a:lnTo>
                    <a:pt x="1166" y="778"/>
                  </a:lnTo>
                  <a:lnTo>
                    <a:pt x="1138" y="799"/>
                  </a:lnTo>
                  <a:lnTo>
                    <a:pt x="1111" y="826"/>
                  </a:lnTo>
                  <a:lnTo>
                    <a:pt x="1083" y="854"/>
                  </a:lnTo>
                  <a:cubicBezTo>
                    <a:pt x="861" y="1055"/>
                    <a:pt x="667" y="1284"/>
                    <a:pt x="507" y="1541"/>
                  </a:cubicBezTo>
                  <a:lnTo>
                    <a:pt x="493" y="1562"/>
                  </a:lnTo>
                  <a:cubicBezTo>
                    <a:pt x="459" y="1624"/>
                    <a:pt x="417" y="1686"/>
                    <a:pt x="382" y="1749"/>
                  </a:cubicBezTo>
                  <a:lnTo>
                    <a:pt x="375" y="1770"/>
                  </a:lnTo>
                  <a:cubicBezTo>
                    <a:pt x="341" y="1839"/>
                    <a:pt x="306" y="1902"/>
                    <a:pt x="278" y="1971"/>
                  </a:cubicBezTo>
                  <a:lnTo>
                    <a:pt x="271" y="1992"/>
                  </a:lnTo>
                  <a:cubicBezTo>
                    <a:pt x="237" y="2054"/>
                    <a:pt x="216" y="2123"/>
                    <a:pt x="188" y="2193"/>
                  </a:cubicBezTo>
                  <a:lnTo>
                    <a:pt x="181" y="2221"/>
                  </a:lnTo>
                  <a:cubicBezTo>
                    <a:pt x="153" y="2290"/>
                    <a:pt x="133" y="2359"/>
                    <a:pt x="112" y="2429"/>
                  </a:cubicBezTo>
                  <a:lnTo>
                    <a:pt x="105" y="2456"/>
                  </a:lnTo>
                  <a:cubicBezTo>
                    <a:pt x="91" y="2526"/>
                    <a:pt x="70" y="2595"/>
                    <a:pt x="56" y="2671"/>
                  </a:cubicBezTo>
                  <a:lnTo>
                    <a:pt x="56" y="2699"/>
                  </a:lnTo>
                  <a:cubicBezTo>
                    <a:pt x="42" y="2769"/>
                    <a:pt x="28" y="2845"/>
                    <a:pt x="22" y="2921"/>
                  </a:cubicBezTo>
                  <a:lnTo>
                    <a:pt x="22" y="2949"/>
                  </a:lnTo>
                  <a:cubicBezTo>
                    <a:pt x="15" y="3018"/>
                    <a:pt x="8" y="3095"/>
                    <a:pt x="1" y="3171"/>
                  </a:cubicBezTo>
                  <a:lnTo>
                    <a:pt x="1" y="3199"/>
                  </a:lnTo>
                  <a:lnTo>
                    <a:pt x="1" y="3316"/>
                  </a:lnTo>
                  <a:cubicBezTo>
                    <a:pt x="1" y="3427"/>
                    <a:pt x="8" y="3545"/>
                    <a:pt x="22" y="3656"/>
                  </a:cubicBezTo>
                  <a:cubicBezTo>
                    <a:pt x="28" y="3712"/>
                    <a:pt x="35" y="3767"/>
                    <a:pt x="42" y="3823"/>
                  </a:cubicBezTo>
                  <a:cubicBezTo>
                    <a:pt x="292" y="5453"/>
                    <a:pt x="1686" y="6653"/>
                    <a:pt x="3337" y="6653"/>
                  </a:cubicBezTo>
                  <a:cubicBezTo>
                    <a:pt x="4981" y="6653"/>
                    <a:pt x="6382" y="5453"/>
                    <a:pt x="6632" y="3823"/>
                  </a:cubicBezTo>
                  <a:cubicBezTo>
                    <a:pt x="6639" y="3767"/>
                    <a:pt x="6646" y="3712"/>
                    <a:pt x="6653" y="3656"/>
                  </a:cubicBezTo>
                  <a:cubicBezTo>
                    <a:pt x="6659" y="3545"/>
                    <a:pt x="6666" y="3427"/>
                    <a:pt x="6666" y="3316"/>
                  </a:cubicBezTo>
                  <a:cubicBezTo>
                    <a:pt x="6666" y="3282"/>
                    <a:pt x="6666" y="3240"/>
                    <a:pt x="6666" y="3206"/>
                  </a:cubicBezTo>
                  <a:lnTo>
                    <a:pt x="6666" y="3171"/>
                  </a:lnTo>
                  <a:cubicBezTo>
                    <a:pt x="6659" y="3095"/>
                    <a:pt x="6659" y="3025"/>
                    <a:pt x="6646" y="2949"/>
                  </a:cubicBezTo>
                  <a:lnTo>
                    <a:pt x="6646" y="2921"/>
                  </a:lnTo>
                  <a:cubicBezTo>
                    <a:pt x="6639" y="2845"/>
                    <a:pt x="6632" y="2769"/>
                    <a:pt x="6618" y="2699"/>
                  </a:cubicBezTo>
                  <a:lnTo>
                    <a:pt x="6611" y="2671"/>
                  </a:lnTo>
                  <a:cubicBezTo>
                    <a:pt x="6597" y="2602"/>
                    <a:pt x="6576" y="2526"/>
                    <a:pt x="6562" y="2456"/>
                  </a:cubicBezTo>
                  <a:lnTo>
                    <a:pt x="6555" y="2429"/>
                  </a:lnTo>
                  <a:cubicBezTo>
                    <a:pt x="6535" y="2359"/>
                    <a:pt x="6514" y="2290"/>
                    <a:pt x="6486" y="2221"/>
                  </a:cubicBezTo>
                  <a:lnTo>
                    <a:pt x="6479" y="2193"/>
                  </a:lnTo>
                  <a:cubicBezTo>
                    <a:pt x="6451" y="2123"/>
                    <a:pt x="6431" y="2061"/>
                    <a:pt x="6396" y="1992"/>
                  </a:cubicBezTo>
                  <a:lnTo>
                    <a:pt x="6389" y="1971"/>
                  </a:lnTo>
                  <a:cubicBezTo>
                    <a:pt x="6361" y="1902"/>
                    <a:pt x="6327" y="1839"/>
                    <a:pt x="6292" y="1770"/>
                  </a:cubicBezTo>
                  <a:lnTo>
                    <a:pt x="6285" y="1749"/>
                  </a:lnTo>
                  <a:cubicBezTo>
                    <a:pt x="6250" y="1686"/>
                    <a:pt x="6209" y="1624"/>
                    <a:pt x="6174" y="1562"/>
                  </a:cubicBezTo>
                  <a:lnTo>
                    <a:pt x="6160" y="1541"/>
                  </a:lnTo>
                  <a:cubicBezTo>
                    <a:pt x="6001" y="1284"/>
                    <a:pt x="5806" y="1055"/>
                    <a:pt x="5584" y="854"/>
                  </a:cubicBezTo>
                  <a:lnTo>
                    <a:pt x="5557" y="826"/>
                  </a:lnTo>
                  <a:lnTo>
                    <a:pt x="5529" y="799"/>
                  </a:lnTo>
                  <a:lnTo>
                    <a:pt x="5501" y="778"/>
                  </a:lnTo>
                  <a:lnTo>
                    <a:pt x="5466" y="750"/>
                  </a:lnTo>
                  <a:lnTo>
                    <a:pt x="5439" y="729"/>
                  </a:lnTo>
                  <a:lnTo>
                    <a:pt x="5411" y="702"/>
                  </a:lnTo>
                  <a:lnTo>
                    <a:pt x="5376" y="681"/>
                  </a:lnTo>
                  <a:lnTo>
                    <a:pt x="5349" y="653"/>
                  </a:lnTo>
                  <a:lnTo>
                    <a:pt x="5314" y="632"/>
                  </a:lnTo>
                  <a:lnTo>
                    <a:pt x="5286" y="611"/>
                  </a:lnTo>
                  <a:lnTo>
                    <a:pt x="5251" y="584"/>
                  </a:lnTo>
                  <a:lnTo>
                    <a:pt x="5224" y="563"/>
                  </a:lnTo>
                  <a:lnTo>
                    <a:pt x="5189" y="542"/>
                  </a:lnTo>
                  <a:lnTo>
                    <a:pt x="5154" y="521"/>
                  </a:lnTo>
                  <a:lnTo>
                    <a:pt x="5120" y="500"/>
                  </a:lnTo>
                  <a:lnTo>
                    <a:pt x="5092" y="480"/>
                  </a:lnTo>
                  <a:lnTo>
                    <a:pt x="5057" y="459"/>
                  </a:lnTo>
                  <a:lnTo>
                    <a:pt x="5023" y="438"/>
                  </a:lnTo>
                  <a:lnTo>
                    <a:pt x="4988" y="417"/>
                  </a:lnTo>
                  <a:lnTo>
                    <a:pt x="4953" y="396"/>
                  </a:lnTo>
                  <a:lnTo>
                    <a:pt x="4919" y="382"/>
                  </a:lnTo>
                  <a:lnTo>
                    <a:pt x="4884" y="362"/>
                  </a:lnTo>
                  <a:lnTo>
                    <a:pt x="4849" y="348"/>
                  </a:lnTo>
                  <a:lnTo>
                    <a:pt x="4814" y="327"/>
                  </a:lnTo>
                  <a:lnTo>
                    <a:pt x="4780" y="306"/>
                  </a:lnTo>
                  <a:lnTo>
                    <a:pt x="4738" y="292"/>
                  </a:lnTo>
                  <a:lnTo>
                    <a:pt x="4710" y="278"/>
                  </a:lnTo>
                  <a:lnTo>
                    <a:pt x="4655" y="251"/>
                  </a:lnTo>
                  <a:lnTo>
                    <a:pt x="4634" y="244"/>
                  </a:lnTo>
                  <a:lnTo>
                    <a:pt x="4565" y="216"/>
                  </a:lnTo>
                  <a:lnTo>
                    <a:pt x="4537" y="202"/>
                  </a:lnTo>
                  <a:lnTo>
                    <a:pt x="4488" y="188"/>
                  </a:lnTo>
                  <a:lnTo>
                    <a:pt x="4461" y="174"/>
                  </a:lnTo>
                  <a:lnTo>
                    <a:pt x="4412" y="161"/>
                  </a:lnTo>
                  <a:lnTo>
                    <a:pt x="4377" y="154"/>
                  </a:lnTo>
                  <a:lnTo>
                    <a:pt x="4336" y="140"/>
                  </a:lnTo>
                  <a:lnTo>
                    <a:pt x="4301" y="126"/>
                  </a:lnTo>
                  <a:lnTo>
                    <a:pt x="4260" y="112"/>
                  </a:lnTo>
                  <a:lnTo>
                    <a:pt x="4225" y="105"/>
                  </a:lnTo>
                  <a:lnTo>
                    <a:pt x="4183" y="91"/>
                  </a:lnTo>
                  <a:lnTo>
                    <a:pt x="4149" y="84"/>
                  </a:lnTo>
                  <a:lnTo>
                    <a:pt x="4107" y="70"/>
                  </a:lnTo>
                  <a:lnTo>
                    <a:pt x="4072" y="63"/>
                  </a:lnTo>
                  <a:lnTo>
                    <a:pt x="4031" y="56"/>
                  </a:lnTo>
                  <a:lnTo>
                    <a:pt x="3989" y="50"/>
                  </a:lnTo>
                  <a:lnTo>
                    <a:pt x="3947" y="43"/>
                  </a:lnTo>
                  <a:lnTo>
                    <a:pt x="3913" y="36"/>
                  </a:lnTo>
                  <a:lnTo>
                    <a:pt x="3871" y="29"/>
                  </a:lnTo>
                  <a:lnTo>
                    <a:pt x="3830" y="22"/>
                  </a:lnTo>
                  <a:lnTo>
                    <a:pt x="3788" y="15"/>
                  </a:lnTo>
                  <a:lnTo>
                    <a:pt x="3753" y="8"/>
                  </a:lnTo>
                  <a:lnTo>
                    <a:pt x="36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8;p48"/>
            <p:cNvSpPr/>
            <p:nvPr/>
          </p:nvSpPr>
          <p:spPr>
            <a:xfrm>
              <a:off x="947550" y="3313799"/>
              <a:ext cx="164045" cy="174791"/>
            </a:xfrm>
            <a:custGeom>
              <a:avLst/>
              <a:gdLst/>
              <a:ahLst/>
              <a:cxnLst/>
              <a:rect l="l" t="t" r="r" b="b"/>
              <a:pathLst>
                <a:path w="6244" h="6653" extrusionOk="0">
                  <a:moveTo>
                    <a:pt x="2540" y="1"/>
                  </a:moveTo>
                  <a:lnTo>
                    <a:pt x="2491" y="8"/>
                  </a:lnTo>
                  <a:lnTo>
                    <a:pt x="2456" y="15"/>
                  </a:lnTo>
                  <a:lnTo>
                    <a:pt x="2415" y="15"/>
                  </a:lnTo>
                  <a:lnTo>
                    <a:pt x="2373" y="22"/>
                  </a:lnTo>
                  <a:lnTo>
                    <a:pt x="2331" y="29"/>
                  </a:lnTo>
                  <a:lnTo>
                    <a:pt x="2297" y="36"/>
                  </a:lnTo>
                  <a:lnTo>
                    <a:pt x="2248" y="43"/>
                  </a:lnTo>
                  <a:lnTo>
                    <a:pt x="2214" y="50"/>
                  </a:lnTo>
                  <a:lnTo>
                    <a:pt x="2172" y="63"/>
                  </a:lnTo>
                  <a:lnTo>
                    <a:pt x="2137" y="70"/>
                  </a:lnTo>
                  <a:lnTo>
                    <a:pt x="2096" y="84"/>
                  </a:lnTo>
                  <a:lnTo>
                    <a:pt x="2061" y="91"/>
                  </a:lnTo>
                  <a:lnTo>
                    <a:pt x="2019" y="105"/>
                  </a:lnTo>
                  <a:lnTo>
                    <a:pt x="1978" y="112"/>
                  </a:lnTo>
                  <a:lnTo>
                    <a:pt x="1936" y="126"/>
                  </a:lnTo>
                  <a:lnTo>
                    <a:pt x="1901" y="133"/>
                  </a:lnTo>
                  <a:lnTo>
                    <a:pt x="1860" y="147"/>
                  </a:lnTo>
                  <a:lnTo>
                    <a:pt x="1832" y="161"/>
                  </a:lnTo>
                  <a:lnTo>
                    <a:pt x="1783" y="174"/>
                  </a:lnTo>
                  <a:lnTo>
                    <a:pt x="1756" y="188"/>
                  </a:lnTo>
                  <a:lnTo>
                    <a:pt x="1707" y="202"/>
                  </a:lnTo>
                  <a:lnTo>
                    <a:pt x="1679" y="216"/>
                  </a:lnTo>
                  <a:lnTo>
                    <a:pt x="1610" y="244"/>
                  </a:lnTo>
                  <a:lnTo>
                    <a:pt x="1589" y="251"/>
                  </a:lnTo>
                  <a:lnTo>
                    <a:pt x="1534" y="272"/>
                  </a:lnTo>
                  <a:lnTo>
                    <a:pt x="1506" y="285"/>
                  </a:lnTo>
                  <a:lnTo>
                    <a:pt x="1464" y="306"/>
                  </a:lnTo>
                  <a:lnTo>
                    <a:pt x="1430" y="327"/>
                  </a:lnTo>
                  <a:lnTo>
                    <a:pt x="1395" y="341"/>
                  </a:lnTo>
                  <a:lnTo>
                    <a:pt x="1360" y="362"/>
                  </a:lnTo>
                  <a:lnTo>
                    <a:pt x="1326" y="382"/>
                  </a:lnTo>
                  <a:lnTo>
                    <a:pt x="1291" y="396"/>
                  </a:lnTo>
                  <a:lnTo>
                    <a:pt x="1256" y="417"/>
                  </a:lnTo>
                  <a:lnTo>
                    <a:pt x="1222" y="438"/>
                  </a:lnTo>
                  <a:lnTo>
                    <a:pt x="1187" y="459"/>
                  </a:lnTo>
                  <a:lnTo>
                    <a:pt x="1152" y="480"/>
                  </a:lnTo>
                  <a:lnTo>
                    <a:pt x="1125" y="500"/>
                  </a:lnTo>
                  <a:lnTo>
                    <a:pt x="1090" y="521"/>
                  </a:lnTo>
                  <a:lnTo>
                    <a:pt x="1055" y="542"/>
                  </a:lnTo>
                  <a:lnTo>
                    <a:pt x="1020" y="563"/>
                  </a:lnTo>
                  <a:lnTo>
                    <a:pt x="993" y="584"/>
                  </a:lnTo>
                  <a:lnTo>
                    <a:pt x="958" y="604"/>
                  </a:lnTo>
                  <a:lnTo>
                    <a:pt x="951" y="611"/>
                  </a:lnTo>
                  <a:cubicBezTo>
                    <a:pt x="1" y="2810"/>
                    <a:pt x="792" y="5377"/>
                    <a:pt x="2817" y="6653"/>
                  </a:cubicBezTo>
                  <a:lnTo>
                    <a:pt x="2900" y="6653"/>
                  </a:lnTo>
                  <a:cubicBezTo>
                    <a:pt x="4551" y="6653"/>
                    <a:pt x="5945" y="5453"/>
                    <a:pt x="6195" y="3823"/>
                  </a:cubicBezTo>
                  <a:cubicBezTo>
                    <a:pt x="6209" y="3767"/>
                    <a:pt x="6216" y="3712"/>
                    <a:pt x="6216" y="3656"/>
                  </a:cubicBezTo>
                  <a:cubicBezTo>
                    <a:pt x="6230" y="3545"/>
                    <a:pt x="6236" y="3427"/>
                    <a:pt x="6236" y="3316"/>
                  </a:cubicBezTo>
                  <a:lnTo>
                    <a:pt x="6236" y="3199"/>
                  </a:lnTo>
                  <a:cubicBezTo>
                    <a:pt x="6243" y="3192"/>
                    <a:pt x="6243" y="3185"/>
                    <a:pt x="6243" y="3171"/>
                  </a:cubicBezTo>
                  <a:cubicBezTo>
                    <a:pt x="6236" y="3095"/>
                    <a:pt x="6230" y="3025"/>
                    <a:pt x="6223" y="2949"/>
                  </a:cubicBezTo>
                  <a:lnTo>
                    <a:pt x="6223" y="2921"/>
                  </a:lnTo>
                  <a:cubicBezTo>
                    <a:pt x="6216" y="2845"/>
                    <a:pt x="6202" y="2769"/>
                    <a:pt x="6188" y="2699"/>
                  </a:cubicBezTo>
                  <a:lnTo>
                    <a:pt x="6188" y="2671"/>
                  </a:lnTo>
                  <a:cubicBezTo>
                    <a:pt x="6174" y="2602"/>
                    <a:pt x="6153" y="2526"/>
                    <a:pt x="6139" y="2456"/>
                  </a:cubicBezTo>
                  <a:lnTo>
                    <a:pt x="6132" y="2429"/>
                  </a:lnTo>
                  <a:cubicBezTo>
                    <a:pt x="6112" y="2359"/>
                    <a:pt x="6091" y="2290"/>
                    <a:pt x="6063" y="2221"/>
                  </a:cubicBezTo>
                  <a:lnTo>
                    <a:pt x="6056" y="2193"/>
                  </a:lnTo>
                  <a:cubicBezTo>
                    <a:pt x="6028" y="2123"/>
                    <a:pt x="6008" y="2061"/>
                    <a:pt x="5973" y="1992"/>
                  </a:cubicBezTo>
                  <a:lnTo>
                    <a:pt x="5966" y="1971"/>
                  </a:lnTo>
                  <a:cubicBezTo>
                    <a:pt x="5938" y="1902"/>
                    <a:pt x="5904" y="1839"/>
                    <a:pt x="5869" y="1770"/>
                  </a:cubicBezTo>
                  <a:lnTo>
                    <a:pt x="5862" y="1749"/>
                  </a:lnTo>
                  <a:cubicBezTo>
                    <a:pt x="5827" y="1686"/>
                    <a:pt x="5786" y="1624"/>
                    <a:pt x="5751" y="1562"/>
                  </a:cubicBezTo>
                  <a:lnTo>
                    <a:pt x="5737" y="1541"/>
                  </a:lnTo>
                  <a:cubicBezTo>
                    <a:pt x="5578" y="1284"/>
                    <a:pt x="5383" y="1055"/>
                    <a:pt x="5161" y="854"/>
                  </a:cubicBezTo>
                  <a:lnTo>
                    <a:pt x="5134" y="826"/>
                  </a:lnTo>
                  <a:lnTo>
                    <a:pt x="5106" y="799"/>
                  </a:lnTo>
                  <a:lnTo>
                    <a:pt x="5078" y="778"/>
                  </a:lnTo>
                  <a:lnTo>
                    <a:pt x="5043" y="750"/>
                  </a:lnTo>
                  <a:lnTo>
                    <a:pt x="5016" y="729"/>
                  </a:lnTo>
                  <a:lnTo>
                    <a:pt x="4988" y="702"/>
                  </a:lnTo>
                  <a:lnTo>
                    <a:pt x="4953" y="681"/>
                  </a:lnTo>
                  <a:lnTo>
                    <a:pt x="4926" y="653"/>
                  </a:lnTo>
                  <a:lnTo>
                    <a:pt x="4891" y="632"/>
                  </a:lnTo>
                  <a:lnTo>
                    <a:pt x="4863" y="611"/>
                  </a:lnTo>
                  <a:lnTo>
                    <a:pt x="4828" y="584"/>
                  </a:lnTo>
                  <a:lnTo>
                    <a:pt x="4801" y="563"/>
                  </a:lnTo>
                  <a:lnTo>
                    <a:pt x="4766" y="542"/>
                  </a:lnTo>
                  <a:lnTo>
                    <a:pt x="4731" y="521"/>
                  </a:lnTo>
                  <a:lnTo>
                    <a:pt x="4697" y="500"/>
                  </a:lnTo>
                  <a:lnTo>
                    <a:pt x="4669" y="480"/>
                  </a:lnTo>
                  <a:lnTo>
                    <a:pt x="4634" y="459"/>
                  </a:lnTo>
                  <a:lnTo>
                    <a:pt x="4600" y="438"/>
                  </a:lnTo>
                  <a:lnTo>
                    <a:pt x="4565" y="417"/>
                  </a:lnTo>
                  <a:lnTo>
                    <a:pt x="4530" y="396"/>
                  </a:lnTo>
                  <a:lnTo>
                    <a:pt x="4496" y="382"/>
                  </a:lnTo>
                  <a:lnTo>
                    <a:pt x="4461" y="362"/>
                  </a:lnTo>
                  <a:lnTo>
                    <a:pt x="4426" y="348"/>
                  </a:lnTo>
                  <a:lnTo>
                    <a:pt x="4391" y="327"/>
                  </a:lnTo>
                  <a:lnTo>
                    <a:pt x="4357" y="306"/>
                  </a:lnTo>
                  <a:lnTo>
                    <a:pt x="4315" y="292"/>
                  </a:lnTo>
                  <a:lnTo>
                    <a:pt x="4287" y="278"/>
                  </a:lnTo>
                  <a:lnTo>
                    <a:pt x="4232" y="251"/>
                  </a:lnTo>
                  <a:lnTo>
                    <a:pt x="4211" y="244"/>
                  </a:lnTo>
                  <a:lnTo>
                    <a:pt x="4142" y="216"/>
                  </a:lnTo>
                  <a:lnTo>
                    <a:pt x="4114" y="202"/>
                  </a:lnTo>
                  <a:lnTo>
                    <a:pt x="4065" y="188"/>
                  </a:lnTo>
                  <a:lnTo>
                    <a:pt x="4038" y="174"/>
                  </a:lnTo>
                  <a:lnTo>
                    <a:pt x="3989" y="161"/>
                  </a:lnTo>
                  <a:lnTo>
                    <a:pt x="3954" y="154"/>
                  </a:lnTo>
                  <a:lnTo>
                    <a:pt x="3913" y="140"/>
                  </a:lnTo>
                  <a:lnTo>
                    <a:pt x="3878" y="126"/>
                  </a:lnTo>
                  <a:lnTo>
                    <a:pt x="3837" y="112"/>
                  </a:lnTo>
                  <a:lnTo>
                    <a:pt x="3802" y="105"/>
                  </a:lnTo>
                  <a:lnTo>
                    <a:pt x="3760" y="91"/>
                  </a:lnTo>
                  <a:lnTo>
                    <a:pt x="3726" y="84"/>
                  </a:lnTo>
                  <a:lnTo>
                    <a:pt x="3684" y="70"/>
                  </a:lnTo>
                  <a:lnTo>
                    <a:pt x="3649" y="63"/>
                  </a:lnTo>
                  <a:lnTo>
                    <a:pt x="3608" y="56"/>
                  </a:lnTo>
                  <a:lnTo>
                    <a:pt x="3566" y="50"/>
                  </a:lnTo>
                  <a:lnTo>
                    <a:pt x="3524" y="43"/>
                  </a:lnTo>
                  <a:lnTo>
                    <a:pt x="3490" y="36"/>
                  </a:lnTo>
                  <a:lnTo>
                    <a:pt x="3448" y="29"/>
                  </a:lnTo>
                  <a:lnTo>
                    <a:pt x="3407" y="22"/>
                  </a:lnTo>
                  <a:lnTo>
                    <a:pt x="3365" y="15"/>
                  </a:lnTo>
                  <a:lnTo>
                    <a:pt x="3330" y="8"/>
                  </a:lnTo>
                  <a:lnTo>
                    <a:pt x="327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9;p48"/>
            <p:cNvSpPr/>
            <p:nvPr/>
          </p:nvSpPr>
          <p:spPr>
            <a:xfrm>
              <a:off x="1017724" y="3215146"/>
              <a:ext cx="12585" cy="48578"/>
            </a:xfrm>
            <a:custGeom>
              <a:avLst/>
              <a:gdLst/>
              <a:ahLst/>
              <a:cxnLst/>
              <a:rect l="l" t="t" r="r" b="b"/>
              <a:pathLst>
                <a:path w="479" h="1849" extrusionOk="0">
                  <a:moveTo>
                    <a:pt x="240" y="0"/>
                  </a:moveTo>
                  <a:cubicBezTo>
                    <a:pt x="120" y="0"/>
                    <a:pt x="0" y="80"/>
                    <a:pt x="0" y="239"/>
                  </a:cubicBezTo>
                  <a:lnTo>
                    <a:pt x="0" y="1613"/>
                  </a:lnTo>
                  <a:cubicBezTo>
                    <a:pt x="0" y="1745"/>
                    <a:pt x="104" y="1849"/>
                    <a:pt x="236" y="1849"/>
                  </a:cubicBezTo>
                  <a:cubicBezTo>
                    <a:pt x="368" y="1849"/>
                    <a:pt x="479" y="1738"/>
                    <a:pt x="479" y="1606"/>
                  </a:cubicBezTo>
                  <a:lnTo>
                    <a:pt x="479" y="239"/>
                  </a:lnTo>
                  <a:cubicBezTo>
                    <a:pt x="479" y="80"/>
                    <a:pt x="359" y="0"/>
                    <a:pt x="2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60;p48"/>
            <p:cNvSpPr/>
            <p:nvPr/>
          </p:nvSpPr>
          <p:spPr>
            <a:xfrm>
              <a:off x="1017724" y="3538219"/>
              <a:ext cx="12585" cy="48604"/>
            </a:xfrm>
            <a:custGeom>
              <a:avLst/>
              <a:gdLst/>
              <a:ahLst/>
              <a:cxnLst/>
              <a:rect l="l" t="t" r="r" b="b"/>
              <a:pathLst>
                <a:path w="479" h="1850" extrusionOk="0">
                  <a:moveTo>
                    <a:pt x="237" y="1"/>
                  </a:moveTo>
                  <a:cubicBezTo>
                    <a:pt x="118" y="1"/>
                    <a:pt x="0" y="81"/>
                    <a:pt x="0" y="240"/>
                  </a:cubicBezTo>
                  <a:lnTo>
                    <a:pt x="0" y="1614"/>
                  </a:lnTo>
                  <a:cubicBezTo>
                    <a:pt x="0" y="1745"/>
                    <a:pt x="104" y="1849"/>
                    <a:pt x="236" y="1849"/>
                  </a:cubicBezTo>
                  <a:cubicBezTo>
                    <a:pt x="368" y="1849"/>
                    <a:pt x="479" y="1745"/>
                    <a:pt x="479" y="1614"/>
                  </a:cubicBezTo>
                  <a:lnTo>
                    <a:pt x="479" y="240"/>
                  </a:lnTo>
                  <a:cubicBezTo>
                    <a:pt x="475" y="81"/>
                    <a:pt x="356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61;p48"/>
            <p:cNvSpPr/>
            <p:nvPr/>
          </p:nvSpPr>
          <p:spPr>
            <a:xfrm>
              <a:off x="925901" y="3238975"/>
              <a:ext cx="34259" cy="43875"/>
            </a:xfrm>
            <a:custGeom>
              <a:avLst/>
              <a:gdLst/>
              <a:ahLst/>
              <a:cxnLst/>
              <a:rect l="l" t="t" r="r" b="b"/>
              <a:pathLst>
                <a:path w="1304" h="1670" extrusionOk="0">
                  <a:moveTo>
                    <a:pt x="327" y="0"/>
                  </a:moveTo>
                  <a:cubicBezTo>
                    <a:pt x="163" y="0"/>
                    <a:pt x="1" y="173"/>
                    <a:pt x="110" y="359"/>
                  </a:cubicBezTo>
                  <a:lnTo>
                    <a:pt x="797" y="1552"/>
                  </a:lnTo>
                  <a:cubicBezTo>
                    <a:pt x="839" y="1621"/>
                    <a:pt x="915" y="1670"/>
                    <a:pt x="998" y="1670"/>
                  </a:cubicBezTo>
                  <a:lnTo>
                    <a:pt x="1005" y="1670"/>
                  </a:lnTo>
                  <a:cubicBezTo>
                    <a:pt x="1186" y="1670"/>
                    <a:pt x="1303" y="1469"/>
                    <a:pt x="1206" y="1309"/>
                  </a:cubicBezTo>
                  <a:lnTo>
                    <a:pt x="527" y="123"/>
                  </a:lnTo>
                  <a:cubicBezTo>
                    <a:pt x="477" y="36"/>
                    <a:pt x="402" y="0"/>
                    <a:pt x="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62;p48"/>
            <p:cNvSpPr/>
            <p:nvPr/>
          </p:nvSpPr>
          <p:spPr>
            <a:xfrm>
              <a:off x="1087556" y="3518961"/>
              <a:ext cx="34049" cy="43796"/>
            </a:xfrm>
            <a:custGeom>
              <a:avLst/>
              <a:gdLst/>
              <a:ahLst/>
              <a:cxnLst/>
              <a:rect l="l" t="t" r="r" b="b"/>
              <a:pathLst>
                <a:path w="1296" h="1667" extrusionOk="0">
                  <a:moveTo>
                    <a:pt x="321" y="0"/>
                  </a:moveTo>
                  <a:cubicBezTo>
                    <a:pt x="159" y="0"/>
                    <a:pt x="0" y="170"/>
                    <a:pt x="110" y="356"/>
                  </a:cubicBezTo>
                  <a:lnTo>
                    <a:pt x="790" y="1549"/>
                  </a:lnTo>
                  <a:cubicBezTo>
                    <a:pt x="831" y="1618"/>
                    <a:pt x="914" y="1667"/>
                    <a:pt x="998" y="1667"/>
                  </a:cubicBezTo>
                  <a:cubicBezTo>
                    <a:pt x="1178" y="1667"/>
                    <a:pt x="1296" y="1466"/>
                    <a:pt x="1206" y="1306"/>
                  </a:cubicBezTo>
                  <a:lnTo>
                    <a:pt x="519" y="120"/>
                  </a:lnTo>
                  <a:cubicBezTo>
                    <a:pt x="469" y="35"/>
                    <a:pt x="395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3;p48"/>
            <p:cNvSpPr/>
            <p:nvPr/>
          </p:nvSpPr>
          <p:spPr>
            <a:xfrm>
              <a:off x="859274" y="3304788"/>
              <a:ext cx="49130" cy="30739"/>
            </a:xfrm>
            <a:custGeom>
              <a:avLst/>
              <a:gdLst/>
              <a:ahLst/>
              <a:cxnLst/>
              <a:rect l="l" t="t" r="r" b="b"/>
              <a:pathLst>
                <a:path w="1870" h="1170" extrusionOk="0">
                  <a:moveTo>
                    <a:pt x="346" y="0"/>
                  </a:moveTo>
                  <a:cubicBezTo>
                    <a:pt x="133" y="0"/>
                    <a:pt x="0" y="314"/>
                    <a:pt x="233" y="448"/>
                  </a:cubicBezTo>
                  <a:lnTo>
                    <a:pt x="1419" y="1135"/>
                  </a:lnTo>
                  <a:cubicBezTo>
                    <a:pt x="1453" y="1156"/>
                    <a:pt x="1495" y="1162"/>
                    <a:pt x="1537" y="1169"/>
                  </a:cubicBezTo>
                  <a:lnTo>
                    <a:pt x="1544" y="1169"/>
                  </a:lnTo>
                  <a:cubicBezTo>
                    <a:pt x="1786" y="1169"/>
                    <a:pt x="1870" y="843"/>
                    <a:pt x="1661" y="725"/>
                  </a:cubicBezTo>
                  <a:lnTo>
                    <a:pt x="475" y="39"/>
                  </a:lnTo>
                  <a:cubicBezTo>
                    <a:pt x="431" y="12"/>
                    <a:pt x="387" y="0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4;p48"/>
            <p:cNvSpPr/>
            <p:nvPr/>
          </p:nvSpPr>
          <p:spPr>
            <a:xfrm>
              <a:off x="1139103" y="3466311"/>
              <a:ext cx="49024" cy="30660"/>
            </a:xfrm>
            <a:custGeom>
              <a:avLst/>
              <a:gdLst/>
              <a:ahLst/>
              <a:cxnLst/>
              <a:rect l="l" t="t" r="r" b="b"/>
              <a:pathLst>
                <a:path w="1866" h="1167" extrusionOk="0">
                  <a:moveTo>
                    <a:pt x="346" y="0"/>
                  </a:moveTo>
                  <a:cubicBezTo>
                    <a:pt x="133" y="0"/>
                    <a:pt x="0" y="318"/>
                    <a:pt x="229" y="452"/>
                  </a:cubicBezTo>
                  <a:lnTo>
                    <a:pt x="1422" y="1139"/>
                  </a:lnTo>
                  <a:cubicBezTo>
                    <a:pt x="1456" y="1160"/>
                    <a:pt x="1498" y="1167"/>
                    <a:pt x="1540" y="1167"/>
                  </a:cubicBezTo>
                  <a:cubicBezTo>
                    <a:pt x="1782" y="1167"/>
                    <a:pt x="1866" y="848"/>
                    <a:pt x="1658" y="723"/>
                  </a:cubicBezTo>
                  <a:lnTo>
                    <a:pt x="471" y="36"/>
                  </a:lnTo>
                  <a:cubicBezTo>
                    <a:pt x="428" y="11"/>
                    <a:pt x="386" y="0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5;p48"/>
            <p:cNvSpPr/>
            <p:nvPr/>
          </p:nvSpPr>
          <p:spPr>
            <a:xfrm>
              <a:off x="836023" y="3394719"/>
              <a:ext cx="52703" cy="12611"/>
            </a:xfrm>
            <a:custGeom>
              <a:avLst/>
              <a:gdLst/>
              <a:ahLst/>
              <a:cxnLst/>
              <a:rect l="l" t="t" r="r" b="b"/>
              <a:pathLst>
                <a:path w="2006" h="480" extrusionOk="0">
                  <a:moveTo>
                    <a:pt x="320" y="1"/>
                  </a:moveTo>
                  <a:cubicBezTo>
                    <a:pt x="1" y="1"/>
                    <a:pt x="1" y="472"/>
                    <a:pt x="320" y="479"/>
                  </a:cubicBezTo>
                  <a:lnTo>
                    <a:pt x="1693" y="479"/>
                  </a:lnTo>
                  <a:cubicBezTo>
                    <a:pt x="2005" y="479"/>
                    <a:pt x="2005" y="1"/>
                    <a:pt x="1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6;p48"/>
            <p:cNvSpPr/>
            <p:nvPr/>
          </p:nvSpPr>
          <p:spPr>
            <a:xfrm>
              <a:off x="1159122" y="3394719"/>
              <a:ext cx="52703" cy="12611"/>
            </a:xfrm>
            <a:custGeom>
              <a:avLst/>
              <a:gdLst/>
              <a:ahLst/>
              <a:cxnLst/>
              <a:rect l="l" t="t" r="r" b="b"/>
              <a:pathLst>
                <a:path w="2006" h="480" extrusionOk="0">
                  <a:moveTo>
                    <a:pt x="320" y="1"/>
                  </a:moveTo>
                  <a:cubicBezTo>
                    <a:pt x="1" y="1"/>
                    <a:pt x="1" y="479"/>
                    <a:pt x="320" y="479"/>
                  </a:cubicBezTo>
                  <a:lnTo>
                    <a:pt x="1693" y="479"/>
                  </a:lnTo>
                  <a:cubicBezTo>
                    <a:pt x="2005" y="472"/>
                    <a:pt x="2005" y="1"/>
                    <a:pt x="1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67;p48"/>
            <p:cNvSpPr/>
            <p:nvPr/>
          </p:nvSpPr>
          <p:spPr>
            <a:xfrm>
              <a:off x="859721" y="3466311"/>
              <a:ext cx="49182" cy="30660"/>
            </a:xfrm>
            <a:custGeom>
              <a:avLst/>
              <a:gdLst/>
              <a:ahLst/>
              <a:cxnLst/>
              <a:rect l="l" t="t" r="r" b="b"/>
              <a:pathLst>
                <a:path w="1872" h="1167" extrusionOk="0">
                  <a:moveTo>
                    <a:pt x="1525" y="0"/>
                  </a:moveTo>
                  <a:cubicBezTo>
                    <a:pt x="1486" y="0"/>
                    <a:pt x="1444" y="11"/>
                    <a:pt x="1402" y="36"/>
                  </a:cubicBezTo>
                  <a:lnTo>
                    <a:pt x="216" y="723"/>
                  </a:lnTo>
                  <a:cubicBezTo>
                    <a:pt x="1" y="848"/>
                    <a:pt x="91" y="1167"/>
                    <a:pt x="334" y="1167"/>
                  </a:cubicBezTo>
                  <a:cubicBezTo>
                    <a:pt x="375" y="1167"/>
                    <a:pt x="417" y="1153"/>
                    <a:pt x="458" y="1132"/>
                  </a:cubicBezTo>
                  <a:lnTo>
                    <a:pt x="1638" y="452"/>
                  </a:lnTo>
                  <a:cubicBezTo>
                    <a:pt x="1872" y="318"/>
                    <a:pt x="1735" y="0"/>
                    <a:pt x="15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68;p48"/>
            <p:cNvSpPr/>
            <p:nvPr/>
          </p:nvSpPr>
          <p:spPr>
            <a:xfrm>
              <a:off x="1139628" y="3304840"/>
              <a:ext cx="49024" cy="30686"/>
            </a:xfrm>
            <a:custGeom>
              <a:avLst/>
              <a:gdLst/>
              <a:ahLst/>
              <a:cxnLst/>
              <a:rect l="l" t="t" r="r" b="b"/>
              <a:pathLst>
                <a:path w="1866" h="1168" extrusionOk="0">
                  <a:moveTo>
                    <a:pt x="1526" y="1"/>
                  </a:moveTo>
                  <a:cubicBezTo>
                    <a:pt x="1486" y="1"/>
                    <a:pt x="1445" y="12"/>
                    <a:pt x="1402" y="37"/>
                  </a:cubicBezTo>
                  <a:lnTo>
                    <a:pt x="209" y="723"/>
                  </a:lnTo>
                  <a:cubicBezTo>
                    <a:pt x="1" y="841"/>
                    <a:pt x="84" y="1167"/>
                    <a:pt x="334" y="1167"/>
                  </a:cubicBezTo>
                  <a:cubicBezTo>
                    <a:pt x="375" y="1167"/>
                    <a:pt x="410" y="1154"/>
                    <a:pt x="451" y="1133"/>
                  </a:cubicBezTo>
                  <a:lnTo>
                    <a:pt x="1638" y="446"/>
                  </a:lnTo>
                  <a:cubicBezTo>
                    <a:pt x="1865" y="312"/>
                    <a:pt x="1734" y="1"/>
                    <a:pt x="15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69;p48"/>
            <p:cNvSpPr/>
            <p:nvPr/>
          </p:nvSpPr>
          <p:spPr>
            <a:xfrm>
              <a:off x="926427" y="3518961"/>
              <a:ext cx="34075" cy="43796"/>
            </a:xfrm>
            <a:custGeom>
              <a:avLst/>
              <a:gdLst/>
              <a:ahLst/>
              <a:cxnLst/>
              <a:rect l="l" t="t" r="r" b="b"/>
              <a:pathLst>
                <a:path w="1297" h="1667" extrusionOk="0">
                  <a:moveTo>
                    <a:pt x="975" y="0"/>
                  </a:moveTo>
                  <a:cubicBezTo>
                    <a:pt x="901" y="0"/>
                    <a:pt x="827" y="35"/>
                    <a:pt x="777" y="120"/>
                  </a:cubicBezTo>
                  <a:lnTo>
                    <a:pt x="90" y="1313"/>
                  </a:lnTo>
                  <a:cubicBezTo>
                    <a:pt x="0" y="1466"/>
                    <a:pt x="111" y="1667"/>
                    <a:pt x="299" y="1667"/>
                  </a:cubicBezTo>
                  <a:cubicBezTo>
                    <a:pt x="382" y="1667"/>
                    <a:pt x="458" y="1618"/>
                    <a:pt x="507" y="1549"/>
                  </a:cubicBezTo>
                  <a:lnTo>
                    <a:pt x="1186" y="356"/>
                  </a:lnTo>
                  <a:cubicBezTo>
                    <a:pt x="1296" y="170"/>
                    <a:pt x="1137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70;p48"/>
            <p:cNvSpPr/>
            <p:nvPr/>
          </p:nvSpPr>
          <p:spPr>
            <a:xfrm>
              <a:off x="1087871" y="3239106"/>
              <a:ext cx="34233" cy="43744"/>
            </a:xfrm>
            <a:custGeom>
              <a:avLst/>
              <a:gdLst/>
              <a:ahLst/>
              <a:cxnLst/>
              <a:rect l="l" t="t" r="r" b="b"/>
              <a:pathLst>
                <a:path w="1303" h="1665" extrusionOk="0">
                  <a:moveTo>
                    <a:pt x="980" y="1"/>
                  </a:moveTo>
                  <a:cubicBezTo>
                    <a:pt x="904" y="1"/>
                    <a:pt x="828" y="37"/>
                    <a:pt x="778" y="125"/>
                  </a:cubicBezTo>
                  <a:lnTo>
                    <a:pt x="98" y="1311"/>
                  </a:lnTo>
                  <a:cubicBezTo>
                    <a:pt x="1" y="1471"/>
                    <a:pt x="119" y="1665"/>
                    <a:pt x="299" y="1665"/>
                  </a:cubicBezTo>
                  <a:cubicBezTo>
                    <a:pt x="382" y="1665"/>
                    <a:pt x="465" y="1616"/>
                    <a:pt x="507" y="1547"/>
                  </a:cubicBezTo>
                  <a:lnTo>
                    <a:pt x="1194" y="361"/>
                  </a:lnTo>
                  <a:cubicBezTo>
                    <a:pt x="1303" y="171"/>
                    <a:pt x="1143" y="1"/>
                    <a:pt x="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1371;p48"/>
          <p:cNvGrpSpPr/>
          <p:nvPr/>
        </p:nvGrpSpPr>
        <p:grpSpPr>
          <a:xfrm>
            <a:off x="3359174" y="2744370"/>
            <a:ext cx="2317214" cy="2190409"/>
            <a:chOff x="3560587" y="2301478"/>
            <a:chExt cx="2022819" cy="1966011"/>
          </a:xfrm>
        </p:grpSpPr>
        <p:grpSp>
          <p:nvGrpSpPr>
            <p:cNvPr id="32" name="Google Shape;1372;p48"/>
            <p:cNvGrpSpPr/>
            <p:nvPr/>
          </p:nvGrpSpPr>
          <p:grpSpPr>
            <a:xfrm>
              <a:off x="3560587" y="3186617"/>
              <a:ext cx="940419" cy="662749"/>
              <a:chOff x="402002" y="3208142"/>
              <a:chExt cx="394753" cy="278197"/>
            </a:xfrm>
          </p:grpSpPr>
          <p:sp>
            <p:nvSpPr>
              <p:cNvPr id="50" name="Google Shape;1373;p48"/>
              <p:cNvSpPr/>
              <p:nvPr/>
            </p:nvSpPr>
            <p:spPr>
              <a:xfrm>
                <a:off x="402002" y="3208142"/>
                <a:ext cx="237341" cy="187994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6442" extrusionOk="0">
                    <a:moveTo>
                      <a:pt x="5569" y="0"/>
                    </a:moveTo>
                    <a:cubicBezTo>
                      <a:pt x="4295" y="0"/>
                      <a:pt x="2438" y="824"/>
                      <a:pt x="1" y="3365"/>
                    </a:cubicBezTo>
                    <a:cubicBezTo>
                      <a:pt x="1" y="3365"/>
                      <a:pt x="3124" y="6442"/>
                      <a:pt x="5276" y="6442"/>
                    </a:cubicBezTo>
                    <a:cubicBezTo>
                      <a:pt x="5567" y="6442"/>
                      <a:pt x="5840" y="6386"/>
                      <a:pt x="6085" y="6258"/>
                    </a:cubicBezTo>
                    <a:cubicBezTo>
                      <a:pt x="8133" y="5199"/>
                      <a:pt x="6633" y="3710"/>
                      <a:pt x="7490" y="2377"/>
                    </a:cubicBezTo>
                    <a:cubicBezTo>
                      <a:pt x="7989" y="1600"/>
                      <a:pt x="7346" y="0"/>
                      <a:pt x="5569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374;p48"/>
              <p:cNvSpPr/>
              <p:nvPr/>
            </p:nvSpPr>
            <p:spPr>
              <a:xfrm>
                <a:off x="510416" y="3266040"/>
                <a:ext cx="286339" cy="220299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7549" extrusionOk="0">
                    <a:moveTo>
                      <a:pt x="2397" y="1"/>
                    </a:moveTo>
                    <a:cubicBezTo>
                      <a:pt x="828" y="1"/>
                      <a:pt x="54" y="828"/>
                      <a:pt x="1" y="881"/>
                    </a:cubicBezTo>
                    <a:lnTo>
                      <a:pt x="215" y="1071"/>
                    </a:lnTo>
                    <a:cubicBezTo>
                      <a:pt x="230" y="1064"/>
                      <a:pt x="949" y="295"/>
                      <a:pt x="2423" y="295"/>
                    </a:cubicBezTo>
                    <a:cubicBezTo>
                      <a:pt x="3274" y="295"/>
                      <a:pt x="4376" y="551"/>
                      <a:pt x="5739" y="1357"/>
                    </a:cubicBezTo>
                    <a:cubicBezTo>
                      <a:pt x="9490" y="3572"/>
                      <a:pt x="8692" y="7453"/>
                      <a:pt x="8692" y="7489"/>
                    </a:cubicBezTo>
                    <a:lnTo>
                      <a:pt x="8966" y="7548"/>
                    </a:lnTo>
                    <a:cubicBezTo>
                      <a:pt x="8978" y="7513"/>
                      <a:pt x="9811" y="3429"/>
                      <a:pt x="5894" y="1119"/>
                    </a:cubicBezTo>
                    <a:cubicBezTo>
                      <a:pt x="4458" y="273"/>
                      <a:pt x="3297" y="1"/>
                      <a:pt x="23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1375;p48"/>
            <p:cNvGrpSpPr/>
            <p:nvPr/>
          </p:nvGrpSpPr>
          <p:grpSpPr>
            <a:xfrm flipH="1">
              <a:off x="3877600" y="2303880"/>
              <a:ext cx="623399" cy="1552068"/>
              <a:chOff x="715074" y="2786889"/>
              <a:chExt cx="261679" cy="651500"/>
            </a:xfrm>
          </p:grpSpPr>
          <p:sp>
            <p:nvSpPr>
              <p:cNvPr id="48" name="Google Shape;1376;p48"/>
              <p:cNvSpPr/>
              <p:nvPr/>
            </p:nvSpPr>
            <p:spPr>
              <a:xfrm>
                <a:off x="715074" y="2786889"/>
                <a:ext cx="261679" cy="230367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7894" extrusionOk="0">
                    <a:moveTo>
                      <a:pt x="4358" y="0"/>
                    </a:moveTo>
                    <a:cubicBezTo>
                      <a:pt x="4358" y="0"/>
                      <a:pt x="0" y="3584"/>
                      <a:pt x="846" y="5739"/>
                    </a:cubicBezTo>
                    <a:cubicBezTo>
                      <a:pt x="1703" y="7894"/>
                      <a:pt x="3334" y="6561"/>
                      <a:pt x="4572" y="7549"/>
                    </a:cubicBezTo>
                    <a:cubicBezTo>
                      <a:pt x="4762" y="7702"/>
                      <a:pt x="5019" y="7781"/>
                      <a:pt x="5297" y="7781"/>
                    </a:cubicBezTo>
                    <a:cubicBezTo>
                      <a:pt x="6815" y="7781"/>
                      <a:pt x="8967" y="5434"/>
                      <a:pt x="4358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377;p48"/>
              <p:cNvSpPr/>
              <p:nvPr/>
            </p:nvSpPr>
            <p:spPr>
              <a:xfrm>
                <a:off x="752253" y="2873737"/>
                <a:ext cx="137975" cy="564652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19349" extrusionOk="0">
                    <a:moveTo>
                      <a:pt x="2667" y="1"/>
                    </a:moveTo>
                    <a:cubicBezTo>
                      <a:pt x="2620" y="72"/>
                      <a:pt x="1548" y="1787"/>
                      <a:pt x="2072" y="4632"/>
                    </a:cubicBezTo>
                    <a:cubicBezTo>
                      <a:pt x="2132" y="4918"/>
                      <a:pt x="2203" y="5251"/>
                      <a:pt x="2286" y="5644"/>
                    </a:cubicBezTo>
                    <a:cubicBezTo>
                      <a:pt x="2977" y="8918"/>
                      <a:pt x="4418" y="15741"/>
                      <a:pt x="0" y="19122"/>
                    </a:cubicBezTo>
                    <a:lnTo>
                      <a:pt x="179" y="19348"/>
                    </a:lnTo>
                    <a:cubicBezTo>
                      <a:pt x="4727" y="15848"/>
                      <a:pt x="3263" y="8918"/>
                      <a:pt x="2560" y="5585"/>
                    </a:cubicBezTo>
                    <a:cubicBezTo>
                      <a:pt x="2477" y="5204"/>
                      <a:pt x="2405" y="4858"/>
                      <a:pt x="2358" y="4573"/>
                    </a:cubicBezTo>
                    <a:cubicBezTo>
                      <a:pt x="1858" y="1858"/>
                      <a:pt x="2894" y="167"/>
                      <a:pt x="2906" y="144"/>
                    </a:cubicBezTo>
                    <a:lnTo>
                      <a:pt x="266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1378;p48"/>
            <p:cNvGrpSpPr/>
            <p:nvPr/>
          </p:nvGrpSpPr>
          <p:grpSpPr>
            <a:xfrm flipH="1">
              <a:off x="4091746" y="2301478"/>
              <a:ext cx="1491660" cy="1966011"/>
              <a:chOff x="402002" y="2736491"/>
              <a:chExt cx="626143" cy="825258"/>
            </a:xfrm>
          </p:grpSpPr>
          <p:sp>
            <p:nvSpPr>
              <p:cNvPr id="35" name="Google Shape;1379;p48"/>
              <p:cNvSpPr/>
              <p:nvPr/>
            </p:nvSpPr>
            <p:spPr>
              <a:xfrm>
                <a:off x="486107" y="2736491"/>
                <a:ext cx="283362" cy="213966"/>
              </a:xfrm>
              <a:custGeom>
                <a:avLst/>
                <a:gdLst/>
                <a:ahLst/>
                <a:cxnLst/>
                <a:rect l="l" t="t" r="r" b="b"/>
                <a:pathLst>
                  <a:path w="9710" h="7332" extrusionOk="0">
                    <a:moveTo>
                      <a:pt x="2358" y="1"/>
                    </a:moveTo>
                    <a:cubicBezTo>
                      <a:pt x="2358" y="1"/>
                      <a:pt x="0" y="5132"/>
                      <a:pt x="1703" y="6704"/>
                    </a:cubicBezTo>
                    <a:cubicBezTo>
                      <a:pt x="2212" y="7174"/>
                      <a:pt x="2648" y="7332"/>
                      <a:pt x="3051" y="7332"/>
                    </a:cubicBezTo>
                    <a:cubicBezTo>
                      <a:pt x="3881" y="7332"/>
                      <a:pt x="4569" y="6661"/>
                      <a:pt x="5453" y="6661"/>
                    </a:cubicBezTo>
                    <a:cubicBezTo>
                      <a:pt x="5576" y="6661"/>
                      <a:pt x="5703" y="6674"/>
                      <a:pt x="5834" y="6704"/>
                    </a:cubicBezTo>
                    <a:cubicBezTo>
                      <a:pt x="5905" y="6720"/>
                      <a:pt x="5978" y="6728"/>
                      <a:pt x="6052" y="6728"/>
                    </a:cubicBezTo>
                    <a:cubicBezTo>
                      <a:pt x="7605" y="6728"/>
                      <a:pt x="9710" y="3251"/>
                      <a:pt x="2358" y="1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80;p48"/>
              <p:cNvSpPr/>
              <p:nvPr/>
            </p:nvSpPr>
            <p:spPr>
              <a:xfrm>
                <a:off x="414171" y="2999485"/>
                <a:ext cx="241427" cy="184608"/>
              </a:xfrm>
              <a:custGeom>
                <a:avLst/>
                <a:gdLst/>
                <a:ahLst/>
                <a:cxnLst/>
                <a:rect l="l" t="t" r="r" b="b"/>
                <a:pathLst>
                  <a:path w="8273" h="6326" extrusionOk="0">
                    <a:moveTo>
                      <a:pt x="2158" y="1"/>
                    </a:moveTo>
                    <a:cubicBezTo>
                      <a:pt x="1514" y="1"/>
                      <a:pt x="798" y="42"/>
                      <a:pt x="1" y="133"/>
                    </a:cubicBezTo>
                    <a:cubicBezTo>
                      <a:pt x="1" y="133"/>
                      <a:pt x="560" y="5752"/>
                      <a:pt x="2822" y="6253"/>
                    </a:cubicBezTo>
                    <a:cubicBezTo>
                      <a:pt x="3055" y="6303"/>
                      <a:pt x="3261" y="6325"/>
                      <a:pt x="3445" y="6325"/>
                    </a:cubicBezTo>
                    <a:cubicBezTo>
                      <a:pt x="5061" y="6325"/>
                      <a:pt x="5037" y="4584"/>
                      <a:pt x="6394" y="4157"/>
                    </a:cubicBezTo>
                    <a:cubicBezTo>
                      <a:pt x="7762" y="3726"/>
                      <a:pt x="8273" y="1"/>
                      <a:pt x="2158" y="1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81;p48"/>
              <p:cNvSpPr/>
              <p:nvPr/>
            </p:nvSpPr>
            <p:spPr>
              <a:xfrm>
                <a:off x="715074" y="2786889"/>
                <a:ext cx="261679" cy="230367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7894" extrusionOk="0">
                    <a:moveTo>
                      <a:pt x="4358" y="0"/>
                    </a:moveTo>
                    <a:cubicBezTo>
                      <a:pt x="4358" y="0"/>
                      <a:pt x="0" y="3584"/>
                      <a:pt x="846" y="5739"/>
                    </a:cubicBezTo>
                    <a:cubicBezTo>
                      <a:pt x="1703" y="7894"/>
                      <a:pt x="3334" y="6561"/>
                      <a:pt x="4572" y="7549"/>
                    </a:cubicBezTo>
                    <a:cubicBezTo>
                      <a:pt x="4762" y="7702"/>
                      <a:pt x="5019" y="7781"/>
                      <a:pt x="5297" y="7781"/>
                    </a:cubicBezTo>
                    <a:cubicBezTo>
                      <a:pt x="6815" y="7781"/>
                      <a:pt x="8967" y="5434"/>
                      <a:pt x="4358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82;p48"/>
              <p:cNvSpPr/>
              <p:nvPr/>
            </p:nvSpPr>
            <p:spPr>
              <a:xfrm>
                <a:off x="817214" y="3057559"/>
                <a:ext cx="210931" cy="209851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7191" extrusionOk="0">
                    <a:moveTo>
                      <a:pt x="6752" y="0"/>
                    </a:moveTo>
                    <a:cubicBezTo>
                      <a:pt x="6752" y="0"/>
                      <a:pt x="1120" y="405"/>
                      <a:pt x="560" y="2655"/>
                    </a:cubicBezTo>
                    <a:cubicBezTo>
                      <a:pt x="1" y="4905"/>
                      <a:pt x="2120" y="4751"/>
                      <a:pt x="2549" y="6275"/>
                    </a:cubicBezTo>
                    <a:cubicBezTo>
                      <a:pt x="2696" y="6785"/>
                      <a:pt x="3296" y="7191"/>
                      <a:pt x="4001" y="7191"/>
                    </a:cubicBezTo>
                    <a:cubicBezTo>
                      <a:pt x="5404" y="7191"/>
                      <a:pt x="7227" y="5585"/>
                      <a:pt x="6752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83;p48"/>
              <p:cNvSpPr/>
              <p:nvPr/>
            </p:nvSpPr>
            <p:spPr>
              <a:xfrm>
                <a:off x="402002" y="3208142"/>
                <a:ext cx="237341" cy="187994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6442" extrusionOk="0">
                    <a:moveTo>
                      <a:pt x="5569" y="0"/>
                    </a:moveTo>
                    <a:cubicBezTo>
                      <a:pt x="4295" y="0"/>
                      <a:pt x="2438" y="824"/>
                      <a:pt x="1" y="3365"/>
                    </a:cubicBezTo>
                    <a:cubicBezTo>
                      <a:pt x="1" y="3365"/>
                      <a:pt x="3124" y="6442"/>
                      <a:pt x="5276" y="6442"/>
                    </a:cubicBezTo>
                    <a:cubicBezTo>
                      <a:pt x="5567" y="6442"/>
                      <a:pt x="5840" y="6386"/>
                      <a:pt x="6085" y="6258"/>
                    </a:cubicBezTo>
                    <a:cubicBezTo>
                      <a:pt x="8133" y="5199"/>
                      <a:pt x="6633" y="3710"/>
                      <a:pt x="7490" y="2377"/>
                    </a:cubicBezTo>
                    <a:cubicBezTo>
                      <a:pt x="7989" y="1600"/>
                      <a:pt x="7346" y="0"/>
                      <a:pt x="5569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384;p48"/>
              <p:cNvSpPr/>
              <p:nvPr/>
            </p:nvSpPr>
            <p:spPr>
              <a:xfrm>
                <a:off x="510416" y="3266040"/>
                <a:ext cx="286339" cy="220299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7549" extrusionOk="0">
                    <a:moveTo>
                      <a:pt x="2397" y="1"/>
                    </a:moveTo>
                    <a:cubicBezTo>
                      <a:pt x="828" y="1"/>
                      <a:pt x="54" y="828"/>
                      <a:pt x="1" y="881"/>
                    </a:cubicBezTo>
                    <a:lnTo>
                      <a:pt x="215" y="1071"/>
                    </a:lnTo>
                    <a:cubicBezTo>
                      <a:pt x="230" y="1064"/>
                      <a:pt x="949" y="295"/>
                      <a:pt x="2423" y="295"/>
                    </a:cubicBezTo>
                    <a:cubicBezTo>
                      <a:pt x="3274" y="295"/>
                      <a:pt x="4376" y="551"/>
                      <a:pt x="5739" y="1357"/>
                    </a:cubicBezTo>
                    <a:cubicBezTo>
                      <a:pt x="9490" y="3572"/>
                      <a:pt x="8692" y="7453"/>
                      <a:pt x="8692" y="7489"/>
                    </a:cubicBezTo>
                    <a:lnTo>
                      <a:pt x="8966" y="7548"/>
                    </a:lnTo>
                    <a:cubicBezTo>
                      <a:pt x="8978" y="7513"/>
                      <a:pt x="9811" y="3429"/>
                      <a:pt x="5894" y="1119"/>
                    </a:cubicBezTo>
                    <a:cubicBezTo>
                      <a:pt x="4458" y="273"/>
                      <a:pt x="3297" y="1"/>
                      <a:pt x="23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385;p48"/>
              <p:cNvSpPr/>
              <p:nvPr/>
            </p:nvSpPr>
            <p:spPr>
              <a:xfrm>
                <a:off x="482284" y="3039145"/>
                <a:ext cx="292234" cy="374557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12835" extrusionOk="0">
                    <a:moveTo>
                      <a:pt x="250" y="0"/>
                    </a:moveTo>
                    <a:lnTo>
                      <a:pt x="0" y="131"/>
                    </a:lnTo>
                    <a:cubicBezTo>
                      <a:pt x="48" y="226"/>
                      <a:pt x="1203" y="2524"/>
                      <a:pt x="3370" y="3512"/>
                    </a:cubicBezTo>
                    <a:cubicBezTo>
                      <a:pt x="3536" y="3584"/>
                      <a:pt x="3703" y="3655"/>
                      <a:pt x="3882" y="3739"/>
                    </a:cubicBezTo>
                    <a:cubicBezTo>
                      <a:pt x="5918" y="4620"/>
                      <a:pt x="8442" y="5703"/>
                      <a:pt x="9740" y="12835"/>
                    </a:cubicBezTo>
                    <a:lnTo>
                      <a:pt x="10013" y="12775"/>
                    </a:lnTo>
                    <a:cubicBezTo>
                      <a:pt x="8692" y="5501"/>
                      <a:pt x="6084" y="4382"/>
                      <a:pt x="4001" y="3477"/>
                    </a:cubicBezTo>
                    <a:cubicBezTo>
                      <a:pt x="3822" y="3405"/>
                      <a:pt x="3655" y="3322"/>
                      <a:pt x="3489" y="3250"/>
                    </a:cubicBezTo>
                    <a:cubicBezTo>
                      <a:pt x="1417" y="2310"/>
                      <a:pt x="262" y="24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386;p48"/>
              <p:cNvSpPr/>
              <p:nvPr/>
            </p:nvSpPr>
            <p:spPr>
              <a:xfrm>
                <a:off x="608411" y="2856373"/>
                <a:ext cx="252633" cy="52295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17920" extrusionOk="0">
                    <a:moveTo>
                      <a:pt x="274" y="0"/>
                    </a:moveTo>
                    <a:lnTo>
                      <a:pt x="0" y="60"/>
                    </a:lnTo>
                    <a:cubicBezTo>
                      <a:pt x="36" y="203"/>
                      <a:pt x="786" y="3513"/>
                      <a:pt x="2298" y="5287"/>
                    </a:cubicBezTo>
                    <a:cubicBezTo>
                      <a:pt x="2560" y="5608"/>
                      <a:pt x="2929" y="5918"/>
                      <a:pt x="3358" y="6275"/>
                    </a:cubicBezTo>
                    <a:cubicBezTo>
                      <a:pt x="5334" y="7906"/>
                      <a:pt x="8323" y="10371"/>
                      <a:pt x="5418" y="17824"/>
                    </a:cubicBezTo>
                    <a:lnTo>
                      <a:pt x="5680" y="17919"/>
                    </a:lnTo>
                    <a:cubicBezTo>
                      <a:pt x="8656" y="10287"/>
                      <a:pt x="5584" y="7739"/>
                      <a:pt x="3548" y="6049"/>
                    </a:cubicBezTo>
                    <a:cubicBezTo>
                      <a:pt x="3132" y="5704"/>
                      <a:pt x="2762" y="5406"/>
                      <a:pt x="2512" y="5108"/>
                    </a:cubicBezTo>
                    <a:cubicBezTo>
                      <a:pt x="1048" y="3382"/>
                      <a:pt x="286" y="36"/>
                      <a:pt x="2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387;p48"/>
              <p:cNvSpPr/>
              <p:nvPr/>
            </p:nvSpPr>
            <p:spPr>
              <a:xfrm>
                <a:off x="752253" y="2873737"/>
                <a:ext cx="137975" cy="564652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19349" extrusionOk="0">
                    <a:moveTo>
                      <a:pt x="2667" y="1"/>
                    </a:moveTo>
                    <a:cubicBezTo>
                      <a:pt x="2620" y="72"/>
                      <a:pt x="1548" y="1787"/>
                      <a:pt x="2072" y="4632"/>
                    </a:cubicBezTo>
                    <a:cubicBezTo>
                      <a:pt x="2132" y="4918"/>
                      <a:pt x="2203" y="5251"/>
                      <a:pt x="2286" y="5644"/>
                    </a:cubicBezTo>
                    <a:cubicBezTo>
                      <a:pt x="2977" y="8918"/>
                      <a:pt x="4418" y="15741"/>
                      <a:pt x="0" y="19122"/>
                    </a:cubicBezTo>
                    <a:lnTo>
                      <a:pt x="179" y="19348"/>
                    </a:lnTo>
                    <a:cubicBezTo>
                      <a:pt x="4727" y="15848"/>
                      <a:pt x="3263" y="8918"/>
                      <a:pt x="2560" y="5585"/>
                    </a:cubicBezTo>
                    <a:cubicBezTo>
                      <a:pt x="2477" y="5204"/>
                      <a:pt x="2405" y="4858"/>
                      <a:pt x="2358" y="4573"/>
                    </a:cubicBezTo>
                    <a:cubicBezTo>
                      <a:pt x="1858" y="1858"/>
                      <a:pt x="2894" y="167"/>
                      <a:pt x="2906" y="144"/>
                    </a:cubicBezTo>
                    <a:lnTo>
                      <a:pt x="266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388;p48"/>
              <p:cNvSpPr/>
              <p:nvPr/>
            </p:nvSpPr>
            <p:spPr>
              <a:xfrm>
                <a:off x="769617" y="3133288"/>
                <a:ext cx="192167" cy="332535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11395" extrusionOk="0">
                    <a:moveTo>
                      <a:pt x="6537" y="1"/>
                    </a:moveTo>
                    <a:cubicBezTo>
                      <a:pt x="6513" y="1"/>
                      <a:pt x="4168" y="453"/>
                      <a:pt x="3454" y="3180"/>
                    </a:cubicBezTo>
                    <a:cubicBezTo>
                      <a:pt x="3251" y="3930"/>
                      <a:pt x="3251" y="4811"/>
                      <a:pt x="3239" y="5739"/>
                    </a:cubicBezTo>
                    <a:cubicBezTo>
                      <a:pt x="3227" y="8085"/>
                      <a:pt x="3204" y="10514"/>
                      <a:pt x="1" y="11121"/>
                    </a:cubicBezTo>
                    <a:lnTo>
                      <a:pt x="48" y="11395"/>
                    </a:lnTo>
                    <a:cubicBezTo>
                      <a:pt x="3489" y="10752"/>
                      <a:pt x="3513" y="8085"/>
                      <a:pt x="3525" y="5739"/>
                    </a:cubicBezTo>
                    <a:cubicBezTo>
                      <a:pt x="3537" y="4823"/>
                      <a:pt x="3537" y="3965"/>
                      <a:pt x="3727" y="3251"/>
                    </a:cubicBezTo>
                    <a:cubicBezTo>
                      <a:pt x="4394" y="703"/>
                      <a:pt x="6502" y="286"/>
                      <a:pt x="6585" y="275"/>
                    </a:cubicBezTo>
                    <a:lnTo>
                      <a:pt x="653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389;p48"/>
              <p:cNvSpPr/>
              <p:nvPr/>
            </p:nvSpPr>
            <p:spPr>
              <a:xfrm>
                <a:off x="612935" y="3067977"/>
                <a:ext cx="282603" cy="215367"/>
              </a:xfrm>
              <a:custGeom>
                <a:avLst/>
                <a:gdLst/>
                <a:ahLst/>
                <a:cxnLst/>
                <a:rect l="l" t="t" r="r" b="b"/>
                <a:pathLst>
                  <a:path w="9684" h="7380" extrusionOk="0">
                    <a:moveTo>
                      <a:pt x="2929" y="0"/>
                    </a:moveTo>
                    <a:cubicBezTo>
                      <a:pt x="2929" y="0"/>
                      <a:pt x="0" y="4834"/>
                      <a:pt x="1512" y="6596"/>
                    </a:cubicBezTo>
                    <a:cubicBezTo>
                      <a:pt x="2032" y="7198"/>
                      <a:pt x="2504" y="7379"/>
                      <a:pt x="2961" y="7379"/>
                    </a:cubicBezTo>
                    <a:cubicBezTo>
                      <a:pt x="3647" y="7379"/>
                      <a:pt x="4298" y="6969"/>
                      <a:pt x="5022" y="6969"/>
                    </a:cubicBezTo>
                    <a:cubicBezTo>
                      <a:pt x="5215" y="6969"/>
                      <a:pt x="5414" y="6999"/>
                      <a:pt x="5620" y="7073"/>
                    </a:cubicBezTo>
                    <a:cubicBezTo>
                      <a:pt x="5725" y="7109"/>
                      <a:pt x="5837" y="7127"/>
                      <a:pt x="5954" y="7127"/>
                    </a:cubicBezTo>
                    <a:cubicBezTo>
                      <a:pt x="7499" y="7127"/>
                      <a:pt x="9684" y="3976"/>
                      <a:pt x="2929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390;p48"/>
              <p:cNvSpPr/>
              <p:nvPr/>
            </p:nvSpPr>
            <p:spPr>
              <a:xfrm>
                <a:off x="718547" y="3123920"/>
                <a:ext cx="55972" cy="231417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7930" extrusionOk="0">
                    <a:moveTo>
                      <a:pt x="274" y="0"/>
                    </a:moveTo>
                    <a:lnTo>
                      <a:pt x="1" y="72"/>
                    </a:lnTo>
                    <a:cubicBezTo>
                      <a:pt x="12" y="131"/>
                      <a:pt x="1632" y="6001"/>
                      <a:pt x="1632" y="7930"/>
                    </a:cubicBezTo>
                    <a:lnTo>
                      <a:pt x="1917" y="7930"/>
                    </a:lnTo>
                    <a:cubicBezTo>
                      <a:pt x="1917" y="5965"/>
                      <a:pt x="334" y="238"/>
                      <a:pt x="2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391;p48"/>
              <p:cNvSpPr/>
              <p:nvPr/>
            </p:nvSpPr>
            <p:spPr>
              <a:xfrm>
                <a:off x="624048" y="3337306"/>
                <a:ext cx="369457" cy="224443"/>
              </a:xfrm>
              <a:custGeom>
                <a:avLst/>
                <a:gdLst/>
                <a:ahLst/>
                <a:cxnLst/>
                <a:rect l="l" t="t" r="r" b="b"/>
                <a:pathLst>
                  <a:path w="11228" h="7691" extrusionOk="0">
                    <a:moveTo>
                      <a:pt x="8680" y="0"/>
                    </a:moveTo>
                    <a:cubicBezTo>
                      <a:pt x="5566" y="0"/>
                      <a:pt x="548" y="344"/>
                      <a:pt x="548" y="344"/>
                    </a:cubicBezTo>
                    <a:cubicBezTo>
                      <a:pt x="548" y="344"/>
                      <a:pt x="0" y="6142"/>
                      <a:pt x="2381" y="7178"/>
                    </a:cubicBezTo>
                    <a:cubicBezTo>
                      <a:pt x="3246" y="7554"/>
                      <a:pt x="4320" y="7690"/>
                      <a:pt x="5394" y="7690"/>
                    </a:cubicBezTo>
                    <a:cubicBezTo>
                      <a:pt x="7278" y="7690"/>
                      <a:pt x="9164" y="7272"/>
                      <a:pt x="9930" y="7000"/>
                    </a:cubicBezTo>
                    <a:cubicBezTo>
                      <a:pt x="11144" y="6571"/>
                      <a:pt x="11228" y="904"/>
                      <a:pt x="11097" y="261"/>
                    </a:cubicBezTo>
                    <a:cubicBezTo>
                      <a:pt x="11060" y="67"/>
                      <a:pt x="10056" y="0"/>
                      <a:pt x="8680" y="0"/>
                    </a:cubicBezTo>
                    <a:close/>
                  </a:path>
                </a:pathLst>
              </a:custGeom>
              <a:solidFill>
                <a:srgbClr val="FD9F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" name="Google Shape;1393;p48"/>
          <p:cNvSpPr txBox="1"/>
          <p:nvPr/>
        </p:nvSpPr>
        <p:spPr>
          <a:xfrm>
            <a:off x="300454" y="2113364"/>
            <a:ext cx="1990246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4400" b="1" dirty="0">
                <a:solidFill>
                  <a:srgbClr val="146B7D"/>
                </a:solidFill>
                <a:latin typeface="Delius Unicase"/>
                <a:ea typeface="Delius Unicase"/>
                <a:cs typeface="+mj-cs"/>
                <a:sym typeface="Delius Unicase"/>
              </a:rPr>
              <a:t>الماء </a:t>
            </a:r>
            <a:endParaRPr sz="4400" b="1" dirty="0">
              <a:solidFill>
                <a:srgbClr val="146B7D"/>
              </a:solidFill>
              <a:latin typeface="Delius Unicase"/>
              <a:ea typeface="Delius Unicase"/>
              <a:cs typeface="+mj-cs"/>
              <a:sym typeface="Delius Unicase"/>
            </a:endParaRPr>
          </a:p>
        </p:txBody>
      </p:sp>
      <p:sp>
        <p:nvSpPr>
          <p:cNvPr id="53" name="Google Shape;1394;p48"/>
          <p:cNvSpPr/>
          <p:nvPr/>
        </p:nvSpPr>
        <p:spPr>
          <a:xfrm rot="1377137" flipH="1">
            <a:off x="3406818" y="2814602"/>
            <a:ext cx="547017" cy="82346"/>
          </a:xfrm>
          <a:custGeom>
            <a:avLst/>
            <a:gdLst/>
            <a:ahLst/>
            <a:cxnLst/>
            <a:rect l="l" t="t" r="r" b="b"/>
            <a:pathLst>
              <a:path w="17688" h="3294" extrusionOk="0">
                <a:moveTo>
                  <a:pt x="17158" y="1"/>
                </a:moveTo>
                <a:cubicBezTo>
                  <a:pt x="17126" y="1"/>
                  <a:pt x="17092" y="5"/>
                  <a:pt x="17056" y="14"/>
                </a:cubicBezTo>
                <a:cubicBezTo>
                  <a:pt x="14127" y="717"/>
                  <a:pt x="11008" y="514"/>
                  <a:pt x="8020" y="657"/>
                </a:cubicBezTo>
                <a:cubicBezTo>
                  <a:pt x="5424" y="788"/>
                  <a:pt x="2400" y="979"/>
                  <a:pt x="292" y="2681"/>
                </a:cubicBezTo>
                <a:cubicBezTo>
                  <a:pt x="0" y="2917"/>
                  <a:pt x="267" y="3294"/>
                  <a:pt x="574" y="3294"/>
                </a:cubicBezTo>
                <a:cubicBezTo>
                  <a:pt x="655" y="3294"/>
                  <a:pt x="739" y="3267"/>
                  <a:pt x="816" y="3205"/>
                </a:cubicBezTo>
                <a:cubicBezTo>
                  <a:pt x="2947" y="1491"/>
                  <a:pt x="6246" y="1479"/>
                  <a:pt x="8841" y="1371"/>
                </a:cubicBezTo>
                <a:cubicBezTo>
                  <a:pt x="11627" y="1252"/>
                  <a:pt x="14520" y="1383"/>
                  <a:pt x="17259" y="729"/>
                </a:cubicBezTo>
                <a:cubicBezTo>
                  <a:pt x="17688" y="619"/>
                  <a:pt x="17548" y="1"/>
                  <a:pt x="1715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395;p48"/>
          <p:cNvSpPr/>
          <p:nvPr/>
        </p:nvSpPr>
        <p:spPr>
          <a:xfrm rot="-1703165" flipH="1">
            <a:off x="5288874" y="2869449"/>
            <a:ext cx="547017" cy="82345"/>
          </a:xfrm>
          <a:custGeom>
            <a:avLst/>
            <a:gdLst/>
            <a:ahLst/>
            <a:cxnLst/>
            <a:rect l="l" t="t" r="r" b="b"/>
            <a:pathLst>
              <a:path w="17688" h="3294" extrusionOk="0">
                <a:moveTo>
                  <a:pt x="17158" y="1"/>
                </a:moveTo>
                <a:cubicBezTo>
                  <a:pt x="17126" y="1"/>
                  <a:pt x="17092" y="5"/>
                  <a:pt x="17056" y="14"/>
                </a:cubicBezTo>
                <a:cubicBezTo>
                  <a:pt x="14127" y="717"/>
                  <a:pt x="11008" y="514"/>
                  <a:pt x="8020" y="657"/>
                </a:cubicBezTo>
                <a:cubicBezTo>
                  <a:pt x="5424" y="788"/>
                  <a:pt x="2400" y="979"/>
                  <a:pt x="292" y="2681"/>
                </a:cubicBezTo>
                <a:cubicBezTo>
                  <a:pt x="0" y="2917"/>
                  <a:pt x="267" y="3294"/>
                  <a:pt x="574" y="3294"/>
                </a:cubicBezTo>
                <a:cubicBezTo>
                  <a:pt x="655" y="3294"/>
                  <a:pt x="739" y="3267"/>
                  <a:pt x="816" y="3205"/>
                </a:cubicBezTo>
                <a:cubicBezTo>
                  <a:pt x="2947" y="1491"/>
                  <a:pt x="6246" y="1479"/>
                  <a:pt x="8841" y="1371"/>
                </a:cubicBezTo>
                <a:cubicBezTo>
                  <a:pt x="11627" y="1252"/>
                  <a:pt x="14520" y="1383"/>
                  <a:pt x="17259" y="729"/>
                </a:cubicBezTo>
                <a:cubicBezTo>
                  <a:pt x="17688" y="619"/>
                  <a:pt x="17548" y="1"/>
                  <a:pt x="1715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398;p48"/>
          <p:cNvSpPr txBox="1"/>
          <p:nvPr/>
        </p:nvSpPr>
        <p:spPr>
          <a:xfrm>
            <a:off x="6668240" y="2212085"/>
            <a:ext cx="1795276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4400" b="1" dirty="0">
                <a:solidFill>
                  <a:srgbClr val="FD9F3A"/>
                </a:solidFill>
                <a:latin typeface="Delius Unicase"/>
                <a:ea typeface="Delius Unicase"/>
                <a:cs typeface="+mj-cs"/>
                <a:sym typeface="Delius Unicase"/>
              </a:rPr>
              <a:t>الشمس </a:t>
            </a:r>
            <a:endParaRPr sz="4400" b="1" dirty="0">
              <a:solidFill>
                <a:srgbClr val="FD9F3A"/>
              </a:solidFill>
              <a:latin typeface="Delius Unicase"/>
              <a:ea typeface="Delius Unicase"/>
              <a:cs typeface="+mj-cs"/>
              <a:sym typeface="Delius Unicase"/>
            </a:endParaRPr>
          </a:p>
        </p:txBody>
      </p:sp>
      <p:pic>
        <p:nvPicPr>
          <p:cNvPr id="57" name="صورة 56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093" y="373560"/>
            <a:ext cx="1358924" cy="135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97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53"/>
          <p:cNvPicPr preferRelativeResize="0"/>
          <p:nvPr/>
        </p:nvPicPr>
        <p:blipFill rotWithShape="1">
          <a:blip r:embed="rId3">
            <a:alphaModFix/>
          </a:blip>
          <a:srcRect l="5491" r="5500"/>
          <a:stretch/>
        </p:blipFill>
        <p:spPr>
          <a:xfrm>
            <a:off x="4572000" y="0"/>
            <a:ext cx="4578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708;p33"/>
          <p:cNvSpPr txBox="1">
            <a:spLocks noGrp="1"/>
          </p:cNvSpPr>
          <p:nvPr>
            <p:ph type="title"/>
          </p:nvPr>
        </p:nvSpPr>
        <p:spPr>
          <a:xfrm>
            <a:off x="1031238" y="1100860"/>
            <a:ext cx="4882473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accent3">
                    <a:lumMod val="50000"/>
                  </a:schemeClr>
                </a:solidFill>
                <a:cs typeface="+mj-cs"/>
              </a:rPr>
              <a:t>كيف تصنع النباتات غذائها</a:t>
            </a:r>
            <a:endParaRPr sz="2800" dirty="0">
              <a:solidFill>
                <a:schemeClr val="accent3">
                  <a:lumMod val="50000"/>
                </a:schemeClr>
              </a:solidFill>
              <a:cs typeface="+mj-cs"/>
            </a:endParaRPr>
          </a:p>
        </p:txBody>
      </p:sp>
      <p:grpSp>
        <p:nvGrpSpPr>
          <p:cNvPr id="54" name="Google Shape;1181;p43"/>
          <p:cNvGrpSpPr/>
          <p:nvPr/>
        </p:nvGrpSpPr>
        <p:grpSpPr>
          <a:xfrm>
            <a:off x="0" y="169441"/>
            <a:ext cx="1646570" cy="1509774"/>
            <a:chOff x="6915650" y="0"/>
            <a:chExt cx="1828304" cy="1676410"/>
          </a:xfrm>
        </p:grpSpPr>
        <p:sp>
          <p:nvSpPr>
            <p:cNvPr id="55" name="Google Shape;1182;p43"/>
            <p:cNvSpPr/>
            <p:nvPr/>
          </p:nvSpPr>
          <p:spPr>
            <a:xfrm>
              <a:off x="8349135" y="50194"/>
              <a:ext cx="13693" cy="250879"/>
            </a:xfrm>
            <a:custGeom>
              <a:avLst/>
              <a:gdLst/>
              <a:ahLst/>
              <a:cxnLst/>
              <a:rect l="l" t="t" r="r" b="b"/>
              <a:pathLst>
                <a:path w="299" h="5478" extrusionOk="0">
                  <a:moveTo>
                    <a:pt x="1" y="0"/>
                  </a:moveTo>
                  <a:lnTo>
                    <a:pt x="13" y="5477"/>
                  </a:lnTo>
                  <a:lnTo>
                    <a:pt x="298" y="5477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83;p43"/>
            <p:cNvSpPr/>
            <p:nvPr/>
          </p:nvSpPr>
          <p:spPr>
            <a:xfrm>
              <a:off x="8104855" y="916949"/>
              <a:ext cx="496811" cy="481607"/>
            </a:xfrm>
            <a:custGeom>
              <a:avLst/>
              <a:gdLst/>
              <a:ahLst/>
              <a:cxnLst/>
              <a:rect l="l" t="t" r="r" b="b"/>
              <a:pathLst>
                <a:path w="10848" h="10516" extrusionOk="0">
                  <a:moveTo>
                    <a:pt x="8316" y="1"/>
                  </a:moveTo>
                  <a:cubicBezTo>
                    <a:pt x="5215" y="1"/>
                    <a:pt x="227" y="493"/>
                    <a:pt x="227" y="493"/>
                  </a:cubicBezTo>
                  <a:cubicBezTo>
                    <a:pt x="227" y="493"/>
                    <a:pt x="1" y="8066"/>
                    <a:pt x="2370" y="9542"/>
                  </a:cubicBezTo>
                  <a:cubicBezTo>
                    <a:pt x="3534" y="10262"/>
                    <a:pt x="5001" y="10516"/>
                    <a:pt x="6334" y="10516"/>
                  </a:cubicBezTo>
                  <a:cubicBezTo>
                    <a:pt x="7713" y="10516"/>
                    <a:pt x="8950" y="10244"/>
                    <a:pt x="9561" y="9935"/>
                  </a:cubicBezTo>
                  <a:cubicBezTo>
                    <a:pt x="10764" y="9328"/>
                    <a:pt x="10847" y="1291"/>
                    <a:pt x="10728" y="374"/>
                  </a:cubicBezTo>
                  <a:cubicBezTo>
                    <a:pt x="10688" y="97"/>
                    <a:pt x="9686" y="1"/>
                    <a:pt x="8316" y="1"/>
                  </a:cubicBezTo>
                  <a:close/>
                </a:path>
              </a:pathLst>
            </a:custGeom>
            <a:solidFill>
              <a:srgbClr val="EA7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84;p43"/>
            <p:cNvSpPr/>
            <p:nvPr/>
          </p:nvSpPr>
          <p:spPr>
            <a:xfrm>
              <a:off x="8109206" y="287468"/>
              <a:ext cx="493010" cy="653759"/>
            </a:xfrm>
            <a:custGeom>
              <a:avLst/>
              <a:gdLst/>
              <a:ahLst/>
              <a:cxnLst/>
              <a:rect l="l" t="t" r="r" b="b"/>
              <a:pathLst>
                <a:path w="10765" h="14275" extrusionOk="0">
                  <a:moveTo>
                    <a:pt x="5127" y="0"/>
                  </a:moveTo>
                  <a:cubicBezTo>
                    <a:pt x="5089" y="0"/>
                    <a:pt x="5055" y="4"/>
                    <a:pt x="5025" y="10"/>
                  </a:cubicBezTo>
                  <a:cubicBezTo>
                    <a:pt x="3299" y="415"/>
                    <a:pt x="334" y="12786"/>
                    <a:pt x="1" y="14203"/>
                  </a:cubicBezTo>
                  <a:lnTo>
                    <a:pt x="275" y="14274"/>
                  </a:lnTo>
                  <a:cubicBezTo>
                    <a:pt x="1561" y="8797"/>
                    <a:pt x="3918" y="558"/>
                    <a:pt x="5085" y="284"/>
                  </a:cubicBezTo>
                  <a:cubicBezTo>
                    <a:pt x="5097" y="281"/>
                    <a:pt x="5110" y="279"/>
                    <a:pt x="5125" y="279"/>
                  </a:cubicBezTo>
                  <a:cubicBezTo>
                    <a:pt x="5169" y="279"/>
                    <a:pt x="5225" y="299"/>
                    <a:pt x="5287" y="380"/>
                  </a:cubicBezTo>
                  <a:cubicBezTo>
                    <a:pt x="6788" y="2189"/>
                    <a:pt x="10455" y="14048"/>
                    <a:pt x="10490" y="14167"/>
                  </a:cubicBezTo>
                  <a:lnTo>
                    <a:pt x="10764" y="14084"/>
                  </a:lnTo>
                  <a:cubicBezTo>
                    <a:pt x="10609" y="13595"/>
                    <a:pt x="7038" y="2058"/>
                    <a:pt x="5514" y="201"/>
                  </a:cubicBezTo>
                  <a:cubicBezTo>
                    <a:pt x="5380" y="40"/>
                    <a:pt x="5239" y="0"/>
                    <a:pt x="5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85;p43"/>
            <p:cNvSpPr/>
            <p:nvPr/>
          </p:nvSpPr>
          <p:spPr>
            <a:xfrm>
              <a:off x="8318085" y="298826"/>
              <a:ext cx="75841" cy="641302"/>
            </a:xfrm>
            <a:custGeom>
              <a:avLst/>
              <a:gdLst/>
              <a:ahLst/>
              <a:cxnLst/>
              <a:rect l="l" t="t" r="r" b="b"/>
              <a:pathLst>
                <a:path w="1656" h="14003" extrusionOk="0">
                  <a:moveTo>
                    <a:pt x="703" y="1"/>
                  </a:moveTo>
                  <a:lnTo>
                    <a:pt x="703" y="1"/>
                  </a:lnTo>
                  <a:cubicBezTo>
                    <a:pt x="0" y="2310"/>
                    <a:pt x="1322" y="13526"/>
                    <a:pt x="1381" y="14002"/>
                  </a:cubicBezTo>
                  <a:lnTo>
                    <a:pt x="1655" y="13967"/>
                  </a:lnTo>
                  <a:cubicBezTo>
                    <a:pt x="1643" y="13859"/>
                    <a:pt x="286" y="2334"/>
                    <a:pt x="976" y="84"/>
                  </a:cubicBezTo>
                  <a:lnTo>
                    <a:pt x="7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86;p43"/>
            <p:cNvSpPr/>
            <p:nvPr/>
          </p:nvSpPr>
          <p:spPr>
            <a:xfrm>
              <a:off x="8462024" y="867992"/>
              <a:ext cx="281929" cy="614144"/>
            </a:xfrm>
            <a:custGeom>
              <a:avLst/>
              <a:gdLst/>
              <a:ahLst/>
              <a:cxnLst/>
              <a:rect l="l" t="t" r="r" b="b"/>
              <a:pathLst>
                <a:path w="6156" h="13410" extrusionOk="0">
                  <a:moveTo>
                    <a:pt x="2105" y="0"/>
                  </a:moveTo>
                  <a:cubicBezTo>
                    <a:pt x="1020" y="0"/>
                    <a:pt x="84" y="419"/>
                    <a:pt x="84" y="419"/>
                  </a:cubicBezTo>
                  <a:cubicBezTo>
                    <a:pt x="0" y="1610"/>
                    <a:pt x="2393" y="3015"/>
                    <a:pt x="2774" y="4432"/>
                  </a:cubicBezTo>
                  <a:cubicBezTo>
                    <a:pt x="3155" y="5837"/>
                    <a:pt x="2393" y="7730"/>
                    <a:pt x="2191" y="9254"/>
                  </a:cubicBezTo>
                  <a:cubicBezTo>
                    <a:pt x="1989" y="10778"/>
                    <a:pt x="2596" y="13361"/>
                    <a:pt x="3513" y="13409"/>
                  </a:cubicBezTo>
                  <a:cubicBezTo>
                    <a:pt x="3526" y="13410"/>
                    <a:pt x="3539" y="13410"/>
                    <a:pt x="3552" y="13410"/>
                  </a:cubicBezTo>
                  <a:cubicBezTo>
                    <a:pt x="4435" y="13410"/>
                    <a:pt x="4633" y="12224"/>
                    <a:pt x="4739" y="11016"/>
                  </a:cubicBezTo>
                  <a:cubicBezTo>
                    <a:pt x="4834" y="9790"/>
                    <a:pt x="6156" y="8063"/>
                    <a:pt x="5656" y="6194"/>
                  </a:cubicBezTo>
                  <a:cubicBezTo>
                    <a:pt x="5144" y="4325"/>
                    <a:pt x="5049" y="1027"/>
                    <a:pt x="3525" y="300"/>
                  </a:cubicBezTo>
                  <a:cubicBezTo>
                    <a:pt x="3066" y="78"/>
                    <a:pt x="2572" y="0"/>
                    <a:pt x="2105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87;p43"/>
            <p:cNvSpPr/>
            <p:nvPr/>
          </p:nvSpPr>
          <p:spPr>
            <a:xfrm>
              <a:off x="8191548" y="856909"/>
              <a:ext cx="217080" cy="819500"/>
            </a:xfrm>
            <a:custGeom>
              <a:avLst/>
              <a:gdLst/>
              <a:ahLst/>
              <a:cxnLst/>
              <a:rect l="l" t="t" r="r" b="b"/>
              <a:pathLst>
                <a:path w="4740" h="17894" extrusionOk="0">
                  <a:moveTo>
                    <a:pt x="3810" y="1"/>
                  </a:moveTo>
                  <a:cubicBezTo>
                    <a:pt x="3794" y="1"/>
                    <a:pt x="3779" y="3"/>
                    <a:pt x="3763" y="7"/>
                  </a:cubicBezTo>
                  <a:cubicBezTo>
                    <a:pt x="3763" y="7"/>
                    <a:pt x="1763" y="435"/>
                    <a:pt x="882" y="1173"/>
                  </a:cubicBezTo>
                  <a:cubicBezTo>
                    <a:pt x="1" y="1900"/>
                    <a:pt x="1334" y="8019"/>
                    <a:pt x="1191" y="11222"/>
                  </a:cubicBezTo>
                  <a:cubicBezTo>
                    <a:pt x="1049" y="14413"/>
                    <a:pt x="1144" y="17723"/>
                    <a:pt x="2299" y="17890"/>
                  </a:cubicBezTo>
                  <a:cubicBezTo>
                    <a:pt x="2316" y="17892"/>
                    <a:pt x="2333" y="17893"/>
                    <a:pt x="2350" y="17893"/>
                  </a:cubicBezTo>
                  <a:cubicBezTo>
                    <a:pt x="3468" y="17893"/>
                    <a:pt x="3558" y="12498"/>
                    <a:pt x="4144" y="8674"/>
                  </a:cubicBezTo>
                  <a:cubicBezTo>
                    <a:pt x="4739" y="4869"/>
                    <a:pt x="4568" y="1"/>
                    <a:pt x="3810" y="1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88;p43"/>
            <p:cNvSpPr/>
            <p:nvPr/>
          </p:nvSpPr>
          <p:spPr>
            <a:xfrm>
              <a:off x="8327336" y="824897"/>
              <a:ext cx="282479" cy="488751"/>
            </a:xfrm>
            <a:custGeom>
              <a:avLst/>
              <a:gdLst/>
              <a:ahLst/>
              <a:cxnLst/>
              <a:rect l="l" t="t" r="r" b="b"/>
              <a:pathLst>
                <a:path w="6168" h="10672" extrusionOk="0">
                  <a:moveTo>
                    <a:pt x="1827" y="0"/>
                  </a:moveTo>
                  <a:cubicBezTo>
                    <a:pt x="1322" y="0"/>
                    <a:pt x="1060" y="134"/>
                    <a:pt x="1060" y="134"/>
                  </a:cubicBezTo>
                  <a:cubicBezTo>
                    <a:pt x="0" y="908"/>
                    <a:pt x="1858" y="3884"/>
                    <a:pt x="2275" y="5158"/>
                  </a:cubicBezTo>
                  <a:cubicBezTo>
                    <a:pt x="2676" y="6434"/>
                    <a:pt x="1368" y="10672"/>
                    <a:pt x="2566" y="10672"/>
                  </a:cubicBezTo>
                  <a:cubicBezTo>
                    <a:pt x="2576" y="10672"/>
                    <a:pt x="2586" y="10672"/>
                    <a:pt x="2596" y="10671"/>
                  </a:cubicBezTo>
                  <a:cubicBezTo>
                    <a:pt x="3846" y="10600"/>
                    <a:pt x="6001" y="6909"/>
                    <a:pt x="6085" y="5849"/>
                  </a:cubicBezTo>
                  <a:cubicBezTo>
                    <a:pt x="6168" y="4777"/>
                    <a:pt x="5989" y="1741"/>
                    <a:pt x="4049" y="670"/>
                  </a:cubicBezTo>
                  <a:cubicBezTo>
                    <a:pt x="3078" y="134"/>
                    <a:pt x="2331" y="0"/>
                    <a:pt x="1827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89;p43"/>
            <p:cNvSpPr/>
            <p:nvPr/>
          </p:nvSpPr>
          <p:spPr>
            <a:xfrm>
              <a:off x="8060707" y="847567"/>
              <a:ext cx="386073" cy="571965"/>
            </a:xfrm>
            <a:custGeom>
              <a:avLst/>
              <a:gdLst/>
              <a:ahLst/>
              <a:cxnLst/>
              <a:rect l="l" t="t" r="r" b="b"/>
              <a:pathLst>
                <a:path w="8430" h="12489" extrusionOk="0">
                  <a:moveTo>
                    <a:pt x="2981" y="0"/>
                  </a:moveTo>
                  <a:cubicBezTo>
                    <a:pt x="2524" y="0"/>
                    <a:pt x="2032" y="103"/>
                    <a:pt x="1584" y="413"/>
                  </a:cubicBezTo>
                  <a:cubicBezTo>
                    <a:pt x="238" y="1342"/>
                    <a:pt x="0" y="6664"/>
                    <a:pt x="691" y="9628"/>
                  </a:cubicBezTo>
                  <a:cubicBezTo>
                    <a:pt x="1148" y="11590"/>
                    <a:pt x="1688" y="12489"/>
                    <a:pt x="2071" y="12489"/>
                  </a:cubicBezTo>
                  <a:cubicBezTo>
                    <a:pt x="2266" y="12489"/>
                    <a:pt x="2420" y="12254"/>
                    <a:pt x="2501" y="11807"/>
                  </a:cubicBezTo>
                  <a:cubicBezTo>
                    <a:pt x="2739" y="10486"/>
                    <a:pt x="1274" y="2913"/>
                    <a:pt x="2655" y="2508"/>
                  </a:cubicBezTo>
                  <a:cubicBezTo>
                    <a:pt x="4037" y="2104"/>
                    <a:pt x="8430" y="1663"/>
                    <a:pt x="4668" y="413"/>
                  </a:cubicBezTo>
                  <a:cubicBezTo>
                    <a:pt x="4668" y="413"/>
                    <a:pt x="3895" y="0"/>
                    <a:pt x="2981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90;p43"/>
            <p:cNvSpPr/>
            <p:nvPr/>
          </p:nvSpPr>
          <p:spPr>
            <a:xfrm>
              <a:off x="8280440" y="888601"/>
              <a:ext cx="56194" cy="563538"/>
            </a:xfrm>
            <a:custGeom>
              <a:avLst/>
              <a:gdLst/>
              <a:ahLst/>
              <a:cxnLst/>
              <a:rect l="l" t="t" r="r" b="b"/>
              <a:pathLst>
                <a:path w="1227" h="12305" extrusionOk="0">
                  <a:moveTo>
                    <a:pt x="1142" y="1"/>
                  </a:moveTo>
                  <a:cubicBezTo>
                    <a:pt x="953" y="1"/>
                    <a:pt x="789" y="71"/>
                    <a:pt x="643" y="196"/>
                  </a:cubicBezTo>
                  <a:cubicBezTo>
                    <a:pt x="1" y="839"/>
                    <a:pt x="167" y="2970"/>
                    <a:pt x="346" y="5030"/>
                  </a:cubicBezTo>
                  <a:cubicBezTo>
                    <a:pt x="441" y="6184"/>
                    <a:pt x="524" y="7280"/>
                    <a:pt x="465" y="7994"/>
                  </a:cubicBezTo>
                  <a:cubicBezTo>
                    <a:pt x="251" y="10221"/>
                    <a:pt x="453" y="12280"/>
                    <a:pt x="465" y="12304"/>
                  </a:cubicBezTo>
                  <a:lnTo>
                    <a:pt x="739" y="12280"/>
                  </a:lnTo>
                  <a:cubicBezTo>
                    <a:pt x="739" y="12257"/>
                    <a:pt x="536" y="10209"/>
                    <a:pt x="739" y="8018"/>
                  </a:cubicBezTo>
                  <a:cubicBezTo>
                    <a:pt x="810" y="7280"/>
                    <a:pt x="715" y="6173"/>
                    <a:pt x="620" y="5006"/>
                  </a:cubicBezTo>
                  <a:cubicBezTo>
                    <a:pt x="465" y="3101"/>
                    <a:pt x="286" y="946"/>
                    <a:pt x="846" y="398"/>
                  </a:cubicBezTo>
                  <a:cubicBezTo>
                    <a:pt x="929" y="325"/>
                    <a:pt x="1022" y="289"/>
                    <a:pt x="1139" y="289"/>
                  </a:cubicBezTo>
                  <a:cubicBezTo>
                    <a:pt x="1156" y="289"/>
                    <a:pt x="1173" y="289"/>
                    <a:pt x="1191" y="291"/>
                  </a:cubicBezTo>
                  <a:lnTo>
                    <a:pt x="1227" y="5"/>
                  </a:lnTo>
                  <a:cubicBezTo>
                    <a:pt x="1198" y="2"/>
                    <a:pt x="1170" y="1"/>
                    <a:pt x="11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91;p43"/>
            <p:cNvSpPr/>
            <p:nvPr/>
          </p:nvSpPr>
          <p:spPr>
            <a:xfrm>
              <a:off x="8104306" y="901836"/>
              <a:ext cx="129286" cy="397064"/>
            </a:xfrm>
            <a:custGeom>
              <a:avLst/>
              <a:gdLst/>
              <a:ahLst/>
              <a:cxnLst/>
              <a:rect l="l" t="t" r="r" b="b"/>
              <a:pathLst>
                <a:path w="2823" h="8670" extrusionOk="0">
                  <a:moveTo>
                    <a:pt x="2381" y="0"/>
                  </a:moveTo>
                  <a:cubicBezTo>
                    <a:pt x="2040" y="0"/>
                    <a:pt x="1552" y="80"/>
                    <a:pt x="1108" y="442"/>
                  </a:cubicBezTo>
                  <a:cubicBezTo>
                    <a:pt x="346" y="1073"/>
                    <a:pt x="1" y="2300"/>
                    <a:pt x="96" y="4074"/>
                  </a:cubicBezTo>
                  <a:lnTo>
                    <a:pt x="346" y="8670"/>
                  </a:lnTo>
                  <a:lnTo>
                    <a:pt x="620" y="8646"/>
                  </a:lnTo>
                  <a:lnTo>
                    <a:pt x="382" y="4050"/>
                  </a:lnTo>
                  <a:cubicBezTo>
                    <a:pt x="298" y="2383"/>
                    <a:pt x="596" y="1240"/>
                    <a:pt x="1287" y="669"/>
                  </a:cubicBezTo>
                  <a:cubicBezTo>
                    <a:pt x="1669" y="355"/>
                    <a:pt x="2105" y="290"/>
                    <a:pt x="2401" y="290"/>
                  </a:cubicBezTo>
                  <a:cubicBezTo>
                    <a:pt x="2611" y="290"/>
                    <a:pt x="2751" y="323"/>
                    <a:pt x="2751" y="323"/>
                  </a:cubicBezTo>
                  <a:lnTo>
                    <a:pt x="2823" y="49"/>
                  </a:lnTo>
                  <a:cubicBezTo>
                    <a:pt x="2807" y="44"/>
                    <a:pt x="2634" y="0"/>
                    <a:pt x="23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92;p43"/>
            <p:cNvSpPr/>
            <p:nvPr/>
          </p:nvSpPr>
          <p:spPr>
            <a:xfrm>
              <a:off x="8416228" y="875778"/>
              <a:ext cx="123791" cy="333177"/>
            </a:xfrm>
            <a:custGeom>
              <a:avLst/>
              <a:gdLst/>
              <a:ahLst/>
              <a:cxnLst/>
              <a:rect l="l" t="t" r="r" b="b"/>
              <a:pathLst>
                <a:path w="2703" h="7275" extrusionOk="0">
                  <a:moveTo>
                    <a:pt x="956" y="0"/>
                  </a:moveTo>
                  <a:cubicBezTo>
                    <a:pt x="666" y="0"/>
                    <a:pt x="350" y="209"/>
                    <a:pt x="0" y="618"/>
                  </a:cubicBezTo>
                  <a:lnTo>
                    <a:pt x="215" y="809"/>
                  </a:lnTo>
                  <a:cubicBezTo>
                    <a:pt x="418" y="562"/>
                    <a:pt x="709" y="287"/>
                    <a:pt x="956" y="287"/>
                  </a:cubicBezTo>
                  <a:cubicBezTo>
                    <a:pt x="983" y="287"/>
                    <a:pt x="1010" y="290"/>
                    <a:pt x="1036" y="297"/>
                  </a:cubicBezTo>
                  <a:cubicBezTo>
                    <a:pt x="1560" y="440"/>
                    <a:pt x="1822" y="1881"/>
                    <a:pt x="2024" y="3035"/>
                  </a:cubicBezTo>
                  <a:lnTo>
                    <a:pt x="2084" y="3345"/>
                  </a:lnTo>
                  <a:cubicBezTo>
                    <a:pt x="2405" y="5131"/>
                    <a:pt x="1631" y="7155"/>
                    <a:pt x="1619" y="7179"/>
                  </a:cubicBezTo>
                  <a:lnTo>
                    <a:pt x="1881" y="7274"/>
                  </a:lnTo>
                  <a:cubicBezTo>
                    <a:pt x="1917" y="7191"/>
                    <a:pt x="2703" y="5155"/>
                    <a:pt x="2370" y="3297"/>
                  </a:cubicBezTo>
                  <a:lnTo>
                    <a:pt x="2310" y="2988"/>
                  </a:lnTo>
                  <a:cubicBezTo>
                    <a:pt x="2060" y="1619"/>
                    <a:pt x="1810" y="202"/>
                    <a:pt x="1119" y="23"/>
                  </a:cubicBezTo>
                  <a:cubicBezTo>
                    <a:pt x="1066" y="8"/>
                    <a:pt x="1011" y="0"/>
                    <a:pt x="9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93;p43"/>
            <p:cNvSpPr/>
            <p:nvPr/>
          </p:nvSpPr>
          <p:spPr>
            <a:xfrm>
              <a:off x="8556915" y="888830"/>
              <a:ext cx="118890" cy="411720"/>
            </a:xfrm>
            <a:custGeom>
              <a:avLst/>
              <a:gdLst/>
              <a:ahLst/>
              <a:cxnLst/>
              <a:rect l="l" t="t" r="r" b="b"/>
              <a:pathLst>
                <a:path w="2596" h="8990" extrusionOk="0">
                  <a:moveTo>
                    <a:pt x="24" y="0"/>
                  </a:moveTo>
                  <a:lnTo>
                    <a:pt x="0" y="286"/>
                  </a:lnTo>
                  <a:cubicBezTo>
                    <a:pt x="1453" y="405"/>
                    <a:pt x="1548" y="1417"/>
                    <a:pt x="1726" y="3262"/>
                  </a:cubicBezTo>
                  <a:cubicBezTo>
                    <a:pt x="1774" y="3751"/>
                    <a:pt x="1822" y="4310"/>
                    <a:pt x="1905" y="4905"/>
                  </a:cubicBezTo>
                  <a:cubicBezTo>
                    <a:pt x="2298" y="7584"/>
                    <a:pt x="1917" y="8882"/>
                    <a:pt x="1917" y="8906"/>
                  </a:cubicBezTo>
                  <a:lnTo>
                    <a:pt x="2191" y="8989"/>
                  </a:lnTo>
                  <a:cubicBezTo>
                    <a:pt x="2203" y="8930"/>
                    <a:pt x="2596" y="7608"/>
                    <a:pt x="2191" y="4870"/>
                  </a:cubicBezTo>
                  <a:cubicBezTo>
                    <a:pt x="2107" y="4274"/>
                    <a:pt x="2048" y="3727"/>
                    <a:pt x="2012" y="3239"/>
                  </a:cubicBezTo>
                  <a:cubicBezTo>
                    <a:pt x="1845" y="1441"/>
                    <a:pt x="1715" y="143"/>
                    <a:pt x="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94;p43"/>
            <p:cNvSpPr/>
            <p:nvPr/>
          </p:nvSpPr>
          <p:spPr>
            <a:xfrm>
              <a:off x="7291871" y="212865"/>
              <a:ext cx="500063" cy="622571"/>
            </a:xfrm>
            <a:custGeom>
              <a:avLst/>
              <a:gdLst/>
              <a:ahLst/>
              <a:cxnLst/>
              <a:rect l="l" t="t" r="r" b="b"/>
              <a:pathLst>
                <a:path w="10919" h="13594" extrusionOk="0">
                  <a:moveTo>
                    <a:pt x="5215" y="1"/>
                  </a:moveTo>
                  <a:cubicBezTo>
                    <a:pt x="5189" y="1"/>
                    <a:pt x="5165" y="4"/>
                    <a:pt x="5144" y="8"/>
                  </a:cubicBezTo>
                  <a:cubicBezTo>
                    <a:pt x="3572" y="294"/>
                    <a:pt x="358" y="12165"/>
                    <a:pt x="1" y="13522"/>
                  </a:cubicBezTo>
                  <a:lnTo>
                    <a:pt x="274" y="13593"/>
                  </a:lnTo>
                  <a:cubicBezTo>
                    <a:pt x="1620" y="8545"/>
                    <a:pt x="4144" y="473"/>
                    <a:pt x="5192" y="282"/>
                  </a:cubicBezTo>
                  <a:cubicBezTo>
                    <a:pt x="5196" y="282"/>
                    <a:pt x="5201" y="282"/>
                    <a:pt x="5208" y="282"/>
                  </a:cubicBezTo>
                  <a:cubicBezTo>
                    <a:pt x="5237" y="282"/>
                    <a:pt x="5288" y="290"/>
                    <a:pt x="5346" y="377"/>
                  </a:cubicBezTo>
                  <a:cubicBezTo>
                    <a:pt x="6620" y="2175"/>
                    <a:pt x="10609" y="13379"/>
                    <a:pt x="10657" y="13486"/>
                  </a:cubicBezTo>
                  <a:lnTo>
                    <a:pt x="10919" y="13391"/>
                  </a:lnTo>
                  <a:cubicBezTo>
                    <a:pt x="10764" y="12927"/>
                    <a:pt x="6870" y="2044"/>
                    <a:pt x="5573" y="211"/>
                  </a:cubicBezTo>
                  <a:cubicBezTo>
                    <a:pt x="5458" y="48"/>
                    <a:pt x="5320" y="1"/>
                    <a:pt x="5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95;p43"/>
            <p:cNvSpPr/>
            <p:nvPr/>
          </p:nvSpPr>
          <p:spPr>
            <a:xfrm>
              <a:off x="6915650" y="653387"/>
              <a:ext cx="513802" cy="196425"/>
            </a:xfrm>
            <a:custGeom>
              <a:avLst/>
              <a:gdLst/>
              <a:ahLst/>
              <a:cxnLst/>
              <a:rect l="l" t="t" r="r" b="b"/>
              <a:pathLst>
                <a:path w="11219" h="4289" extrusionOk="0">
                  <a:moveTo>
                    <a:pt x="6760" y="0"/>
                  </a:moveTo>
                  <a:cubicBezTo>
                    <a:pt x="6660" y="0"/>
                    <a:pt x="6558" y="3"/>
                    <a:pt x="6453" y="10"/>
                  </a:cubicBezTo>
                  <a:cubicBezTo>
                    <a:pt x="2774" y="224"/>
                    <a:pt x="0" y="3117"/>
                    <a:pt x="72" y="3546"/>
                  </a:cubicBezTo>
                  <a:cubicBezTo>
                    <a:pt x="80" y="3597"/>
                    <a:pt x="128" y="3619"/>
                    <a:pt x="210" y="3619"/>
                  </a:cubicBezTo>
                  <a:cubicBezTo>
                    <a:pt x="780" y="3619"/>
                    <a:pt x="2982" y="2537"/>
                    <a:pt x="4651" y="2537"/>
                  </a:cubicBezTo>
                  <a:cubicBezTo>
                    <a:pt x="4813" y="2537"/>
                    <a:pt x="4970" y="2547"/>
                    <a:pt x="5120" y="2569"/>
                  </a:cubicBezTo>
                  <a:cubicBezTo>
                    <a:pt x="6505" y="2776"/>
                    <a:pt x="9110" y="4289"/>
                    <a:pt x="10412" y="4289"/>
                  </a:cubicBezTo>
                  <a:cubicBezTo>
                    <a:pt x="10911" y="4289"/>
                    <a:pt x="11218" y="4066"/>
                    <a:pt x="11192" y="3462"/>
                  </a:cubicBezTo>
                  <a:cubicBezTo>
                    <a:pt x="11192" y="3462"/>
                    <a:pt x="10192" y="0"/>
                    <a:pt x="6760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96;p43"/>
            <p:cNvSpPr/>
            <p:nvPr/>
          </p:nvSpPr>
          <p:spPr>
            <a:xfrm>
              <a:off x="7009442" y="518698"/>
              <a:ext cx="493514" cy="302950"/>
            </a:xfrm>
            <a:custGeom>
              <a:avLst/>
              <a:gdLst/>
              <a:ahLst/>
              <a:cxnLst/>
              <a:rect l="l" t="t" r="r" b="b"/>
              <a:pathLst>
                <a:path w="10776" h="6615" extrusionOk="0">
                  <a:moveTo>
                    <a:pt x="3695" y="0"/>
                  </a:moveTo>
                  <a:cubicBezTo>
                    <a:pt x="1758" y="0"/>
                    <a:pt x="239" y="560"/>
                    <a:pt x="143" y="819"/>
                  </a:cubicBezTo>
                  <a:cubicBezTo>
                    <a:pt x="0" y="1236"/>
                    <a:pt x="3501" y="1224"/>
                    <a:pt x="5048" y="2403"/>
                  </a:cubicBezTo>
                  <a:cubicBezTo>
                    <a:pt x="6317" y="3376"/>
                    <a:pt x="8145" y="6614"/>
                    <a:pt x="9293" y="6614"/>
                  </a:cubicBezTo>
                  <a:cubicBezTo>
                    <a:pt x="9536" y="6614"/>
                    <a:pt x="9748" y="6470"/>
                    <a:pt x="9918" y="6129"/>
                  </a:cubicBezTo>
                  <a:cubicBezTo>
                    <a:pt x="9918" y="6129"/>
                    <a:pt x="10775" y="2403"/>
                    <a:pt x="7453" y="807"/>
                  </a:cubicBezTo>
                  <a:cubicBezTo>
                    <a:pt x="6196" y="206"/>
                    <a:pt x="4869" y="0"/>
                    <a:pt x="3695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97;p43"/>
            <p:cNvSpPr/>
            <p:nvPr/>
          </p:nvSpPr>
          <p:spPr>
            <a:xfrm>
              <a:off x="7610204" y="653387"/>
              <a:ext cx="513802" cy="196425"/>
            </a:xfrm>
            <a:custGeom>
              <a:avLst/>
              <a:gdLst/>
              <a:ahLst/>
              <a:cxnLst/>
              <a:rect l="l" t="t" r="r" b="b"/>
              <a:pathLst>
                <a:path w="11219" h="4289" extrusionOk="0">
                  <a:moveTo>
                    <a:pt x="4458" y="0"/>
                  </a:moveTo>
                  <a:cubicBezTo>
                    <a:pt x="1027" y="0"/>
                    <a:pt x="27" y="3462"/>
                    <a:pt x="27" y="3462"/>
                  </a:cubicBezTo>
                  <a:cubicBezTo>
                    <a:pt x="0" y="4066"/>
                    <a:pt x="307" y="4289"/>
                    <a:pt x="805" y="4289"/>
                  </a:cubicBezTo>
                  <a:cubicBezTo>
                    <a:pt x="2103" y="4289"/>
                    <a:pt x="4701" y="2776"/>
                    <a:pt x="6087" y="2569"/>
                  </a:cubicBezTo>
                  <a:cubicBezTo>
                    <a:pt x="6238" y="2547"/>
                    <a:pt x="6395" y="2537"/>
                    <a:pt x="6558" y="2537"/>
                  </a:cubicBezTo>
                  <a:cubicBezTo>
                    <a:pt x="8235" y="2537"/>
                    <a:pt x="10438" y="3619"/>
                    <a:pt x="11009" y="3619"/>
                  </a:cubicBezTo>
                  <a:cubicBezTo>
                    <a:pt x="11090" y="3619"/>
                    <a:pt x="11139" y="3597"/>
                    <a:pt x="11147" y="3546"/>
                  </a:cubicBezTo>
                  <a:cubicBezTo>
                    <a:pt x="11218" y="3117"/>
                    <a:pt x="8444" y="224"/>
                    <a:pt x="4765" y="10"/>
                  </a:cubicBezTo>
                  <a:cubicBezTo>
                    <a:pt x="4661" y="3"/>
                    <a:pt x="4558" y="0"/>
                    <a:pt x="4458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98;p43"/>
            <p:cNvSpPr/>
            <p:nvPr/>
          </p:nvSpPr>
          <p:spPr>
            <a:xfrm>
              <a:off x="7536700" y="518698"/>
              <a:ext cx="493514" cy="302950"/>
            </a:xfrm>
            <a:custGeom>
              <a:avLst/>
              <a:gdLst/>
              <a:ahLst/>
              <a:cxnLst/>
              <a:rect l="l" t="t" r="r" b="b"/>
              <a:pathLst>
                <a:path w="10776" h="6615" extrusionOk="0">
                  <a:moveTo>
                    <a:pt x="7072" y="0"/>
                  </a:moveTo>
                  <a:cubicBezTo>
                    <a:pt x="5900" y="0"/>
                    <a:pt x="4575" y="206"/>
                    <a:pt x="3322" y="807"/>
                  </a:cubicBezTo>
                  <a:cubicBezTo>
                    <a:pt x="0" y="2403"/>
                    <a:pt x="846" y="6129"/>
                    <a:pt x="846" y="6129"/>
                  </a:cubicBezTo>
                  <a:cubicBezTo>
                    <a:pt x="1016" y="6470"/>
                    <a:pt x="1228" y="6614"/>
                    <a:pt x="1471" y="6614"/>
                  </a:cubicBezTo>
                  <a:cubicBezTo>
                    <a:pt x="2619" y="6614"/>
                    <a:pt x="4449" y="3376"/>
                    <a:pt x="5727" y="2403"/>
                  </a:cubicBezTo>
                  <a:cubicBezTo>
                    <a:pt x="7263" y="1224"/>
                    <a:pt x="10776" y="1236"/>
                    <a:pt x="10621" y="819"/>
                  </a:cubicBezTo>
                  <a:cubicBezTo>
                    <a:pt x="10524" y="560"/>
                    <a:pt x="9006" y="0"/>
                    <a:pt x="7072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99;p43"/>
            <p:cNvSpPr/>
            <p:nvPr/>
          </p:nvSpPr>
          <p:spPr>
            <a:xfrm>
              <a:off x="7274972" y="401503"/>
              <a:ext cx="363724" cy="537067"/>
            </a:xfrm>
            <a:custGeom>
              <a:avLst/>
              <a:gdLst/>
              <a:ahLst/>
              <a:cxnLst/>
              <a:rect l="l" t="t" r="r" b="b"/>
              <a:pathLst>
                <a:path w="7942" h="11727" extrusionOk="0">
                  <a:moveTo>
                    <a:pt x="382" y="0"/>
                  </a:moveTo>
                  <a:cubicBezTo>
                    <a:pt x="357" y="0"/>
                    <a:pt x="337" y="7"/>
                    <a:pt x="322" y="21"/>
                  </a:cubicBezTo>
                  <a:cubicBezTo>
                    <a:pt x="0" y="330"/>
                    <a:pt x="1965" y="4259"/>
                    <a:pt x="2810" y="6010"/>
                  </a:cubicBezTo>
                  <a:cubicBezTo>
                    <a:pt x="3571" y="7552"/>
                    <a:pt x="3741" y="11727"/>
                    <a:pt x="4983" y="11727"/>
                  </a:cubicBezTo>
                  <a:cubicBezTo>
                    <a:pt x="5141" y="11727"/>
                    <a:pt x="5317" y="11659"/>
                    <a:pt x="5513" y="11510"/>
                  </a:cubicBezTo>
                  <a:cubicBezTo>
                    <a:pt x="5513" y="11510"/>
                    <a:pt x="7942" y="8557"/>
                    <a:pt x="5680" y="5652"/>
                  </a:cubicBezTo>
                  <a:cubicBezTo>
                    <a:pt x="3522" y="2870"/>
                    <a:pt x="898" y="0"/>
                    <a:pt x="382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00;p43"/>
            <p:cNvSpPr/>
            <p:nvPr/>
          </p:nvSpPr>
          <p:spPr>
            <a:xfrm>
              <a:off x="7466906" y="284720"/>
              <a:ext cx="363724" cy="537021"/>
            </a:xfrm>
            <a:custGeom>
              <a:avLst/>
              <a:gdLst/>
              <a:ahLst/>
              <a:cxnLst/>
              <a:rect l="l" t="t" r="r" b="b"/>
              <a:pathLst>
                <a:path w="7942" h="11726" extrusionOk="0">
                  <a:moveTo>
                    <a:pt x="7558" y="1"/>
                  </a:moveTo>
                  <a:cubicBezTo>
                    <a:pt x="7036" y="1"/>
                    <a:pt x="4417" y="2876"/>
                    <a:pt x="2263" y="5643"/>
                  </a:cubicBezTo>
                  <a:cubicBezTo>
                    <a:pt x="0" y="8560"/>
                    <a:pt x="2429" y="11512"/>
                    <a:pt x="2429" y="11512"/>
                  </a:cubicBezTo>
                  <a:cubicBezTo>
                    <a:pt x="2626" y="11659"/>
                    <a:pt x="2801" y="11726"/>
                    <a:pt x="2959" y="11726"/>
                  </a:cubicBezTo>
                  <a:cubicBezTo>
                    <a:pt x="4210" y="11726"/>
                    <a:pt x="4371" y="7554"/>
                    <a:pt x="5132" y="6000"/>
                  </a:cubicBezTo>
                  <a:cubicBezTo>
                    <a:pt x="5989" y="4250"/>
                    <a:pt x="7942" y="332"/>
                    <a:pt x="7620" y="23"/>
                  </a:cubicBezTo>
                  <a:cubicBezTo>
                    <a:pt x="7605" y="8"/>
                    <a:pt x="7584" y="1"/>
                    <a:pt x="7558" y="1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01;p43"/>
            <p:cNvSpPr/>
            <p:nvPr/>
          </p:nvSpPr>
          <p:spPr>
            <a:xfrm>
              <a:off x="7438008" y="279179"/>
              <a:ext cx="275930" cy="559508"/>
            </a:xfrm>
            <a:custGeom>
              <a:avLst/>
              <a:gdLst/>
              <a:ahLst/>
              <a:cxnLst/>
              <a:rect l="l" t="t" r="r" b="b"/>
              <a:pathLst>
                <a:path w="6025" h="12217" extrusionOk="0">
                  <a:moveTo>
                    <a:pt x="721" y="1"/>
                  </a:moveTo>
                  <a:cubicBezTo>
                    <a:pt x="284" y="1"/>
                    <a:pt x="1" y="4077"/>
                    <a:pt x="60" y="7740"/>
                  </a:cubicBezTo>
                  <a:cubicBezTo>
                    <a:pt x="108" y="11431"/>
                    <a:pt x="3846" y="12217"/>
                    <a:pt x="3846" y="12217"/>
                  </a:cubicBezTo>
                  <a:cubicBezTo>
                    <a:pt x="6025" y="12157"/>
                    <a:pt x="2941" y="8121"/>
                    <a:pt x="2513" y="6228"/>
                  </a:cubicBezTo>
                  <a:cubicBezTo>
                    <a:pt x="2096" y="4335"/>
                    <a:pt x="1179" y="37"/>
                    <a:pt x="727" y="1"/>
                  </a:cubicBezTo>
                  <a:cubicBezTo>
                    <a:pt x="725" y="1"/>
                    <a:pt x="723" y="1"/>
                    <a:pt x="721" y="1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02;p43"/>
            <p:cNvSpPr/>
            <p:nvPr/>
          </p:nvSpPr>
          <p:spPr>
            <a:xfrm>
              <a:off x="7531800" y="0"/>
              <a:ext cx="22395" cy="221980"/>
            </a:xfrm>
            <a:custGeom>
              <a:avLst/>
              <a:gdLst/>
              <a:ahLst/>
              <a:cxnLst/>
              <a:rect l="l" t="t" r="r" b="b"/>
              <a:pathLst>
                <a:path w="489" h="4847" extrusionOk="0">
                  <a:moveTo>
                    <a:pt x="215" y="1"/>
                  </a:moveTo>
                  <a:lnTo>
                    <a:pt x="0" y="4835"/>
                  </a:lnTo>
                  <a:lnTo>
                    <a:pt x="286" y="4847"/>
                  </a:lnTo>
                  <a:lnTo>
                    <a:pt x="488" y="13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03;p43"/>
            <p:cNvSpPr/>
            <p:nvPr/>
          </p:nvSpPr>
          <p:spPr>
            <a:xfrm>
              <a:off x="7211726" y="635251"/>
              <a:ext cx="275380" cy="231781"/>
            </a:xfrm>
            <a:custGeom>
              <a:avLst/>
              <a:gdLst/>
              <a:ahLst/>
              <a:cxnLst/>
              <a:rect l="l" t="t" r="r" b="b"/>
              <a:pathLst>
                <a:path w="6013" h="5061" extrusionOk="0">
                  <a:moveTo>
                    <a:pt x="2608" y="1"/>
                  </a:moveTo>
                  <a:lnTo>
                    <a:pt x="2465" y="251"/>
                  </a:lnTo>
                  <a:cubicBezTo>
                    <a:pt x="4691" y="1465"/>
                    <a:pt x="5453" y="3501"/>
                    <a:pt x="5608" y="4406"/>
                  </a:cubicBezTo>
                  <a:cubicBezTo>
                    <a:pt x="4751" y="3203"/>
                    <a:pt x="584" y="1834"/>
                    <a:pt x="84" y="1679"/>
                  </a:cubicBezTo>
                  <a:lnTo>
                    <a:pt x="0" y="1941"/>
                  </a:lnTo>
                  <a:cubicBezTo>
                    <a:pt x="1405" y="2394"/>
                    <a:pt x="5144" y="3775"/>
                    <a:pt x="5465" y="4739"/>
                  </a:cubicBezTo>
                  <a:cubicBezTo>
                    <a:pt x="5525" y="4894"/>
                    <a:pt x="5596" y="5061"/>
                    <a:pt x="5739" y="5061"/>
                  </a:cubicBezTo>
                  <a:cubicBezTo>
                    <a:pt x="5787" y="5061"/>
                    <a:pt x="5882" y="5037"/>
                    <a:pt x="5906" y="4894"/>
                  </a:cubicBezTo>
                  <a:cubicBezTo>
                    <a:pt x="6013" y="4430"/>
                    <a:pt x="5465" y="1560"/>
                    <a:pt x="26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04;p43"/>
            <p:cNvSpPr/>
            <p:nvPr/>
          </p:nvSpPr>
          <p:spPr>
            <a:xfrm>
              <a:off x="7591244" y="593255"/>
              <a:ext cx="229033" cy="238330"/>
            </a:xfrm>
            <a:custGeom>
              <a:avLst/>
              <a:gdLst/>
              <a:ahLst/>
              <a:cxnLst/>
              <a:rect l="l" t="t" r="r" b="b"/>
              <a:pathLst>
                <a:path w="5001" h="5204" extrusionOk="0">
                  <a:moveTo>
                    <a:pt x="3286" y="1"/>
                  </a:moveTo>
                  <a:cubicBezTo>
                    <a:pt x="3155" y="132"/>
                    <a:pt x="0" y="3227"/>
                    <a:pt x="36" y="4716"/>
                  </a:cubicBezTo>
                  <a:cubicBezTo>
                    <a:pt x="48" y="4882"/>
                    <a:pt x="71" y="5097"/>
                    <a:pt x="250" y="5168"/>
                  </a:cubicBezTo>
                  <a:cubicBezTo>
                    <a:pt x="286" y="5192"/>
                    <a:pt x="322" y="5204"/>
                    <a:pt x="357" y="5204"/>
                  </a:cubicBezTo>
                  <a:cubicBezTo>
                    <a:pt x="595" y="5204"/>
                    <a:pt x="905" y="4930"/>
                    <a:pt x="1405" y="4478"/>
                  </a:cubicBezTo>
                  <a:cubicBezTo>
                    <a:pt x="2262" y="3728"/>
                    <a:pt x="3548" y="2596"/>
                    <a:pt x="5001" y="2549"/>
                  </a:cubicBezTo>
                  <a:lnTo>
                    <a:pt x="4989" y="2263"/>
                  </a:lnTo>
                  <a:cubicBezTo>
                    <a:pt x="3429" y="2311"/>
                    <a:pt x="2107" y="3489"/>
                    <a:pt x="1226" y="4263"/>
                  </a:cubicBezTo>
                  <a:cubicBezTo>
                    <a:pt x="887" y="4556"/>
                    <a:pt x="489" y="4918"/>
                    <a:pt x="374" y="4918"/>
                  </a:cubicBezTo>
                  <a:cubicBezTo>
                    <a:pt x="373" y="4918"/>
                    <a:pt x="371" y="4918"/>
                    <a:pt x="369" y="4918"/>
                  </a:cubicBezTo>
                  <a:cubicBezTo>
                    <a:pt x="369" y="4918"/>
                    <a:pt x="333" y="4882"/>
                    <a:pt x="322" y="4716"/>
                  </a:cubicBezTo>
                  <a:cubicBezTo>
                    <a:pt x="286" y="3347"/>
                    <a:pt x="3453" y="239"/>
                    <a:pt x="3489" y="203"/>
                  </a:cubicBezTo>
                  <a:lnTo>
                    <a:pt x="32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05;p43"/>
            <p:cNvSpPr/>
            <p:nvPr/>
          </p:nvSpPr>
          <p:spPr>
            <a:xfrm>
              <a:off x="7287520" y="811204"/>
              <a:ext cx="496765" cy="481561"/>
            </a:xfrm>
            <a:custGeom>
              <a:avLst/>
              <a:gdLst/>
              <a:ahLst/>
              <a:cxnLst/>
              <a:rect l="l" t="t" r="r" b="b"/>
              <a:pathLst>
                <a:path w="10847" h="10515" extrusionOk="0">
                  <a:moveTo>
                    <a:pt x="8321" y="0"/>
                  </a:moveTo>
                  <a:cubicBezTo>
                    <a:pt x="5220" y="0"/>
                    <a:pt x="226" y="493"/>
                    <a:pt x="226" y="493"/>
                  </a:cubicBezTo>
                  <a:cubicBezTo>
                    <a:pt x="226" y="493"/>
                    <a:pt x="0" y="8065"/>
                    <a:pt x="2370" y="9541"/>
                  </a:cubicBezTo>
                  <a:cubicBezTo>
                    <a:pt x="3534" y="10261"/>
                    <a:pt x="5000" y="10515"/>
                    <a:pt x="6333" y="10515"/>
                  </a:cubicBezTo>
                  <a:cubicBezTo>
                    <a:pt x="7713" y="10515"/>
                    <a:pt x="8949" y="10243"/>
                    <a:pt x="9561" y="9934"/>
                  </a:cubicBezTo>
                  <a:cubicBezTo>
                    <a:pt x="10764" y="9327"/>
                    <a:pt x="10847" y="1290"/>
                    <a:pt x="10728" y="373"/>
                  </a:cubicBezTo>
                  <a:cubicBezTo>
                    <a:pt x="10691" y="96"/>
                    <a:pt x="9691" y="0"/>
                    <a:pt x="8321" y="0"/>
                  </a:cubicBezTo>
                  <a:close/>
                </a:path>
              </a:pathLst>
            </a:custGeom>
            <a:solidFill>
              <a:srgbClr val="EA7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06;p43"/>
            <p:cNvSpPr/>
            <p:nvPr/>
          </p:nvSpPr>
          <p:spPr>
            <a:xfrm>
              <a:off x="7299519" y="979325"/>
              <a:ext cx="467867" cy="158734"/>
            </a:xfrm>
            <a:custGeom>
              <a:avLst/>
              <a:gdLst/>
              <a:ahLst/>
              <a:cxnLst/>
              <a:rect l="l" t="t" r="r" b="b"/>
              <a:pathLst>
                <a:path w="10216" h="3466" extrusionOk="0">
                  <a:moveTo>
                    <a:pt x="167" y="1"/>
                  </a:moveTo>
                  <a:lnTo>
                    <a:pt x="0" y="227"/>
                  </a:lnTo>
                  <a:cubicBezTo>
                    <a:pt x="48" y="262"/>
                    <a:pt x="4834" y="3465"/>
                    <a:pt x="9751" y="3465"/>
                  </a:cubicBezTo>
                  <a:cubicBezTo>
                    <a:pt x="9906" y="3465"/>
                    <a:pt x="10061" y="3453"/>
                    <a:pt x="10216" y="3453"/>
                  </a:cubicBezTo>
                  <a:lnTo>
                    <a:pt x="10204" y="3168"/>
                  </a:lnTo>
                  <a:cubicBezTo>
                    <a:pt x="10049" y="3174"/>
                    <a:pt x="9895" y="3177"/>
                    <a:pt x="9741" y="3177"/>
                  </a:cubicBezTo>
                  <a:cubicBezTo>
                    <a:pt x="4921" y="3177"/>
                    <a:pt x="213" y="35"/>
                    <a:pt x="1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07;p43"/>
            <p:cNvSpPr/>
            <p:nvPr/>
          </p:nvSpPr>
          <p:spPr>
            <a:xfrm>
              <a:off x="7327867" y="947679"/>
              <a:ext cx="444969" cy="190380"/>
            </a:xfrm>
            <a:custGeom>
              <a:avLst/>
              <a:gdLst/>
              <a:ahLst/>
              <a:cxnLst/>
              <a:rect l="l" t="t" r="r" b="b"/>
              <a:pathLst>
                <a:path w="9716" h="4157" extrusionOk="0">
                  <a:moveTo>
                    <a:pt x="9478" y="1"/>
                  </a:moveTo>
                  <a:cubicBezTo>
                    <a:pt x="7156" y="3740"/>
                    <a:pt x="72" y="3870"/>
                    <a:pt x="0" y="3870"/>
                  </a:cubicBezTo>
                  <a:lnTo>
                    <a:pt x="0" y="4156"/>
                  </a:lnTo>
                  <a:cubicBezTo>
                    <a:pt x="24" y="4156"/>
                    <a:pt x="1846" y="4121"/>
                    <a:pt x="3941" y="3620"/>
                  </a:cubicBezTo>
                  <a:cubicBezTo>
                    <a:pt x="5882" y="3156"/>
                    <a:pt x="8454" y="2180"/>
                    <a:pt x="9716" y="156"/>
                  </a:cubicBezTo>
                  <a:lnTo>
                    <a:pt x="94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08;p43"/>
            <p:cNvSpPr/>
            <p:nvPr/>
          </p:nvSpPr>
          <p:spPr>
            <a:xfrm>
              <a:off x="7519801" y="221383"/>
              <a:ext cx="24593" cy="594955"/>
            </a:xfrm>
            <a:custGeom>
              <a:avLst/>
              <a:gdLst/>
              <a:ahLst/>
              <a:cxnLst/>
              <a:rect l="l" t="t" r="r" b="b"/>
              <a:pathLst>
                <a:path w="537" h="12991" extrusionOk="0">
                  <a:moveTo>
                    <a:pt x="262" y="1"/>
                  </a:moveTo>
                  <a:lnTo>
                    <a:pt x="0" y="12979"/>
                  </a:lnTo>
                  <a:lnTo>
                    <a:pt x="286" y="12991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708;p33"/>
          <p:cNvSpPr txBox="1">
            <a:spLocks/>
          </p:cNvSpPr>
          <p:nvPr/>
        </p:nvSpPr>
        <p:spPr>
          <a:xfrm>
            <a:off x="306698" y="2013654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ar-SA" sz="28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عندما تصنع النباتات الغذاء تطلق غازًا  في الهواء يسمى أكسجين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58" y="777111"/>
            <a:ext cx="902676" cy="902676"/>
          </a:xfrm>
          <a:prstGeom prst="rect">
            <a:avLst/>
          </a:prstGeom>
        </p:spPr>
      </p:pic>
      <p:sp>
        <p:nvSpPr>
          <p:cNvPr id="34" name="Google Shape;708;p33"/>
          <p:cNvSpPr txBox="1">
            <a:spLocks/>
          </p:cNvSpPr>
          <p:nvPr/>
        </p:nvSpPr>
        <p:spPr>
          <a:xfrm>
            <a:off x="856880" y="3019472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ar-SA" sz="3200" dirty="0">
                <a:solidFill>
                  <a:srgbClr val="00C3B1"/>
                </a:solidFill>
                <a:cs typeface="+mj-cs"/>
              </a:rPr>
              <a:t>الأكسجين : هو الغاز الذي يتنفسه الإنسان و الحيوان ليعيشا </a:t>
            </a:r>
          </a:p>
        </p:txBody>
      </p:sp>
    </p:spTree>
    <p:extLst>
      <p:ext uri="{BB962C8B-B14F-4D97-AF65-F5344CB8AC3E}">
        <p14:creationId xmlns:p14="http://schemas.microsoft.com/office/powerpoint/2010/main" val="1683147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9;p33"/>
          <p:cNvSpPr txBox="1">
            <a:spLocks/>
          </p:cNvSpPr>
          <p:nvPr/>
        </p:nvSpPr>
        <p:spPr>
          <a:xfrm>
            <a:off x="6211842" y="1540650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ar-SA" sz="3200" b="1" dirty="0">
                <a:solidFill>
                  <a:schemeClr val="tx1"/>
                </a:solidFill>
              </a:rPr>
              <a:t>أفكر</a:t>
            </a:r>
          </a:p>
          <a:p>
            <a:pPr marL="0" indent="0" algn="ctr">
              <a:spcAft>
                <a:spcPts val="1600"/>
              </a:spcAft>
            </a:pPr>
            <a:r>
              <a:rPr lang="ar-SA" sz="3200" b="1" dirty="0">
                <a:solidFill>
                  <a:schemeClr val="tx1"/>
                </a:solidFill>
              </a:rPr>
              <a:t> وأتحدث 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88" y="1455821"/>
            <a:ext cx="4482665" cy="363052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0112" t="28251" r="23122" b="17612"/>
          <a:stretch/>
        </p:blipFill>
        <p:spPr>
          <a:xfrm>
            <a:off x="0" y="1455821"/>
            <a:ext cx="5219219" cy="279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7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B8C8A8D-F9DA-42AD-A0D2-F959A61183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" y="72"/>
            <a:ext cx="9143746" cy="5143357"/>
          </a:xfrm>
          <a:prstGeom prst="rect">
            <a:avLst/>
          </a:prstGeom>
        </p:spPr>
      </p:pic>
      <p:pic>
        <p:nvPicPr>
          <p:cNvPr id="2" name="Picture 2" descr="استراتيجية القطار - Loreet">
            <a:extLst>
              <a:ext uri="{FF2B5EF4-FFF2-40B4-BE49-F238E27FC236}">
                <a16:creationId xmlns:a16="http://schemas.microsoft.com/office/drawing/2014/main" id="{0185815B-5554-49C4-A883-8FC6EE72E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6095" r="3592" b="50000"/>
          <a:stretch/>
        </p:blipFill>
        <p:spPr bwMode="auto">
          <a:xfrm>
            <a:off x="799105" y="2049774"/>
            <a:ext cx="7201788" cy="225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FE9E9E5-9885-49AB-B94C-9B224D424190}"/>
              </a:ext>
            </a:extLst>
          </p:cNvPr>
          <p:cNvSpPr txBox="1"/>
          <p:nvPr/>
        </p:nvSpPr>
        <p:spPr>
          <a:xfrm>
            <a:off x="2836855" y="2499613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تذكر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D29AEB8-A0C8-4944-8993-2C3C665F9771}"/>
              </a:ext>
            </a:extLst>
          </p:cNvPr>
          <p:cNvSpPr txBox="1"/>
          <p:nvPr/>
        </p:nvSpPr>
        <p:spPr>
          <a:xfrm>
            <a:off x="4121333" y="2499613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لخص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36BCF22-7C00-4030-8B47-13E53FEB090E}"/>
              </a:ext>
            </a:extLst>
          </p:cNvPr>
          <p:cNvSpPr txBox="1"/>
          <p:nvPr/>
        </p:nvSpPr>
        <p:spPr>
          <a:xfrm>
            <a:off x="5514666" y="2500973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أسأل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98AE966-37AE-4CFC-BCB6-1B598136E7A5}"/>
              </a:ext>
            </a:extLst>
          </p:cNvPr>
          <p:cNvSpPr txBox="1"/>
          <p:nvPr/>
        </p:nvSpPr>
        <p:spPr>
          <a:xfrm>
            <a:off x="6908000" y="2492264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علّق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26B5BE4-B9D2-4A30-BFF9-F5113717ED47}"/>
              </a:ext>
            </a:extLst>
          </p:cNvPr>
          <p:cNvSpPr txBox="1"/>
          <p:nvPr/>
        </p:nvSpPr>
        <p:spPr>
          <a:xfrm>
            <a:off x="1378159" y="522223"/>
            <a:ext cx="6622735" cy="13388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050" b="1" dirty="0">
                <a:solidFill>
                  <a:srgbClr val="3A88B5"/>
                </a:solidFill>
              </a:rPr>
              <a:t>لنختم درسنا اليوم</a:t>
            </a:r>
          </a:p>
          <a:p>
            <a:pPr algn="ctr" rtl="1"/>
            <a:r>
              <a:rPr lang="ar-SA" sz="4050" b="1" dirty="0">
                <a:solidFill>
                  <a:srgbClr val="3A88B5"/>
                </a:solidFill>
              </a:rPr>
              <a:t>باسترجاع المعلومات التي تعلمناها  </a:t>
            </a:r>
            <a:endParaRPr lang="ar-SA" sz="2400" b="1" dirty="0">
              <a:solidFill>
                <a:srgbClr val="3A88B5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5EC7631-4C4B-4D6F-A9CB-F5DD3C715D33}"/>
              </a:ext>
            </a:extLst>
          </p:cNvPr>
          <p:cNvSpPr/>
          <p:nvPr/>
        </p:nvSpPr>
        <p:spPr>
          <a:xfrm>
            <a:off x="8000894" y="1403981"/>
            <a:ext cx="655601" cy="1837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3717D6B-0E15-4B5A-961E-FC301F13A1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865" y="1472765"/>
            <a:ext cx="2186331" cy="218633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040426B-7EFF-404A-AEC8-F7B74EF86F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96" y="3530795"/>
            <a:ext cx="1718556" cy="17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36"/>
          <p:cNvSpPr txBox="1">
            <a:spLocks noGrp="1"/>
          </p:cNvSpPr>
          <p:nvPr>
            <p:ph type="title"/>
          </p:nvPr>
        </p:nvSpPr>
        <p:spPr>
          <a:xfrm>
            <a:off x="1390612" y="1111737"/>
            <a:ext cx="6115200" cy="17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7200" dirty="0">
                <a:cs typeface="+mj-cs"/>
              </a:rPr>
              <a:t>الدرس الثاني </a:t>
            </a:r>
            <a:endParaRPr sz="7200" dirty="0">
              <a:solidFill>
                <a:schemeClr val="accent1"/>
              </a:solidFill>
              <a:cs typeface="+mj-cs"/>
            </a:endParaRPr>
          </a:p>
        </p:txBody>
      </p:sp>
      <p:grpSp>
        <p:nvGrpSpPr>
          <p:cNvPr id="814" name="Google Shape;814;p36"/>
          <p:cNvGrpSpPr/>
          <p:nvPr/>
        </p:nvGrpSpPr>
        <p:grpSpPr>
          <a:xfrm>
            <a:off x="177351" y="-128212"/>
            <a:ext cx="8966648" cy="5453354"/>
            <a:chOff x="177351" y="-128212"/>
            <a:chExt cx="8966648" cy="5453354"/>
          </a:xfrm>
        </p:grpSpPr>
        <p:grpSp>
          <p:nvGrpSpPr>
            <p:cNvPr id="815" name="Google Shape;815;p36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816" name="Google Shape;816;p36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17" name="Google Shape;817;p36"/>
              <p:cNvGrpSpPr/>
              <p:nvPr/>
            </p:nvGrpSpPr>
            <p:grpSpPr>
              <a:xfrm>
                <a:off x="7819207" y="-9582"/>
                <a:ext cx="726742" cy="1497512"/>
                <a:chOff x="3313039" y="1599125"/>
                <a:chExt cx="1449425" cy="2985471"/>
              </a:xfrm>
            </p:grpSpPr>
            <p:sp>
              <p:nvSpPr>
                <p:cNvPr id="818" name="Google Shape;818;p36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36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36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36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36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36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36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36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36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36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28" name="Google Shape;828;p36"/>
            <p:cNvGrpSpPr/>
            <p:nvPr/>
          </p:nvGrpSpPr>
          <p:grpSpPr>
            <a:xfrm>
              <a:off x="177351" y="3336800"/>
              <a:ext cx="2061022" cy="1988341"/>
              <a:chOff x="177351" y="3336800"/>
              <a:chExt cx="2061022" cy="1988341"/>
            </a:xfrm>
          </p:grpSpPr>
          <p:sp>
            <p:nvSpPr>
              <p:cNvPr id="829" name="Google Shape;829;p36"/>
              <p:cNvSpPr/>
              <p:nvPr/>
            </p:nvSpPr>
            <p:spPr>
              <a:xfrm>
                <a:off x="177351" y="3336800"/>
                <a:ext cx="2061022" cy="1988341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30" name="Google Shape;830;p36"/>
              <p:cNvGrpSpPr/>
              <p:nvPr/>
            </p:nvGrpSpPr>
            <p:grpSpPr>
              <a:xfrm>
                <a:off x="414950" y="3726050"/>
                <a:ext cx="1447585" cy="1085500"/>
                <a:chOff x="414950" y="3726050"/>
                <a:chExt cx="1447585" cy="1085500"/>
              </a:xfrm>
            </p:grpSpPr>
            <p:sp>
              <p:nvSpPr>
                <p:cNvPr id="831" name="Google Shape;831;p36"/>
                <p:cNvSpPr/>
                <p:nvPr/>
              </p:nvSpPr>
              <p:spPr>
                <a:xfrm>
                  <a:off x="475438" y="4548450"/>
                  <a:ext cx="1326600" cy="263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36"/>
                <p:cNvSpPr/>
                <p:nvPr/>
              </p:nvSpPr>
              <p:spPr>
                <a:xfrm>
                  <a:off x="414950" y="3726050"/>
                  <a:ext cx="1447585" cy="8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17964" extrusionOk="0">
                      <a:moveTo>
                        <a:pt x="17614" y="1"/>
                      </a:moveTo>
                      <a:cubicBezTo>
                        <a:pt x="16601" y="1"/>
                        <a:pt x="15406" y="530"/>
                        <a:pt x="14370" y="2339"/>
                      </a:cubicBezTo>
                      <a:cubicBezTo>
                        <a:pt x="13378" y="4059"/>
                        <a:pt x="13221" y="5941"/>
                        <a:pt x="13372" y="7543"/>
                      </a:cubicBezTo>
                      <a:lnTo>
                        <a:pt x="13372" y="7543"/>
                      </a:lnTo>
                      <a:cubicBezTo>
                        <a:pt x="11702" y="4297"/>
                        <a:pt x="8377" y="3306"/>
                        <a:pt x="6423" y="3306"/>
                      </a:cubicBezTo>
                      <a:cubicBezTo>
                        <a:pt x="5096" y="3306"/>
                        <a:pt x="4401" y="3763"/>
                        <a:pt x="5286" y="4280"/>
                      </a:cubicBezTo>
                      <a:cubicBezTo>
                        <a:pt x="7502" y="5582"/>
                        <a:pt x="11160" y="10765"/>
                        <a:pt x="12181" y="12250"/>
                      </a:cubicBezTo>
                      <a:lnTo>
                        <a:pt x="12181" y="12250"/>
                      </a:lnTo>
                      <a:cubicBezTo>
                        <a:pt x="10170" y="9421"/>
                        <a:pt x="7630" y="8570"/>
                        <a:pt x="5499" y="8570"/>
                      </a:cubicBezTo>
                      <a:cubicBezTo>
                        <a:pt x="2282" y="8570"/>
                        <a:pt x="1" y="10511"/>
                        <a:pt x="1889" y="10511"/>
                      </a:cubicBezTo>
                      <a:cubicBezTo>
                        <a:pt x="1936" y="10511"/>
                        <a:pt x="1984" y="10509"/>
                        <a:pt x="2035" y="10507"/>
                      </a:cubicBezTo>
                      <a:cubicBezTo>
                        <a:pt x="2086" y="10505"/>
                        <a:pt x="2138" y="10504"/>
                        <a:pt x="2189" y="10504"/>
                      </a:cubicBezTo>
                      <a:cubicBezTo>
                        <a:pt x="5793" y="10504"/>
                        <a:pt x="11787" y="16127"/>
                        <a:pt x="11787" y="16127"/>
                      </a:cubicBezTo>
                      <a:cubicBezTo>
                        <a:pt x="11787" y="16127"/>
                        <a:pt x="14194" y="17963"/>
                        <a:pt x="16170" y="17963"/>
                      </a:cubicBezTo>
                      <a:cubicBezTo>
                        <a:pt x="17158" y="17963"/>
                        <a:pt x="18037" y="17504"/>
                        <a:pt x="18454" y="16127"/>
                      </a:cubicBezTo>
                      <a:cubicBezTo>
                        <a:pt x="19704" y="12007"/>
                        <a:pt x="32099" y="10317"/>
                        <a:pt x="26919" y="9483"/>
                      </a:cubicBezTo>
                      <a:cubicBezTo>
                        <a:pt x="26229" y="9370"/>
                        <a:pt x="25584" y="9319"/>
                        <a:pt x="24984" y="9319"/>
                      </a:cubicBezTo>
                      <a:cubicBezTo>
                        <a:pt x="19965" y="9319"/>
                        <a:pt x="18037" y="12853"/>
                        <a:pt x="18037" y="12853"/>
                      </a:cubicBezTo>
                      <a:cubicBezTo>
                        <a:pt x="19354" y="7820"/>
                        <a:pt x="28963" y="4231"/>
                        <a:pt x="24677" y="4231"/>
                      </a:cubicBezTo>
                      <a:cubicBezTo>
                        <a:pt x="24390" y="4231"/>
                        <a:pt x="24040" y="4247"/>
                        <a:pt x="23621" y="4280"/>
                      </a:cubicBezTo>
                      <a:cubicBezTo>
                        <a:pt x="16942" y="4804"/>
                        <a:pt x="16704" y="10840"/>
                        <a:pt x="16704" y="10840"/>
                      </a:cubicBezTo>
                      <a:cubicBezTo>
                        <a:pt x="16192" y="7173"/>
                        <a:pt x="19954" y="1339"/>
                        <a:pt x="19907" y="1018"/>
                      </a:cubicBezTo>
                      <a:cubicBezTo>
                        <a:pt x="19887" y="845"/>
                        <a:pt x="18895" y="1"/>
                        <a:pt x="1761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36"/>
                <p:cNvSpPr/>
                <p:nvPr/>
              </p:nvSpPr>
              <p:spPr>
                <a:xfrm>
                  <a:off x="761751" y="4185369"/>
                  <a:ext cx="274418" cy="320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7109" extrusionOk="0">
                      <a:moveTo>
                        <a:pt x="167" y="1"/>
                      </a:moveTo>
                      <a:lnTo>
                        <a:pt x="1" y="334"/>
                      </a:lnTo>
                      <a:cubicBezTo>
                        <a:pt x="48" y="358"/>
                        <a:pt x="4287" y="2584"/>
                        <a:pt x="5740" y="7109"/>
                      </a:cubicBezTo>
                      <a:lnTo>
                        <a:pt x="6085" y="6990"/>
                      </a:lnTo>
                      <a:cubicBezTo>
                        <a:pt x="4585" y="2322"/>
                        <a:pt x="215" y="24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36"/>
                <p:cNvSpPr/>
                <p:nvPr/>
              </p:nvSpPr>
              <p:spPr>
                <a:xfrm>
                  <a:off x="925004" y="3895978"/>
                  <a:ext cx="207809" cy="5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12526" extrusionOk="0">
                      <a:moveTo>
                        <a:pt x="4287" y="0"/>
                      </a:moveTo>
                      <a:cubicBezTo>
                        <a:pt x="3679" y="1096"/>
                        <a:pt x="3608" y="5275"/>
                        <a:pt x="3548" y="8632"/>
                      </a:cubicBezTo>
                      <a:cubicBezTo>
                        <a:pt x="3536" y="9775"/>
                        <a:pt x="3513" y="10954"/>
                        <a:pt x="3465" y="11644"/>
                      </a:cubicBezTo>
                      <a:cubicBezTo>
                        <a:pt x="2715" y="8989"/>
                        <a:pt x="369" y="2989"/>
                        <a:pt x="346" y="2929"/>
                      </a:cubicBezTo>
                      <a:lnTo>
                        <a:pt x="0" y="3060"/>
                      </a:lnTo>
                      <a:cubicBezTo>
                        <a:pt x="24" y="3132"/>
                        <a:pt x="2584" y="9656"/>
                        <a:pt x="3203" y="12073"/>
                      </a:cubicBezTo>
                      <a:cubicBezTo>
                        <a:pt x="3251" y="12264"/>
                        <a:pt x="3322" y="12526"/>
                        <a:pt x="3513" y="12526"/>
                      </a:cubicBezTo>
                      <a:lnTo>
                        <a:pt x="3548" y="12526"/>
                      </a:lnTo>
                      <a:cubicBezTo>
                        <a:pt x="3822" y="12502"/>
                        <a:pt x="3858" y="12276"/>
                        <a:pt x="3917" y="8632"/>
                      </a:cubicBezTo>
                      <a:cubicBezTo>
                        <a:pt x="3977" y="5501"/>
                        <a:pt x="4048" y="1191"/>
                        <a:pt x="4608" y="179"/>
                      </a:cubicBezTo>
                      <a:lnTo>
                        <a:pt x="428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36"/>
                <p:cNvSpPr/>
                <p:nvPr/>
              </p:nvSpPr>
              <p:spPr>
                <a:xfrm>
                  <a:off x="1151575" y="4117723"/>
                  <a:ext cx="276042" cy="350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" h="7776" extrusionOk="0">
                      <a:moveTo>
                        <a:pt x="1989" y="0"/>
                      </a:moveTo>
                      <a:cubicBezTo>
                        <a:pt x="1906" y="108"/>
                        <a:pt x="1" y="2691"/>
                        <a:pt x="275" y="6418"/>
                      </a:cubicBezTo>
                      <a:cubicBezTo>
                        <a:pt x="334" y="7216"/>
                        <a:pt x="525" y="7632"/>
                        <a:pt x="858" y="7740"/>
                      </a:cubicBezTo>
                      <a:cubicBezTo>
                        <a:pt x="906" y="7763"/>
                        <a:pt x="965" y="7775"/>
                        <a:pt x="1025" y="7775"/>
                      </a:cubicBezTo>
                      <a:cubicBezTo>
                        <a:pt x="1584" y="7775"/>
                        <a:pt x="2263" y="6989"/>
                        <a:pt x="3168" y="5942"/>
                      </a:cubicBezTo>
                      <a:cubicBezTo>
                        <a:pt x="4096" y="4882"/>
                        <a:pt x="5144" y="3679"/>
                        <a:pt x="6121" y="3310"/>
                      </a:cubicBezTo>
                      <a:lnTo>
                        <a:pt x="5990" y="2965"/>
                      </a:lnTo>
                      <a:cubicBezTo>
                        <a:pt x="4930" y="3370"/>
                        <a:pt x="3846" y="4608"/>
                        <a:pt x="2894" y="5704"/>
                      </a:cubicBezTo>
                      <a:cubicBezTo>
                        <a:pt x="2198" y="6501"/>
                        <a:pt x="1417" y="7404"/>
                        <a:pt x="1040" y="7404"/>
                      </a:cubicBezTo>
                      <a:cubicBezTo>
                        <a:pt x="1018" y="7404"/>
                        <a:pt x="997" y="7401"/>
                        <a:pt x="977" y="7394"/>
                      </a:cubicBezTo>
                      <a:cubicBezTo>
                        <a:pt x="894" y="7370"/>
                        <a:pt x="715" y="7216"/>
                        <a:pt x="644" y="6382"/>
                      </a:cubicBezTo>
                      <a:cubicBezTo>
                        <a:pt x="382" y="2810"/>
                        <a:pt x="2275" y="250"/>
                        <a:pt x="2287" y="227"/>
                      </a:cubicBezTo>
                      <a:lnTo>
                        <a:pt x="19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36"/>
                <p:cNvSpPr/>
                <p:nvPr/>
              </p:nvSpPr>
              <p:spPr>
                <a:xfrm>
                  <a:off x="528190" y="4326931"/>
                  <a:ext cx="1136773" cy="35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7" h="7829" extrusionOk="0">
                      <a:moveTo>
                        <a:pt x="18456" y="1"/>
                      </a:moveTo>
                      <a:cubicBezTo>
                        <a:pt x="11383" y="1"/>
                        <a:pt x="858" y="255"/>
                        <a:pt x="858" y="255"/>
                      </a:cubicBezTo>
                      <a:cubicBezTo>
                        <a:pt x="1" y="267"/>
                        <a:pt x="96" y="7291"/>
                        <a:pt x="858" y="7577"/>
                      </a:cubicBezTo>
                      <a:cubicBezTo>
                        <a:pt x="1266" y="7730"/>
                        <a:pt x="7938" y="7829"/>
                        <a:pt x="14126" y="7829"/>
                      </a:cubicBezTo>
                      <a:cubicBezTo>
                        <a:pt x="19500" y="7829"/>
                        <a:pt x="24508" y="7754"/>
                        <a:pt x="24730" y="7577"/>
                      </a:cubicBezTo>
                      <a:cubicBezTo>
                        <a:pt x="25206" y="7196"/>
                        <a:pt x="24920" y="826"/>
                        <a:pt x="24730" y="255"/>
                      </a:cubicBezTo>
                      <a:cubicBezTo>
                        <a:pt x="24666" y="64"/>
                        <a:pt x="21993" y="1"/>
                        <a:pt x="18456" y="1"/>
                      </a:cubicBezTo>
                      <a:close/>
                    </a:path>
                  </a:pathLst>
                </a:custGeom>
                <a:solidFill>
                  <a:srgbClr val="EA7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37" name="Google Shape;837;p36"/>
                <p:cNvGrpSpPr/>
                <p:nvPr/>
              </p:nvGrpSpPr>
              <p:grpSpPr>
                <a:xfrm>
                  <a:off x="1474292" y="4005807"/>
                  <a:ext cx="316478" cy="674294"/>
                  <a:chOff x="1606524" y="1971701"/>
                  <a:chExt cx="429530" cy="915166"/>
                </a:xfrm>
              </p:grpSpPr>
              <p:sp>
                <p:nvSpPr>
                  <p:cNvPr id="838" name="Google Shape;838;p36"/>
                  <p:cNvSpPr/>
                  <p:nvPr/>
                </p:nvSpPr>
                <p:spPr>
                  <a:xfrm>
                    <a:off x="1606524" y="1971701"/>
                    <a:ext cx="429530" cy="559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8520" extrusionOk="0">
                        <a:moveTo>
                          <a:pt x="3229" y="1"/>
                        </a:moveTo>
                        <a:cubicBezTo>
                          <a:pt x="3220" y="1"/>
                          <a:pt x="3212" y="1"/>
                          <a:pt x="3203" y="2"/>
                        </a:cubicBezTo>
                        <a:cubicBezTo>
                          <a:pt x="2048" y="133"/>
                          <a:pt x="2989" y="7682"/>
                          <a:pt x="2989" y="7682"/>
                        </a:cubicBezTo>
                        <a:cubicBezTo>
                          <a:pt x="2989" y="7682"/>
                          <a:pt x="1867" y="2876"/>
                          <a:pt x="1010" y="2876"/>
                        </a:cubicBezTo>
                        <a:cubicBezTo>
                          <a:pt x="958" y="2876"/>
                          <a:pt x="907" y="2894"/>
                          <a:pt x="857" y="2931"/>
                        </a:cubicBezTo>
                        <a:cubicBezTo>
                          <a:pt x="0" y="3586"/>
                          <a:pt x="2381" y="8349"/>
                          <a:pt x="2381" y="8349"/>
                        </a:cubicBezTo>
                        <a:cubicBezTo>
                          <a:pt x="2433" y="8451"/>
                          <a:pt x="2823" y="8519"/>
                          <a:pt x="3326" y="8519"/>
                        </a:cubicBezTo>
                        <a:cubicBezTo>
                          <a:pt x="3757" y="8519"/>
                          <a:pt x="4271" y="8469"/>
                          <a:pt x="4727" y="8349"/>
                        </a:cubicBezTo>
                        <a:cubicBezTo>
                          <a:pt x="5715" y="8075"/>
                          <a:pt x="6537" y="3800"/>
                          <a:pt x="5798" y="2967"/>
                        </a:cubicBezTo>
                        <a:cubicBezTo>
                          <a:pt x="5747" y="2910"/>
                          <a:pt x="5696" y="2883"/>
                          <a:pt x="5645" y="2883"/>
                        </a:cubicBezTo>
                        <a:cubicBezTo>
                          <a:pt x="4970" y="2883"/>
                          <a:pt x="4393" y="7622"/>
                          <a:pt x="4393" y="7622"/>
                        </a:cubicBezTo>
                        <a:cubicBezTo>
                          <a:pt x="4393" y="7622"/>
                          <a:pt x="4358" y="1"/>
                          <a:pt x="322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9" name="Google Shape;839;p36"/>
                  <p:cNvSpPr/>
                  <p:nvPr/>
                </p:nvSpPr>
                <p:spPr>
                  <a:xfrm>
                    <a:off x="1650284" y="2466996"/>
                    <a:ext cx="349761" cy="419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3" h="6390" extrusionOk="0">
                        <a:moveTo>
                          <a:pt x="1" y="1"/>
                        </a:moveTo>
                        <a:cubicBezTo>
                          <a:pt x="1" y="1"/>
                          <a:pt x="144" y="6002"/>
                          <a:pt x="572" y="6252"/>
                        </a:cubicBezTo>
                        <a:cubicBezTo>
                          <a:pt x="736" y="6345"/>
                          <a:pt x="1278" y="6390"/>
                          <a:pt x="1916" y="6390"/>
                        </a:cubicBezTo>
                        <a:cubicBezTo>
                          <a:pt x="2996" y="6390"/>
                          <a:pt x="4351" y="6260"/>
                          <a:pt x="4620" y="6014"/>
                        </a:cubicBezTo>
                        <a:cubicBezTo>
                          <a:pt x="5049" y="5633"/>
                          <a:pt x="5323" y="1"/>
                          <a:pt x="532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794" y="2399723"/>
            <a:ext cx="1718000" cy="17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14;p36"/>
          <p:cNvGrpSpPr/>
          <p:nvPr/>
        </p:nvGrpSpPr>
        <p:grpSpPr>
          <a:xfrm>
            <a:off x="177351" y="-128212"/>
            <a:ext cx="8966648" cy="5453354"/>
            <a:chOff x="177351" y="-128212"/>
            <a:chExt cx="8966648" cy="5453354"/>
          </a:xfrm>
        </p:grpSpPr>
        <p:grpSp>
          <p:nvGrpSpPr>
            <p:cNvPr id="6" name="Google Shape;815;p36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19" name="Google Shape;816;p36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" name="Google Shape;817;p36"/>
              <p:cNvGrpSpPr/>
              <p:nvPr/>
            </p:nvGrpSpPr>
            <p:grpSpPr>
              <a:xfrm>
                <a:off x="7819207" y="-9582"/>
                <a:ext cx="726742" cy="1497512"/>
                <a:chOff x="3313039" y="1599125"/>
                <a:chExt cx="1449425" cy="2985471"/>
              </a:xfrm>
            </p:grpSpPr>
            <p:sp>
              <p:nvSpPr>
                <p:cNvPr id="21" name="Google Shape;818;p36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819;p36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820;p36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821;p36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822;p36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823;p36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824;p36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825;p36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826;p36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827;p36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" name="Google Shape;828;p36"/>
            <p:cNvGrpSpPr/>
            <p:nvPr/>
          </p:nvGrpSpPr>
          <p:grpSpPr>
            <a:xfrm>
              <a:off x="177351" y="3336800"/>
              <a:ext cx="2061022" cy="1988341"/>
              <a:chOff x="177351" y="3336800"/>
              <a:chExt cx="2061022" cy="1988341"/>
            </a:xfrm>
          </p:grpSpPr>
          <p:sp>
            <p:nvSpPr>
              <p:cNvPr id="8" name="Google Shape;829;p36"/>
              <p:cNvSpPr/>
              <p:nvPr/>
            </p:nvSpPr>
            <p:spPr>
              <a:xfrm>
                <a:off x="177351" y="3336800"/>
                <a:ext cx="2061022" cy="1988341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" name="Google Shape;830;p36"/>
              <p:cNvGrpSpPr/>
              <p:nvPr/>
            </p:nvGrpSpPr>
            <p:grpSpPr>
              <a:xfrm>
                <a:off x="414950" y="3726050"/>
                <a:ext cx="1447585" cy="1085500"/>
                <a:chOff x="414950" y="3726050"/>
                <a:chExt cx="1447585" cy="1085500"/>
              </a:xfrm>
            </p:grpSpPr>
            <p:sp>
              <p:nvSpPr>
                <p:cNvPr id="10" name="Google Shape;831;p36"/>
                <p:cNvSpPr/>
                <p:nvPr/>
              </p:nvSpPr>
              <p:spPr>
                <a:xfrm>
                  <a:off x="475438" y="4548450"/>
                  <a:ext cx="1326600" cy="263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832;p36"/>
                <p:cNvSpPr/>
                <p:nvPr/>
              </p:nvSpPr>
              <p:spPr>
                <a:xfrm>
                  <a:off x="414950" y="3726050"/>
                  <a:ext cx="1447585" cy="8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17964" extrusionOk="0">
                      <a:moveTo>
                        <a:pt x="17614" y="1"/>
                      </a:moveTo>
                      <a:cubicBezTo>
                        <a:pt x="16601" y="1"/>
                        <a:pt x="15406" y="530"/>
                        <a:pt x="14370" y="2339"/>
                      </a:cubicBezTo>
                      <a:cubicBezTo>
                        <a:pt x="13378" y="4059"/>
                        <a:pt x="13221" y="5941"/>
                        <a:pt x="13372" y="7543"/>
                      </a:cubicBezTo>
                      <a:lnTo>
                        <a:pt x="13372" y="7543"/>
                      </a:lnTo>
                      <a:cubicBezTo>
                        <a:pt x="11702" y="4297"/>
                        <a:pt x="8377" y="3306"/>
                        <a:pt x="6423" y="3306"/>
                      </a:cubicBezTo>
                      <a:cubicBezTo>
                        <a:pt x="5096" y="3306"/>
                        <a:pt x="4401" y="3763"/>
                        <a:pt x="5286" y="4280"/>
                      </a:cubicBezTo>
                      <a:cubicBezTo>
                        <a:pt x="7502" y="5582"/>
                        <a:pt x="11160" y="10765"/>
                        <a:pt x="12181" y="12250"/>
                      </a:cubicBezTo>
                      <a:lnTo>
                        <a:pt x="12181" y="12250"/>
                      </a:lnTo>
                      <a:cubicBezTo>
                        <a:pt x="10170" y="9421"/>
                        <a:pt x="7630" y="8570"/>
                        <a:pt x="5499" y="8570"/>
                      </a:cubicBezTo>
                      <a:cubicBezTo>
                        <a:pt x="2282" y="8570"/>
                        <a:pt x="1" y="10511"/>
                        <a:pt x="1889" y="10511"/>
                      </a:cubicBezTo>
                      <a:cubicBezTo>
                        <a:pt x="1936" y="10511"/>
                        <a:pt x="1984" y="10509"/>
                        <a:pt x="2035" y="10507"/>
                      </a:cubicBezTo>
                      <a:cubicBezTo>
                        <a:pt x="2086" y="10505"/>
                        <a:pt x="2138" y="10504"/>
                        <a:pt x="2189" y="10504"/>
                      </a:cubicBezTo>
                      <a:cubicBezTo>
                        <a:pt x="5793" y="10504"/>
                        <a:pt x="11787" y="16127"/>
                        <a:pt x="11787" y="16127"/>
                      </a:cubicBezTo>
                      <a:cubicBezTo>
                        <a:pt x="11787" y="16127"/>
                        <a:pt x="14194" y="17963"/>
                        <a:pt x="16170" y="17963"/>
                      </a:cubicBezTo>
                      <a:cubicBezTo>
                        <a:pt x="17158" y="17963"/>
                        <a:pt x="18037" y="17504"/>
                        <a:pt x="18454" y="16127"/>
                      </a:cubicBezTo>
                      <a:cubicBezTo>
                        <a:pt x="19704" y="12007"/>
                        <a:pt x="32099" y="10317"/>
                        <a:pt x="26919" y="9483"/>
                      </a:cubicBezTo>
                      <a:cubicBezTo>
                        <a:pt x="26229" y="9370"/>
                        <a:pt x="25584" y="9319"/>
                        <a:pt x="24984" y="9319"/>
                      </a:cubicBezTo>
                      <a:cubicBezTo>
                        <a:pt x="19965" y="9319"/>
                        <a:pt x="18037" y="12853"/>
                        <a:pt x="18037" y="12853"/>
                      </a:cubicBezTo>
                      <a:cubicBezTo>
                        <a:pt x="19354" y="7820"/>
                        <a:pt x="28963" y="4231"/>
                        <a:pt x="24677" y="4231"/>
                      </a:cubicBezTo>
                      <a:cubicBezTo>
                        <a:pt x="24390" y="4231"/>
                        <a:pt x="24040" y="4247"/>
                        <a:pt x="23621" y="4280"/>
                      </a:cubicBezTo>
                      <a:cubicBezTo>
                        <a:pt x="16942" y="4804"/>
                        <a:pt x="16704" y="10840"/>
                        <a:pt x="16704" y="10840"/>
                      </a:cubicBezTo>
                      <a:cubicBezTo>
                        <a:pt x="16192" y="7173"/>
                        <a:pt x="19954" y="1339"/>
                        <a:pt x="19907" y="1018"/>
                      </a:cubicBezTo>
                      <a:cubicBezTo>
                        <a:pt x="19887" y="845"/>
                        <a:pt x="18895" y="1"/>
                        <a:pt x="1761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833;p36"/>
                <p:cNvSpPr/>
                <p:nvPr/>
              </p:nvSpPr>
              <p:spPr>
                <a:xfrm>
                  <a:off x="761751" y="4185369"/>
                  <a:ext cx="274418" cy="320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7109" extrusionOk="0">
                      <a:moveTo>
                        <a:pt x="167" y="1"/>
                      </a:moveTo>
                      <a:lnTo>
                        <a:pt x="1" y="334"/>
                      </a:lnTo>
                      <a:cubicBezTo>
                        <a:pt x="48" y="358"/>
                        <a:pt x="4287" y="2584"/>
                        <a:pt x="5740" y="7109"/>
                      </a:cubicBezTo>
                      <a:lnTo>
                        <a:pt x="6085" y="6990"/>
                      </a:lnTo>
                      <a:cubicBezTo>
                        <a:pt x="4585" y="2322"/>
                        <a:pt x="215" y="24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834;p36"/>
                <p:cNvSpPr/>
                <p:nvPr/>
              </p:nvSpPr>
              <p:spPr>
                <a:xfrm>
                  <a:off x="925004" y="3895978"/>
                  <a:ext cx="207809" cy="5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12526" extrusionOk="0">
                      <a:moveTo>
                        <a:pt x="4287" y="0"/>
                      </a:moveTo>
                      <a:cubicBezTo>
                        <a:pt x="3679" y="1096"/>
                        <a:pt x="3608" y="5275"/>
                        <a:pt x="3548" y="8632"/>
                      </a:cubicBezTo>
                      <a:cubicBezTo>
                        <a:pt x="3536" y="9775"/>
                        <a:pt x="3513" y="10954"/>
                        <a:pt x="3465" y="11644"/>
                      </a:cubicBezTo>
                      <a:cubicBezTo>
                        <a:pt x="2715" y="8989"/>
                        <a:pt x="369" y="2989"/>
                        <a:pt x="346" y="2929"/>
                      </a:cubicBezTo>
                      <a:lnTo>
                        <a:pt x="0" y="3060"/>
                      </a:lnTo>
                      <a:cubicBezTo>
                        <a:pt x="24" y="3132"/>
                        <a:pt x="2584" y="9656"/>
                        <a:pt x="3203" y="12073"/>
                      </a:cubicBezTo>
                      <a:cubicBezTo>
                        <a:pt x="3251" y="12264"/>
                        <a:pt x="3322" y="12526"/>
                        <a:pt x="3513" y="12526"/>
                      </a:cubicBezTo>
                      <a:lnTo>
                        <a:pt x="3548" y="12526"/>
                      </a:lnTo>
                      <a:cubicBezTo>
                        <a:pt x="3822" y="12502"/>
                        <a:pt x="3858" y="12276"/>
                        <a:pt x="3917" y="8632"/>
                      </a:cubicBezTo>
                      <a:cubicBezTo>
                        <a:pt x="3977" y="5501"/>
                        <a:pt x="4048" y="1191"/>
                        <a:pt x="4608" y="179"/>
                      </a:cubicBezTo>
                      <a:lnTo>
                        <a:pt x="428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835;p36"/>
                <p:cNvSpPr/>
                <p:nvPr/>
              </p:nvSpPr>
              <p:spPr>
                <a:xfrm>
                  <a:off x="1151575" y="4117723"/>
                  <a:ext cx="276042" cy="350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" h="7776" extrusionOk="0">
                      <a:moveTo>
                        <a:pt x="1989" y="0"/>
                      </a:moveTo>
                      <a:cubicBezTo>
                        <a:pt x="1906" y="108"/>
                        <a:pt x="1" y="2691"/>
                        <a:pt x="275" y="6418"/>
                      </a:cubicBezTo>
                      <a:cubicBezTo>
                        <a:pt x="334" y="7216"/>
                        <a:pt x="525" y="7632"/>
                        <a:pt x="858" y="7740"/>
                      </a:cubicBezTo>
                      <a:cubicBezTo>
                        <a:pt x="906" y="7763"/>
                        <a:pt x="965" y="7775"/>
                        <a:pt x="1025" y="7775"/>
                      </a:cubicBezTo>
                      <a:cubicBezTo>
                        <a:pt x="1584" y="7775"/>
                        <a:pt x="2263" y="6989"/>
                        <a:pt x="3168" y="5942"/>
                      </a:cubicBezTo>
                      <a:cubicBezTo>
                        <a:pt x="4096" y="4882"/>
                        <a:pt x="5144" y="3679"/>
                        <a:pt x="6121" y="3310"/>
                      </a:cubicBezTo>
                      <a:lnTo>
                        <a:pt x="5990" y="2965"/>
                      </a:lnTo>
                      <a:cubicBezTo>
                        <a:pt x="4930" y="3370"/>
                        <a:pt x="3846" y="4608"/>
                        <a:pt x="2894" y="5704"/>
                      </a:cubicBezTo>
                      <a:cubicBezTo>
                        <a:pt x="2198" y="6501"/>
                        <a:pt x="1417" y="7404"/>
                        <a:pt x="1040" y="7404"/>
                      </a:cubicBezTo>
                      <a:cubicBezTo>
                        <a:pt x="1018" y="7404"/>
                        <a:pt x="997" y="7401"/>
                        <a:pt x="977" y="7394"/>
                      </a:cubicBezTo>
                      <a:cubicBezTo>
                        <a:pt x="894" y="7370"/>
                        <a:pt x="715" y="7216"/>
                        <a:pt x="644" y="6382"/>
                      </a:cubicBezTo>
                      <a:cubicBezTo>
                        <a:pt x="382" y="2810"/>
                        <a:pt x="2275" y="250"/>
                        <a:pt x="2287" y="227"/>
                      </a:cubicBezTo>
                      <a:lnTo>
                        <a:pt x="19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836;p36"/>
                <p:cNvSpPr/>
                <p:nvPr/>
              </p:nvSpPr>
              <p:spPr>
                <a:xfrm>
                  <a:off x="528190" y="4326931"/>
                  <a:ext cx="1136773" cy="35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7" h="7829" extrusionOk="0">
                      <a:moveTo>
                        <a:pt x="18456" y="1"/>
                      </a:moveTo>
                      <a:cubicBezTo>
                        <a:pt x="11383" y="1"/>
                        <a:pt x="858" y="255"/>
                        <a:pt x="858" y="255"/>
                      </a:cubicBezTo>
                      <a:cubicBezTo>
                        <a:pt x="1" y="267"/>
                        <a:pt x="96" y="7291"/>
                        <a:pt x="858" y="7577"/>
                      </a:cubicBezTo>
                      <a:cubicBezTo>
                        <a:pt x="1266" y="7730"/>
                        <a:pt x="7938" y="7829"/>
                        <a:pt x="14126" y="7829"/>
                      </a:cubicBezTo>
                      <a:cubicBezTo>
                        <a:pt x="19500" y="7829"/>
                        <a:pt x="24508" y="7754"/>
                        <a:pt x="24730" y="7577"/>
                      </a:cubicBezTo>
                      <a:cubicBezTo>
                        <a:pt x="25206" y="7196"/>
                        <a:pt x="24920" y="826"/>
                        <a:pt x="24730" y="255"/>
                      </a:cubicBezTo>
                      <a:cubicBezTo>
                        <a:pt x="24666" y="64"/>
                        <a:pt x="21993" y="1"/>
                        <a:pt x="18456" y="1"/>
                      </a:cubicBezTo>
                      <a:close/>
                    </a:path>
                  </a:pathLst>
                </a:custGeom>
                <a:solidFill>
                  <a:srgbClr val="EA7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6" name="Google Shape;837;p36"/>
                <p:cNvGrpSpPr/>
                <p:nvPr/>
              </p:nvGrpSpPr>
              <p:grpSpPr>
                <a:xfrm>
                  <a:off x="1474292" y="4005807"/>
                  <a:ext cx="316478" cy="674294"/>
                  <a:chOff x="1606524" y="1971701"/>
                  <a:chExt cx="429530" cy="915166"/>
                </a:xfrm>
              </p:grpSpPr>
              <p:sp>
                <p:nvSpPr>
                  <p:cNvPr id="17" name="Google Shape;838;p36"/>
                  <p:cNvSpPr/>
                  <p:nvPr/>
                </p:nvSpPr>
                <p:spPr>
                  <a:xfrm>
                    <a:off x="1606524" y="1971701"/>
                    <a:ext cx="429530" cy="559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8520" extrusionOk="0">
                        <a:moveTo>
                          <a:pt x="3229" y="1"/>
                        </a:moveTo>
                        <a:cubicBezTo>
                          <a:pt x="3220" y="1"/>
                          <a:pt x="3212" y="1"/>
                          <a:pt x="3203" y="2"/>
                        </a:cubicBezTo>
                        <a:cubicBezTo>
                          <a:pt x="2048" y="133"/>
                          <a:pt x="2989" y="7682"/>
                          <a:pt x="2989" y="7682"/>
                        </a:cubicBezTo>
                        <a:cubicBezTo>
                          <a:pt x="2989" y="7682"/>
                          <a:pt x="1867" y="2876"/>
                          <a:pt x="1010" y="2876"/>
                        </a:cubicBezTo>
                        <a:cubicBezTo>
                          <a:pt x="958" y="2876"/>
                          <a:pt x="907" y="2894"/>
                          <a:pt x="857" y="2931"/>
                        </a:cubicBezTo>
                        <a:cubicBezTo>
                          <a:pt x="0" y="3586"/>
                          <a:pt x="2381" y="8349"/>
                          <a:pt x="2381" y="8349"/>
                        </a:cubicBezTo>
                        <a:cubicBezTo>
                          <a:pt x="2433" y="8451"/>
                          <a:pt x="2823" y="8519"/>
                          <a:pt x="3326" y="8519"/>
                        </a:cubicBezTo>
                        <a:cubicBezTo>
                          <a:pt x="3757" y="8519"/>
                          <a:pt x="4271" y="8469"/>
                          <a:pt x="4727" y="8349"/>
                        </a:cubicBezTo>
                        <a:cubicBezTo>
                          <a:pt x="5715" y="8075"/>
                          <a:pt x="6537" y="3800"/>
                          <a:pt x="5798" y="2967"/>
                        </a:cubicBezTo>
                        <a:cubicBezTo>
                          <a:pt x="5747" y="2910"/>
                          <a:pt x="5696" y="2883"/>
                          <a:pt x="5645" y="2883"/>
                        </a:cubicBezTo>
                        <a:cubicBezTo>
                          <a:pt x="4970" y="2883"/>
                          <a:pt x="4393" y="7622"/>
                          <a:pt x="4393" y="7622"/>
                        </a:cubicBezTo>
                        <a:cubicBezTo>
                          <a:pt x="4393" y="7622"/>
                          <a:pt x="4358" y="1"/>
                          <a:pt x="322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" name="Google Shape;839;p36"/>
                  <p:cNvSpPr/>
                  <p:nvPr/>
                </p:nvSpPr>
                <p:spPr>
                  <a:xfrm>
                    <a:off x="1650284" y="2466996"/>
                    <a:ext cx="349761" cy="419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3" h="6390" extrusionOk="0">
                        <a:moveTo>
                          <a:pt x="1" y="1"/>
                        </a:moveTo>
                        <a:cubicBezTo>
                          <a:pt x="1" y="1"/>
                          <a:pt x="144" y="6002"/>
                          <a:pt x="572" y="6252"/>
                        </a:cubicBezTo>
                        <a:cubicBezTo>
                          <a:pt x="736" y="6345"/>
                          <a:pt x="1278" y="6390"/>
                          <a:pt x="1916" y="6390"/>
                        </a:cubicBezTo>
                        <a:cubicBezTo>
                          <a:pt x="2996" y="6390"/>
                          <a:pt x="4351" y="6260"/>
                          <a:pt x="4620" y="6014"/>
                        </a:cubicBezTo>
                        <a:cubicBezTo>
                          <a:pt x="5049" y="5633"/>
                          <a:pt x="5323" y="1"/>
                          <a:pt x="532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72" name="Google Shape;709;p33"/>
          <p:cNvSpPr txBox="1">
            <a:spLocks/>
          </p:cNvSpPr>
          <p:nvPr/>
        </p:nvSpPr>
        <p:spPr>
          <a:xfrm>
            <a:off x="1887414" y="2181724"/>
            <a:ext cx="4572295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6600" b="1" dirty="0">
                <a:solidFill>
                  <a:srgbClr val="2EC068"/>
                </a:solidFill>
              </a:rPr>
              <a:t>أنظر و أتساءل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550" y="1198462"/>
            <a:ext cx="2128024" cy="321243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080" y="576705"/>
            <a:ext cx="2511592" cy="251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08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709;p33"/>
          <p:cNvSpPr txBox="1">
            <a:spLocks/>
          </p:cNvSpPr>
          <p:nvPr/>
        </p:nvSpPr>
        <p:spPr>
          <a:xfrm>
            <a:off x="141439" y="4060908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ar-SA" sz="4800" b="1" dirty="0">
                <a:solidFill>
                  <a:srgbClr val="00B050"/>
                </a:solidFill>
                <a:cs typeface="+mj-cs"/>
              </a:rPr>
              <a:t>أنظر و أتساءل</a:t>
            </a:r>
          </a:p>
        </p:txBody>
      </p:sp>
      <p:pic>
        <p:nvPicPr>
          <p:cNvPr id="72" name="صورة 7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>
          <a:xfrm>
            <a:off x="517231" y="63516"/>
            <a:ext cx="3004117" cy="4271718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4108" t="10897" r="23861" b="2480"/>
          <a:stretch/>
        </p:blipFill>
        <p:spPr>
          <a:xfrm>
            <a:off x="4042610" y="0"/>
            <a:ext cx="5101390" cy="4774998"/>
          </a:xfrm>
          <a:prstGeom prst="rect">
            <a:avLst/>
          </a:prstGeom>
        </p:spPr>
      </p:pic>
      <p:sp>
        <p:nvSpPr>
          <p:cNvPr id="58" name="Google Shape;773;p34"/>
          <p:cNvSpPr txBox="1">
            <a:spLocks/>
          </p:cNvSpPr>
          <p:nvPr/>
        </p:nvSpPr>
        <p:spPr>
          <a:xfrm>
            <a:off x="4160780" y="3895472"/>
            <a:ext cx="4865049" cy="87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Char char="●"/>
              <a:defRPr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3600" b="1" dirty="0">
                <a:solidFill>
                  <a:srgbClr val="FF0000"/>
                </a:solidFill>
                <a:cs typeface="+mj-cs"/>
              </a:rPr>
              <a:t>أين توجد البذور في هذا النبات؟</a:t>
            </a:r>
          </a:p>
        </p:txBody>
      </p:sp>
    </p:spTree>
    <p:extLst>
      <p:ext uri="{BB962C8B-B14F-4D97-AF65-F5344CB8AC3E}">
        <p14:creationId xmlns:p14="http://schemas.microsoft.com/office/powerpoint/2010/main" val="2865621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3" y="1254"/>
            <a:ext cx="9146233" cy="514224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>
          <a:xfrm>
            <a:off x="7892072" y="2319141"/>
            <a:ext cx="1336149" cy="189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15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جمل كرتون – cooknays.co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8"/>
              </a:clrFrom>
              <a:clrTo>
                <a:srgbClr val="F6F6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777" y="101626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الكرتون ، نبات العشب, ورقة, اليد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7" y="2049134"/>
            <a:ext cx="5291300" cy="303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D8E74FA-FCB6-4092-924B-38DC40858BDF}"/>
              </a:ext>
            </a:extLst>
          </p:cNvPr>
          <p:cNvSpPr/>
          <p:nvPr/>
        </p:nvSpPr>
        <p:spPr>
          <a:xfrm>
            <a:off x="5721738" y="813792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D5BF987-B2A8-4793-9AE7-278E6A37AAA6}"/>
              </a:ext>
            </a:extLst>
          </p:cNvPr>
          <p:cNvSpPr/>
          <p:nvPr/>
        </p:nvSpPr>
        <p:spPr>
          <a:xfrm>
            <a:off x="3371885" y="809103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4298ACD-0C58-486D-B4ED-916DE0B870DA}"/>
              </a:ext>
            </a:extLst>
          </p:cNvPr>
          <p:cNvSpPr/>
          <p:nvPr/>
        </p:nvSpPr>
        <p:spPr>
          <a:xfrm>
            <a:off x="1009914" y="814086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D438708-F65B-4A5A-B678-16461AB735A2}"/>
              </a:ext>
            </a:extLst>
          </p:cNvPr>
          <p:cNvSpPr/>
          <p:nvPr/>
        </p:nvSpPr>
        <p:spPr>
          <a:xfrm>
            <a:off x="1009914" y="2253037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4C7A7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43006B9-D38B-4DD1-B696-0D0115386541}"/>
              </a:ext>
            </a:extLst>
          </p:cNvPr>
          <p:cNvSpPr/>
          <p:nvPr/>
        </p:nvSpPr>
        <p:spPr>
          <a:xfrm>
            <a:off x="1009913" y="3700582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D2F4406-E75E-45D3-971C-741B1B4D9396}"/>
              </a:ext>
            </a:extLst>
          </p:cNvPr>
          <p:cNvSpPr/>
          <p:nvPr/>
        </p:nvSpPr>
        <p:spPr>
          <a:xfrm>
            <a:off x="3373884" y="3690906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4C7A7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721BEB2-E72E-40CE-A5E7-B8E5E10D5990}"/>
              </a:ext>
            </a:extLst>
          </p:cNvPr>
          <p:cNvSpPr/>
          <p:nvPr/>
        </p:nvSpPr>
        <p:spPr>
          <a:xfrm>
            <a:off x="3378878" y="2263100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4C7A7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DEFB3CB-3F21-4899-A5E2-733B31F1051E}"/>
              </a:ext>
            </a:extLst>
          </p:cNvPr>
          <p:cNvSpPr/>
          <p:nvPr/>
        </p:nvSpPr>
        <p:spPr>
          <a:xfrm>
            <a:off x="5735855" y="3700582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2C2B97D-E8F5-469F-898F-26CFE262E8A0}"/>
              </a:ext>
            </a:extLst>
          </p:cNvPr>
          <p:cNvSpPr/>
          <p:nvPr/>
        </p:nvSpPr>
        <p:spPr>
          <a:xfrm>
            <a:off x="5735724" y="2243365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22" name="Google Shape;484;p29"/>
          <p:cNvSpPr txBox="1">
            <a:spLocks/>
          </p:cNvSpPr>
          <p:nvPr/>
        </p:nvSpPr>
        <p:spPr>
          <a:xfrm>
            <a:off x="2586790" y="27685"/>
            <a:ext cx="6199048" cy="78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Delius Unicase"/>
              <a:buNone/>
              <a:defRPr sz="45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6"/>
              </a:buClr>
              <a:buSzPts val="1100"/>
              <a:buFont typeface="Arial"/>
              <a:buNone/>
            </a:pPr>
            <a:r>
              <a:rPr lang="ar-SA" dirty="0">
                <a:solidFill>
                  <a:schemeClr val="bg1"/>
                </a:solidFill>
                <a:cs typeface="+mj-cs"/>
              </a:rPr>
              <a:t>ماذا تتوقعون خلف المربعات؟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21" name="صورة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578" y="11970"/>
            <a:ext cx="2706871" cy="270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27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>
          <a:xfrm>
            <a:off x="7561519" y="1129154"/>
            <a:ext cx="1336149" cy="1899943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5341" t="34800" r="27190" b="14762"/>
          <a:stretch/>
        </p:blipFill>
        <p:spPr>
          <a:xfrm>
            <a:off x="0" y="470987"/>
            <a:ext cx="7561519" cy="4517271"/>
          </a:xfrm>
          <a:prstGeom prst="rect">
            <a:avLst/>
          </a:prstGeom>
        </p:spPr>
      </p:pic>
      <p:sp>
        <p:nvSpPr>
          <p:cNvPr id="7" name="Google Shape;709;p33"/>
          <p:cNvSpPr txBox="1">
            <a:spLocks/>
          </p:cNvSpPr>
          <p:nvPr/>
        </p:nvSpPr>
        <p:spPr>
          <a:xfrm>
            <a:off x="1902910" y="0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7200" b="1" dirty="0">
                <a:solidFill>
                  <a:srgbClr val="C00000"/>
                </a:solidFill>
              </a:rPr>
              <a:t>أستكشف</a:t>
            </a:r>
          </a:p>
        </p:txBody>
      </p:sp>
    </p:spTree>
    <p:extLst>
      <p:ext uri="{BB962C8B-B14F-4D97-AF65-F5344CB8AC3E}">
        <p14:creationId xmlns:p14="http://schemas.microsoft.com/office/powerpoint/2010/main" val="107150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9;p33"/>
          <p:cNvSpPr txBox="1">
            <a:spLocks/>
          </p:cNvSpPr>
          <p:nvPr/>
        </p:nvSpPr>
        <p:spPr>
          <a:xfrm>
            <a:off x="5401686" y="208547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800" b="1" dirty="0">
                <a:solidFill>
                  <a:srgbClr val="00B050"/>
                </a:solidFill>
              </a:rPr>
              <a:t>أستكشف أكثر</a:t>
            </a:r>
          </a:p>
          <a:p>
            <a:pPr algn="ctr">
              <a:spcAft>
                <a:spcPts val="1600"/>
              </a:spcAft>
            </a:pPr>
            <a:endParaRPr lang="ar-SA" sz="4800" b="1" dirty="0">
              <a:solidFill>
                <a:srgbClr val="00B050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42603" t="57169" r="27190" b="26602"/>
          <a:stretch/>
        </p:blipFill>
        <p:spPr>
          <a:xfrm>
            <a:off x="1387642" y="1106906"/>
            <a:ext cx="7382617" cy="222985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/>
          <a:srcRect l="24355" t="56182" r="58445" b="22875"/>
          <a:stretch/>
        </p:blipFill>
        <p:spPr>
          <a:xfrm>
            <a:off x="1387641" y="2021305"/>
            <a:ext cx="3925069" cy="268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02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49;p39"/>
          <p:cNvSpPr txBox="1">
            <a:spLocks noGrp="1"/>
          </p:cNvSpPr>
          <p:nvPr>
            <p:ph type="title"/>
          </p:nvPr>
        </p:nvSpPr>
        <p:spPr>
          <a:xfrm>
            <a:off x="1347239" y="1939758"/>
            <a:ext cx="4681659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9600" dirty="0">
                <a:cs typeface="+mj-cs"/>
              </a:rPr>
              <a:t>أقرأ وأتعلم</a:t>
            </a:r>
            <a:endParaRPr sz="9600" dirty="0">
              <a:cs typeface="+mj-cs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17" y="150478"/>
            <a:ext cx="3211961" cy="484872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49" y="1544116"/>
            <a:ext cx="1546684" cy="15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40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49;p39"/>
          <p:cNvSpPr txBox="1">
            <a:spLocks noGrp="1"/>
          </p:cNvSpPr>
          <p:nvPr>
            <p:ph type="title"/>
          </p:nvPr>
        </p:nvSpPr>
        <p:spPr>
          <a:xfrm>
            <a:off x="6122846" y="188472"/>
            <a:ext cx="2852271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rgbClr val="A8D13D"/>
                </a:solidFill>
                <a:cs typeface="+mj-cs"/>
              </a:rPr>
              <a:t>أقرأ وأتعلم</a:t>
            </a:r>
            <a:endParaRPr sz="4400" dirty="0">
              <a:solidFill>
                <a:srgbClr val="A8D13D"/>
              </a:solidFill>
              <a:cs typeface="+mj-cs"/>
            </a:endParaRPr>
          </a:p>
        </p:txBody>
      </p:sp>
      <p:sp>
        <p:nvSpPr>
          <p:cNvPr id="96" name="Google Shape;709;p33"/>
          <p:cNvSpPr txBox="1">
            <a:spLocks/>
          </p:cNvSpPr>
          <p:nvPr/>
        </p:nvSpPr>
        <p:spPr>
          <a:xfrm>
            <a:off x="1528673" y="1790046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4400" b="1" dirty="0">
                <a:solidFill>
                  <a:schemeClr val="accent3">
                    <a:lumMod val="50000"/>
                  </a:schemeClr>
                </a:solidFill>
                <a:cs typeface="+mj-cs"/>
              </a:rPr>
              <a:t>من أين تأتي البذور ؟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22" y="1020169"/>
            <a:ext cx="3987778" cy="466952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69" y="566173"/>
            <a:ext cx="3701028" cy="370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73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Google Shape;1370;p34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هيا يا أصدقائي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لنشاهد الفيديو</a:t>
            </a:r>
            <a:endParaRPr sz="3600" b="1" dirty="0">
              <a:solidFill>
                <a:srgbClr val="FF6B48"/>
              </a:solidFill>
              <a:latin typeface="Calibri Light" panose="020F0302020204030204" pitchFamily="34" charset="0"/>
              <a:ea typeface="Amatic SC"/>
              <a:cs typeface="Calibri Light" panose="020F0302020204030204" pitchFamily="34" charset="0"/>
              <a:sym typeface="Amatic SC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259106"/>
            <a:ext cx="3048547" cy="28843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8"/>
          <a:stretch/>
        </p:blipFill>
        <p:spPr>
          <a:xfrm>
            <a:off x="5908797" y="824831"/>
            <a:ext cx="3871752" cy="33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9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y2mate.com - النباتات تنتج نباتات جديدة لغتي ثانية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9133" y="663545"/>
            <a:ext cx="5524500" cy="342900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046455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41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49;p39"/>
          <p:cNvSpPr txBox="1">
            <a:spLocks noGrp="1"/>
          </p:cNvSpPr>
          <p:nvPr>
            <p:ph type="title"/>
          </p:nvPr>
        </p:nvSpPr>
        <p:spPr>
          <a:xfrm>
            <a:off x="6122846" y="188472"/>
            <a:ext cx="2852271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solidFill>
                  <a:srgbClr val="A8D13D"/>
                </a:solidFill>
                <a:cs typeface="+mj-cs"/>
              </a:rPr>
              <a:t>أقرأ وأتعلم</a:t>
            </a:r>
            <a:endParaRPr sz="3600" dirty="0">
              <a:solidFill>
                <a:srgbClr val="A8D13D"/>
              </a:solidFill>
              <a:cs typeface="+mj-cs"/>
            </a:endParaRPr>
          </a:p>
        </p:txBody>
      </p:sp>
      <p:sp>
        <p:nvSpPr>
          <p:cNvPr id="96" name="Google Shape;709;p33"/>
          <p:cNvSpPr txBox="1">
            <a:spLocks/>
          </p:cNvSpPr>
          <p:nvPr/>
        </p:nvSpPr>
        <p:spPr>
          <a:xfrm>
            <a:off x="3391333" y="839446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4400" b="1" dirty="0">
                <a:solidFill>
                  <a:schemeClr val="accent3">
                    <a:lumMod val="50000"/>
                  </a:schemeClr>
                </a:solidFill>
                <a:cs typeface="+mj-cs"/>
              </a:rPr>
              <a:t>من أين تأتي البذور؟</a:t>
            </a:r>
          </a:p>
        </p:txBody>
      </p:sp>
      <p:pic>
        <p:nvPicPr>
          <p:cNvPr id="97" name="صورة 96"/>
          <p:cNvPicPr>
            <a:picLocks noChangeAspect="1"/>
          </p:cNvPicPr>
          <p:nvPr/>
        </p:nvPicPr>
        <p:blipFill rotWithShape="1">
          <a:blip r:embed="rId2"/>
          <a:srcRect l="37300" t="30195" r="29410" b="20025"/>
          <a:stretch/>
        </p:blipFill>
        <p:spPr>
          <a:xfrm>
            <a:off x="4643748" y="2037346"/>
            <a:ext cx="4331369" cy="3641558"/>
          </a:xfrm>
          <a:prstGeom prst="rect">
            <a:avLst/>
          </a:prstGeom>
        </p:spPr>
      </p:pic>
      <p:sp>
        <p:nvSpPr>
          <p:cNvPr id="95" name="Google Shape;708;p33"/>
          <p:cNvSpPr txBox="1">
            <a:spLocks/>
          </p:cNvSpPr>
          <p:nvPr/>
        </p:nvSpPr>
        <p:spPr>
          <a:xfrm>
            <a:off x="228202" y="530055"/>
            <a:ext cx="4882473" cy="4041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3600" dirty="0">
                <a:solidFill>
                  <a:srgbClr val="FF6600"/>
                </a:solidFill>
                <a:cs typeface="+mj-cs"/>
              </a:rPr>
              <a:t>الزهرة</a:t>
            </a:r>
            <a:r>
              <a:rPr lang="ar-SA" sz="36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 هي التي تكون البذور والثمار في النبات</a:t>
            </a:r>
          </a:p>
          <a:p>
            <a:pPr algn="ctr"/>
            <a:r>
              <a:rPr lang="ar-SA" sz="3600" dirty="0">
                <a:solidFill>
                  <a:srgbClr val="FF6600"/>
                </a:solidFill>
                <a:cs typeface="+mj-cs"/>
              </a:rPr>
              <a:t>البذرة</a:t>
            </a:r>
            <a:r>
              <a:rPr lang="ar-SA" sz="36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 هي جزء النبات الذي ينمو ويصير نباتا جديدًا</a:t>
            </a:r>
          </a:p>
          <a:p>
            <a:pPr algn="ctr"/>
            <a:r>
              <a:rPr lang="ar-SA" sz="36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تنتج الزهرة مسحوق يسمى </a:t>
            </a:r>
          </a:p>
          <a:p>
            <a:pPr algn="ctr"/>
            <a:r>
              <a:rPr lang="ar-SA" sz="3600" dirty="0">
                <a:solidFill>
                  <a:srgbClr val="FF6600"/>
                </a:solidFill>
                <a:cs typeface="+mj-cs"/>
              </a:rPr>
              <a:t>حُبُوب</a:t>
            </a:r>
            <a:r>
              <a:rPr lang="ar-SA" sz="36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 </a:t>
            </a:r>
            <a:r>
              <a:rPr lang="ar-SA" sz="3600" dirty="0">
                <a:solidFill>
                  <a:srgbClr val="FF6600"/>
                </a:solidFill>
                <a:cs typeface="+mj-cs"/>
              </a:rPr>
              <a:t>اللَّقاح</a:t>
            </a:r>
            <a:r>
              <a:rPr lang="ar-SA" sz="36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 وهي تسهم في إنتاج البذور 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90" y="52024"/>
            <a:ext cx="1028296" cy="102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2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49;p39"/>
          <p:cNvSpPr txBox="1">
            <a:spLocks noGrp="1"/>
          </p:cNvSpPr>
          <p:nvPr>
            <p:ph type="title"/>
          </p:nvPr>
        </p:nvSpPr>
        <p:spPr>
          <a:xfrm>
            <a:off x="6169590" y="272896"/>
            <a:ext cx="2852271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solidFill>
                  <a:srgbClr val="A8D13D"/>
                </a:solidFill>
                <a:cs typeface="+mj-cs"/>
              </a:rPr>
              <a:t>أقرأ وأتعلم</a:t>
            </a:r>
            <a:endParaRPr sz="3600" dirty="0">
              <a:solidFill>
                <a:srgbClr val="A8D13D"/>
              </a:solidFill>
              <a:cs typeface="+mj-cs"/>
            </a:endParaRPr>
          </a:p>
        </p:txBody>
      </p:sp>
      <p:sp>
        <p:nvSpPr>
          <p:cNvPr id="96" name="Google Shape;709;p33"/>
          <p:cNvSpPr txBox="1">
            <a:spLocks/>
          </p:cNvSpPr>
          <p:nvPr/>
        </p:nvSpPr>
        <p:spPr>
          <a:xfrm>
            <a:off x="3712175" y="1028296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4400" b="1" dirty="0">
                <a:solidFill>
                  <a:srgbClr val="FF6600"/>
                </a:solidFill>
                <a:cs typeface="+mj-cs"/>
              </a:rPr>
              <a:t>من أين تأتي البذور؟</a:t>
            </a:r>
          </a:p>
        </p:txBody>
      </p:sp>
      <p:sp>
        <p:nvSpPr>
          <p:cNvPr id="95" name="Google Shape;708;p33"/>
          <p:cNvSpPr txBox="1">
            <a:spLocks/>
          </p:cNvSpPr>
          <p:nvPr/>
        </p:nvSpPr>
        <p:spPr>
          <a:xfrm>
            <a:off x="0" y="566172"/>
            <a:ext cx="4882473" cy="4041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تساعد الحيوانات ومنها الطيور والنحل على نقل اللقاح من زهرة إلى أخرى </a:t>
            </a:r>
          </a:p>
          <a:p>
            <a:pPr algn="ctr"/>
            <a:r>
              <a:rPr lang="ar-SA" sz="36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كما تساعد الرياح والماء أيضًا على نقل حُبوب اللقاح</a:t>
            </a:r>
          </a:p>
        </p:txBody>
      </p:sp>
      <p:pic>
        <p:nvPicPr>
          <p:cNvPr id="4098" name="Picture 2" descr="ملقحات أخرى غير نحل العسل. بقلم: ايلينا موتيفانس | by Ibrahim Alalou |  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939" y="2310620"/>
            <a:ext cx="4494061" cy="316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90" y="52024"/>
            <a:ext cx="1028296" cy="102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27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49;p39"/>
          <p:cNvSpPr txBox="1">
            <a:spLocks noGrp="1"/>
          </p:cNvSpPr>
          <p:nvPr>
            <p:ph type="title"/>
          </p:nvPr>
        </p:nvSpPr>
        <p:spPr>
          <a:xfrm>
            <a:off x="1796418" y="2197141"/>
            <a:ext cx="4681659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400" dirty="0">
                <a:cs typeface="+mj-cs"/>
              </a:rPr>
              <a:t>لنشاهد في الصور بذور الشمام </a:t>
            </a:r>
            <a:endParaRPr sz="5400" dirty="0">
              <a:cs typeface="+mj-cs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17" y="150478"/>
            <a:ext cx="3211961" cy="484872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49" y="1544116"/>
            <a:ext cx="1546684" cy="15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19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22628" t="28440" r="23861" b="21121"/>
          <a:stretch/>
        </p:blipFill>
        <p:spPr>
          <a:xfrm>
            <a:off x="160564" y="0"/>
            <a:ext cx="8839058" cy="46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73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>
            <a:spLocks noGrp="1"/>
          </p:cNvSpPr>
          <p:nvPr>
            <p:ph type="ctrTitle"/>
          </p:nvPr>
        </p:nvSpPr>
        <p:spPr>
          <a:xfrm>
            <a:off x="1941253" y="388266"/>
            <a:ext cx="5332200" cy="7742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accent6"/>
                </a:solidFill>
                <a:cs typeface="+mj-cs"/>
              </a:rPr>
              <a:t>الوحدة الأولى</a:t>
            </a:r>
            <a:endParaRPr dirty="0">
              <a:solidFill>
                <a:schemeClr val="accent3"/>
              </a:solidFill>
              <a:cs typeface="+mj-cs"/>
            </a:endParaRPr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"/>
          </p:nvPr>
        </p:nvSpPr>
        <p:spPr>
          <a:xfrm>
            <a:off x="759944" y="4459410"/>
            <a:ext cx="2526900" cy="6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للصف الثاني ابتدائي </a:t>
            </a:r>
            <a:endParaRPr dirty="0"/>
          </a:p>
        </p:txBody>
      </p:sp>
      <p:sp>
        <p:nvSpPr>
          <p:cNvPr id="65" name="Google Shape;173;p28"/>
          <p:cNvSpPr txBox="1">
            <a:spLocks/>
          </p:cNvSpPr>
          <p:nvPr/>
        </p:nvSpPr>
        <p:spPr>
          <a:xfrm>
            <a:off x="-83814" y="1698900"/>
            <a:ext cx="5332200" cy="774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48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r>
              <a:rPr lang="ar-SA" dirty="0">
                <a:solidFill>
                  <a:srgbClr val="A8D13D"/>
                </a:solidFill>
                <a:cs typeface="+mj-cs"/>
              </a:rPr>
              <a:t>النباتات و الحيوانات</a:t>
            </a:r>
          </a:p>
        </p:txBody>
      </p:sp>
      <p:sp>
        <p:nvSpPr>
          <p:cNvPr id="3" name="شكل بيضاوي 2"/>
          <p:cNvSpPr/>
          <p:nvPr/>
        </p:nvSpPr>
        <p:spPr>
          <a:xfrm>
            <a:off x="6150048" y="1732547"/>
            <a:ext cx="1658447" cy="12633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شكل بيضاوي 68"/>
          <p:cNvSpPr/>
          <p:nvPr/>
        </p:nvSpPr>
        <p:spPr>
          <a:xfrm>
            <a:off x="7051462" y="4086004"/>
            <a:ext cx="1024783" cy="919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4458985" y="212921"/>
            <a:ext cx="4968379" cy="4769644"/>
          </a:xfrm>
          <a:prstGeom prst="rect">
            <a:avLst/>
          </a:prstGeom>
        </p:spPr>
      </p:pic>
      <p:grpSp>
        <p:nvGrpSpPr>
          <p:cNvPr id="70" name="Google Shape;1719;p54"/>
          <p:cNvGrpSpPr/>
          <p:nvPr/>
        </p:nvGrpSpPr>
        <p:grpSpPr>
          <a:xfrm>
            <a:off x="74585" y="2604615"/>
            <a:ext cx="942465" cy="2309491"/>
            <a:chOff x="6609750" y="2695794"/>
            <a:chExt cx="658054" cy="1612548"/>
          </a:xfrm>
        </p:grpSpPr>
        <p:sp>
          <p:nvSpPr>
            <p:cNvPr id="71" name="Google Shape;1720;p54"/>
            <p:cNvSpPr/>
            <p:nvPr/>
          </p:nvSpPr>
          <p:spPr>
            <a:xfrm>
              <a:off x="6788754" y="2715338"/>
              <a:ext cx="479050" cy="894951"/>
            </a:xfrm>
            <a:custGeom>
              <a:avLst/>
              <a:gdLst/>
              <a:ahLst/>
              <a:cxnLst/>
              <a:rect l="l" t="t" r="r" b="b"/>
              <a:pathLst>
                <a:path w="37331" h="69741" extrusionOk="0">
                  <a:moveTo>
                    <a:pt x="28133" y="0"/>
                  </a:moveTo>
                  <a:cubicBezTo>
                    <a:pt x="23175" y="0"/>
                    <a:pt x="17954" y="6777"/>
                    <a:pt x="16307" y="13945"/>
                  </a:cubicBezTo>
                  <a:cubicBezTo>
                    <a:pt x="14309" y="22818"/>
                    <a:pt x="13550" y="22458"/>
                    <a:pt x="6795" y="34888"/>
                  </a:cubicBezTo>
                  <a:cubicBezTo>
                    <a:pt x="1" y="47358"/>
                    <a:pt x="5356" y="69740"/>
                    <a:pt x="5356" y="69740"/>
                  </a:cubicBezTo>
                  <a:cubicBezTo>
                    <a:pt x="5356" y="69740"/>
                    <a:pt x="12390" y="69180"/>
                    <a:pt x="12710" y="69180"/>
                  </a:cubicBezTo>
                  <a:cubicBezTo>
                    <a:pt x="13030" y="69180"/>
                    <a:pt x="18346" y="62106"/>
                    <a:pt x="22382" y="55112"/>
                  </a:cubicBezTo>
                  <a:cubicBezTo>
                    <a:pt x="26379" y="48118"/>
                    <a:pt x="22782" y="40044"/>
                    <a:pt x="24061" y="29772"/>
                  </a:cubicBezTo>
                  <a:cubicBezTo>
                    <a:pt x="25340" y="19501"/>
                    <a:pt x="37330" y="5712"/>
                    <a:pt x="31575" y="1236"/>
                  </a:cubicBezTo>
                  <a:cubicBezTo>
                    <a:pt x="30477" y="383"/>
                    <a:pt x="29312" y="0"/>
                    <a:pt x="28133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21;p54"/>
            <p:cNvSpPr/>
            <p:nvPr/>
          </p:nvSpPr>
          <p:spPr>
            <a:xfrm>
              <a:off x="6718495" y="3602081"/>
              <a:ext cx="331836" cy="345181"/>
            </a:xfrm>
            <a:custGeom>
              <a:avLst/>
              <a:gdLst/>
              <a:ahLst/>
              <a:cxnLst/>
              <a:rect l="l" t="t" r="r" b="b"/>
              <a:pathLst>
                <a:path w="25859" h="26899" extrusionOk="0">
                  <a:moveTo>
                    <a:pt x="0" y="1"/>
                  </a:moveTo>
                  <a:lnTo>
                    <a:pt x="1719" y="26899"/>
                  </a:lnTo>
                  <a:lnTo>
                    <a:pt x="24140" y="26899"/>
                  </a:lnTo>
                  <a:lnTo>
                    <a:pt x="25859" y="80"/>
                  </a:lnTo>
                  <a:lnTo>
                    <a:pt x="15148" y="80"/>
                  </a:lnTo>
                  <a:lnTo>
                    <a:pt x="151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22;p54"/>
            <p:cNvSpPr/>
            <p:nvPr/>
          </p:nvSpPr>
          <p:spPr>
            <a:xfrm>
              <a:off x="6740541" y="3947256"/>
              <a:ext cx="287743" cy="87210"/>
            </a:xfrm>
            <a:custGeom>
              <a:avLst/>
              <a:gdLst/>
              <a:ahLst/>
              <a:cxnLst/>
              <a:rect l="l" t="t" r="r" b="b"/>
              <a:pathLst>
                <a:path w="22423" h="6796" extrusionOk="0">
                  <a:moveTo>
                    <a:pt x="1" y="1"/>
                  </a:moveTo>
                  <a:lnTo>
                    <a:pt x="440" y="6795"/>
                  </a:lnTo>
                  <a:lnTo>
                    <a:pt x="22023" y="6795"/>
                  </a:lnTo>
                  <a:lnTo>
                    <a:pt x="224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23;p54"/>
            <p:cNvSpPr/>
            <p:nvPr/>
          </p:nvSpPr>
          <p:spPr>
            <a:xfrm>
              <a:off x="6746188" y="4034455"/>
              <a:ext cx="276964" cy="114889"/>
            </a:xfrm>
            <a:custGeom>
              <a:avLst/>
              <a:gdLst/>
              <a:ahLst/>
              <a:cxnLst/>
              <a:rect l="l" t="t" r="r" b="b"/>
              <a:pathLst>
                <a:path w="21583" h="8953" extrusionOk="0">
                  <a:moveTo>
                    <a:pt x="0" y="0"/>
                  </a:moveTo>
                  <a:lnTo>
                    <a:pt x="560" y="8953"/>
                  </a:lnTo>
                  <a:lnTo>
                    <a:pt x="20983" y="8953"/>
                  </a:lnTo>
                  <a:lnTo>
                    <a:pt x="215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24;p54"/>
            <p:cNvSpPr/>
            <p:nvPr/>
          </p:nvSpPr>
          <p:spPr>
            <a:xfrm>
              <a:off x="6753361" y="4149333"/>
              <a:ext cx="262104" cy="53358"/>
            </a:xfrm>
            <a:custGeom>
              <a:avLst/>
              <a:gdLst/>
              <a:ahLst/>
              <a:cxnLst/>
              <a:rect l="l" t="t" r="r" b="b"/>
              <a:pathLst>
                <a:path w="20425" h="4158" extrusionOk="0">
                  <a:moveTo>
                    <a:pt x="1" y="1"/>
                  </a:moveTo>
                  <a:lnTo>
                    <a:pt x="281" y="4158"/>
                  </a:lnTo>
                  <a:lnTo>
                    <a:pt x="20184" y="4158"/>
                  </a:lnTo>
                  <a:lnTo>
                    <a:pt x="204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25;p54"/>
            <p:cNvSpPr/>
            <p:nvPr/>
          </p:nvSpPr>
          <p:spPr>
            <a:xfrm>
              <a:off x="6756954" y="4202679"/>
              <a:ext cx="255431" cy="105663"/>
            </a:xfrm>
            <a:custGeom>
              <a:avLst/>
              <a:gdLst/>
              <a:ahLst/>
              <a:cxnLst/>
              <a:rect l="l" t="t" r="r" b="b"/>
              <a:pathLst>
                <a:path w="19905" h="8234" extrusionOk="0">
                  <a:moveTo>
                    <a:pt x="1" y="1"/>
                  </a:moveTo>
                  <a:lnTo>
                    <a:pt x="520" y="8234"/>
                  </a:lnTo>
                  <a:lnTo>
                    <a:pt x="19385" y="8234"/>
                  </a:lnTo>
                  <a:lnTo>
                    <a:pt x="199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26;p54"/>
            <p:cNvSpPr/>
            <p:nvPr/>
          </p:nvSpPr>
          <p:spPr>
            <a:xfrm>
              <a:off x="6609750" y="2695794"/>
              <a:ext cx="327242" cy="906282"/>
            </a:xfrm>
            <a:custGeom>
              <a:avLst/>
              <a:gdLst/>
              <a:ahLst/>
              <a:cxnLst/>
              <a:rect l="l" t="t" r="r" b="b"/>
              <a:pathLst>
                <a:path w="25501" h="70624" extrusionOk="0">
                  <a:moveTo>
                    <a:pt x="6236" y="1"/>
                  </a:moveTo>
                  <a:cubicBezTo>
                    <a:pt x="6236" y="1"/>
                    <a:pt x="2999" y="9633"/>
                    <a:pt x="3958" y="15988"/>
                  </a:cubicBezTo>
                  <a:cubicBezTo>
                    <a:pt x="4917" y="22303"/>
                    <a:pt x="1360" y="25580"/>
                    <a:pt x="680" y="43486"/>
                  </a:cubicBezTo>
                  <a:cubicBezTo>
                    <a:pt x="1" y="61351"/>
                    <a:pt x="11871" y="70624"/>
                    <a:pt x="11871" y="70624"/>
                  </a:cubicBezTo>
                  <a:lnTo>
                    <a:pt x="23622" y="70584"/>
                  </a:lnTo>
                  <a:cubicBezTo>
                    <a:pt x="23622" y="70584"/>
                    <a:pt x="25500" y="65987"/>
                    <a:pt x="24341" y="54956"/>
                  </a:cubicBezTo>
                  <a:cubicBezTo>
                    <a:pt x="23182" y="43925"/>
                    <a:pt x="17467" y="28298"/>
                    <a:pt x="11871" y="19705"/>
                  </a:cubicBezTo>
                  <a:cubicBezTo>
                    <a:pt x="6236" y="11112"/>
                    <a:pt x="6236" y="1"/>
                    <a:pt x="6236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27;p54"/>
            <p:cNvSpPr/>
            <p:nvPr/>
          </p:nvSpPr>
          <p:spPr>
            <a:xfrm>
              <a:off x="6664636" y="2702980"/>
              <a:ext cx="165154" cy="899096"/>
            </a:xfrm>
            <a:custGeom>
              <a:avLst/>
              <a:gdLst/>
              <a:ahLst/>
              <a:cxnLst/>
              <a:rect l="l" t="t" r="r" b="b"/>
              <a:pathLst>
                <a:path w="12870" h="70064" fill="none" extrusionOk="0">
                  <a:moveTo>
                    <a:pt x="1799" y="0"/>
                  </a:moveTo>
                  <a:cubicBezTo>
                    <a:pt x="1799" y="0"/>
                    <a:pt x="0" y="13669"/>
                    <a:pt x="3837" y="27538"/>
                  </a:cubicBezTo>
                  <a:cubicBezTo>
                    <a:pt x="7674" y="41407"/>
                    <a:pt x="9033" y="51039"/>
                    <a:pt x="10632" y="58113"/>
                  </a:cubicBezTo>
                  <a:cubicBezTo>
                    <a:pt x="12231" y="65188"/>
                    <a:pt x="12870" y="70064"/>
                    <a:pt x="12870" y="70064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28;p54"/>
            <p:cNvSpPr/>
            <p:nvPr/>
          </p:nvSpPr>
          <p:spPr>
            <a:xfrm>
              <a:off x="6811327" y="3295365"/>
              <a:ext cx="92330" cy="200046"/>
            </a:xfrm>
            <a:custGeom>
              <a:avLst/>
              <a:gdLst/>
              <a:ahLst/>
              <a:cxnLst/>
              <a:rect l="l" t="t" r="r" b="b"/>
              <a:pathLst>
                <a:path w="7195" h="15589" fill="none" extrusionOk="0">
                  <a:moveTo>
                    <a:pt x="0" y="15588"/>
                  </a:moveTo>
                  <a:cubicBezTo>
                    <a:pt x="0" y="15588"/>
                    <a:pt x="1639" y="3958"/>
                    <a:pt x="7194" y="1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29;p54"/>
            <p:cNvSpPr/>
            <p:nvPr/>
          </p:nvSpPr>
          <p:spPr>
            <a:xfrm>
              <a:off x="6617963" y="3284599"/>
              <a:ext cx="169261" cy="96950"/>
            </a:xfrm>
            <a:custGeom>
              <a:avLst/>
              <a:gdLst/>
              <a:ahLst/>
              <a:cxnLst/>
              <a:rect l="l" t="t" r="r" b="b"/>
              <a:pathLst>
                <a:path w="13190" h="7555" fill="none" extrusionOk="0">
                  <a:moveTo>
                    <a:pt x="0" y="1"/>
                  </a:moveTo>
                  <a:cubicBezTo>
                    <a:pt x="0" y="1"/>
                    <a:pt x="10832" y="1160"/>
                    <a:pt x="13190" y="7554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30;p54"/>
            <p:cNvSpPr/>
            <p:nvPr/>
          </p:nvSpPr>
          <p:spPr>
            <a:xfrm>
              <a:off x="6662069" y="3468723"/>
              <a:ext cx="155928" cy="61570"/>
            </a:xfrm>
            <a:custGeom>
              <a:avLst/>
              <a:gdLst/>
              <a:ahLst/>
              <a:cxnLst/>
              <a:rect l="l" t="t" r="r" b="b"/>
              <a:pathLst>
                <a:path w="12151" h="4798" fill="none" extrusionOk="0">
                  <a:moveTo>
                    <a:pt x="1" y="1"/>
                  </a:moveTo>
                  <a:cubicBezTo>
                    <a:pt x="1" y="1"/>
                    <a:pt x="10752" y="1560"/>
                    <a:pt x="12151" y="4797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31;p54"/>
            <p:cNvSpPr/>
            <p:nvPr/>
          </p:nvSpPr>
          <p:spPr>
            <a:xfrm>
              <a:off x="6721562" y="3006103"/>
              <a:ext cx="73363" cy="156954"/>
            </a:xfrm>
            <a:custGeom>
              <a:avLst/>
              <a:gdLst/>
              <a:ahLst/>
              <a:cxnLst/>
              <a:rect l="l" t="t" r="r" b="b"/>
              <a:pathLst>
                <a:path w="5717" h="12231" fill="none" extrusionOk="0">
                  <a:moveTo>
                    <a:pt x="1560" y="12230"/>
                  </a:moveTo>
                  <a:cubicBezTo>
                    <a:pt x="1560" y="12230"/>
                    <a:pt x="1" y="4517"/>
                    <a:pt x="5716" y="0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32;p54"/>
            <p:cNvSpPr/>
            <p:nvPr/>
          </p:nvSpPr>
          <p:spPr>
            <a:xfrm>
              <a:off x="6646169" y="3027123"/>
              <a:ext cx="73351" cy="50791"/>
            </a:xfrm>
            <a:custGeom>
              <a:avLst/>
              <a:gdLst/>
              <a:ahLst/>
              <a:cxnLst/>
              <a:rect l="l" t="t" r="r" b="b"/>
              <a:pathLst>
                <a:path w="5716" h="3958" fill="none" extrusionOk="0">
                  <a:moveTo>
                    <a:pt x="1" y="1"/>
                  </a:moveTo>
                  <a:cubicBezTo>
                    <a:pt x="1" y="1"/>
                    <a:pt x="4917" y="2719"/>
                    <a:pt x="5716" y="3958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33;p54"/>
            <p:cNvSpPr/>
            <p:nvPr/>
          </p:nvSpPr>
          <p:spPr>
            <a:xfrm>
              <a:off x="6921085" y="3260460"/>
              <a:ext cx="334402" cy="342653"/>
            </a:xfrm>
            <a:custGeom>
              <a:avLst/>
              <a:gdLst/>
              <a:ahLst/>
              <a:cxnLst/>
              <a:rect l="l" t="t" r="r" b="b"/>
              <a:pathLst>
                <a:path w="26059" h="26702" extrusionOk="0">
                  <a:moveTo>
                    <a:pt x="22924" y="0"/>
                  </a:moveTo>
                  <a:cubicBezTo>
                    <a:pt x="20627" y="0"/>
                    <a:pt x="17192" y="3007"/>
                    <a:pt x="13149" y="6318"/>
                  </a:cubicBezTo>
                  <a:cubicBezTo>
                    <a:pt x="8473" y="10155"/>
                    <a:pt x="5516" y="9396"/>
                    <a:pt x="2758" y="16630"/>
                  </a:cubicBezTo>
                  <a:cubicBezTo>
                    <a:pt x="0" y="23864"/>
                    <a:pt x="120" y="26701"/>
                    <a:pt x="120" y="26701"/>
                  </a:cubicBezTo>
                  <a:lnTo>
                    <a:pt x="5516" y="26701"/>
                  </a:lnTo>
                  <a:cubicBezTo>
                    <a:pt x="7434" y="24543"/>
                    <a:pt x="8953" y="22065"/>
                    <a:pt x="10072" y="19387"/>
                  </a:cubicBezTo>
                  <a:cubicBezTo>
                    <a:pt x="11671" y="15231"/>
                    <a:pt x="16427" y="16310"/>
                    <a:pt x="21183" y="10994"/>
                  </a:cubicBezTo>
                  <a:cubicBezTo>
                    <a:pt x="25979" y="5679"/>
                    <a:pt x="26059" y="1242"/>
                    <a:pt x="23861" y="203"/>
                  </a:cubicBezTo>
                  <a:cubicBezTo>
                    <a:pt x="23574" y="65"/>
                    <a:pt x="23262" y="0"/>
                    <a:pt x="229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484;p29"/>
          <p:cNvSpPr txBox="1">
            <a:spLocks/>
          </p:cNvSpPr>
          <p:nvPr/>
        </p:nvSpPr>
        <p:spPr>
          <a:xfrm>
            <a:off x="-985476" y="1162025"/>
            <a:ext cx="4112100" cy="78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Delius Unicase"/>
              <a:buNone/>
              <a:defRPr sz="45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6"/>
              </a:buClr>
              <a:buSzPts val="1100"/>
              <a:buFont typeface="Arial"/>
              <a:buNone/>
            </a:pPr>
            <a:r>
              <a:rPr lang="ar-SA" dirty="0">
                <a:solidFill>
                  <a:schemeClr val="bg2">
                    <a:lumMod val="75000"/>
                  </a:schemeClr>
                </a:solidFill>
                <a:cs typeface="+mj-cs"/>
              </a:rPr>
              <a:t>الفصل الأول</a:t>
            </a:r>
            <a:endParaRPr lang="en-US" dirty="0">
              <a:solidFill>
                <a:schemeClr val="bg2">
                  <a:lumMod val="75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46046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23245" t="30852" r="22875" b="13446"/>
          <a:stretch/>
        </p:blipFill>
        <p:spPr>
          <a:xfrm>
            <a:off x="256674" y="48126"/>
            <a:ext cx="8621676" cy="50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65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49;p39"/>
          <p:cNvSpPr txBox="1">
            <a:spLocks noGrp="1"/>
          </p:cNvSpPr>
          <p:nvPr>
            <p:ph type="title"/>
          </p:nvPr>
        </p:nvSpPr>
        <p:spPr>
          <a:xfrm>
            <a:off x="6122846" y="188472"/>
            <a:ext cx="2852271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solidFill>
                  <a:srgbClr val="A8D13D"/>
                </a:solidFill>
                <a:cs typeface="+mj-cs"/>
              </a:rPr>
              <a:t>أقرأ وأتعلم</a:t>
            </a:r>
            <a:endParaRPr sz="3600" dirty="0">
              <a:solidFill>
                <a:srgbClr val="A8D13D"/>
              </a:solidFill>
              <a:cs typeface="+mj-cs"/>
            </a:endParaRPr>
          </a:p>
        </p:txBody>
      </p:sp>
      <p:sp>
        <p:nvSpPr>
          <p:cNvPr id="96" name="Google Shape;709;p33"/>
          <p:cNvSpPr txBox="1">
            <a:spLocks/>
          </p:cNvSpPr>
          <p:nvPr/>
        </p:nvSpPr>
        <p:spPr>
          <a:xfrm>
            <a:off x="3391333" y="839446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4400" b="1" dirty="0">
                <a:solidFill>
                  <a:schemeClr val="accent3">
                    <a:lumMod val="50000"/>
                  </a:schemeClr>
                </a:solidFill>
                <a:cs typeface="+mj-cs"/>
              </a:rPr>
              <a:t>كيف تبدو البذور؟</a:t>
            </a:r>
          </a:p>
        </p:txBody>
      </p:sp>
      <p:sp>
        <p:nvSpPr>
          <p:cNvPr id="95" name="Google Shape;708;p33"/>
          <p:cNvSpPr txBox="1">
            <a:spLocks/>
          </p:cNvSpPr>
          <p:nvPr/>
        </p:nvSpPr>
        <p:spPr>
          <a:xfrm>
            <a:off x="228202" y="530055"/>
            <a:ext cx="4882473" cy="4041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320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معظم النباتات تنتج بذورًا لتكون نباتات جديدة</a:t>
            </a:r>
          </a:p>
          <a:p>
            <a:pPr algn="ctr"/>
            <a:r>
              <a:rPr lang="ar-SA" sz="32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يوجد داخل البذور غذاء يساعد النبات الجديد على النمو</a:t>
            </a:r>
          </a:p>
          <a:p>
            <a:pPr algn="ctr"/>
            <a:r>
              <a:rPr lang="ar-SA" sz="4000" dirty="0">
                <a:solidFill>
                  <a:srgbClr val="FF6600"/>
                </a:solidFill>
                <a:cs typeface="+mj-cs"/>
              </a:rPr>
              <a:t>أشكال و أحجام البذور؟</a:t>
            </a:r>
          </a:p>
          <a:p>
            <a:pPr algn="ctr"/>
            <a:r>
              <a:rPr lang="ar-SA" sz="32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تكون مختلفة فبعضها صغير يمكن للرياح والماء نقلها </a:t>
            </a:r>
          </a:p>
          <a:p>
            <a:pPr algn="ctr"/>
            <a:r>
              <a:rPr lang="ar-SA" sz="32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وبعضها يعلق بفرو الحيوانات وينتقل إلى مكان جديد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22" y="1389711"/>
            <a:ext cx="3987778" cy="466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6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55055" t="33703" r="20163" b="14762"/>
          <a:stretch/>
        </p:blipFill>
        <p:spPr>
          <a:xfrm>
            <a:off x="3262644" y="594511"/>
            <a:ext cx="3224464" cy="354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49;p39"/>
          <p:cNvSpPr txBox="1">
            <a:spLocks noGrp="1"/>
          </p:cNvSpPr>
          <p:nvPr>
            <p:ph type="title"/>
          </p:nvPr>
        </p:nvSpPr>
        <p:spPr>
          <a:xfrm>
            <a:off x="6122846" y="188472"/>
            <a:ext cx="2852271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solidFill>
                  <a:srgbClr val="A8D13D"/>
                </a:solidFill>
                <a:cs typeface="+mj-cs"/>
              </a:rPr>
              <a:t>أقرأ وأتعلم</a:t>
            </a:r>
            <a:endParaRPr sz="3600" dirty="0">
              <a:solidFill>
                <a:srgbClr val="A8D13D"/>
              </a:solidFill>
              <a:cs typeface="+mj-cs"/>
            </a:endParaRPr>
          </a:p>
        </p:txBody>
      </p:sp>
      <p:sp>
        <p:nvSpPr>
          <p:cNvPr id="96" name="Google Shape;709;p33"/>
          <p:cNvSpPr txBox="1">
            <a:spLocks/>
          </p:cNvSpPr>
          <p:nvPr/>
        </p:nvSpPr>
        <p:spPr>
          <a:xfrm>
            <a:off x="3391333" y="839446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4400" b="1" dirty="0">
                <a:solidFill>
                  <a:srgbClr val="FF6600"/>
                </a:solidFill>
                <a:cs typeface="+mj-cs"/>
              </a:rPr>
              <a:t>كيف تبدو البذور؟</a:t>
            </a:r>
          </a:p>
        </p:txBody>
      </p:sp>
      <p:sp>
        <p:nvSpPr>
          <p:cNvPr id="95" name="Google Shape;708;p33"/>
          <p:cNvSpPr txBox="1">
            <a:spLocks/>
          </p:cNvSpPr>
          <p:nvPr/>
        </p:nvSpPr>
        <p:spPr>
          <a:xfrm>
            <a:off x="0" y="839446"/>
            <a:ext cx="4882473" cy="4041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320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تتكون البذور من عدة أجزاء</a:t>
            </a:r>
          </a:p>
          <a:p>
            <a:pPr algn="ctr"/>
            <a:r>
              <a:rPr lang="ar-SA" sz="32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جميع البذور لها أغلفة تحميها من الجفاف بل إن بعضها</a:t>
            </a:r>
          </a:p>
          <a:p>
            <a:pPr algn="ctr"/>
            <a:r>
              <a:rPr lang="ar-SA" sz="32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 له قشور صُلبة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2099" t="44320" r="46643" b="14262"/>
          <a:stretch/>
        </p:blipFill>
        <p:spPr>
          <a:xfrm>
            <a:off x="4190442" y="1850757"/>
            <a:ext cx="4953558" cy="369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40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5218" t="27344" r="25218" b="12788"/>
          <a:stretch/>
        </p:blipFill>
        <p:spPr>
          <a:xfrm>
            <a:off x="1917675" y="613945"/>
            <a:ext cx="5515548" cy="352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1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09;p33"/>
          <p:cNvSpPr txBox="1">
            <a:spLocks/>
          </p:cNvSpPr>
          <p:nvPr/>
        </p:nvSpPr>
        <p:spPr>
          <a:xfrm>
            <a:off x="2979845" y="1308900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000" b="1" dirty="0">
                <a:solidFill>
                  <a:schemeClr val="accent3">
                    <a:lumMod val="50000"/>
                  </a:schemeClr>
                </a:solidFill>
                <a:cs typeface="+mj-cs"/>
              </a:rPr>
              <a:t>هيا نفكر يا أصدقائي</a:t>
            </a:r>
          </a:p>
        </p:txBody>
      </p:sp>
      <p:sp>
        <p:nvSpPr>
          <p:cNvPr id="4" name="Google Shape;709;p33"/>
          <p:cNvSpPr txBox="1">
            <a:spLocks/>
          </p:cNvSpPr>
          <p:nvPr/>
        </p:nvSpPr>
        <p:spPr>
          <a:xfrm>
            <a:off x="5001200" y="2120106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000" b="1" dirty="0">
                <a:solidFill>
                  <a:srgbClr val="FF6600"/>
                </a:solidFill>
                <a:cs typeface="+mj-cs"/>
              </a:rPr>
              <a:t>كيف تنمو البُذُور؟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5"/>
          <a:stretch/>
        </p:blipFill>
        <p:spPr>
          <a:xfrm>
            <a:off x="2256514" y="2506801"/>
            <a:ext cx="3324643" cy="262142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410" y="295063"/>
            <a:ext cx="4423475" cy="44234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36" y="943122"/>
            <a:ext cx="1257584" cy="125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93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+mj-cs"/>
              </a:endParaRPr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+mj-cs"/>
              </a:endParaRPr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+mj-cs"/>
              </a:endParaRPr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Google Shape;1370;p34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+mj-cs"/>
                <a:sym typeface="Amatic SC"/>
              </a:rPr>
              <a:t>هيا يا أصدقائي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+mj-cs"/>
                <a:sym typeface="Amatic SC"/>
              </a:rPr>
              <a:t>لنشاهد الفيديو</a:t>
            </a:r>
            <a:endParaRPr sz="3600" b="1" dirty="0">
              <a:solidFill>
                <a:srgbClr val="FF6B48"/>
              </a:solidFill>
              <a:latin typeface="Calibri Light" panose="020F0302020204030204" pitchFamily="34" charset="0"/>
              <a:ea typeface="Amatic SC"/>
              <a:cs typeface="+mj-cs"/>
              <a:sym typeface="Amatic SC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259106"/>
            <a:ext cx="3048547" cy="28843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8"/>
          <a:stretch/>
        </p:blipFill>
        <p:spPr>
          <a:xfrm>
            <a:off x="5908797" y="824831"/>
            <a:ext cx="3871752" cy="33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47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" name="y2mate.com - نهج  Nahj  مراحل الإنبات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3678" y="736740"/>
            <a:ext cx="5771284" cy="3243813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046455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68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09;p33"/>
          <p:cNvSpPr txBox="1">
            <a:spLocks/>
          </p:cNvSpPr>
          <p:nvPr/>
        </p:nvSpPr>
        <p:spPr>
          <a:xfrm>
            <a:off x="5051113" y="304628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البذور </a:t>
            </a:r>
          </a:p>
        </p:txBody>
      </p:sp>
      <p:sp>
        <p:nvSpPr>
          <p:cNvPr id="53" name="Google Shape;709;p33"/>
          <p:cNvSpPr txBox="1">
            <a:spLocks/>
          </p:cNvSpPr>
          <p:nvPr/>
        </p:nvSpPr>
        <p:spPr>
          <a:xfrm>
            <a:off x="954844" y="1169286"/>
            <a:ext cx="517854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دورة الحياة تُبين كيف ينمو المخلوق الحي ويعيش وينتج المزيد من نوعه</a:t>
            </a:r>
          </a:p>
          <a:p>
            <a:pPr marL="0" indent="0">
              <a:spcAft>
                <a:spcPts val="1600"/>
              </a:spcAft>
            </a:pPr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ثم يموت </a:t>
            </a:r>
          </a:p>
          <a:p>
            <a:pPr marL="0" indent="0">
              <a:spcAft>
                <a:spcPts val="1600"/>
              </a:spcAft>
            </a:pPr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تبدأ دورة حياة النبات ببذرةٍ </a:t>
            </a:r>
          </a:p>
          <a:p>
            <a:pPr marL="0" indent="0">
              <a:spcAft>
                <a:spcPts val="1600"/>
              </a:spcAft>
            </a:pPr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يحتاج جنينها إلى مكان دافئ وماء وغذاء لينمو </a:t>
            </a:r>
          </a:p>
        </p:txBody>
      </p:sp>
      <p:sp>
        <p:nvSpPr>
          <p:cNvPr id="54" name="Google Shape;709;p33"/>
          <p:cNvSpPr txBox="1">
            <a:spLocks/>
          </p:cNvSpPr>
          <p:nvPr/>
        </p:nvSpPr>
        <p:spPr>
          <a:xfrm>
            <a:off x="1431713" y="304628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FF6600"/>
                </a:solidFill>
                <a:cs typeface="+mj-cs"/>
              </a:rPr>
              <a:t>كيف تنمو البذور؟</a:t>
            </a:r>
          </a:p>
        </p:txBody>
      </p:sp>
      <p:cxnSp>
        <p:nvCxnSpPr>
          <p:cNvPr id="3" name="رابط كسهم مستقيم 2"/>
          <p:cNvCxnSpPr/>
          <p:nvPr/>
        </p:nvCxnSpPr>
        <p:spPr>
          <a:xfrm>
            <a:off x="7215654" y="1078172"/>
            <a:ext cx="1" cy="12890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صورة 9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5"/>
          <a:stretch/>
        </p:blipFill>
        <p:spPr>
          <a:xfrm>
            <a:off x="5700712" y="2367186"/>
            <a:ext cx="3324643" cy="262142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32" y="286559"/>
            <a:ext cx="2006221" cy="200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8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49;p39"/>
          <p:cNvSpPr txBox="1">
            <a:spLocks noGrp="1"/>
          </p:cNvSpPr>
          <p:nvPr>
            <p:ph type="title"/>
          </p:nvPr>
        </p:nvSpPr>
        <p:spPr>
          <a:xfrm>
            <a:off x="5816329" y="1003855"/>
            <a:ext cx="2852271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solidFill>
                  <a:srgbClr val="FF6600"/>
                </a:solidFill>
                <a:cs typeface="+mj-cs"/>
              </a:rPr>
              <a:t>أقرأ الشكل</a:t>
            </a:r>
            <a:endParaRPr sz="3600" dirty="0">
              <a:solidFill>
                <a:srgbClr val="FF6600"/>
              </a:solidFill>
              <a:cs typeface="+mj-cs"/>
            </a:endParaRPr>
          </a:p>
        </p:txBody>
      </p:sp>
      <p:sp>
        <p:nvSpPr>
          <p:cNvPr id="14" name="Google Shape;709;p33"/>
          <p:cNvSpPr txBox="1">
            <a:spLocks/>
          </p:cNvSpPr>
          <p:nvPr/>
        </p:nvSpPr>
        <p:spPr>
          <a:xfrm>
            <a:off x="5689138" y="1759255"/>
            <a:ext cx="3719685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600" b="1" dirty="0">
                <a:solidFill>
                  <a:srgbClr val="00C3B1"/>
                </a:solidFill>
                <a:cs typeface="+mj-cs"/>
              </a:rPr>
              <a:t>أين تتكون</a:t>
            </a:r>
          </a:p>
          <a:p>
            <a:pPr marL="0" indent="0">
              <a:spcAft>
                <a:spcPts val="1600"/>
              </a:spcAft>
            </a:pPr>
            <a:r>
              <a:rPr lang="ar-SA" sz="3600" b="1" dirty="0">
                <a:solidFill>
                  <a:srgbClr val="00C3B1"/>
                </a:solidFill>
                <a:cs typeface="+mj-cs"/>
              </a:rPr>
              <a:t> بُذُور الرمان؟</a:t>
            </a:r>
          </a:p>
        </p:txBody>
      </p:sp>
      <p:sp>
        <p:nvSpPr>
          <p:cNvPr id="15" name="سهم إلى اليسار 14"/>
          <p:cNvSpPr/>
          <p:nvPr/>
        </p:nvSpPr>
        <p:spPr>
          <a:xfrm>
            <a:off x="6450995" y="3184855"/>
            <a:ext cx="1876926" cy="784666"/>
          </a:xfrm>
          <a:prstGeom prst="leftArrow">
            <a:avLst/>
          </a:prstGeom>
          <a:solidFill>
            <a:srgbClr val="00C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29" y="746889"/>
            <a:ext cx="1269332" cy="1269332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0" y="0"/>
            <a:ext cx="5816329" cy="5143501"/>
            <a:chOff x="0" y="0"/>
            <a:chExt cx="5816329" cy="5143501"/>
          </a:xfrm>
        </p:grpSpPr>
        <p:pic>
          <p:nvPicPr>
            <p:cNvPr id="2" name="صورة 1"/>
            <p:cNvPicPr>
              <a:picLocks noChangeAspect="1"/>
            </p:cNvPicPr>
            <p:nvPr/>
          </p:nvPicPr>
          <p:blipFill rotWithShape="1">
            <a:blip r:embed="rId3"/>
            <a:srcRect l="19176" t="10896" r="24848" b="1604"/>
            <a:stretch/>
          </p:blipFill>
          <p:spPr>
            <a:xfrm>
              <a:off x="0" y="87685"/>
              <a:ext cx="5752733" cy="5055816"/>
            </a:xfrm>
            <a:prstGeom prst="rect">
              <a:avLst/>
            </a:prstGeom>
          </p:spPr>
        </p:pic>
        <p:sp>
          <p:nvSpPr>
            <p:cNvPr id="3" name="مستطيل 2"/>
            <p:cNvSpPr/>
            <p:nvPr/>
          </p:nvSpPr>
          <p:spPr>
            <a:xfrm>
              <a:off x="385011" y="0"/>
              <a:ext cx="2839452" cy="3208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مستطيل 8"/>
            <p:cNvSpPr/>
            <p:nvPr/>
          </p:nvSpPr>
          <p:spPr>
            <a:xfrm>
              <a:off x="2976877" y="4339966"/>
              <a:ext cx="2839452" cy="8035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2573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1229200" y="408024"/>
            <a:ext cx="63305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>
                <a:solidFill>
                  <a:srgbClr val="202124"/>
                </a:solidFill>
                <a:latin typeface="Helvetica Neue"/>
                <a:cs typeface="+mj-cs"/>
              </a:rPr>
              <a:t>قال تعالى</a:t>
            </a:r>
            <a:r>
              <a:rPr lang="ar-SA" sz="3200" dirty="0">
                <a:solidFill>
                  <a:srgbClr val="202124"/>
                </a:solidFill>
                <a:latin typeface="Helvetica Neue"/>
                <a:cs typeface="+mj-cs"/>
              </a:rPr>
              <a:t>: (</a:t>
            </a:r>
            <a:r>
              <a:rPr lang="ar-SA" sz="3200" b="1" dirty="0">
                <a:solidFill>
                  <a:srgbClr val="202124"/>
                </a:solidFill>
                <a:latin typeface="Helvetica Neue"/>
                <a:cs typeface="+mj-cs"/>
              </a:rPr>
              <a:t>أَفَلَا يَنظُرُونَ</a:t>
            </a:r>
            <a:r>
              <a:rPr lang="ar-SA" sz="3200" dirty="0">
                <a:solidFill>
                  <a:srgbClr val="202124"/>
                </a:solidFill>
                <a:latin typeface="Helvetica Neue"/>
                <a:cs typeface="+mj-cs"/>
              </a:rPr>
              <a:t> إِلَى </a:t>
            </a:r>
            <a:r>
              <a:rPr lang="ar-SA" sz="3200" b="1" dirty="0">
                <a:solidFill>
                  <a:srgbClr val="202124"/>
                </a:solidFill>
                <a:latin typeface="Helvetica Neue"/>
                <a:cs typeface="+mj-cs"/>
              </a:rPr>
              <a:t>الْإِبِلِ</a:t>
            </a:r>
            <a:r>
              <a:rPr lang="ar-SA" sz="3200" dirty="0">
                <a:solidFill>
                  <a:srgbClr val="202124"/>
                </a:solidFill>
                <a:latin typeface="Helvetica Neue"/>
                <a:cs typeface="+mj-cs"/>
              </a:rPr>
              <a:t> كَيْفَ </a:t>
            </a:r>
            <a:r>
              <a:rPr lang="ar-SA" sz="3200" b="1" dirty="0">
                <a:solidFill>
                  <a:srgbClr val="202124"/>
                </a:solidFill>
                <a:latin typeface="Helvetica Neue"/>
                <a:cs typeface="+mj-cs"/>
              </a:rPr>
              <a:t>خُلِقَتْ)</a:t>
            </a:r>
            <a:r>
              <a:rPr lang="ar-SA" sz="3200" dirty="0">
                <a:solidFill>
                  <a:srgbClr val="202124"/>
                </a:solidFill>
                <a:latin typeface="Helvetica Neue"/>
                <a:cs typeface="+mj-cs"/>
              </a:rPr>
              <a:t> </a:t>
            </a:r>
            <a:endParaRPr lang="en-US" sz="3200" dirty="0">
              <a:cs typeface="+mj-cs"/>
            </a:endParaRPr>
          </a:p>
        </p:txBody>
      </p:sp>
      <p:pic>
        <p:nvPicPr>
          <p:cNvPr id="2052" name="Picture 4" descr="شعار الطاقة سطح المكتب أعشاب الطاقة, الزاوية, ورقة الشجر 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7" b="99824" l="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6" y="2390833"/>
            <a:ext cx="5241138" cy="330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شعار الطاقة سطح المكتب أعشاب الطاقة, الزاوية, ورقة الشجر 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7" b="99824" l="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475" y="2390834"/>
            <a:ext cx="5241138" cy="330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rab man leading laden camel. Vector illustration isolated on white  background:: tasmeemME.com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t="22219" r="7991" b="24182"/>
          <a:stretch/>
        </p:blipFill>
        <p:spPr bwMode="auto">
          <a:xfrm>
            <a:off x="216569" y="938464"/>
            <a:ext cx="6792372" cy="45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73;p28"/>
          <p:cNvSpPr txBox="1">
            <a:spLocks/>
          </p:cNvSpPr>
          <p:nvPr/>
        </p:nvSpPr>
        <p:spPr>
          <a:xfrm>
            <a:off x="3811800" y="1374150"/>
            <a:ext cx="5332200" cy="774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48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algn="r"/>
            <a:r>
              <a:rPr lang="ar-SA" dirty="0">
                <a:solidFill>
                  <a:srgbClr val="00B050"/>
                </a:solidFill>
                <a:cs typeface="+mj-cs"/>
              </a:rPr>
              <a:t>تتغذى بعض الحيوانات على النباتات </a:t>
            </a:r>
          </a:p>
        </p:txBody>
      </p:sp>
    </p:spTree>
    <p:extLst>
      <p:ext uri="{BB962C8B-B14F-4D97-AF65-F5344CB8AC3E}">
        <p14:creationId xmlns:p14="http://schemas.microsoft.com/office/powerpoint/2010/main" val="3418999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9;p33"/>
          <p:cNvSpPr txBox="1">
            <a:spLocks/>
          </p:cNvSpPr>
          <p:nvPr/>
        </p:nvSpPr>
        <p:spPr>
          <a:xfrm>
            <a:off x="2137147" y="128945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ar-SA" sz="4000" b="1" dirty="0">
                <a:solidFill>
                  <a:srgbClr val="FF0000"/>
                </a:solidFill>
                <a:cs typeface="Diwani Letter" panose="02010400000000000000" pitchFamily="2" charset="-78"/>
              </a:rPr>
              <a:t>أفكر</a:t>
            </a:r>
          </a:p>
          <a:p>
            <a:pPr marL="0" indent="0" algn="ctr">
              <a:spcAft>
                <a:spcPts val="1600"/>
              </a:spcAft>
            </a:pPr>
            <a:r>
              <a:rPr lang="ar-SA" sz="4000" b="1" dirty="0">
                <a:solidFill>
                  <a:srgbClr val="FF0000"/>
                </a:solidFill>
                <a:cs typeface="Diwani Letter" panose="02010400000000000000" pitchFamily="2" charset="-78"/>
              </a:rPr>
              <a:t> وأتحدث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30520" t="40282" r="27683" b="19147"/>
          <a:stretch/>
        </p:blipFill>
        <p:spPr>
          <a:xfrm>
            <a:off x="3031957" y="1796716"/>
            <a:ext cx="6132755" cy="334678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91" y="0"/>
            <a:ext cx="5443668" cy="440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4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48"/>
          <p:cNvSpPr/>
          <p:nvPr/>
        </p:nvSpPr>
        <p:spPr>
          <a:xfrm>
            <a:off x="4153919" y="684390"/>
            <a:ext cx="4033282" cy="4047098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ar-SA"/>
          </a:p>
        </p:txBody>
      </p:sp>
      <p:sp>
        <p:nvSpPr>
          <p:cNvPr id="2074" name="Google Shape;2074;p48"/>
          <p:cNvSpPr txBox="1">
            <a:spLocks noGrp="1"/>
          </p:cNvSpPr>
          <p:nvPr>
            <p:ph type="title"/>
          </p:nvPr>
        </p:nvSpPr>
        <p:spPr>
          <a:xfrm>
            <a:off x="331755" y="834007"/>
            <a:ext cx="3623557" cy="51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cs typeface="+mj-cs"/>
              </a:rPr>
              <a:t>العلوم والرياضيات</a:t>
            </a:r>
            <a:endParaRPr sz="4800" dirty="0">
              <a:cs typeface="+mj-cs"/>
            </a:endParaRPr>
          </a:p>
        </p:txBody>
      </p:sp>
      <p:sp>
        <p:nvSpPr>
          <p:cNvPr id="2077" name="Google Shape;2077;p48"/>
          <p:cNvSpPr/>
          <p:nvPr/>
        </p:nvSpPr>
        <p:spPr>
          <a:xfrm>
            <a:off x="3955312" y="814975"/>
            <a:ext cx="3977968" cy="384208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116958" y="3636335"/>
            <a:ext cx="3931901" cy="1507165"/>
          </a:xfrm>
          <a:prstGeom prst="rect">
            <a:avLst/>
          </a:prstGeom>
          <a:solidFill>
            <a:srgbClr val="F8F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62" y="1574948"/>
            <a:ext cx="2050754" cy="2050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80" y="814975"/>
            <a:ext cx="2136586" cy="2860158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6947201" y="2411810"/>
            <a:ext cx="612548" cy="820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8"/>
          <a:stretch/>
        </p:blipFill>
        <p:spPr>
          <a:xfrm>
            <a:off x="5456387" y="1574948"/>
            <a:ext cx="3173089" cy="306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49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1;p37"/>
          <p:cNvSpPr/>
          <p:nvPr/>
        </p:nvSpPr>
        <p:spPr>
          <a:xfrm rot="229789">
            <a:off x="5334467" y="1649657"/>
            <a:ext cx="3413523" cy="2826925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33;p37"/>
          <p:cNvSpPr/>
          <p:nvPr/>
        </p:nvSpPr>
        <p:spPr>
          <a:xfrm>
            <a:off x="3673003" y="2646921"/>
            <a:ext cx="1433203" cy="416198"/>
          </a:xfrm>
          <a:prstGeom prst="chevron">
            <a:avLst>
              <a:gd name="adj" fmla="val 24044"/>
            </a:avLst>
          </a:prstGeom>
          <a:solidFill>
            <a:srgbClr val="FD9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grpSp>
        <p:nvGrpSpPr>
          <p:cNvPr id="6" name="Google Shape;337;p37"/>
          <p:cNvGrpSpPr/>
          <p:nvPr/>
        </p:nvGrpSpPr>
        <p:grpSpPr>
          <a:xfrm>
            <a:off x="1060756" y="660592"/>
            <a:ext cx="7022465" cy="236401"/>
            <a:chOff x="1060756" y="660592"/>
            <a:chExt cx="7022465" cy="236401"/>
          </a:xfrm>
        </p:grpSpPr>
        <p:sp>
          <p:nvSpPr>
            <p:cNvPr id="7" name="Google Shape;338;p37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9;p37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0;p37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1;p37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2;p37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3;p37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344;p37"/>
          <p:cNvSpPr/>
          <p:nvPr/>
        </p:nvSpPr>
        <p:spPr>
          <a:xfrm rot="476780">
            <a:off x="6278524" y="1520827"/>
            <a:ext cx="1702435" cy="441545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709;p33"/>
          <p:cNvSpPr txBox="1">
            <a:spLocks/>
          </p:cNvSpPr>
          <p:nvPr/>
        </p:nvSpPr>
        <p:spPr>
          <a:xfrm>
            <a:off x="4966014" y="2022676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5400" b="1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أفتح كتابي </a:t>
            </a:r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0"/>
          <a:stretch/>
        </p:blipFill>
        <p:spPr>
          <a:xfrm>
            <a:off x="160216" y="990600"/>
            <a:ext cx="3590831" cy="3011762"/>
          </a:xfrm>
          <a:prstGeom prst="rect">
            <a:avLst/>
          </a:prstGeom>
        </p:spPr>
      </p:pic>
      <p:sp>
        <p:nvSpPr>
          <p:cNvPr id="15" name="Google Shape;2212;p42"/>
          <p:cNvSpPr txBox="1">
            <a:spLocks/>
          </p:cNvSpPr>
          <p:nvPr/>
        </p:nvSpPr>
        <p:spPr>
          <a:xfrm>
            <a:off x="4577399" y="3139740"/>
            <a:ext cx="38520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  <a:defRPr sz="9000" b="1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br>
              <a:rPr lang="ar-SA" sz="4400" dirty="0">
                <a:solidFill>
                  <a:schemeClr val="bg1"/>
                </a:solidFill>
                <a:latin typeface="Calibri Light" panose="020F0302020204030204" pitchFamily="34" charset="0"/>
                <a:cs typeface="+mj-cs"/>
              </a:rPr>
            </a:br>
            <a:r>
              <a:rPr lang="ar-SA" sz="4400" dirty="0">
                <a:solidFill>
                  <a:schemeClr val="bg1"/>
                </a:solidFill>
                <a:latin typeface="Calibri Light" panose="020F0302020204030204" pitchFamily="34" charset="0"/>
                <a:cs typeface="+mj-cs"/>
              </a:rPr>
              <a:t>صفحة 45 </a:t>
            </a:r>
          </a:p>
          <a:p>
            <a:endParaRPr lang="ar-SA" sz="4400" dirty="0">
              <a:solidFill>
                <a:schemeClr val="bg1"/>
              </a:solidFill>
              <a:latin typeface="Calibri Light" panose="020F03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649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0162" t="28659" r="24725" b="12349"/>
          <a:stretch/>
        </p:blipFill>
        <p:spPr>
          <a:xfrm>
            <a:off x="1881909" y="613946"/>
            <a:ext cx="5862844" cy="352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12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ar-SA"/>
            </a:p>
          </p:txBody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18560" t="29537" r="24724" b="15419"/>
          <a:stretch/>
        </p:blipFill>
        <p:spPr>
          <a:xfrm>
            <a:off x="1700671" y="723014"/>
            <a:ext cx="6040648" cy="32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98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13;p36"/>
          <p:cNvSpPr txBox="1">
            <a:spLocks/>
          </p:cNvSpPr>
          <p:nvPr/>
        </p:nvSpPr>
        <p:spPr>
          <a:xfrm>
            <a:off x="1514400" y="1726850"/>
            <a:ext cx="6115200" cy="17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6600" dirty="0">
                <a:solidFill>
                  <a:schemeClr val="bg1"/>
                </a:solidFill>
                <a:cs typeface="+mj-cs"/>
              </a:rPr>
              <a:t>مراجعة الفصل الأول</a:t>
            </a:r>
          </a:p>
        </p:txBody>
      </p:sp>
      <p:grpSp>
        <p:nvGrpSpPr>
          <p:cNvPr id="3" name="Google Shape;814;p36"/>
          <p:cNvGrpSpPr/>
          <p:nvPr/>
        </p:nvGrpSpPr>
        <p:grpSpPr>
          <a:xfrm>
            <a:off x="761752" y="-258805"/>
            <a:ext cx="8382248" cy="4634179"/>
            <a:chOff x="761751" y="-128212"/>
            <a:chExt cx="8382248" cy="4634179"/>
          </a:xfrm>
        </p:grpSpPr>
        <p:grpSp>
          <p:nvGrpSpPr>
            <p:cNvPr id="4" name="Google Shape;815;p36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17" name="Google Shape;816;p36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" name="Google Shape;817;p36"/>
              <p:cNvGrpSpPr/>
              <p:nvPr/>
            </p:nvGrpSpPr>
            <p:grpSpPr>
              <a:xfrm>
                <a:off x="7819207" y="-9582"/>
                <a:ext cx="726742" cy="1497512"/>
                <a:chOff x="3313039" y="1599125"/>
                <a:chExt cx="1449425" cy="2985471"/>
              </a:xfrm>
            </p:grpSpPr>
            <p:sp>
              <p:nvSpPr>
                <p:cNvPr id="19" name="Google Shape;818;p36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819;p36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820;p36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821;p36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822;p36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823;p36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824;p36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825;p36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826;p36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827;p36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" name="Google Shape;830;p36"/>
            <p:cNvGrpSpPr/>
            <p:nvPr/>
          </p:nvGrpSpPr>
          <p:grpSpPr>
            <a:xfrm>
              <a:off x="761751" y="4117723"/>
              <a:ext cx="665866" cy="388244"/>
              <a:chOff x="761751" y="4117723"/>
              <a:chExt cx="665866" cy="388244"/>
            </a:xfrm>
          </p:grpSpPr>
          <p:sp>
            <p:nvSpPr>
              <p:cNvPr id="10" name="Google Shape;833;p36"/>
              <p:cNvSpPr/>
              <p:nvPr/>
            </p:nvSpPr>
            <p:spPr>
              <a:xfrm>
                <a:off x="761751" y="4185369"/>
                <a:ext cx="274418" cy="320598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7109" extrusionOk="0">
                    <a:moveTo>
                      <a:pt x="167" y="1"/>
                    </a:moveTo>
                    <a:lnTo>
                      <a:pt x="1" y="334"/>
                    </a:lnTo>
                    <a:cubicBezTo>
                      <a:pt x="48" y="358"/>
                      <a:pt x="4287" y="2584"/>
                      <a:pt x="5740" y="7109"/>
                    </a:cubicBezTo>
                    <a:lnTo>
                      <a:pt x="6085" y="6990"/>
                    </a:lnTo>
                    <a:cubicBezTo>
                      <a:pt x="4585" y="2322"/>
                      <a:pt x="215" y="24"/>
                      <a:pt x="1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835;p36"/>
              <p:cNvSpPr/>
              <p:nvPr/>
            </p:nvSpPr>
            <p:spPr>
              <a:xfrm>
                <a:off x="1151575" y="4117723"/>
                <a:ext cx="276042" cy="350678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7776" extrusionOk="0">
                    <a:moveTo>
                      <a:pt x="1989" y="0"/>
                    </a:moveTo>
                    <a:cubicBezTo>
                      <a:pt x="1906" y="108"/>
                      <a:pt x="1" y="2691"/>
                      <a:pt x="275" y="6418"/>
                    </a:cubicBezTo>
                    <a:cubicBezTo>
                      <a:pt x="334" y="7216"/>
                      <a:pt x="525" y="7632"/>
                      <a:pt x="858" y="7740"/>
                    </a:cubicBezTo>
                    <a:cubicBezTo>
                      <a:pt x="906" y="7763"/>
                      <a:pt x="965" y="7775"/>
                      <a:pt x="1025" y="7775"/>
                    </a:cubicBezTo>
                    <a:cubicBezTo>
                      <a:pt x="1584" y="7775"/>
                      <a:pt x="2263" y="6989"/>
                      <a:pt x="3168" y="5942"/>
                    </a:cubicBezTo>
                    <a:cubicBezTo>
                      <a:pt x="4096" y="4882"/>
                      <a:pt x="5144" y="3679"/>
                      <a:pt x="6121" y="3310"/>
                    </a:cubicBezTo>
                    <a:lnTo>
                      <a:pt x="5990" y="2965"/>
                    </a:lnTo>
                    <a:cubicBezTo>
                      <a:pt x="4930" y="3370"/>
                      <a:pt x="3846" y="4608"/>
                      <a:pt x="2894" y="5704"/>
                    </a:cubicBezTo>
                    <a:cubicBezTo>
                      <a:pt x="2198" y="6501"/>
                      <a:pt x="1417" y="7404"/>
                      <a:pt x="1040" y="7404"/>
                    </a:cubicBezTo>
                    <a:cubicBezTo>
                      <a:pt x="1018" y="7404"/>
                      <a:pt x="997" y="7401"/>
                      <a:pt x="977" y="7394"/>
                    </a:cubicBezTo>
                    <a:cubicBezTo>
                      <a:pt x="894" y="7370"/>
                      <a:pt x="715" y="7216"/>
                      <a:pt x="644" y="6382"/>
                    </a:cubicBezTo>
                    <a:cubicBezTo>
                      <a:pt x="382" y="2810"/>
                      <a:pt x="2275" y="250"/>
                      <a:pt x="2287" y="227"/>
                    </a:cubicBezTo>
                    <a:lnTo>
                      <a:pt x="198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" name="صورة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5" y="2833207"/>
            <a:ext cx="2307845" cy="230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4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5141" t="20814" r="10455" b="14448"/>
          <a:stretch/>
        </p:blipFill>
        <p:spPr>
          <a:xfrm>
            <a:off x="-58069" y="4194"/>
            <a:ext cx="9533853" cy="5200518"/>
          </a:xfrm>
          <a:prstGeom prst="rect">
            <a:avLst/>
          </a:prstGeom>
        </p:spPr>
      </p:pic>
      <p:sp>
        <p:nvSpPr>
          <p:cNvPr id="6" name="Slide Number Placeholder 43">
            <a:extLst>
              <a:ext uri="{FF2B5EF4-FFF2-40B4-BE49-F238E27FC236}">
                <a16:creationId xmlns:a16="http://schemas.microsoft.com/office/drawing/2014/main" id="{EA7E4969-75EC-4715-BA66-FE468EEA24E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4810" y="4767263"/>
            <a:ext cx="425929" cy="273844"/>
          </a:xfrm>
        </p:spPr>
        <p:txBody>
          <a:bodyPr/>
          <a:lstStyle/>
          <a:p>
            <a:pPr algn="r" rtl="1"/>
            <a:fld id="{07C8F9AF-ED47-4D16-A3F6-52DD1D42E8AB}" type="slidenum">
              <a:rPr lang="en-IN" smtClean="0"/>
              <a:pPr algn="r" rtl="1"/>
              <a:t>66</a:t>
            </a:fld>
            <a:endParaRPr lang="en-IN" dirty="0"/>
          </a:p>
        </p:txBody>
      </p:sp>
      <p:sp>
        <p:nvSpPr>
          <p:cNvPr id="7" name="Freeform: Shape 76">
            <a:extLst>
              <a:ext uri="{FF2B5EF4-FFF2-40B4-BE49-F238E27FC236}">
                <a16:creationId xmlns:a16="http://schemas.microsoft.com/office/drawing/2014/main" id="{DADD8F30-2B00-4D18-89AE-B63617806473}"/>
              </a:ext>
            </a:extLst>
          </p:cNvPr>
          <p:cNvSpPr/>
          <p:nvPr/>
        </p:nvSpPr>
        <p:spPr>
          <a:xfrm flipH="1">
            <a:off x="5710471" y="2150989"/>
            <a:ext cx="141007" cy="33507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46766"/>
                </a:lnTo>
                <a:lnTo>
                  <a:pt x="188009" y="446766"/>
                </a:lnTo>
              </a:path>
            </a:pathLst>
          </a:custGeom>
          <a:noFill/>
          <a:ln w="12700" cap="flat" cmpd="sng" algn="ctr">
            <a:solidFill>
              <a:srgbClr val="BFBFBF"/>
            </a:solidFill>
            <a:prstDash val="sysDash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8" name="Spinner BG">
            <a:extLst>
              <a:ext uri="{FF2B5EF4-FFF2-40B4-BE49-F238E27FC236}">
                <a16:creationId xmlns:a16="http://schemas.microsoft.com/office/drawing/2014/main" id="{509917FE-67DD-4934-A4A2-8E99D98FFC48}"/>
              </a:ext>
            </a:extLst>
          </p:cNvPr>
          <p:cNvSpPr/>
          <p:nvPr/>
        </p:nvSpPr>
        <p:spPr>
          <a:xfrm>
            <a:off x="2142000" y="294147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Anchor">
            <a:extLst>
              <a:ext uri="{FF2B5EF4-FFF2-40B4-BE49-F238E27FC236}">
                <a16:creationId xmlns:a16="http://schemas.microsoft.com/office/drawing/2014/main" id="{820429A0-6490-4F92-9D23-3EAAC653FD42}"/>
              </a:ext>
            </a:extLst>
          </p:cNvPr>
          <p:cNvSpPr/>
          <p:nvPr/>
        </p:nvSpPr>
        <p:spPr>
          <a:xfrm>
            <a:off x="3897000" y="2049147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Spinning Wheel 20">
            <a:extLst>
              <a:ext uri="{FF2B5EF4-FFF2-40B4-BE49-F238E27FC236}">
                <a16:creationId xmlns:a16="http://schemas.microsoft.com/office/drawing/2014/main" id="{877E18D9-86F3-43FE-AA5F-EF3DC151C956}"/>
              </a:ext>
            </a:extLst>
          </p:cNvPr>
          <p:cNvGrpSpPr/>
          <p:nvPr/>
        </p:nvGrpSpPr>
        <p:grpSpPr>
          <a:xfrm>
            <a:off x="2277000" y="429148"/>
            <a:ext cx="4590001" cy="4589999"/>
            <a:chOff x="3036000" y="369001"/>
            <a:chExt cx="6120001" cy="6119999"/>
          </a:xfrm>
        </p:grpSpPr>
        <p:sp>
          <p:nvSpPr>
            <p:cNvPr id="11" name="Segment 20">
              <a:extLst>
                <a:ext uri="{FF2B5EF4-FFF2-40B4-BE49-F238E27FC236}">
                  <a16:creationId xmlns:a16="http://schemas.microsoft.com/office/drawing/2014/main" id="{FC76A718-C184-4FE5-A70C-CCD4282C22D2}"/>
                </a:ext>
              </a:extLst>
            </p:cNvPr>
            <p:cNvSpPr/>
            <p:nvPr/>
          </p:nvSpPr>
          <p:spPr>
            <a:xfrm>
              <a:off x="5171245" y="369001"/>
              <a:ext cx="929980" cy="2233001"/>
            </a:xfrm>
            <a:custGeom>
              <a:avLst/>
              <a:gdLst>
                <a:gd name="connsiteX0" fmla="*/ 924755 w 929980"/>
                <a:gd name="connsiteY0" fmla="*/ 0 h 2233001"/>
                <a:gd name="connsiteX1" fmla="*/ 929980 w 929980"/>
                <a:gd name="connsiteY1" fmla="*/ 132 h 2233001"/>
                <a:gd name="connsiteX2" fmla="*/ 929980 w 929980"/>
                <a:gd name="connsiteY2" fmla="*/ 2197283 h 2233001"/>
                <a:gd name="connsiteX3" fmla="*/ 924755 w 929980"/>
                <a:gd name="connsiteY3" fmla="*/ 2197019 h 2233001"/>
                <a:gd name="connsiteX4" fmla="*/ 750834 w 929980"/>
                <a:gd name="connsiteY4" fmla="*/ 2214552 h 2233001"/>
                <a:gd name="connsiteX5" fmla="*/ 679085 w 929980"/>
                <a:gd name="connsiteY5" fmla="*/ 2233001 h 2233001"/>
                <a:gd name="connsiteX6" fmla="*/ 0 w 929980"/>
                <a:gd name="connsiteY6" fmla="*/ 142991 h 2233001"/>
                <a:gd name="connsiteX7" fmla="*/ 14805 w 929980"/>
                <a:gd name="connsiteY7" fmla="*/ 137572 h 2233001"/>
                <a:gd name="connsiteX8" fmla="*/ 924755 w 929980"/>
                <a:gd name="connsiteY8" fmla="*/ 0 h 22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80" h="2233001">
                  <a:moveTo>
                    <a:pt x="924755" y="0"/>
                  </a:moveTo>
                  <a:lnTo>
                    <a:pt x="929980" y="132"/>
                  </a:lnTo>
                  <a:lnTo>
                    <a:pt x="929980" y="2197283"/>
                  </a:lnTo>
                  <a:lnTo>
                    <a:pt x="924755" y="2197019"/>
                  </a:lnTo>
                  <a:cubicBezTo>
                    <a:pt x="865179" y="2197019"/>
                    <a:pt x="807013" y="2203056"/>
                    <a:pt x="750834" y="2214552"/>
                  </a:cubicBezTo>
                  <a:lnTo>
                    <a:pt x="679085" y="2233001"/>
                  </a:lnTo>
                  <a:lnTo>
                    <a:pt x="0" y="142991"/>
                  </a:lnTo>
                  <a:lnTo>
                    <a:pt x="14805" y="137572"/>
                  </a:lnTo>
                  <a:cubicBezTo>
                    <a:pt x="302258" y="48164"/>
                    <a:pt x="607882" y="0"/>
                    <a:pt x="92475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 dirty="0">
                <a:solidFill>
                  <a:schemeClr val="tx1"/>
                </a:solidFill>
              </a:endParaRPr>
            </a:p>
          </p:txBody>
        </p:sp>
        <p:sp>
          <p:nvSpPr>
            <p:cNvPr id="12" name="Segment 19">
              <a:extLst>
                <a:ext uri="{FF2B5EF4-FFF2-40B4-BE49-F238E27FC236}">
                  <a16:creationId xmlns:a16="http://schemas.microsoft.com/office/drawing/2014/main" id="{D4C655A6-B1D5-4C1D-A9E1-133A94743904}"/>
                </a:ext>
              </a:extLst>
            </p:cNvPr>
            <p:cNvSpPr/>
            <p:nvPr/>
          </p:nvSpPr>
          <p:spPr>
            <a:xfrm>
              <a:off x="4302812" y="513229"/>
              <a:ext cx="1544025" cy="2216574"/>
            </a:xfrm>
            <a:custGeom>
              <a:avLst/>
              <a:gdLst>
                <a:gd name="connsiteX0" fmla="*/ 865050 w 1544025"/>
                <a:gd name="connsiteY0" fmla="*/ 0 h 2216574"/>
                <a:gd name="connsiteX1" fmla="*/ 1544025 w 1544025"/>
                <a:gd name="connsiteY1" fmla="*/ 2089670 h 2216574"/>
                <a:gd name="connsiteX2" fmla="*/ 1536565 w 1544025"/>
                <a:gd name="connsiteY2" fmla="*/ 2091588 h 2216574"/>
                <a:gd name="connsiteX3" fmla="*/ 1310688 w 1544025"/>
                <a:gd name="connsiteY3" fmla="*/ 2200174 h 2216574"/>
                <a:gd name="connsiteX4" fmla="*/ 1290811 w 1544025"/>
                <a:gd name="connsiteY4" fmla="*/ 2216574 h 2216574"/>
                <a:gd name="connsiteX5" fmla="*/ 0 w 1544025"/>
                <a:gd name="connsiteY5" fmla="*/ 439924 h 2216574"/>
                <a:gd name="connsiteX6" fmla="*/ 82314 w 1544025"/>
                <a:gd name="connsiteY6" fmla="*/ 378371 h 2216574"/>
                <a:gd name="connsiteX7" fmla="*/ 602099 w 1544025"/>
                <a:gd name="connsiteY7" fmla="*/ 96241 h 2216574"/>
                <a:gd name="connsiteX8" fmla="*/ 865050 w 1544025"/>
                <a:gd name="connsiteY8" fmla="*/ 0 h 221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025" h="2216574">
                  <a:moveTo>
                    <a:pt x="865050" y="0"/>
                  </a:moveTo>
                  <a:lnTo>
                    <a:pt x="1544025" y="2089670"/>
                  </a:lnTo>
                  <a:lnTo>
                    <a:pt x="1536565" y="2091588"/>
                  </a:lnTo>
                  <a:cubicBezTo>
                    <a:pt x="1455498" y="2116803"/>
                    <a:pt x="1379555" y="2153649"/>
                    <a:pt x="1310688" y="2200174"/>
                  </a:cubicBezTo>
                  <a:lnTo>
                    <a:pt x="1290811" y="2216574"/>
                  </a:lnTo>
                  <a:lnTo>
                    <a:pt x="0" y="439924"/>
                  </a:lnTo>
                  <a:lnTo>
                    <a:pt x="82314" y="378371"/>
                  </a:lnTo>
                  <a:cubicBezTo>
                    <a:pt x="245107" y="268390"/>
                    <a:pt x="419053" y="173663"/>
                    <a:pt x="602099" y="96241"/>
                  </a:cubicBezTo>
                  <a:lnTo>
                    <a:pt x="86505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3" name="Segment 18">
              <a:extLst>
                <a:ext uri="{FF2B5EF4-FFF2-40B4-BE49-F238E27FC236}">
                  <a16:creationId xmlns:a16="http://schemas.microsoft.com/office/drawing/2014/main" id="{86C829A1-1D06-4003-AEF3-BC8BB3CA254E}"/>
                </a:ext>
              </a:extLst>
            </p:cNvPr>
            <p:cNvSpPr/>
            <p:nvPr/>
          </p:nvSpPr>
          <p:spPr>
            <a:xfrm>
              <a:off x="3629528" y="955310"/>
              <a:ext cx="1961312" cy="1959216"/>
            </a:xfrm>
            <a:custGeom>
              <a:avLst/>
              <a:gdLst>
                <a:gd name="connsiteX0" fmla="*/ 670399 w 1961312"/>
                <a:gd name="connsiteY0" fmla="*/ 0 h 1959216"/>
                <a:gd name="connsiteX1" fmla="*/ 1961312 w 1961312"/>
                <a:gd name="connsiteY1" fmla="*/ 1776788 h 1959216"/>
                <a:gd name="connsiteX2" fmla="*/ 1856252 w 1961312"/>
                <a:gd name="connsiteY2" fmla="*/ 1863470 h 1959216"/>
                <a:gd name="connsiteX3" fmla="*/ 1777255 w 1961312"/>
                <a:gd name="connsiteY3" fmla="*/ 1959216 h 1959216"/>
                <a:gd name="connsiteX4" fmla="*/ 0 w 1961312"/>
                <a:gd name="connsiteY4" fmla="*/ 667964 h 1959216"/>
                <a:gd name="connsiteX5" fmla="*/ 105227 w 1961312"/>
                <a:gd name="connsiteY5" fmla="*/ 527246 h 1959216"/>
                <a:gd name="connsiteX6" fmla="*/ 520028 w 1961312"/>
                <a:gd name="connsiteY6" fmla="*/ 112445 h 1959216"/>
                <a:gd name="connsiteX7" fmla="*/ 670399 w 1961312"/>
                <a:gd name="connsiteY7" fmla="*/ 0 h 195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1312" h="1959216">
                  <a:moveTo>
                    <a:pt x="670399" y="0"/>
                  </a:moveTo>
                  <a:lnTo>
                    <a:pt x="1961312" y="1776788"/>
                  </a:lnTo>
                  <a:lnTo>
                    <a:pt x="1856252" y="1863470"/>
                  </a:lnTo>
                  <a:lnTo>
                    <a:pt x="1777255" y="1959216"/>
                  </a:lnTo>
                  <a:lnTo>
                    <a:pt x="0" y="667964"/>
                  </a:lnTo>
                  <a:lnTo>
                    <a:pt x="105227" y="527246"/>
                  </a:lnTo>
                  <a:cubicBezTo>
                    <a:pt x="229949" y="376118"/>
                    <a:pt x="368900" y="237167"/>
                    <a:pt x="520028" y="112445"/>
                  </a:cubicBezTo>
                  <a:lnTo>
                    <a:pt x="670399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4" name="Segmen 17">
              <a:extLst>
                <a:ext uri="{FF2B5EF4-FFF2-40B4-BE49-F238E27FC236}">
                  <a16:creationId xmlns:a16="http://schemas.microsoft.com/office/drawing/2014/main" id="{356F6EFD-B02D-4500-98B0-9A702824BE47}"/>
                </a:ext>
              </a:extLst>
            </p:cNvPr>
            <p:cNvSpPr/>
            <p:nvPr/>
          </p:nvSpPr>
          <p:spPr>
            <a:xfrm>
              <a:off x="3190260" y="1626158"/>
              <a:ext cx="2214229" cy="1526040"/>
            </a:xfrm>
            <a:custGeom>
              <a:avLst/>
              <a:gdLst>
                <a:gd name="connsiteX0" fmla="*/ 437113 w 2214229"/>
                <a:gd name="connsiteY0" fmla="*/ 0 h 1526040"/>
                <a:gd name="connsiteX1" fmla="*/ 2214229 w 2214229"/>
                <a:gd name="connsiteY1" fmla="*/ 1291150 h 1526040"/>
                <a:gd name="connsiteX2" fmla="*/ 2190144 w 2214229"/>
                <a:gd name="connsiteY2" fmla="*/ 1320341 h 1526040"/>
                <a:gd name="connsiteX3" fmla="*/ 2110577 w 2214229"/>
                <a:gd name="connsiteY3" fmla="*/ 1466931 h 1526040"/>
                <a:gd name="connsiteX4" fmla="*/ 2088943 w 2214229"/>
                <a:gd name="connsiteY4" fmla="*/ 1526040 h 1526040"/>
                <a:gd name="connsiteX5" fmla="*/ 0 w 2214229"/>
                <a:gd name="connsiteY5" fmla="*/ 847301 h 1526040"/>
                <a:gd name="connsiteX6" fmla="*/ 86211 w 2214229"/>
                <a:gd name="connsiteY6" fmla="*/ 611752 h 1526040"/>
                <a:gd name="connsiteX7" fmla="*/ 368341 w 2214229"/>
                <a:gd name="connsiteY7" fmla="*/ 91967 h 1526040"/>
                <a:gd name="connsiteX8" fmla="*/ 437113 w 2214229"/>
                <a:gd name="connsiteY8" fmla="*/ 0 h 152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4229" h="1526040">
                  <a:moveTo>
                    <a:pt x="437113" y="0"/>
                  </a:moveTo>
                  <a:lnTo>
                    <a:pt x="2214229" y="1291150"/>
                  </a:lnTo>
                  <a:lnTo>
                    <a:pt x="2190144" y="1320341"/>
                  </a:lnTo>
                  <a:cubicBezTo>
                    <a:pt x="2159127" y="1366252"/>
                    <a:pt x="2132412" y="1415308"/>
                    <a:pt x="2110577" y="1466931"/>
                  </a:cubicBezTo>
                  <a:lnTo>
                    <a:pt x="2088943" y="1526040"/>
                  </a:lnTo>
                  <a:lnTo>
                    <a:pt x="0" y="847301"/>
                  </a:lnTo>
                  <a:lnTo>
                    <a:pt x="86211" y="611752"/>
                  </a:lnTo>
                  <a:cubicBezTo>
                    <a:pt x="163633" y="428705"/>
                    <a:pt x="258360" y="254760"/>
                    <a:pt x="368341" y="91967"/>
                  </a:cubicBezTo>
                  <a:lnTo>
                    <a:pt x="43711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5" name="Segment 16">
              <a:extLst>
                <a:ext uri="{FF2B5EF4-FFF2-40B4-BE49-F238E27FC236}">
                  <a16:creationId xmlns:a16="http://schemas.microsoft.com/office/drawing/2014/main" id="{F68605BA-1991-45E8-98E6-F99EAB505116}"/>
                </a:ext>
              </a:extLst>
            </p:cNvPr>
            <p:cNvSpPr/>
            <p:nvPr/>
          </p:nvSpPr>
          <p:spPr>
            <a:xfrm>
              <a:off x="3036000" y="2476842"/>
              <a:ext cx="2241964" cy="962112"/>
            </a:xfrm>
            <a:custGeom>
              <a:avLst/>
              <a:gdLst>
                <a:gd name="connsiteX0" fmla="*/ 153020 w 2241964"/>
                <a:gd name="connsiteY0" fmla="*/ 0 h 962112"/>
                <a:gd name="connsiteX1" fmla="*/ 2241964 w 2241964"/>
                <a:gd name="connsiteY1" fmla="*/ 678739 h 962112"/>
                <a:gd name="connsiteX2" fmla="*/ 2235817 w 2241964"/>
                <a:gd name="connsiteY2" fmla="*/ 695534 h 962112"/>
                <a:gd name="connsiteX3" fmla="*/ 2197019 w 2241964"/>
                <a:gd name="connsiteY3" fmla="*/ 952158 h 962112"/>
                <a:gd name="connsiteX4" fmla="*/ 2197522 w 2241964"/>
                <a:gd name="connsiteY4" fmla="*/ 962112 h 962112"/>
                <a:gd name="connsiteX5" fmla="*/ 252 w 2241964"/>
                <a:gd name="connsiteY5" fmla="*/ 962112 h 962112"/>
                <a:gd name="connsiteX6" fmla="*/ 0 w 2241964"/>
                <a:gd name="connsiteY6" fmla="*/ 952158 h 962112"/>
                <a:gd name="connsiteX7" fmla="*/ 137572 w 2241964"/>
                <a:gd name="connsiteY7" fmla="*/ 42208 h 962112"/>
                <a:gd name="connsiteX8" fmla="*/ 153020 w 2241964"/>
                <a:gd name="connsiteY8" fmla="*/ 0 h 96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964" h="962112">
                  <a:moveTo>
                    <a:pt x="153020" y="0"/>
                  </a:moveTo>
                  <a:lnTo>
                    <a:pt x="2241964" y="678739"/>
                  </a:lnTo>
                  <a:lnTo>
                    <a:pt x="2235817" y="695534"/>
                  </a:lnTo>
                  <a:cubicBezTo>
                    <a:pt x="2210603" y="776602"/>
                    <a:pt x="2197019" y="862794"/>
                    <a:pt x="2197019" y="952158"/>
                  </a:cubicBezTo>
                  <a:lnTo>
                    <a:pt x="2197522" y="962112"/>
                  </a:lnTo>
                  <a:lnTo>
                    <a:pt x="252" y="962112"/>
                  </a:lnTo>
                  <a:lnTo>
                    <a:pt x="0" y="952158"/>
                  </a:lnTo>
                  <a:cubicBezTo>
                    <a:pt x="0" y="635285"/>
                    <a:pt x="48165" y="329661"/>
                    <a:pt x="137572" y="42208"/>
                  </a:cubicBezTo>
                  <a:lnTo>
                    <a:pt x="153020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6" name="Segment 15">
              <a:extLst>
                <a:ext uri="{FF2B5EF4-FFF2-40B4-BE49-F238E27FC236}">
                  <a16:creationId xmlns:a16="http://schemas.microsoft.com/office/drawing/2014/main" id="{6D13306A-6C95-4F90-AD77-58AF63A195EF}"/>
                </a:ext>
              </a:extLst>
            </p:cNvPr>
            <p:cNvSpPr/>
            <p:nvPr/>
          </p:nvSpPr>
          <p:spPr>
            <a:xfrm>
              <a:off x="3036344" y="3442554"/>
              <a:ext cx="2239003" cy="931452"/>
            </a:xfrm>
            <a:custGeom>
              <a:avLst/>
              <a:gdLst>
                <a:gd name="connsiteX0" fmla="*/ 0 w 2239003"/>
                <a:gd name="connsiteY0" fmla="*/ 0 h 931452"/>
                <a:gd name="connsiteX1" fmla="*/ 2197361 w 2239003"/>
                <a:gd name="connsiteY1" fmla="*/ 0 h 931452"/>
                <a:gd name="connsiteX2" fmla="*/ 2201131 w 2239003"/>
                <a:gd name="connsiteY2" fmla="*/ 74681 h 931452"/>
                <a:gd name="connsiteX3" fmla="*/ 2235474 w 2239003"/>
                <a:gd name="connsiteY3" fmla="*/ 243070 h 931452"/>
                <a:gd name="connsiteX4" fmla="*/ 2239003 w 2239003"/>
                <a:gd name="connsiteY4" fmla="*/ 252712 h 931452"/>
                <a:gd name="connsiteX5" fmla="*/ 150059 w 2239003"/>
                <a:gd name="connsiteY5" fmla="*/ 931452 h 931452"/>
                <a:gd name="connsiteX6" fmla="*/ 137229 w 2239003"/>
                <a:gd name="connsiteY6" fmla="*/ 896396 h 931452"/>
                <a:gd name="connsiteX7" fmla="*/ 3639 w 2239003"/>
                <a:gd name="connsiteY7" fmla="*/ 143913 h 931452"/>
                <a:gd name="connsiteX8" fmla="*/ 0 w 2239003"/>
                <a:gd name="connsiteY8" fmla="*/ 0 h 93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9003" h="931452">
                  <a:moveTo>
                    <a:pt x="0" y="0"/>
                  </a:moveTo>
                  <a:lnTo>
                    <a:pt x="2197361" y="0"/>
                  </a:lnTo>
                  <a:lnTo>
                    <a:pt x="2201131" y="74681"/>
                  </a:lnTo>
                  <a:cubicBezTo>
                    <a:pt x="2207024" y="132703"/>
                    <a:pt x="2218664" y="189025"/>
                    <a:pt x="2235474" y="243070"/>
                  </a:cubicBezTo>
                  <a:lnTo>
                    <a:pt x="2239003" y="252712"/>
                  </a:lnTo>
                  <a:lnTo>
                    <a:pt x="150059" y="931452"/>
                  </a:lnTo>
                  <a:lnTo>
                    <a:pt x="137229" y="896396"/>
                  </a:lnTo>
                  <a:cubicBezTo>
                    <a:pt x="62723" y="656852"/>
                    <a:pt x="16858" y="404689"/>
                    <a:pt x="3639" y="1439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7" name="Segment 14">
              <a:extLst>
                <a:ext uri="{FF2B5EF4-FFF2-40B4-BE49-F238E27FC236}">
                  <a16:creationId xmlns:a16="http://schemas.microsoft.com/office/drawing/2014/main" id="{165B18F3-8AF8-47C0-944A-B2173A0A9855}"/>
                </a:ext>
              </a:extLst>
            </p:cNvPr>
            <p:cNvSpPr/>
            <p:nvPr/>
          </p:nvSpPr>
          <p:spPr>
            <a:xfrm>
              <a:off x="3187642" y="3698651"/>
              <a:ext cx="2197955" cy="1509463"/>
            </a:xfrm>
            <a:custGeom>
              <a:avLst/>
              <a:gdLst>
                <a:gd name="connsiteX0" fmla="*/ 2088944 w 2197955"/>
                <a:gd name="connsiteY0" fmla="*/ 0 h 1509463"/>
                <a:gd name="connsiteX1" fmla="*/ 2113195 w 2197955"/>
                <a:gd name="connsiteY1" fmla="*/ 66261 h 1509463"/>
                <a:gd name="connsiteX2" fmla="*/ 2192762 w 2197955"/>
                <a:gd name="connsiteY2" fmla="*/ 212851 h 1509463"/>
                <a:gd name="connsiteX3" fmla="*/ 2197955 w 2197955"/>
                <a:gd name="connsiteY3" fmla="*/ 219145 h 1509463"/>
                <a:gd name="connsiteX4" fmla="*/ 421986 w 2197955"/>
                <a:gd name="connsiteY4" fmla="*/ 1509463 h 1509463"/>
                <a:gd name="connsiteX5" fmla="*/ 370959 w 2197955"/>
                <a:gd name="connsiteY5" fmla="*/ 1441225 h 1509463"/>
                <a:gd name="connsiteX6" fmla="*/ 88829 w 2197955"/>
                <a:gd name="connsiteY6" fmla="*/ 921440 h 1509463"/>
                <a:gd name="connsiteX7" fmla="*/ 0 w 2197955"/>
                <a:gd name="connsiteY7" fmla="*/ 678739 h 1509463"/>
                <a:gd name="connsiteX8" fmla="*/ 2088944 w 2197955"/>
                <a:gd name="connsiteY8" fmla="*/ 0 h 150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7955" h="1509463">
                  <a:moveTo>
                    <a:pt x="2088944" y="0"/>
                  </a:moveTo>
                  <a:lnTo>
                    <a:pt x="2113195" y="66261"/>
                  </a:lnTo>
                  <a:cubicBezTo>
                    <a:pt x="2135030" y="117884"/>
                    <a:pt x="2161745" y="166940"/>
                    <a:pt x="2192762" y="212851"/>
                  </a:cubicBezTo>
                  <a:lnTo>
                    <a:pt x="2197955" y="219145"/>
                  </a:lnTo>
                  <a:lnTo>
                    <a:pt x="421986" y="1509463"/>
                  </a:lnTo>
                  <a:lnTo>
                    <a:pt x="370959" y="1441225"/>
                  </a:lnTo>
                  <a:cubicBezTo>
                    <a:pt x="260978" y="1278432"/>
                    <a:pt x="166251" y="1104487"/>
                    <a:pt x="88829" y="921440"/>
                  </a:cubicBezTo>
                  <a:lnTo>
                    <a:pt x="0" y="678739"/>
                  </a:lnTo>
                  <a:lnTo>
                    <a:pt x="2088944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8" name="Segment 13">
              <a:extLst>
                <a:ext uri="{FF2B5EF4-FFF2-40B4-BE49-F238E27FC236}">
                  <a16:creationId xmlns:a16="http://schemas.microsoft.com/office/drawing/2014/main" id="{2BD9BC99-9273-43F6-8C22-0EFD0A70F764}"/>
                </a:ext>
              </a:extLst>
            </p:cNvPr>
            <p:cNvSpPr/>
            <p:nvPr/>
          </p:nvSpPr>
          <p:spPr>
            <a:xfrm>
              <a:off x="3611783" y="3920578"/>
              <a:ext cx="1987180" cy="1988408"/>
            </a:xfrm>
            <a:custGeom>
              <a:avLst/>
              <a:gdLst>
                <a:gd name="connsiteX0" fmla="*/ 1776109 w 1987180"/>
                <a:gd name="connsiteY0" fmla="*/ 0 h 1988408"/>
                <a:gd name="connsiteX1" fmla="*/ 1873997 w 1987180"/>
                <a:gd name="connsiteY1" fmla="*/ 118642 h 1988408"/>
                <a:gd name="connsiteX2" fmla="*/ 1987180 w 1987180"/>
                <a:gd name="connsiteY2" fmla="*/ 212026 h 1988408"/>
                <a:gd name="connsiteX3" fmla="*/ 696563 w 1987180"/>
                <a:gd name="connsiteY3" fmla="*/ 1988408 h 1988408"/>
                <a:gd name="connsiteX4" fmla="*/ 537773 w 1987180"/>
                <a:gd name="connsiteY4" fmla="*/ 1869667 h 1988408"/>
                <a:gd name="connsiteX5" fmla="*/ 122972 w 1987180"/>
                <a:gd name="connsiteY5" fmla="*/ 1454866 h 1988408"/>
                <a:gd name="connsiteX6" fmla="*/ 0 w 1987180"/>
                <a:gd name="connsiteY6" fmla="*/ 1290418 h 1988408"/>
                <a:gd name="connsiteX7" fmla="*/ 1776109 w 1987180"/>
                <a:gd name="connsiteY7" fmla="*/ 0 h 198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7180" h="1988408">
                  <a:moveTo>
                    <a:pt x="1776109" y="0"/>
                  </a:moveTo>
                  <a:lnTo>
                    <a:pt x="1873997" y="118642"/>
                  </a:lnTo>
                  <a:lnTo>
                    <a:pt x="1987180" y="212026"/>
                  </a:lnTo>
                  <a:lnTo>
                    <a:pt x="696563" y="1988408"/>
                  </a:lnTo>
                  <a:lnTo>
                    <a:pt x="537773" y="1869667"/>
                  </a:lnTo>
                  <a:cubicBezTo>
                    <a:pt x="386645" y="1744945"/>
                    <a:pt x="247694" y="1605994"/>
                    <a:pt x="122972" y="1454866"/>
                  </a:cubicBezTo>
                  <a:lnTo>
                    <a:pt x="0" y="1290418"/>
                  </a:lnTo>
                  <a:lnTo>
                    <a:pt x="1776109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9" name="Segment 12">
              <a:extLst>
                <a:ext uri="{FF2B5EF4-FFF2-40B4-BE49-F238E27FC236}">
                  <a16:creationId xmlns:a16="http://schemas.microsoft.com/office/drawing/2014/main" id="{DE271BA1-47C0-41BC-AAF5-82E7B6E8CDA0}"/>
                </a:ext>
              </a:extLst>
            </p:cNvPr>
            <p:cNvSpPr/>
            <p:nvPr/>
          </p:nvSpPr>
          <p:spPr>
            <a:xfrm>
              <a:off x="4311231" y="4134899"/>
              <a:ext cx="1536937" cy="2210344"/>
            </a:xfrm>
            <a:custGeom>
              <a:avLst/>
              <a:gdLst>
                <a:gd name="connsiteX0" fmla="*/ 1290515 w 1536937"/>
                <a:gd name="connsiteY0" fmla="*/ 0 h 2210344"/>
                <a:gd name="connsiteX1" fmla="*/ 1302269 w 1536937"/>
                <a:gd name="connsiteY1" fmla="*/ 9698 h 2210344"/>
                <a:gd name="connsiteX2" fmla="*/ 1528146 w 1536937"/>
                <a:gd name="connsiteY2" fmla="*/ 118284 h 2210344"/>
                <a:gd name="connsiteX3" fmla="*/ 1536937 w 1536937"/>
                <a:gd name="connsiteY3" fmla="*/ 120545 h 2210344"/>
                <a:gd name="connsiteX4" fmla="*/ 857920 w 1536937"/>
                <a:gd name="connsiteY4" fmla="*/ 2210344 h 2210344"/>
                <a:gd name="connsiteX5" fmla="*/ 593680 w 1536937"/>
                <a:gd name="connsiteY5" fmla="*/ 2113631 h 2210344"/>
                <a:gd name="connsiteX6" fmla="*/ 73895 w 1536937"/>
                <a:gd name="connsiteY6" fmla="*/ 1831501 h 2210344"/>
                <a:gd name="connsiteX7" fmla="*/ 0 w 1536937"/>
                <a:gd name="connsiteY7" fmla="*/ 1776243 h 2210344"/>
                <a:gd name="connsiteX8" fmla="*/ 1290515 w 1536937"/>
                <a:gd name="connsiteY8" fmla="*/ 0 h 221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937" h="2210344">
                  <a:moveTo>
                    <a:pt x="1290515" y="0"/>
                  </a:moveTo>
                  <a:lnTo>
                    <a:pt x="1302269" y="9698"/>
                  </a:lnTo>
                  <a:cubicBezTo>
                    <a:pt x="1371136" y="56224"/>
                    <a:pt x="1447079" y="93070"/>
                    <a:pt x="1528146" y="118284"/>
                  </a:cubicBezTo>
                  <a:lnTo>
                    <a:pt x="1536937" y="120545"/>
                  </a:lnTo>
                  <a:lnTo>
                    <a:pt x="857920" y="2210344"/>
                  </a:lnTo>
                  <a:lnTo>
                    <a:pt x="593680" y="2113631"/>
                  </a:lnTo>
                  <a:cubicBezTo>
                    <a:pt x="410634" y="2036209"/>
                    <a:pt x="236688" y="1941482"/>
                    <a:pt x="73895" y="1831501"/>
                  </a:cubicBezTo>
                  <a:lnTo>
                    <a:pt x="0" y="1776243"/>
                  </a:lnTo>
                  <a:lnTo>
                    <a:pt x="1290515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0" name="Segment 11">
              <a:extLst>
                <a:ext uri="{FF2B5EF4-FFF2-40B4-BE49-F238E27FC236}">
                  <a16:creationId xmlns:a16="http://schemas.microsoft.com/office/drawing/2014/main" id="{C9E408DB-9C4E-4CB7-B114-677D57C7E497}"/>
                </a:ext>
              </a:extLst>
            </p:cNvPr>
            <p:cNvSpPr/>
            <p:nvPr/>
          </p:nvSpPr>
          <p:spPr>
            <a:xfrm>
              <a:off x="5172533" y="4256342"/>
              <a:ext cx="937216" cy="2232658"/>
            </a:xfrm>
            <a:custGeom>
              <a:avLst/>
              <a:gdLst>
                <a:gd name="connsiteX0" fmla="*/ 679127 w 937216"/>
                <a:gd name="connsiteY0" fmla="*/ 0 h 2232658"/>
                <a:gd name="connsiteX1" fmla="*/ 749546 w 937216"/>
                <a:gd name="connsiteY1" fmla="*/ 18106 h 2232658"/>
                <a:gd name="connsiteX2" fmla="*/ 923467 w 937216"/>
                <a:gd name="connsiteY2" fmla="*/ 35639 h 2232658"/>
                <a:gd name="connsiteX3" fmla="*/ 937216 w 937216"/>
                <a:gd name="connsiteY3" fmla="*/ 34945 h 2232658"/>
                <a:gd name="connsiteX4" fmla="*/ 937216 w 937216"/>
                <a:gd name="connsiteY4" fmla="*/ 2232311 h 2232658"/>
                <a:gd name="connsiteX5" fmla="*/ 923467 w 937216"/>
                <a:gd name="connsiteY5" fmla="*/ 2232658 h 2232658"/>
                <a:gd name="connsiteX6" fmla="*/ 13517 w 937216"/>
                <a:gd name="connsiteY6" fmla="*/ 2095086 h 2232658"/>
                <a:gd name="connsiteX7" fmla="*/ 0 w 937216"/>
                <a:gd name="connsiteY7" fmla="*/ 2090139 h 2232658"/>
                <a:gd name="connsiteX8" fmla="*/ 679127 w 937216"/>
                <a:gd name="connsiteY8" fmla="*/ 0 h 22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216" h="2232658">
                  <a:moveTo>
                    <a:pt x="679127" y="0"/>
                  </a:moveTo>
                  <a:lnTo>
                    <a:pt x="749546" y="18106"/>
                  </a:lnTo>
                  <a:cubicBezTo>
                    <a:pt x="805725" y="29602"/>
                    <a:pt x="863891" y="35639"/>
                    <a:pt x="923467" y="35639"/>
                  </a:cubicBezTo>
                  <a:lnTo>
                    <a:pt x="937216" y="34945"/>
                  </a:lnTo>
                  <a:lnTo>
                    <a:pt x="937216" y="2232311"/>
                  </a:lnTo>
                  <a:lnTo>
                    <a:pt x="923467" y="2232658"/>
                  </a:lnTo>
                  <a:cubicBezTo>
                    <a:pt x="606594" y="2232658"/>
                    <a:pt x="300970" y="2184494"/>
                    <a:pt x="13517" y="2095086"/>
                  </a:cubicBezTo>
                  <a:lnTo>
                    <a:pt x="0" y="2090139"/>
                  </a:lnTo>
                  <a:lnTo>
                    <a:pt x="67912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1" name="Segment 10">
              <a:extLst>
                <a:ext uri="{FF2B5EF4-FFF2-40B4-BE49-F238E27FC236}">
                  <a16:creationId xmlns:a16="http://schemas.microsoft.com/office/drawing/2014/main" id="{2B2D4710-9690-4E4D-9046-CA39FF4CAEFA}"/>
                </a:ext>
              </a:extLst>
            </p:cNvPr>
            <p:cNvSpPr/>
            <p:nvPr/>
          </p:nvSpPr>
          <p:spPr>
            <a:xfrm>
              <a:off x="6113350" y="4248824"/>
              <a:ext cx="929927" cy="2239739"/>
            </a:xfrm>
            <a:custGeom>
              <a:avLst/>
              <a:gdLst>
                <a:gd name="connsiteX0" fmla="*/ 251188 w 929927"/>
                <a:gd name="connsiteY0" fmla="*/ 0 h 2239739"/>
                <a:gd name="connsiteX1" fmla="*/ 929927 w 929927"/>
                <a:gd name="connsiteY1" fmla="*/ 2088944 h 2239739"/>
                <a:gd name="connsiteX2" fmla="*/ 892601 w 929927"/>
                <a:gd name="connsiteY2" fmla="*/ 2102605 h 2239739"/>
                <a:gd name="connsiteX3" fmla="*/ 140118 w 929927"/>
                <a:gd name="connsiteY3" fmla="*/ 2236195 h 2239739"/>
                <a:gd name="connsiteX4" fmla="*/ 0 w 929927"/>
                <a:gd name="connsiteY4" fmla="*/ 2239739 h 2239739"/>
                <a:gd name="connsiteX5" fmla="*/ 0 w 929927"/>
                <a:gd name="connsiteY5" fmla="*/ 42282 h 2239739"/>
                <a:gd name="connsiteX6" fmla="*/ 70886 w 929927"/>
                <a:gd name="connsiteY6" fmla="*/ 38703 h 2239739"/>
                <a:gd name="connsiteX7" fmla="*/ 239275 w 929927"/>
                <a:gd name="connsiteY7" fmla="*/ 4360 h 2239739"/>
                <a:gd name="connsiteX8" fmla="*/ 251188 w 929927"/>
                <a:gd name="connsiteY8" fmla="*/ 0 h 223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27" h="2239739">
                  <a:moveTo>
                    <a:pt x="251188" y="0"/>
                  </a:moveTo>
                  <a:lnTo>
                    <a:pt x="929927" y="2088944"/>
                  </a:lnTo>
                  <a:lnTo>
                    <a:pt x="892601" y="2102605"/>
                  </a:lnTo>
                  <a:cubicBezTo>
                    <a:pt x="653057" y="2177112"/>
                    <a:pt x="400894" y="2222977"/>
                    <a:pt x="140118" y="2236195"/>
                  </a:cubicBezTo>
                  <a:lnTo>
                    <a:pt x="0" y="2239739"/>
                  </a:lnTo>
                  <a:lnTo>
                    <a:pt x="0" y="42282"/>
                  </a:lnTo>
                  <a:lnTo>
                    <a:pt x="70886" y="38703"/>
                  </a:lnTo>
                  <a:cubicBezTo>
                    <a:pt x="128908" y="32810"/>
                    <a:pt x="185230" y="21170"/>
                    <a:pt x="239275" y="4360"/>
                  </a:cubicBezTo>
                  <a:lnTo>
                    <a:pt x="251188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2" name="Segment 9">
              <a:extLst>
                <a:ext uri="{FF2B5EF4-FFF2-40B4-BE49-F238E27FC236}">
                  <a16:creationId xmlns:a16="http://schemas.microsoft.com/office/drawing/2014/main" id="{BB911894-73C5-40B4-8C61-29EE7454E1CA}"/>
                </a:ext>
              </a:extLst>
            </p:cNvPr>
            <p:cNvSpPr/>
            <p:nvPr/>
          </p:nvSpPr>
          <p:spPr>
            <a:xfrm>
              <a:off x="6367921" y="4131263"/>
              <a:ext cx="1517419" cy="2205267"/>
            </a:xfrm>
            <a:custGeom>
              <a:avLst/>
              <a:gdLst>
                <a:gd name="connsiteX0" fmla="*/ 226744 w 1517419"/>
                <a:gd name="connsiteY0" fmla="*/ 0 h 2205267"/>
                <a:gd name="connsiteX1" fmla="*/ 1517419 w 1517419"/>
                <a:gd name="connsiteY1" fmla="*/ 1776464 h 2205267"/>
                <a:gd name="connsiteX2" fmla="*/ 1438955 w 1517419"/>
                <a:gd name="connsiteY2" fmla="*/ 1835138 h 2205267"/>
                <a:gd name="connsiteX3" fmla="*/ 919170 w 1517419"/>
                <a:gd name="connsiteY3" fmla="*/ 2117268 h 2205267"/>
                <a:gd name="connsiteX4" fmla="*/ 678739 w 1517419"/>
                <a:gd name="connsiteY4" fmla="*/ 2205267 h 2205267"/>
                <a:gd name="connsiteX5" fmla="*/ 0 w 1517419"/>
                <a:gd name="connsiteY5" fmla="*/ 116323 h 2205267"/>
                <a:gd name="connsiteX6" fmla="*/ 63991 w 1517419"/>
                <a:gd name="connsiteY6" fmla="*/ 92902 h 2205267"/>
                <a:gd name="connsiteX7" fmla="*/ 210581 w 1517419"/>
                <a:gd name="connsiteY7" fmla="*/ 13335 h 2205267"/>
                <a:gd name="connsiteX8" fmla="*/ 226744 w 1517419"/>
                <a:gd name="connsiteY8" fmla="*/ 0 h 220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419" h="2205267">
                  <a:moveTo>
                    <a:pt x="226744" y="0"/>
                  </a:moveTo>
                  <a:lnTo>
                    <a:pt x="1517419" y="1776464"/>
                  </a:lnTo>
                  <a:lnTo>
                    <a:pt x="1438955" y="1835138"/>
                  </a:lnTo>
                  <a:cubicBezTo>
                    <a:pt x="1276162" y="1945119"/>
                    <a:pt x="1102217" y="2039846"/>
                    <a:pt x="919170" y="2117268"/>
                  </a:cubicBezTo>
                  <a:lnTo>
                    <a:pt x="678739" y="2205267"/>
                  </a:lnTo>
                  <a:lnTo>
                    <a:pt x="0" y="116323"/>
                  </a:lnTo>
                  <a:lnTo>
                    <a:pt x="63991" y="92902"/>
                  </a:lnTo>
                  <a:cubicBezTo>
                    <a:pt x="115614" y="71067"/>
                    <a:pt x="164670" y="44352"/>
                    <a:pt x="210581" y="13335"/>
                  </a:cubicBezTo>
                  <a:lnTo>
                    <a:pt x="22674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3" name="Segment 8">
              <a:extLst>
                <a:ext uri="{FF2B5EF4-FFF2-40B4-BE49-F238E27FC236}">
                  <a16:creationId xmlns:a16="http://schemas.microsoft.com/office/drawing/2014/main" id="{5AE7EB96-4DB2-444F-9C2E-8AF99A4A2109}"/>
                </a:ext>
              </a:extLst>
            </p:cNvPr>
            <p:cNvSpPr/>
            <p:nvPr/>
          </p:nvSpPr>
          <p:spPr>
            <a:xfrm>
              <a:off x="6597446" y="3927542"/>
              <a:ext cx="1977375" cy="1978029"/>
            </a:xfrm>
            <a:custGeom>
              <a:avLst/>
              <a:gdLst>
                <a:gd name="connsiteX0" fmla="*/ 200918 w 1977375"/>
                <a:gd name="connsiteY0" fmla="*/ 0 h 1978029"/>
                <a:gd name="connsiteX1" fmla="*/ 1977375 w 1977375"/>
                <a:gd name="connsiteY1" fmla="*/ 1290672 h 1978029"/>
                <a:gd name="connsiteX2" fmla="*/ 1859800 w 1977375"/>
                <a:gd name="connsiteY2" fmla="*/ 1447903 h 1978029"/>
                <a:gd name="connsiteX3" fmla="*/ 1444999 w 1977375"/>
                <a:gd name="connsiteY3" fmla="*/ 1862704 h 1978029"/>
                <a:gd name="connsiteX4" fmla="*/ 1290778 w 1977375"/>
                <a:gd name="connsiteY4" fmla="*/ 1978029 h 1978029"/>
                <a:gd name="connsiteX5" fmla="*/ 0 w 1977375"/>
                <a:gd name="connsiteY5" fmla="*/ 201426 h 1978029"/>
                <a:gd name="connsiteX6" fmla="*/ 108775 w 1977375"/>
                <a:gd name="connsiteY6" fmla="*/ 111679 h 1978029"/>
                <a:gd name="connsiteX7" fmla="*/ 200918 w 1977375"/>
                <a:gd name="connsiteY7" fmla="*/ 0 h 197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7375" h="1978029">
                  <a:moveTo>
                    <a:pt x="200918" y="0"/>
                  </a:moveTo>
                  <a:lnTo>
                    <a:pt x="1977375" y="1290672"/>
                  </a:lnTo>
                  <a:lnTo>
                    <a:pt x="1859800" y="1447903"/>
                  </a:lnTo>
                  <a:cubicBezTo>
                    <a:pt x="1735078" y="1599031"/>
                    <a:pt x="1596127" y="1737982"/>
                    <a:pt x="1444999" y="1862704"/>
                  </a:cubicBezTo>
                  <a:lnTo>
                    <a:pt x="1290778" y="1978029"/>
                  </a:lnTo>
                  <a:lnTo>
                    <a:pt x="0" y="201426"/>
                  </a:lnTo>
                  <a:lnTo>
                    <a:pt x="108775" y="111679"/>
                  </a:lnTo>
                  <a:lnTo>
                    <a:pt x="200918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4" name="Segment 7">
              <a:extLst>
                <a:ext uri="{FF2B5EF4-FFF2-40B4-BE49-F238E27FC236}">
                  <a16:creationId xmlns:a16="http://schemas.microsoft.com/office/drawing/2014/main" id="{01C951EB-C7E9-4F92-8A66-6FDEBE15559F}"/>
                </a:ext>
              </a:extLst>
            </p:cNvPr>
            <p:cNvSpPr/>
            <p:nvPr/>
          </p:nvSpPr>
          <p:spPr>
            <a:xfrm>
              <a:off x="6800659" y="3697150"/>
              <a:ext cx="2204250" cy="1518181"/>
            </a:xfrm>
            <a:custGeom>
              <a:avLst/>
              <a:gdLst>
                <a:gd name="connsiteX0" fmla="*/ 115306 w 2204250"/>
                <a:gd name="connsiteY0" fmla="*/ 0 h 1518181"/>
                <a:gd name="connsiteX1" fmla="*/ 2204250 w 2204250"/>
                <a:gd name="connsiteY1" fmla="*/ 678739 h 1518181"/>
                <a:gd name="connsiteX2" fmla="*/ 2114871 w 2204250"/>
                <a:gd name="connsiteY2" fmla="*/ 922941 h 1518181"/>
                <a:gd name="connsiteX3" fmla="*/ 1832741 w 2204250"/>
                <a:gd name="connsiteY3" fmla="*/ 1442726 h 1518181"/>
                <a:gd name="connsiteX4" fmla="*/ 1776317 w 2204250"/>
                <a:gd name="connsiteY4" fmla="*/ 1518181 h 1518181"/>
                <a:gd name="connsiteX5" fmla="*/ 0 w 2204250"/>
                <a:gd name="connsiteY5" fmla="*/ 227610 h 1518181"/>
                <a:gd name="connsiteX6" fmla="*/ 10938 w 2204250"/>
                <a:gd name="connsiteY6" fmla="*/ 214352 h 1518181"/>
                <a:gd name="connsiteX7" fmla="*/ 90505 w 2204250"/>
                <a:gd name="connsiteY7" fmla="*/ 67762 h 1518181"/>
                <a:gd name="connsiteX8" fmla="*/ 115306 w 2204250"/>
                <a:gd name="connsiteY8" fmla="*/ 0 h 151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4250" h="1518181">
                  <a:moveTo>
                    <a:pt x="115306" y="0"/>
                  </a:moveTo>
                  <a:lnTo>
                    <a:pt x="2204250" y="678739"/>
                  </a:lnTo>
                  <a:lnTo>
                    <a:pt x="2114871" y="922941"/>
                  </a:lnTo>
                  <a:cubicBezTo>
                    <a:pt x="2037449" y="1105988"/>
                    <a:pt x="1942722" y="1279933"/>
                    <a:pt x="1832741" y="1442726"/>
                  </a:cubicBezTo>
                  <a:lnTo>
                    <a:pt x="1776317" y="1518181"/>
                  </a:lnTo>
                  <a:lnTo>
                    <a:pt x="0" y="227610"/>
                  </a:lnTo>
                  <a:lnTo>
                    <a:pt x="10938" y="214352"/>
                  </a:lnTo>
                  <a:cubicBezTo>
                    <a:pt x="41955" y="168441"/>
                    <a:pt x="68670" y="119385"/>
                    <a:pt x="90505" y="67762"/>
                  </a:cubicBezTo>
                  <a:lnTo>
                    <a:pt x="115306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5" name="Segment 6">
              <a:extLst>
                <a:ext uri="{FF2B5EF4-FFF2-40B4-BE49-F238E27FC236}">
                  <a16:creationId xmlns:a16="http://schemas.microsoft.com/office/drawing/2014/main" id="{4D75753F-2EC7-45B5-B330-08D77F520DA6}"/>
                </a:ext>
              </a:extLst>
            </p:cNvPr>
            <p:cNvSpPr/>
            <p:nvPr/>
          </p:nvSpPr>
          <p:spPr>
            <a:xfrm>
              <a:off x="6917204" y="3427201"/>
              <a:ext cx="2238797" cy="945305"/>
            </a:xfrm>
            <a:custGeom>
              <a:avLst/>
              <a:gdLst>
                <a:gd name="connsiteX0" fmla="*/ 41687 w 2238797"/>
                <a:gd name="connsiteY0" fmla="*/ 0 h 945305"/>
                <a:gd name="connsiteX1" fmla="*/ 2238751 w 2238797"/>
                <a:gd name="connsiteY1" fmla="*/ 0 h 945305"/>
                <a:gd name="connsiteX2" fmla="*/ 2238797 w 2238797"/>
                <a:gd name="connsiteY2" fmla="*/ 1800 h 945305"/>
                <a:gd name="connsiteX3" fmla="*/ 2101225 w 2238797"/>
                <a:gd name="connsiteY3" fmla="*/ 911750 h 945305"/>
                <a:gd name="connsiteX4" fmla="*/ 2088944 w 2238797"/>
                <a:gd name="connsiteY4" fmla="*/ 945305 h 945305"/>
                <a:gd name="connsiteX5" fmla="*/ 0 w 2238797"/>
                <a:gd name="connsiteY5" fmla="*/ 266566 h 945305"/>
                <a:gd name="connsiteX6" fmla="*/ 2980 w 2238797"/>
                <a:gd name="connsiteY6" fmla="*/ 258424 h 945305"/>
                <a:gd name="connsiteX7" fmla="*/ 41778 w 2238797"/>
                <a:gd name="connsiteY7" fmla="*/ 1800 h 945305"/>
                <a:gd name="connsiteX8" fmla="*/ 41687 w 2238797"/>
                <a:gd name="connsiteY8" fmla="*/ 0 h 94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8797" h="945305">
                  <a:moveTo>
                    <a:pt x="41687" y="0"/>
                  </a:moveTo>
                  <a:lnTo>
                    <a:pt x="2238751" y="0"/>
                  </a:lnTo>
                  <a:lnTo>
                    <a:pt x="2238797" y="1800"/>
                  </a:lnTo>
                  <a:cubicBezTo>
                    <a:pt x="2238797" y="318673"/>
                    <a:pt x="2190633" y="624297"/>
                    <a:pt x="2101225" y="911750"/>
                  </a:cubicBezTo>
                  <a:lnTo>
                    <a:pt x="2088944" y="945305"/>
                  </a:lnTo>
                  <a:lnTo>
                    <a:pt x="0" y="266566"/>
                  </a:lnTo>
                  <a:lnTo>
                    <a:pt x="2980" y="258424"/>
                  </a:lnTo>
                  <a:cubicBezTo>
                    <a:pt x="28195" y="177357"/>
                    <a:pt x="41778" y="91165"/>
                    <a:pt x="41778" y="1800"/>
                  </a:cubicBezTo>
                  <a:lnTo>
                    <a:pt x="41687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6" name="Segment 5">
              <a:extLst>
                <a:ext uri="{FF2B5EF4-FFF2-40B4-BE49-F238E27FC236}">
                  <a16:creationId xmlns:a16="http://schemas.microsoft.com/office/drawing/2014/main" id="{CB5DAF7A-8FB0-4D25-9B08-0E5778B1C27E}"/>
                </a:ext>
              </a:extLst>
            </p:cNvPr>
            <p:cNvSpPr/>
            <p:nvPr/>
          </p:nvSpPr>
          <p:spPr>
            <a:xfrm>
              <a:off x="6922105" y="2500874"/>
              <a:ext cx="2233759" cy="922727"/>
            </a:xfrm>
            <a:custGeom>
              <a:avLst/>
              <a:gdLst>
                <a:gd name="connsiteX0" fmla="*/ 2089671 w 2233759"/>
                <a:gd name="connsiteY0" fmla="*/ 0 h 922727"/>
                <a:gd name="connsiteX1" fmla="*/ 2096324 w 2233759"/>
                <a:gd name="connsiteY1" fmla="*/ 18177 h 922727"/>
                <a:gd name="connsiteX2" fmla="*/ 2229914 w 2233759"/>
                <a:gd name="connsiteY2" fmla="*/ 770660 h 922727"/>
                <a:gd name="connsiteX3" fmla="*/ 2233759 w 2233759"/>
                <a:gd name="connsiteY3" fmla="*/ 922727 h 922727"/>
                <a:gd name="connsiteX4" fmla="*/ 36605 w 2233759"/>
                <a:gd name="connsiteY4" fmla="*/ 922727 h 922727"/>
                <a:gd name="connsiteX5" fmla="*/ 32422 w 2233759"/>
                <a:gd name="connsiteY5" fmla="*/ 839892 h 922727"/>
                <a:gd name="connsiteX6" fmla="*/ 19344 w 2233759"/>
                <a:gd name="connsiteY6" fmla="*/ 754206 h 922727"/>
                <a:gd name="connsiteX7" fmla="*/ 0 w 2233759"/>
                <a:gd name="connsiteY7" fmla="*/ 678975 h 922727"/>
                <a:gd name="connsiteX8" fmla="*/ 2089671 w 2233759"/>
                <a:gd name="connsiteY8" fmla="*/ 0 h 92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3759" h="922727">
                  <a:moveTo>
                    <a:pt x="2089671" y="0"/>
                  </a:moveTo>
                  <a:lnTo>
                    <a:pt x="2096324" y="18177"/>
                  </a:lnTo>
                  <a:cubicBezTo>
                    <a:pt x="2170830" y="257721"/>
                    <a:pt x="2216696" y="509884"/>
                    <a:pt x="2229914" y="770660"/>
                  </a:cubicBezTo>
                  <a:lnTo>
                    <a:pt x="2233759" y="922727"/>
                  </a:lnTo>
                  <a:lnTo>
                    <a:pt x="36605" y="922727"/>
                  </a:lnTo>
                  <a:lnTo>
                    <a:pt x="32422" y="839892"/>
                  </a:lnTo>
                  <a:cubicBezTo>
                    <a:pt x="29476" y="810881"/>
                    <a:pt x="25092" y="782295"/>
                    <a:pt x="19344" y="754206"/>
                  </a:cubicBezTo>
                  <a:lnTo>
                    <a:pt x="0" y="678975"/>
                  </a:lnTo>
                  <a:lnTo>
                    <a:pt x="2089671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7" name="Segment 4">
              <a:extLst>
                <a:ext uri="{FF2B5EF4-FFF2-40B4-BE49-F238E27FC236}">
                  <a16:creationId xmlns:a16="http://schemas.microsoft.com/office/drawing/2014/main" id="{550246C8-7E05-4A78-80D2-C7859526FB3C}"/>
                </a:ext>
              </a:extLst>
            </p:cNvPr>
            <p:cNvSpPr/>
            <p:nvPr/>
          </p:nvSpPr>
          <p:spPr>
            <a:xfrm>
              <a:off x="6807715" y="1651534"/>
              <a:ext cx="2202823" cy="1524821"/>
            </a:xfrm>
            <a:custGeom>
              <a:avLst/>
              <a:gdLst>
                <a:gd name="connsiteX0" fmla="*/ 1775890 w 2202823"/>
                <a:gd name="connsiteY0" fmla="*/ 0 h 1524821"/>
                <a:gd name="connsiteX1" fmla="*/ 1825686 w 2202823"/>
                <a:gd name="connsiteY1" fmla="*/ 66592 h 1524821"/>
                <a:gd name="connsiteX2" fmla="*/ 2107816 w 2202823"/>
                <a:gd name="connsiteY2" fmla="*/ 586377 h 1524821"/>
                <a:gd name="connsiteX3" fmla="*/ 2202823 w 2202823"/>
                <a:gd name="connsiteY3" fmla="*/ 845956 h 1524821"/>
                <a:gd name="connsiteX4" fmla="*/ 113492 w 2202823"/>
                <a:gd name="connsiteY4" fmla="*/ 1524821 h 1524821"/>
                <a:gd name="connsiteX5" fmla="*/ 112469 w 2202823"/>
                <a:gd name="connsiteY5" fmla="*/ 1520843 h 1524821"/>
                <a:gd name="connsiteX6" fmla="*/ 3883 w 2202823"/>
                <a:gd name="connsiteY6" fmla="*/ 1294966 h 1524821"/>
                <a:gd name="connsiteX7" fmla="*/ 0 w 2202823"/>
                <a:gd name="connsiteY7" fmla="*/ 1290260 h 1524821"/>
                <a:gd name="connsiteX8" fmla="*/ 1775890 w 2202823"/>
                <a:gd name="connsiteY8" fmla="*/ 0 h 152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823" h="1524821">
                  <a:moveTo>
                    <a:pt x="1775890" y="0"/>
                  </a:moveTo>
                  <a:lnTo>
                    <a:pt x="1825686" y="66592"/>
                  </a:lnTo>
                  <a:cubicBezTo>
                    <a:pt x="1935667" y="229385"/>
                    <a:pt x="2030394" y="403330"/>
                    <a:pt x="2107816" y="586377"/>
                  </a:cubicBezTo>
                  <a:lnTo>
                    <a:pt x="2202823" y="845956"/>
                  </a:lnTo>
                  <a:lnTo>
                    <a:pt x="113492" y="1524821"/>
                  </a:lnTo>
                  <a:lnTo>
                    <a:pt x="112469" y="1520843"/>
                  </a:lnTo>
                  <a:cubicBezTo>
                    <a:pt x="87255" y="1439776"/>
                    <a:pt x="50409" y="1363833"/>
                    <a:pt x="3883" y="1294966"/>
                  </a:cubicBezTo>
                  <a:lnTo>
                    <a:pt x="0" y="1290260"/>
                  </a:lnTo>
                  <a:lnTo>
                    <a:pt x="177589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8" name="Segment 3">
              <a:extLst>
                <a:ext uri="{FF2B5EF4-FFF2-40B4-BE49-F238E27FC236}">
                  <a16:creationId xmlns:a16="http://schemas.microsoft.com/office/drawing/2014/main" id="{53595E65-0D5D-408E-813C-AF563AF71579}"/>
                </a:ext>
              </a:extLst>
            </p:cNvPr>
            <p:cNvSpPr/>
            <p:nvPr/>
          </p:nvSpPr>
          <p:spPr>
            <a:xfrm>
              <a:off x="6606981" y="959820"/>
              <a:ext cx="1974467" cy="1979190"/>
            </a:xfrm>
            <a:custGeom>
              <a:avLst/>
              <a:gdLst>
                <a:gd name="connsiteX0" fmla="*/ 1291124 w 1974467"/>
                <a:gd name="connsiteY0" fmla="*/ 0 h 1979190"/>
                <a:gd name="connsiteX1" fmla="*/ 1435464 w 1974467"/>
                <a:gd name="connsiteY1" fmla="*/ 107935 h 1979190"/>
                <a:gd name="connsiteX2" fmla="*/ 1850265 w 1974467"/>
                <a:gd name="connsiteY2" fmla="*/ 522736 h 1979190"/>
                <a:gd name="connsiteX3" fmla="*/ 1974467 w 1974467"/>
                <a:gd name="connsiteY3" fmla="*/ 688830 h 1979190"/>
                <a:gd name="connsiteX4" fmla="*/ 198438 w 1974467"/>
                <a:gd name="connsiteY4" fmla="*/ 1979190 h 1979190"/>
                <a:gd name="connsiteX5" fmla="*/ 99240 w 1974467"/>
                <a:gd name="connsiteY5" fmla="*/ 1858960 h 1979190"/>
                <a:gd name="connsiteX6" fmla="*/ 0 w 1974467"/>
                <a:gd name="connsiteY6" fmla="*/ 1777080 h 1979190"/>
                <a:gd name="connsiteX7" fmla="*/ 1291124 w 1974467"/>
                <a:gd name="connsiteY7" fmla="*/ 0 h 197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4467" h="1979190">
                  <a:moveTo>
                    <a:pt x="1291124" y="0"/>
                  </a:moveTo>
                  <a:lnTo>
                    <a:pt x="1435464" y="107935"/>
                  </a:lnTo>
                  <a:cubicBezTo>
                    <a:pt x="1586592" y="232657"/>
                    <a:pt x="1725543" y="371608"/>
                    <a:pt x="1850265" y="522736"/>
                  </a:cubicBezTo>
                  <a:lnTo>
                    <a:pt x="1974467" y="688830"/>
                  </a:lnTo>
                  <a:lnTo>
                    <a:pt x="198438" y="1979190"/>
                  </a:lnTo>
                  <a:lnTo>
                    <a:pt x="99240" y="1858960"/>
                  </a:lnTo>
                  <a:lnTo>
                    <a:pt x="0" y="1777080"/>
                  </a:lnTo>
                  <a:lnTo>
                    <a:pt x="1291124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 dirty="0">
                <a:solidFill>
                  <a:schemeClr val="tx1"/>
                </a:solidFill>
              </a:endParaRPr>
            </a:p>
          </p:txBody>
        </p:sp>
        <p:sp>
          <p:nvSpPr>
            <p:cNvPr id="29" name="Segment 2">
              <a:extLst>
                <a:ext uri="{FF2B5EF4-FFF2-40B4-BE49-F238E27FC236}">
                  <a16:creationId xmlns:a16="http://schemas.microsoft.com/office/drawing/2014/main" id="{F7D639F7-1DE1-49FE-8C85-F821A4700832}"/>
                </a:ext>
              </a:extLst>
            </p:cNvPr>
            <p:cNvSpPr/>
            <p:nvPr/>
          </p:nvSpPr>
          <p:spPr>
            <a:xfrm>
              <a:off x="6370337" y="522357"/>
              <a:ext cx="1524885" cy="2212249"/>
            </a:xfrm>
            <a:custGeom>
              <a:avLst/>
              <a:gdLst>
                <a:gd name="connsiteX0" fmla="*/ 678739 w 1524885"/>
                <a:gd name="connsiteY0" fmla="*/ 0 h 2212249"/>
                <a:gd name="connsiteX1" fmla="*/ 916754 w 1524885"/>
                <a:gd name="connsiteY1" fmla="*/ 87114 h 2212249"/>
                <a:gd name="connsiteX2" fmla="*/ 1436539 w 1524885"/>
                <a:gd name="connsiteY2" fmla="*/ 369244 h 2212249"/>
                <a:gd name="connsiteX3" fmla="*/ 1524885 w 1524885"/>
                <a:gd name="connsiteY3" fmla="*/ 435307 h 2212249"/>
                <a:gd name="connsiteX4" fmla="*/ 233862 w 1524885"/>
                <a:gd name="connsiteY4" fmla="*/ 2212249 h 2212249"/>
                <a:gd name="connsiteX5" fmla="*/ 208165 w 1524885"/>
                <a:gd name="connsiteY5" fmla="*/ 2191047 h 2212249"/>
                <a:gd name="connsiteX6" fmla="*/ 61575 w 1524885"/>
                <a:gd name="connsiteY6" fmla="*/ 2111480 h 2212249"/>
                <a:gd name="connsiteX7" fmla="*/ 0 w 1524885"/>
                <a:gd name="connsiteY7" fmla="*/ 2088944 h 2212249"/>
                <a:gd name="connsiteX8" fmla="*/ 678739 w 1524885"/>
                <a:gd name="connsiteY8" fmla="*/ 0 h 221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885" h="2212249">
                  <a:moveTo>
                    <a:pt x="678739" y="0"/>
                  </a:moveTo>
                  <a:lnTo>
                    <a:pt x="916754" y="87114"/>
                  </a:lnTo>
                  <a:cubicBezTo>
                    <a:pt x="1099801" y="164536"/>
                    <a:pt x="1273746" y="259263"/>
                    <a:pt x="1436539" y="369244"/>
                  </a:cubicBezTo>
                  <a:lnTo>
                    <a:pt x="1524885" y="435307"/>
                  </a:lnTo>
                  <a:lnTo>
                    <a:pt x="233862" y="2212249"/>
                  </a:lnTo>
                  <a:lnTo>
                    <a:pt x="208165" y="2191047"/>
                  </a:lnTo>
                  <a:cubicBezTo>
                    <a:pt x="162254" y="2160030"/>
                    <a:pt x="113198" y="2133315"/>
                    <a:pt x="61575" y="2111480"/>
                  </a:cubicBezTo>
                  <a:lnTo>
                    <a:pt x="0" y="2088944"/>
                  </a:lnTo>
                  <a:lnTo>
                    <a:pt x="678739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30" name="Segment 1">
              <a:extLst>
                <a:ext uri="{FF2B5EF4-FFF2-40B4-BE49-F238E27FC236}">
                  <a16:creationId xmlns:a16="http://schemas.microsoft.com/office/drawing/2014/main" id="{5FBE1C13-5A88-4EAF-97A8-DFEC8F4168E6}"/>
                </a:ext>
              </a:extLst>
            </p:cNvPr>
            <p:cNvSpPr/>
            <p:nvPr/>
          </p:nvSpPr>
          <p:spPr>
            <a:xfrm>
              <a:off x="6104826" y="369223"/>
              <a:ext cx="940867" cy="2240838"/>
            </a:xfrm>
            <a:custGeom>
              <a:avLst/>
              <a:gdLst>
                <a:gd name="connsiteX0" fmla="*/ 0 w 940867"/>
                <a:gd name="connsiteY0" fmla="*/ 0 h 2240838"/>
                <a:gd name="connsiteX1" fmla="*/ 148642 w 940867"/>
                <a:gd name="connsiteY1" fmla="*/ 3759 h 2240838"/>
                <a:gd name="connsiteX2" fmla="*/ 901125 w 940867"/>
                <a:gd name="connsiteY2" fmla="*/ 137349 h 2240838"/>
                <a:gd name="connsiteX3" fmla="*/ 940867 w 940867"/>
                <a:gd name="connsiteY3" fmla="*/ 151895 h 2240838"/>
                <a:gd name="connsiteX4" fmla="*/ 262128 w 940867"/>
                <a:gd name="connsiteY4" fmla="*/ 2240838 h 2240838"/>
                <a:gd name="connsiteX5" fmla="*/ 247799 w 940867"/>
                <a:gd name="connsiteY5" fmla="*/ 2235594 h 2240838"/>
                <a:gd name="connsiteX6" fmla="*/ 79410 w 940867"/>
                <a:gd name="connsiteY6" fmla="*/ 2201251 h 2240838"/>
                <a:gd name="connsiteX7" fmla="*/ 0 w 940867"/>
                <a:gd name="connsiteY7" fmla="*/ 2197242 h 2240838"/>
                <a:gd name="connsiteX8" fmla="*/ 0 w 940867"/>
                <a:gd name="connsiteY8" fmla="*/ 0 h 224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867" h="2240838">
                  <a:moveTo>
                    <a:pt x="0" y="0"/>
                  </a:moveTo>
                  <a:lnTo>
                    <a:pt x="148642" y="3759"/>
                  </a:lnTo>
                  <a:cubicBezTo>
                    <a:pt x="409418" y="16977"/>
                    <a:pt x="661581" y="62843"/>
                    <a:pt x="901125" y="137349"/>
                  </a:cubicBezTo>
                  <a:lnTo>
                    <a:pt x="940867" y="151895"/>
                  </a:lnTo>
                  <a:lnTo>
                    <a:pt x="262128" y="2240838"/>
                  </a:lnTo>
                  <a:lnTo>
                    <a:pt x="247799" y="2235594"/>
                  </a:lnTo>
                  <a:cubicBezTo>
                    <a:pt x="193754" y="2218784"/>
                    <a:pt x="137432" y="2207144"/>
                    <a:pt x="79410" y="2201251"/>
                  </a:cubicBezTo>
                  <a:lnTo>
                    <a:pt x="0" y="2197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 dirty="0">
                <a:solidFill>
                  <a:schemeClr val="tx1"/>
                </a:solidFill>
              </a:endParaRPr>
            </a:p>
          </p:txBody>
        </p:sp>
        <p:sp>
          <p:nvSpPr>
            <p:cNvPr id="31" name="Segment 20 Text">
              <a:extLst>
                <a:ext uri="{FF2B5EF4-FFF2-40B4-BE49-F238E27FC236}">
                  <a16:creationId xmlns:a16="http://schemas.microsoft.com/office/drawing/2014/main" id="{8A60F323-1257-4537-95F0-1E4ACEA38939}"/>
                </a:ext>
              </a:extLst>
            </p:cNvPr>
            <p:cNvSpPr/>
            <p:nvPr/>
          </p:nvSpPr>
          <p:spPr>
            <a:xfrm rot="15576345">
              <a:off x="4716029" y="10656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Segment 19 Text">
              <a:extLst>
                <a:ext uri="{FF2B5EF4-FFF2-40B4-BE49-F238E27FC236}">
                  <a16:creationId xmlns:a16="http://schemas.microsoft.com/office/drawing/2014/main" id="{8EEBDB3F-4193-411D-B0EE-2A33EB501A68}"/>
                </a:ext>
              </a:extLst>
            </p:cNvPr>
            <p:cNvSpPr/>
            <p:nvPr/>
          </p:nvSpPr>
          <p:spPr>
            <a:xfrm rot="14471101">
              <a:off x="4108590" y="12496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Segment 18 Text">
              <a:extLst>
                <a:ext uri="{FF2B5EF4-FFF2-40B4-BE49-F238E27FC236}">
                  <a16:creationId xmlns:a16="http://schemas.microsoft.com/office/drawing/2014/main" id="{D64DE023-052A-4738-8E9E-D8C7B0299639}"/>
                </a:ext>
              </a:extLst>
            </p:cNvPr>
            <p:cNvSpPr/>
            <p:nvPr/>
          </p:nvSpPr>
          <p:spPr>
            <a:xfrm rot="13451075">
              <a:off x="3611688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Segment 17 Text">
              <a:extLst>
                <a:ext uri="{FF2B5EF4-FFF2-40B4-BE49-F238E27FC236}">
                  <a16:creationId xmlns:a16="http://schemas.microsoft.com/office/drawing/2014/main" id="{DDA93BF0-5267-4939-AC90-F9381FB131D2}"/>
                </a:ext>
              </a:extLst>
            </p:cNvPr>
            <p:cNvSpPr/>
            <p:nvPr/>
          </p:nvSpPr>
          <p:spPr>
            <a:xfrm rot="12366945">
              <a:off x="3243532" y="21325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Segment 16 Text">
              <a:extLst>
                <a:ext uri="{FF2B5EF4-FFF2-40B4-BE49-F238E27FC236}">
                  <a16:creationId xmlns:a16="http://schemas.microsoft.com/office/drawing/2014/main" id="{B5E33C89-9274-4E75-A92C-49C8AEC7ED41}"/>
                </a:ext>
              </a:extLst>
            </p:cNvPr>
            <p:cNvSpPr/>
            <p:nvPr/>
          </p:nvSpPr>
          <p:spPr>
            <a:xfrm rot="11306519">
              <a:off x="3067077" y="274636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Segment 15 Text">
              <a:extLst>
                <a:ext uri="{FF2B5EF4-FFF2-40B4-BE49-F238E27FC236}">
                  <a16:creationId xmlns:a16="http://schemas.microsoft.com/office/drawing/2014/main" id="{CFE440A7-35C8-4BEA-BCFF-EEEF4FE2060F}"/>
                </a:ext>
              </a:extLst>
            </p:cNvPr>
            <p:cNvSpPr/>
            <p:nvPr/>
          </p:nvSpPr>
          <p:spPr>
            <a:xfrm rot="10149926">
              <a:off x="3067077" y="33698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Segment 14 Text">
              <a:extLst>
                <a:ext uri="{FF2B5EF4-FFF2-40B4-BE49-F238E27FC236}">
                  <a16:creationId xmlns:a16="http://schemas.microsoft.com/office/drawing/2014/main" id="{DCD73214-EDC9-4B49-9F82-C0B35ADB697C}"/>
                </a:ext>
              </a:extLst>
            </p:cNvPr>
            <p:cNvSpPr/>
            <p:nvPr/>
          </p:nvSpPr>
          <p:spPr>
            <a:xfrm rot="9182237">
              <a:off x="3254106" y="391987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Segment 13 Text">
              <a:extLst>
                <a:ext uri="{FF2B5EF4-FFF2-40B4-BE49-F238E27FC236}">
                  <a16:creationId xmlns:a16="http://schemas.microsoft.com/office/drawing/2014/main" id="{A4CCF6C8-8CD0-4F40-8A84-D028ECDD95BB}"/>
                </a:ext>
              </a:extLst>
            </p:cNvPr>
            <p:cNvSpPr/>
            <p:nvPr/>
          </p:nvSpPr>
          <p:spPr>
            <a:xfrm rot="8043545">
              <a:off x="3651559" y="443561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Segment 12 Text">
              <a:extLst>
                <a:ext uri="{FF2B5EF4-FFF2-40B4-BE49-F238E27FC236}">
                  <a16:creationId xmlns:a16="http://schemas.microsoft.com/office/drawing/2014/main" id="{B0216C28-9660-48C1-9284-66565111C905}"/>
                </a:ext>
              </a:extLst>
            </p:cNvPr>
            <p:cNvSpPr/>
            <p:nvPr/>
          </p:nvSpPr>
          <p:spPr>
            <a:xfrm rot="6926181">
              <a:off x="4170726" y="480542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Segment 11 Text">
              <a:extLst>
                <a:ext uri="{FF2B5EF4-FFF2-40B4-BE49-F238E27FC236}">
                  <a16:creationId xmlns:a16="http://schemas.microsoft.com/office/drawing/2014/main" id="{95862564-C911-4B72-BC2B-47C4119E3684}"/>
                </a:ext>
              </a:extLst>
            </p:cNvPr>
            <p:cNvSpPr/>
            <p:nvPr/>
          </p:nvSpPr>
          <p:spPr>
            <a:xfrm rot="5837799">
              <a:off x="4765270" y="500693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Segment 10 Text">
              <a:extLst>
                <a:ext uri="{FF2B5EF4-FFF2-40B4-BE49-F238E27FC236}">
                  <a16:creationId xmlns:a16="http://schemas.microsoft.com/office/drawing/2014/main" id="{ED23D43F-BC79-4898-8BDA-3669D7A4C170}"/>
                </a:ext>
              </a:extLst>
            </p:cNvPr>
            <p:cNvSpPr/>
            <p:nvPr/>
          </p:nvSpPr>
          <p:spPr>
            <a:xfrm rot="4815310">
              <a:off x="5372950" y="498559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Segment 9 Text">
              <a:extLst>
                <a:ext uri="{FF2B5EF4-FFF2-40B4-BE49-F238E27FC236}">
                  <a16:creationId xmlns:a16="http://schemas.microsoft.com/office/drawing/2014/main" id="{9F60E8D9-8F3E-4950-BE13-B39604E01634}"/>
                </a:ext>
              </a:extLst>
            </p:cNvPr>
            <p:cNvSpPr/>
            <p:nvPr/>
          </p:nvSpPr>
          <p:spPr>
            <a:xfrm rot="3680776">
              <a:off x="5954386" y="478046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Segment 8 Text">
              <a:extLst>
                <a:ext uri="{FF2B5EF4-FFF2-40B4-BE49-F238E27FC236}">
                  <a16:creationId xmlns:a16="http://schemas.microsoft.com/office/drawing/2014/main" id="{91BFE52F-78C0-4C0A-813C-8EBF68BCE087}"/>
                </a:ext>
              </a:extLst>
            </p:cNvPr>
            <p:cNvSpPr/>
            <p:nvPr/>
          </p:nvSpPr>
          <p:spPr>
            <a:xfrm rot="2690616">
              <a:off x="6443942" y="441475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Segment 7 Text">
              <a:extLst>
                <a:ext uri="{FF2B5EF4-FFF2-40B4-BE49-F238E27FC236}">
                  <a16:creationId xmlns:a16="http://schemas.microsoft.com/office/drawing/2014/main" id="{06A4B56A-4262-419B-BC73-C54D283661B6}"/>
                </a:ext>
              </a:extLst>
            </p:cNvPr>
            <p:cNvSpPr/>
            <p:nvPr/>
          </p:nvSpPr>
          <p:spPr>
            <a:xfrm rot="1585716">
              <a:off x="6815606" y="39131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Segment 6 Text">
              <a:extLst>
                <a:ext uri="{FF2B5EF4-FFF2-40B4-BE49-F238E27FC236}">
                  <a16:creationId xmlns:a16="http://schemas.microsoft.com/office/drawing/2014/main" id="{174AC0EE-9834-469F-B5D1-7330921E602E}"/>
                </a:ext>
              </a:extLst>
            </p:cNvPr>
            <p:cNvSpPr/>
            <p:nvPr/>
          </p:nvSpPr>
          <p:spPr>
            <a:xfrm rot="452216">
              <a:off x="7003901" y="33255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Segment 5 Text">
              <a:extLst>
                <a:ext uri="{FF2B5EF4-FFF2-40B4-BE49-F238E27FC236}">
                  <a16:creationId xmlns:a16="http://schemas.microsoft.com/office/drawing/2014/main" id="{4C7471A6-6F63-4541-8E57-85DBD774A673}"/>
                </a:ext>
              </a:extLst>
            </p:cNvPr>
            <p:cNvSpPr/>
            <p:nvPr/>
          </p:nvSpPr>
          <p:spPr>
            <a:xfrm rot="21099828">
              <a:off x="6991941" y="27095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Segment 4 Text">
              <a:extLst>
                <a:ext uri="{FF2B5EF4-FFF2-40B4-BE49-F238E27FC236}">
                  <a16:creationId xmlns:a16="http://schemas.microsoft.com/office/drawing/2014/main" id="{F90F4EFD-6062-463B-8D5B-53B10739C7E5}"/>
                </a:ext>
              </a:extLst>
            </p:cNvPr>
            <p:cNvSpPr/>
            <p:nvPr/>
          </p:nvSpPr>
          <p:spPr>
            <a:xfrm rot="19985801">
              <a:off x="6818023" y="214207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Segment 3 Text">
              <a:extLst>
                <a:ext uri="{FF2B5EF4-FFF2-40B4-BE49-F238E27FC236}">
                  <a16:creationId xmlns:a16="http://schemas.microsoft.com/office/drawing/2014/main" id="{12250A91-4238-4EDD-B78D-A5A2DBD44406}"/>
                </a:ext>
              </a:extLst>
            </p:cNvPr>
            <p:cNvSpPr/>
            <p:nvPr/>
          </p:nvSpPr>
          <p:spPr>
            <a:xfrm rot="18915660">
              <a:off x="6437135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Segment 2 Text">
              <a:extLst>
                <a:ext uri="{FF2B5EF4-FFF2-40B4-BE49-F238E27FC236}">
                  <a16:creationId xmlns:a16="http://schemas.microsoft.com/office/drawing/2014/main" id="{1D1D4FF6-4BFB-4D9D-927D-E1BE4515E8BC}"/>
                </a:ext>
              </a:extLst>
            </p:cNvPr>
            <p:cNvSpPr/>
            <p:nvPr/>
          </p:nvSpPr>
          <p:spPr>
            <a:xfrm rot="17872985">
              <a:off x="5917940" y="124481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Segment 1 Text">
              <a:extLst>
                <a:ext uri="{FF2B5EF4-FFF2-40B4-BE49-F238E27FC236}">
                  <a16:creationId xmlns:a16="http://schemas.microsoft.com/office/drawing/2014/main" id="{718169D6-1306-45A3-AA29-8A390163FF91}"/>
                </a:ext>
              </a:extLst>
            </p:cNvPr>
            <p:cNvSpPr/>
            <p:nvPr/>
          </p:nvSpPr>
          <p:spPr>
            <a:xfrm rot="16701266">
              <a:off x="5343961" y="105448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Spin Button">
            <a:extLst>
              <a:ext uri="{FF2B5EF4-FFF2-40B4-BE49-F238E27FC236}">
                <a16:creationId xmlns:a16="http://schemas.microsoft.com/office/drawing/2014/main" id="{926F8D1D-991A-4FD4-8C84-8BDE0F7D16BC}"/>
              </a:ext>
            </a:extLst>
          </p:cNvPr>
          <p:cNvGrpSpPr/>
          <p:nvPr/>
        </p:nvGrpSpPr>
        <p:grpSpPr>
          <a:xfrm>
            <a:off x="3897000" y="2049147"/>
            <a:ext cx="1350000" cy="1350000"/>
            <a:chOff x="5196000" y="2529000"/>
            <a:chExt cx="1800000" cy="1800000"/>
          </a:xfrm>
        </p:grpSpPr>
        <p:sp>
          <p:nvSpPr>
            <p:cNvPr id="52" name="Spin Button">
              <a:extLst>
                <a:ext uri="{FF2B5EF4-FFF2-40B4-BE49-F238E27FC236}">
                  <a16:creationId xmlns:a16="http://schemas.microsoft.com/office/drawing/2014/main" id="{5E922142-A7E5-4F0D-A286-972BE0AA29AD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ثاني</a:t>
              </a:r>
            </a:p>
            <a:p>
              <a:pPr algn="ctr"/>
              <a:r>
                <a:rPr lang="ar-SA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ابتدائي</a:t>
              </a:r>
              <a:endPara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Arrow: Curved Down 31">
              <a:extLst>
                <a:ext uri="{FF2B5EF4-FFF2-40B4-BE49-F238E27FC236}">
                  <a16:creationId xmlns:a16="http://schemas.microsoft.com/office/drawing/2014/main" id="{F0111074-BB0E-4DB0-8E85-4951ED597570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4" name="Arrow: Curved Down 32">
              <a:extLst>
                <a:ext uri="{FF2B5EF4-FFF2-40B4-BE49-F238E27FC236}">
                  <a16:creationId xmlns:a16="http://schemas.microsoft.com/office/drawing/2014/main" id="{730319ED-19A9-4C7A-9F8B-E0997E3F08F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</p:grpSp>
      <p:sp>
        <p:nvSpPr>
          <p:cNvPr id="55" name="Marker">
            <a:extLst>
              <a:ext uri="{FF2B5EF4-FFF2-40B4-BE49-F238E27FC236}">
                <a16:creationId xmlns:a16="http://schemas.microsoft.com/office/drawing/2014/main" id="{2303BAD1-39F4-40C3-8B5F-64BF07CBACC9}"/>
              </a:ext>
            </a:extLst>
          </p:cNvPr>
          <p:cNvSpPr/>
          <p:nvPr/>
        </p:nvSpPr>
        <p:spPr>
          <a:xfrm rot="10800000">
            <a:off x="4305905" y="1507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56" name="Text">
            <a:extLst>
              <a:ext uri="{FF2B5EF4-FFF2-40B4-BE49-F238E27FC236}">
                <a16:creationId xmlns:a16="http://schemas.microsoft.com/office/drawing/2014/main" id="{8CDF3735-4081-4A82-A218-BAFFC1FF96CD}"/>
              </a:ext>
            </a:extLst>
          </p:cNvPr>
          <p:cNvSpPr/>
          <p:nvPr/>
        </p:nvSpPr>
        <p:spPr>
          <a:xfrm>
            <a:off x="1631769" y="5102210"/>
            <a:ext cx="597921" cy="10387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675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Twitter @n9vxx</a:t>
            </a:r>
          </a:p>
        </p:txBody>
      </p:sp>
      <p:sp>
        <p:nvSpPr>
          <p:cNvPr id="57" name="Google Shape;709;p33"/>
          <p:cNvSpPr txBox="1">
            <a:spLocks/>
          </p:cNvSpPr>
          <p:nvPr/>
        </p:nvSpPr>
        <p:spPr>
          <a:xfrm>
            <a:off x="5501543" y="507660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2800" b="1" dirty="0">
                <a:solidFill>
                  <a:schemeClr val="tx1"/>
                </a:solidFill>
                <a:cs typeface="+mj-cs"/>
              </a:rPr>
              <a:t>كتابة أسماء الطلاب</a:t>
            </a:r>
          </a:p>
        </p:txBody>
      </p:sp>
    </p:spTree>
    <p:extLst>
      <p:ext uri="{BB962C8B-B14F-4D97-AF65-F5344CB8AC3E}">
        <p14:creationId xmlns:p14="http://schemas.microsoft.com/office/powerpoint/2010/main" val="1868626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25035" t="29210" r="21154" b="25672"/>
          <a:stretch/>
        </p:blipFill>
        <p:spPr>
          <a:xfrm>
            <a:off x="409433" y="491319"/>
            <a:ext cx="7874668" cy="3712191"/>
          </a:xfrm>
          <a:prstGeom prst="rect">
            <a:avLst/>
          </a:prstGeom>
        </p:spPr>
      </p:pic>
      <p:sp>
        <p:nvSpPr>
          <p:cNvPr id="12" name="سهم إلى اليمين 11">
            <a:hlinkClick r:id="rId3" action="ppaction://hlinksldjump"/>
          </p:cNvPr>
          <p:cNvSpPr/>
          <p:nvPr/>
        </p:nvSpPr>
        <p:spPr>
          <a:xfrm>
            <a:off x="7137779" y="4176215"/>
            <a:ext cx="1838042" cy="967285"/>
          </a:xfrm>
          <a:prstGeom prst="rightArrow">
            <a:avLst/>
          </a:prstGeom>
          <a:solidFill>
            <a:srgbClr val="00C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Google Shape;709;p33">
            <a:hlinkClick r:id="rId3" action="ppaction://hlinksldjump"/>
          </p:cNvPr>
          <p:cNvSpPr txBox="1">
            <a:spLocks/>
          </p:cNvSpPr>
          <p:nvPr/>
        </p:nvSpPr>
        <p:spPr>
          <a:xfrm>
            <a:off x="5344689" y="4162567"/>
            <a:ext cx="3285272" cy="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1200" b="1" dirty="0">
                <a:solidFill>
                  <a:schemeClr val="tx1"/>
                </a:solidFill>
              </a:rPr>
              <a:t>اضغط على السهم  لرجوع للعجلة لاختيار</a:t>
            </a:r>
          </a:p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1200" b="1" dirty="0">
                <a:solidFill>
                  <a:schemeClr val="tx1"/>
                </a:solidFill>
              </a:rPr>
              <a:t>اسم طالب أخر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252D07C-BED4-E760-D0EB-96DB87084335}"/>
              </a:ext>
            </a:extLst>
          </p:cNvPr>
          <p:cNvSpPr txBox="1"/>
          <p:nvPr/>
        </p:nvSpPr>
        <p:spPr>
          <a:xfrm>
            <a:off x="5720316" y="1935126"/>
            <a:ext cx="127590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0070C0"/>
                </a:solidFill>
              </a:rPr>
              <a:t>دورة الحياة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90C26E9-2657-AA61-1C45-D0D53DC5925F}"/>
              </a:ext>
            </a:extLst>
          </p:cNvPr>
          <p:cNvSpPr txBox="1"/>
          <p:nvPr/>
        </p:nvSpPr>
        <p:spPr>
          <a:xfrm>
            <a:off x="3070860" y="3051545"/>
            <a:ext cx="127590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0070C0"/>
                </a:solidFill>
              </a:rPr>
              <a:t>الزهرة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0CBFC3D-07CF-E8E5-3D1A-8196BCDF4465}"/>
              </a:ext>
            </a:extLst>
          </p:cNvPr>
          <p:cNvSpPr txBox="1"/>
          <p:nvPr/>
        </p:nvSpPr>
        <p:spPr>
          <a:xfrm>
            <a:off x="4919330" y="3650899"/>
            <a:ext cx="127590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0070C0"/>
                </a:solidFill>
              </a:rPr>
              <a:t>الأكسجين</a:t>
            </a:r>
          </a:p>
        </p:txBody>
      </p:sp>
    </p:spTree>
    <p:extLst>
      <p:ext uri="{BB962C8B-B14F-4D97-AF65-F5344CB8AC3E}">
        <p14:creationId xmlns:p14="http://schemas.microsoft.com/office/powerpoint/2010/main" val="395936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7168" t="32008" r="19896" b="17059"/>
          <a:stretch/>
        </p:blipFill>
        <p:spPr>
          <a:xfrm>
            <a:off x="2552131" y="873458"/>
            <a:ext cx="6503712" cy="295919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25035" t="29514" r="60525" b="29514"/>
          <a:stretch/>
        </p:blipFill>
        <p:spPr>
          <a:xfrm>
            <a:off x="161524" y="296685"/>
            <a:ext cx="2274326" cy="3628151"/>
          </a:xfrm>
          <a:prstGeom prst="rect">
            <a:avLst/>
          </a:prstGeom>
        </p:spPr>
      </p:pic>
      <p:sp>
        <p:nvSpPr>
          <p:cNvPr id="5" name="سهم إلى اليمين 4">
            <a:hlinkClick r:id="rId4" action="ppaction://hlinksldjump"/>
          </p:cNvPr>
          <p:cNvSpPr/>
          <p:nvPr/>
        </p:nvSpPr>
        <p:spPr>
          <a:xfrm>
            <a:off x="7137779" y="4176215"/>
            <a:ext cx="1838042" cy="967285"/>
          </a:xfrm>
          <a:prstGeom prst="rightArrow">
            <a:avLst/>
          </a:prstGeom>
          <a:solidFill>
            <a:srgbClr val="00C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Google Shape;709;p33">
            <a:hlinkClick r:id="rId4" action="ppaction://hlinksldjump"/>
          </p:cNvPr>
          <p:cNvSpPr txBox="1">
            <a:spLocks/>
          </p:cNvSpPr>
          <p:nvPr/>
        </p:nvSpPr>
        <p:spPr>
          <a:xfrm>
            <a:off x="5344689" y="4162567"/>
            <a:ext cx="3285272" cy="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1200" b="1" dirty="0">
                <a:solidFill>
                  <a:schemeClr val="tx1"/>
                </a:solidFill>
              </a:rPr>
              <a:t>اضغط على السهم  لرجوع للعجلة لاختيار</a:t>
            </a:r>
          </a:p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1200" b="1" dirty="0">
                <a:solidFill>
                  <a:schemeClr val="tx1"/>
                </a:solidFill>
              </a:rPr>
              <a:t>اسم طالب أخر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D37A8A8-AF9F-3515-0963-32FCE5541286}"/>
              </a:ext>
            </a:extLst>
          </p:cNvPr>
          <p:cNvSpPr txBox="1"/>
          <p:nvPr/>
        </p:nvSpPr>
        <p:spPr>
          <a:xfrm>
            <a:off x="6191692" y="1300717"/>
            <a:ext cx="127590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0070C0"/>
                </a:solidFill>
              </a:rPr>
              <a:t>حبوب اللقاح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5122DB0-55A1-430B-66E4-E3FBA08A065F}"/>
              </a:ext>
            </a:extLst>
          </p:cNvPr>
          <p:cNvSpPr txBox="1"/>
          <p:nvPr/>
        </p:nvSpPr>
        <p:spPr>
          <a:xfrm>
            <a:off x="6829645" y="2566682"/>
            <a:ext cx="95671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0070C0"/>
                </a:solidFill>
              </a:rPr>
              <a:t>البذرة </a:t>
            </a:r>
          </a:p>
        </p:txBody>
      </p:sp>
    </p:spTree>
    <p:extLst>
      <p:ext uri="{BB962C8B-B14F-4D97-AF65-F5344CB8AC3E}">
        <p14:creationId xmlns:p14="http://schemas.microsoft.com/office/powerpoint/2010/main" val="133307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09;p33"/>
          <p:cNvSpPr txBox="1">
            <a:spLocks/>
          </p:cNvSpPr>
          <p:nvPr/>
        </p:nvSpPr>
        <p:spPr>
          <a:xfrm>
            <a:off x="3287150" y="1431769"/>
            <a:ext cx="4838506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000" b="1" dirty="0">
                <a:solidFill>
                  <a:schemeClr val="accent3">
                    <a:lumMod val="50000"/>
                  </a:schemeClr>
                </a:solidFill>
                <a:cs typeface="+mj-cs"/>
              </a:rPr>
              <a:t>اجيب عن السؤال التالي </a:t>
            </a:r>
          </a:p>
        </p:txBody>
      </p:sp>
      <p:sp>
        <p:nvSpPr>
          <p:cNvPr id="4" name="Google Shape;709;p33"/>
          <p:cNvSpPr txBox="1">
            <a:spLocks/>
          </p:cNvSpPr>
          <p:nvPr/>
        </p:nvSpPr>
        <p:spPr>
          <a:xfrm>
            <a:off x="4773848" y="2647682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000" b="1" dirty="0">
                <a:solidFill>
                  <a:srgbClr val="FF6600"/>
                </a:solidFill>
                <a:cs typeface="+mj-cs"/>
              </a:rPr>
              <a:t>ما لذي تحتاج إلية البادرة لكي تنمو؟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5"/>
          <a:stretch/>
        </p:blipFill>
        <p:spPr>
          <a:xfrm>
            <a:off x="1146601" y="2200706"/>
            <a:ext cx="3324643" cy="262142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60" y="336007"/>
            <a:ext cx="2843922" cy="284392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864" y="1129176"/>
            <a:ext cx="1257584" cy="1257584"/>
          </a:xfrm>
          <a:prstGeom prst="rect">
            <a:avLst/>
          </a:prstGeom>
        </p:spPr>
      </p:pic>
      <p:sp>
        <p:nvSpPr>
          <p:cNvPr id="8" name="سهم إلى اليمين 7">
            <a:hlinkClick r:id="rId5" action="ppaction://hlinksldjump"/>
          </p:cNvPr>
          <p:cNvSpPr/>
          <p:nvPr/>
        </p:nvSpPr>
        <p:spPr>
          <a:xfrm>
            <a:off x="7137779" y="4176215"/>
            <a:ext cx="1838042" cy="967285"/>
          </a:xfrm>
          <a:prstGeom prst="rightArrow">
            <a:avLst/>
          </a:prstGeom>
          <a:solidFill>
            <a:srgbClr val="00C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Google Shape;709;p33">
            <a:hlinkClick r:id="rId5" action="ppaction://hlinksldjump"/>
          </p:cNvPr>
          <p:cNvSpPr txBox="1">
            <a:spLocks/>
          </p:cNvSpPr>
          <p:nvPr/>
        </p:nvSpPr>
        <p:spPr>
          <a:xfrm>
            <a:off x="5344689" y="4162567"/>
            <a:ext cx="3285272" cy="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1200" b="1" dirty="0">
                <a:solidFill>
                  <a:schemeClr val="tx1"/>
                </a:solidFill>
                <a:cs typeface="+mj-cs"/>
              </a:rPr>
              <a:t>اضغط على السهم  لرجوع للعجلة لاختيار</a:t>
            </a:r>
          </a:p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1200" b="1" dirty="0">
                <a:solidFill>
                  <a:schemeClr val="tx1"/>
                </a:solidFill>
                <a:cs typeface="+mj-cs"/>
              </a:rPr>
              <a:t>اسم طالب أخر</a:t>
            </a:r>
          </a:p>
        </p:txBody>
      </p:sp>
    </p:spTree>
    <p:extLst>
      <p:ext uri="{BB962C8B-B14F-4D97-AF65-F5344CB8AC3E}">
        <p14:creationId xmlns:p14="http://schemas.microsoft.com/office/powerpoint/2010/main" val="1767757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21764" t="8265" r="22259" b="4016"/>
          <a:stretch/>
        </p:blipFill>
        <p:spPr>
          <a:xfrm>
            <a:off x="874294" y="0"/>
            <a:ext cx="7066547" cy="516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61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09;p33"/>
          <p:cNvSpPr txBox="1">
            <a:spLocks/>
          </p:cNvSpPr>
          <p:nvPr/>
        </p:nvSpPr>
        <p:spPr>
          <a:xfrm>
            <a:off x="5394705" y="75803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6000" b="1" dirty="0">
                <a:solidFill>
                  <a:srgbClr val="FF0000"/>
                </a:solidFill>
                <a:cs typeface="+mj-cs"/>
              </a:rPr>
              <a:t>أقارن</a:t>
            </a:r>
          </a:p>
        </p:txBody>
      </p:sp>
      <p:sp>
        <p:nvSpPr>
          <p:cNvPr id="6" name="Google Shape;708;p33"/>
          <p:cNvSpPr txBox="1">
            <a:spLocks/>
          </p:cNvSpPr>
          <p:nvPr/>
        </p:nvSpPr>
        <p:spPr>
          <a:xfrm>
            <a:off x="942239" y="75803"/>
            <a:ext cx="5883539" cy="10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32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بين النباتين في الصورتين من حيث اللون وشكل الأوراق .</a:t>
            </a:r>
            <a:endParaRPr lang="ar-SA" sz="3200" b="0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5600" t="36116" r="58014" b="27481"/>
          <a:stretch/>
        </p:blipFill>
        <p:spPr>
          <a:xfrm>
            <a:off x="930444" y="1655520"/>
            <a:ext cx="3267564" cy="2534653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42540" t="36116" r="30889" b="27481"/>
          <a:stretch/>
        </p:blipFill>
        <p:spPr>
          <a:xfrm>
            <a:off x="4840469" y="1391128"/>
            <a:ext cx="3296354" cy="2539188"/>
          </a:xfrm>
          <a:prstGeom prst="rect">
            <a:avLst/>
          </a:prstGeom>
        </p:spPr>
      </p:pic>
      <p:sp>
        <p:nvSpPr>
          <p:cNvPr id="7" name="سهم إلى اليمين 6">
            <a:hlinkClick r:id="rId3" action="ppaction://hlinksldjump"/>
          </p:cNvPr>
          <p:cNvSpPr/>
          <p:nvPr/>
        </p:nvSpPr>
        <p:spPr>
          <a:xfrm>
            <a:off x="7137779" y="4176215"/>
            <a:ext cx="1838042" cy="967285"/>
          </a:xfrm>
          <a:prstGeom prst="rightArrow">
            <a:avLst/>
          </a:prstGeom>
          <a:solidFill>
            <a:srgbClr val="00C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Google Shape;709;p33">
            <a:hlinkClick r:id="rId3" action="ppaction://hlinksldjump"/>
          </p:cNvPr>
          <p:cNvSpPr txBox="1">
            <a:spLocks/>
          </p:cNvSpPr>
          <p:nvPr/>
        </p:nvSpPr>
        <p:spPr>
          <a:xfrm>
            <a:off x="5344689" y="4162567"/>
            <a:ext cx="3285272" cy="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1200" b="1" dirty="0">
                <a:solidFill>
                  <a:schemeClr val="tx1"/>
                </a:solidFill>
                <a:cs typeface="+mj-cs"/>
              </a:rPr>
              <a:t>اضغط على السهم  لرجوع للعجلة لاختيار</a:t>
            </a:r>
          </a:p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1200" b="1" dirty="0">
                <a:solidFill>
                  <a:schemeClr val="tx1"/>
                </a:solidFill>
                <a:cs typeface="+mj-cs"/>
              </a:rPr>
              <a:t>اسم طالب أخر</a:t>
            </a:r>
          </a:p>
        </p:txBody>
      </p:sp>
    </p:spTree>
    <p:extLst>
      <p:ext uri="{BB962C8B-B14F-4D97-AF65-F5344CB8AC3E}">
        <p14:creationId xmlns:p14="http://schemas.microsoft.com/office/powerpoint/2010/main" val="1084754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15231" t="39405" r="30396" b="24192"/>
          <a:stretch/>
        </p:blipFill>
        <p:spPr>
          <a:xfrm>
            <a:off x="106084" y="1155033"/>
            <a:ext cx="8949759" cy="3368842"/>
          </a:xfrm>
          <a:prstGeom prst="rect">
            <a:avLst/>
          </a:prstGeom>
        </p:spPr>
      </p:pic>
      <p:sp>
        <p:nvSpPr>
          <p:cNvPr id="5" name="Google Shape;709;p33"/>
          <p:cNvSpPr txBox="1">
            <a:spLocks/>
          </p:cNvSpPr>
          <p:nvPr/>
        </p:nvSpPr>
        <p:spPr>
          <a:xfrm>
            <a:off x="5394705" y="75803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6000" b="1" dirty="0">
                <a:solidFill>
                  <a:srgbClr val="FF0000"/>
                </a:solidFill>
                <a:cs typeface="+mj-cs"/>
              </a:rPr>
              <a:t>التتابع</a:t>
            </a:r>
          </a:p>
        </p:txBody>
      </p:sp>
      <p:sp>
        <p:nvSpPr>
          <p:cNvPr id="6" name="Google Shape;708;p33"/>
          <p:cNvSpPr txBox="1">
            <a:spLocks/>
          </p:cNvSpPr>
          <p:nvPr/>
        </p:nvSpPr>
        <p:spPr>
          <a:xfrm>
            <a:off x="557228" y="150388"/>
            <a:ext cx="5883539" cy="10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32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أرتب الصور التالية، لتظهر دورة حياة نبات الفاصوليا ( أستخدم الأرقام من 1 – 4 )</a:t>
            </a:r>
            <a:endParaRPr lang="ar-SA" sz="3200" b="0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8" name="Google Shape;709;p33"/>
          <p:cNvSpPr txBox="1">
            <a:spLocks/>
          </p:cNvSpPr>
          <p:nvPr/>
        </p:nvSpPr>
        <p:spPr>
          <a:xfrm>
            <a:off x="3097988" y="3486996"/>
            <a:ext cx="802017" cy="42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66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0" name="Google Shape;709;p33"/>
          <p:cNvSpPr txBox="1">
            <a:spLocks/>
          </p:cNvSpPr>
          <p:nvPr/>
        </p:nvSpPr>
        <p:spPr>
          <a:xfrm>
            <a:off x="800019" y="3486996"/>
            <a:ext cx="802017" cy="42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6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1" name="Google Shape;709;p33"/>
          <p:cNvSpPr txBox="1">
            <a:spLocks/>
          </p:cNvSpPr>
          <p:nvPr/>
        </p:nvSpPr>
        <p:spPr>
          <a:xfrm>
            <a:off x="7563896" y="3529079"/>
            <a:ext cx="802017" cy="42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66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2" name="Google Shape;709;p33"/>
          <p:cNvSpPr txBox="1">
            <a:spLocks/>
          </p:cNvSpPr>
          <p:nvPr/>
        </p:nvSpPr>
        <p:spPr>
          <a:xfrm>
            <a:off x="5394705" y="3486996"/>
            <a:ext cx="802017" cy="42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66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3" name="سهم إلى اليمين 12">
            <a:hlinkClick r:id="rId3" action="ppaction://hlinksldjump"/>
          </p:cNvPr>
          <p:cNvSpPr/>
          <p:nvPr/>
        </p:nvSpPr>
        <p:spPr>
          <a:xfrm>
            <a:off x="7137779" y="4176215"/>
            <a:ext cx="1838042" cy="967285"/>
          </a:xfrm>
          <a:prstGeom prst="rightArrow">
            <a:avLst/>
          </a:prstGeom>
          <a:solidFill>
            <a:srgbClr val="00C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Google Shape;709;p33">
            <a:hlinkClick r:id="rId3" action="ppaction://hlinksldjump"/>
          </p:cNvPr>
          <p:cNvSpPr txBox="1">
            <a:spLocks/>
          </p:cNvSpPr>
          <p:nvPr/>
        </p:nvSpPr>
        <p:spPr>
          <a:xfrm>
            <a:off x="5344689" y="4162567"/>
            <a:ext cx="3285272" cy="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1200" b="1" dirty="0">
                <a:solidFill>
                  <a:schemeClr val="tx1"/>
                </a:solidFill>
                <a:cs typeface="+mj-cs"/>
              </a:rPr>
              <a:t>اضغط على السهم  لرجوع للعجلة لاختيار</a:t>
            </a:r>
          </a:p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1200" b="1" dirty="0">
                <a:solidFill>
                  <a:schemeClr val="tx1"/>
                </a:solidFill>
                <a:cs typeface="+mj-cs"/>
              </a:rPr>
              <a:t>اسم طالب أخر</a:t>
            </a:r>
          </a:p>
        </p:txBody>
      </p:sp>
    </p:spTree>
    <p:extLst>
      <p:ext uri="{BB962C8B-B14F-4D97-AF65-F5344CB8AC3E}">
        <p14:creationId xmlns:p14="http://schemas.microsoft.com/office/powerpoint/2010/main" val="1081542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13;p36"/>
          <p:cNvSpPr txBox="1">
            <a:spLocks/>
          </p:cNvSpPr>
          <p:nvPr/>
        </p:nvSpPr>
        <p:spPr>
          <a:xfrm>
            <a:off x="1514400" y="1726850"/>
            <a:ext cx="6115200" cy="17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6600" dirty="0">
                <a:solidFill>
                  <a:schemeClr val="bg1"/>
                </a:solidFill>
                <a:cs typeface="+mj-cs"/>
              </a:rPr>
              <a:t>تقويم الأداء</a:t>
            </a:r>
          </a:p>
        </p:txBody>
      </p:sp>
      <p:grpSp>
        <p:nvGrpSpPr>
          <p:cNvPr id="3" name="Google Shape;814;p36"/>
          <p:cNvGrpSpPr/>
          <p:nvPr/>
        </p:nvGrpSpPr>
        <p:grpSpPr>
          <a:xfrm>
            <a:off x="761752" y="-258805"/>
            <a:ext cx="8382248" cy="4634179"/>
            <a:chOff x="761751" y="-128212"/>
            <a:chExt cx="8382248" cy="4634179"/>
          </a:xfrm>
        </p:grpSpPr>
        <p:grpSp>
          <p:nvGrpSpPr>
            <p:cNvPr id="4" name="Google Shape;815;p36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17" name="Google Shape;816;p36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" name="Google Shape;817;p36"/>
              <p:cNvGrpSpPr/>
              <p:nvPr/>
            </p:nvGrpSpPr>
            <p:grpSpPr>
              <a:xfrm>
                <a:off x="7819207" y="-9582"/>
                <a:ext cx="726742" cy="1497512"/>
                <a:chOff x="3313039" y="1599125"/>
                <a:chExt cx="1449425" cy="2985471"/>
              </a:xfrm>
            </p:grpSpPr>
            <p:sp>
              <p:nvSpPr>
                <p:cNvPr id="19" name="Google Shape;818;p36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819;p36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820;p36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821;p36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822;p36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823;p36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824;p36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825;p36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826;p36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827;p36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" name="Google Shape;830;p36"/>
            <p:cNvGrpSpPr/>
            <p:nvPr/>
          </p:nvGrpSpPr>
          <p:grpSpPr>
            <a:xfrm>
              <a:off x="761751" y="4117723"/>
              <a:ext cx="665866" cy="388244"/>
              <a:chOff x="761751" y="4117723"/>
              <a:chExt cx="665866" cy="388244"/>
            </a:xfrm>
          </p:grpSpPr>
          <p:sp>
            <p:nvSpPr>
              <p:cNvPr id="10" name="Google Shape;833;p36"/>
              <p:cNvSpPr/>
              <p:nvPr/>
            </p:nvSpPr>
            <p:spPr>
              <a:xfrm>
                <a:off x="761751" y="4185369"/>
                <a:ext cx="274418" cy="320598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7109" extrusionOk="0">
                    <a:moveTo>
                      <a:pt x="167" y="1"/>
                    </a:moveTo>
                    <a:lnTo>
                      <a:pt x="1" y="334"/>
                    </a:lnTo>
                    <a:cubicBezTo>
                      <a:pt x="48" y="358"/>
                      <a:pt x="4287" y="2584"/>
                      <a:pt x="5740" y="7109"/>
                    </a:cubicBezTo>
                    <a:lnTo>
                      <a:pt x="6085" y="6990"/>
                    </a:lnTo>
                    <a:cubicBezTo>
                      <a:pt x="4585" y="2322"/>
                      <a:pt x="215" y="24"/>
                      <a:pt x="1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835;p36"/>
              <p:cNvSpPr/>
              <p:nvPr/>
            </p:nvSpPr>
            <p:spPr>
              <a:xfrm>
                <a:off x="1151575" y="4117723"/>
                <a:ext cx="276042" cy="350678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7776" extrusionOk="0">
                    <a:moveTo>
                      <a:pt x="1989" y="0"/>
                    </a:moveTo>
                    <a:cubicBezTo>
                      <a:pt x="1906" y="108"/>
                      <a:pt x="1" y="2691"/>
                      <a:pt x="275" y="6418"/>
                    </a:cubicBezTo>
                    <a:cubicBezTo>
                      <a:pt x="334" y="7216"/>
                      <a:pt x="525" y="7632"/>
                      <a:pt x="858" y="7740"/>
                    </a:cubicBezTo>
                    <a:cubicBezTo>
                      <a:pt x="906" y="7763"/>
                      <a:pt x="965" y="7775"/>
                      <a:pt x="1025" y="7775"/>
                    </a:cubicBezTo>
                    <a:cubicBezTo>
                      <a:pt x="1584" y="7775"/>
                      <a:pt x="2263" y="6989"/>
                      <a:pt x="3168" y="5942"/>
                    </a:cubicBezTo>
                    <a:cubicBezTo>
                      <a:pt x="4096" y="4882"/>
                      <a:pt x="5144" y="3679"/>
                      <a:pt x="6121" y="3310"/>
                    </a:cubicBezTo>
                    <a:lnTo>
                      <a:pt x="5990" y="2965"/>
                    </a:lnTo>
                    <a:cubicBezTo>
                      <a:pt x="4930" y="3370"/>
                      <a:pt x="3846" y="4608"/>
                      <a:pt x="2894" y="5704"/>
                    </a:cubicBezTo>
                    <a:cubicBezTo>
                      <a:pt x="2198" y="6501"/>
                      <a:pt x="1417" y="7404"/>
                      <a:pt x="1040" y="7404"/>
                    </a:cubicBezTo>
                    <a:cubicBezTo>
                      <a:pt x="1018" y="7404"/>
                      <a:pt x="997" y="7401"/>
                      <a:pt x="977" y="7394"/>
                    </a:cubicBezTo>
                    <a:cubicBezTo>
                      <a:pt x="894" y="7370"/>
                      <a:pt x="715" y="7216"/>
                      <a:pt x="644" y="6382"/>
                    </a:cubicBezTo>
                    <a:cubicBezTo>
                      <a:pt x="382" y="2810"/>
                      <a:pt x="2275" y="250"/>
                      <a:pt x="2287" y="227"/>
                    </a:cubicBezTo>
                    <a:lnTo>
                      <a:pt x="198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" name="صورة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5" y="2833207"/>
            <a:ext cx="2307845" cy="230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09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45931" t="29975" r="23985" b="11911"/>
          <a:stretch/>
        </p:blipFill>
        <p:spPr>
          <a:xfrm>
            <a:off x="4343932" y="313610"/>
            <a:ext cx="4158383" cy="451627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/>
          <a:srcRect l="34958" t="38747" r="52713" b="14762"/>
          <a:stretch/>
        </p:blipFill>
        <p:spPr>
          <a:xfrm>
            <a:off x="1347536" y="140086"/>
            <a:ext cx="2294022" cy="486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81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1;p37"/>
          <p:cNvSpPr/>
          <p:nvPr/>
        </p:nvSpPr>
        <p:spPr>
          <a:xfrm rot="229789">
            <a:off x="5334467" y="1649657"/>
            <a:ext cx="3413523" cy="2826925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33;p37"/>
          <p:cNvSpPr/>
          <p:nvPr/>
        </p:nvSpPr>
        <p:spPr>
          <a:xfrm>
            <a:off x="3673003" y="2646921"/>
            <a:ext cx="1433203" cy="416198"/>
          </a:xfrm>
          <a:prstGeom prst="chevron">
            <a:avLst>
              <a:gd name="adj" fmla="val 24044"/>
            </a:avLst>
          </a:prstGeom>
          <a:solidFill>
            <a:srgbClr val="FD9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grpSp>
        <p:nvGrpSpPr>
          <p:cNvPr id="6" name="Google Shape;337;p37"/>
          <p:cNvGrpSpPr/>
          <p:nvPr/>
        </p:nvGrpSpPr>
        <p:grpSpPr>
          <a:xfrm>
            <a:off x="1060756" y="660592"/>
            <a:ext cx="7022465" cy="236401"/>
            <a:chOff x="1060756" y="660592"/>
            <a:chExt cx="7022465" cy="236401"/>
          </a:xfrm>
        </p:grpSpPr>
        <p:sp>
          <p:nvSpPr>
            <p:cNvPr id="7" name="Google Shape;338;p37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9;p37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0;p37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1;p37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2;p37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3;p37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344;p37"/>
          <p:cNvSpPr/>
          <p:nvPr/>
        </p:nvSpPr>
        <p:spPr>
          <a:xfrm rot="476780">
            <a:off x="6278524" y="1520827"/>
            <a:ext cx="1702435" cy="441545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0"/>
          <a:stretch/>
        </p:blipFill>
        <p:spPr>
          <a:xfrm>
            <a:off x="160216" y="990600"/>
            <a:ext cx="3590831" cy="3011762"/>
          </a:xfrm>
          <a:prstGeom prst="rect">
            <a:avLst/>
          </a:prstGeom>
        </p:spPr>
      </p:pic>
      <p:sp>
        <p:nvSpPr>
          <p:cNvPr id="15" name="Google Shape;2212;p42"/>
          <p:cNvSpPr txBox="1">
            <a:spLocks/>
          </p:cNvSpPr>
          <p:nvPr/>
        </p:nvSpPr>
        <p:spPr>
          <a:xfrm>
            <a:off x="4942845" y="2866619"/>
            <a:ext cx="38520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  <a:defRPr sz="9000" b="1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r>
              <a:rPr lang="ar-SA" sz="7200" dirty="0">
                <a:solidFill>
                  <a:schemeClr val="bg1"/>
                </a:solidFill>
                <a:latin typeface="Calibri Light" panose="020F0302020204030204" pitchFamily="34" charset="0"/>
                <a:cs typeface="+mj-cs"/>
              </a:rPr>
              <a:t>نموذج </a:t>
            </a:r>
          </a:p>
          <a:p>
            <a:r>
              <a:rPr lang="ar-SA" sz="7200" dirty="0">
                <a:solidFill>
                  <a:schemeClr val="bg1"/>
                </a:solidFill>
                <a:latin typeface="Calibri Light" panose="020F0302020204030204" pitchFamily="34" charset="0"/>
                <a:cs typeface="+mj-cs"/>
              </a:rPr>
              <a:t>اختبار</a:t>
            </a:r>
          </a:p>
        </p:txBody>
      </p:sp>
    </p:spTree>
    <p:extLst>
      <p:ext uri="{BB962C8B-B14F-4D97-AF65-F5344CB8AC3E}">
        <p14:creationId xmlns:p14="http://schemas.microsoft.com/office/powerpoint/2010/main" val="3271698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09;p33"/>
          <p:cNvSpPr txBox="1">
            <a:spLocks/>
          </p:cNvSpPr>
          <p:nvPr/>
        </p:nvSpPr>
        <p:spPr>
          <a:xfrm>
            <a:off x="3588545" y="302593"/>
            <a:ext cx="4838506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000" b="1" dirty="0">
                <a:solidFill>
                  <a:schemeClr val="bg1"/>
                </a:solidFill>
                <a:cs typeface="+mj-cs"/>
              </a:rPr>
              <a:t>أختر الإجابة الصحيحة: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259" y="0"/>
            <a:ext cx="1257584" cy="125758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6067" t="36993" r="24232" b="33621"/>
          <a:stretch/>
        </p:blipFill>
        <p:spPr>
          <a:xfrm>
            <a:off x="1146601" y="1257584"/>
            <a:ext cx="7709789" cy="320842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48" y="1708934"/>
            <a:ext cx="3434566" cy="3434566"/>
          </a:xfrm>
          <a:prstGeom prst="rect">
            <a:avLst/>
          </a:prstGeom>
        </p:spPr>
      </p:pic>
      <p:sp>
        <p:nvSpPr>
          <p:cNvPr id="4" name="شكل بيضاوي 3"/>
          <p:cNvSpPr/>
          <p:nvPr/>
        </p:nvSpPr>
        <p:spPr>
          <a:xfrm>
            <a:off x="3862316" y="2101755"/>
            <a:ext cx="4326341" cy="7233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46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09;p33"/>
          <p:cNvSpPr txBox="1">
            <a:spLocks/>
          </p:cNvSpPr>
          <p:nvPr/>
        </p:nvSpPr>
        <p:spPr>
          <a:xfrm>
            <a:off x="3588545" y="302593"/>
            <a:ext cx="4838506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000" b="1" dirty="0">
                <a:solidFill>
                  <a:schemeClr val="bg1"/>
                </a:solidFill>
                <a:cs typeface="+mj-cs"/>
              </a:rPr>
              <a:t>أختر الإجابة الصحيحة: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259" y="0"/>
            <a:ext cx="1257584" cy="125758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95" y="0"/>
            <a:ext cx="2511574" cy="251157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53329" t="65721" r="29163" b="14761"/>
          <a:stretch/>
        </p:blipFill>
        <p:spPr>
          <a:xfrm>
            <a:off x="4740629" y="2174689"/>
            <a:ext cx="4208851" cy="263794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/>
          <a:srcRect l="33355" t="27782" r="35266" b="36581"/>
          <a:stretch/>
        </p:blipFill>
        <p:spPr>
          <a:xfrm>
            <a:off x="636215" y="2205789"/>
            <a:ext cx="4082716" cy="2606842"/>
          </a:xfrm>
          <a:prstGeom prst="rect">
            <a:avLst/>
          </a:prstGeom>
        </p:spPr>
      </p:pic>
      <p:sp>
        <p:nvSpPr>
          <p:cNvPr id="9" name="Google Shape;709;p33"/>
          <p:cNvSpPr txBox="1">
            <a:spLocks/>
          </p:cNvSpPr>
          <p:nvPr/>
        </p:nvSpPr>
        <p:spPr>
          <a:xfrm>
            <a:off x="4404103" y="1546304"/>
            <a:ext cx="4838506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3200" b="1" dirty="0">
                <a:solidFill>
                  <a:srgbClr val="FF0000"/>
                </a:solidFill>
                <a:cs typeface="Diwani Letter" panose="02010400000000000000" pitchFamily="2" charset="-78"/>
              </a:rPr>
              <a:t>ما الذي توضحه الصورة؟</a:t>
            </a:r>
          </a:p>
        </p:txBody>
      </p:sp>
      <p:sp>
        <p:nvSpPr>
          <p:cNvPr id="10" name="شكل بيضاوي 9"/>
          <p:cNvSpPr/>
          <p:nvPr/>
        </p:nvSpPr>
        <p:spPr>
          <a:xfrm>
            <a:off x="4681883" y="3509210"/>
            <a:ext cx="4326341" cy="7233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41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B0939AFD-EC49-4FD3-8278-0D0B82E6681C}"/>
              </a:ext>
            </a:extLst>
          </p:cNvPr>
          <p:cNvSpPr txBox="1"/>
          <p:nvPr/>
        </p:nvSpPr>
        <p:spPr>
          <a:xfrm>
            <a:off x="1840831" y="1747476"/>
            <a:ext cx="529134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4C788F"/>
                </a:solidFill>
              </a:rPr>
              <a:t>الحضور والغياب</a:t>
            </a:r>
          </a:p>
        </p:txBody>
      </p:sp>
      <p:pic>
        <p:nvPicPr>
          <p:cNvPr id="6" name="Picture 2" descr="https://i.pinimg.com/564x/39/b7/61/39b761a41509a724c9d43cf4b1aa996a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1" r="5411" b="24473"/>
          <a:stretch/>
        </p:blipFill>
        <p:spPr bwMode="auto">
          <a:xfrm>
            <a:off x="1421631" y="3421649"/>
            <a:ext cx="2853344" cy="17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.pinimg.com/564x/d1/15/82/d115824fa5e567ca5f14c3bb72c4f03d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 bwMode="auto">
          <a:xfrm>
            <a:off x="4827338" y="3156394"/>
            <a:ext cx="2865957" cy="198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530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51;p38"/>
          <p:cNvSpPr txBox="1">
            <a:spLocks/>
          </p:cNvSpPr>
          <p:nvPr/>
        </p:nvSpPr>
        <p:spPr>
          <a:xfrm>
            <a:off x="1843427" y="2262863"/>
            <a:ext cx="7160500" cy="201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Black Han Sans"/>
              <a:buNone/>
              <a:defRPr sz="4800" b="0" i="0" u="none" strike="noStrike" cap="none">
                <a:solidFill>
                  <a:schemeClr val="accent4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r"/>
            <a:r>
              <a:rPr lang="ar-SA" sz="7200" b="1" dirty="0">
                <a:solidFill>
                  <a:srgbClr val="FF6B48"/>
                </a:solidFill>
                <a:latin typeface="Calibri Light" panose="020F0302020204030204" pitchFamily="34" charset="0"/>
                <a:cs typeface="+mj-cs"/>
              </a:rPr>
              <a:t>التكليف المنزلي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7" y="1202482"/>
            <a:ext cx="4415589" cy="341012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0" y="3665757"/>
            <a:ext cx="1217773" cy="1217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E20FEF7-7E9E-47C7-AFD7-DFF55A943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B65B6334-0264-405B-8740-F9AC4F524D94}"/>
              </a:ext>
            </a:extLst>
          </p:cNvPr>
          <p:cNvGraphicFramePr>
            <a:graphicFrameLocks noGrp="1"/>
          </p:cNvGraphicFramePr>
          <p:nvPr/>
        </p:nvGraphicFramePr>
        <p:xfrm>
          <a:off x="1669213" y="1518317"/>
          <a:ext cx="5502999" cy="262536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34333">
                  <a:extLst>
                    <a:ext uri="{9D8B030D-6E8A-4147-A177-3AD203B41FA5}">
                      <a16:colId xmlns:a16="http://schemas.microsoft.com/office/drawing/2014/main" val="2404565961"/>
                    </a:ext>
                  </a:extLst>
                </a:gridCol>
                <a:gridCol w="1834333">
                  <a:extLst>
                    <a:ext uri="{9D8B030D-6E8A-4147-A177-3AD203B41FA5}">
                      <a16:colId xmlns:a16="http://schemas.microsoft.com/office/drawing/2014/main" val="2775774840"/>
                    </a:ext>
                  </a:extLst>
                </a:gridCol>
                <a:gridCol w="1834333">
                  <a:extLst>
                    <a:ext uri="{9D8B030D-6E8A-4147-A177-3AD203B41FA5}">
                      <a16:colId xmlns:a16="http://schemas.microsoft.com/office/drawing/2014/main" val="10210085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F99882"/>
                          </a:solidFill>
                        </a:rPr>
                        <a:t>ماذا تعلمت؟</a:t>
                      </a:r>
                      <a:endParaRPr lang="en-SA" sz="1800" b="1" dirty="0">
                        <a:solidFill>
                          <a:srgbClr val="F99882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F99882"/>
                          </a:solidFill>
                        </a:rPr>
                        <a:t>ماذا أريد أن أتعلم ؟</a:t>
                      </a:r>
                      <a:endParaRPr lang="en-SA" sz="1800" b="1" dirty="0">
                        <a:solidFill>
                          <a:srgbClr val="F99882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F99882"/>
                          </a:solidFill>
                        </a:rPr>
                        <a:t>ماذا اعرف ؟</a:t>
                      </a:r>
                      <a:endParaRPr lang="en-SA" sz="1800" b="1" dirty="0">
                        <a:solidFill>
                          <a:srgbClr val="F9988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74799714"/>
                  </a:ext>
                </a:extLst>
              </a:tr>
              <a:tr h="1456378">
                <a:tc>
                  <a:txBody>
                    <a:bodyPr/>
                    <a:lstStyle/>
                    <a:p>
                      <a:pPr algn="ctr" rtl="1"/>
                      <a:endParaRPr lang="en-S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1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 </a:t>
                      </a:r>
                      <a:endParaRPr lang="en-S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SA" sz="11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55540915"/>
                  </a:ext>
                </a:extLst>
              </a:tr>
              <a:tr h="826085">
                <a:tc gridSpan="3">
                  <a:txBody>
                    <a:bodyPr/>
                    <a:lstStyle/>
                    <a:p>
                      <a:pPr marR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3A88B5"/>
                          </a:solidFill>
                        </a:rPr>
                        <a:t>المفردات الجديدة: </a:t>
                      </a:r>
                      <a:endParaRPr lang="en-SA" sz="1800" b="1" dirty="0">
                        <a:solidFill>
                          <a:srgbClr val="3A88B5"/>
                        </a:solidFill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44676"/>
                  </a:ext>
                </a:extLst>
              </a:tr>
            </a:tbl>
          </a:graphicData>
        </a:graphic>
      </p:graphicFrame>
      <p:sp>
        <p:nvSpPr>
          <p:cNvPr id="6" name="Google Shape;1625;p34">
            <a:extLst>
              <a:ext uri="{FF2B5EF4-FFF2-40B4-BE49-F238E27FC236}">
                <a16:creationId xmlns:a16="http://schemas.microsoft.com/office/drawing/2014/main" id="{ECDE819D-48CE-4F9A-B57E-755C0C1B77CD}"/>
              </a:ext>
            </a:extLst>
          </p:cNvPr>
          <p:cNvSpPr txBox="1">
            <a:spLocks/>
          </p:cNvSpPr>
          <p:nvPr/>
        </p:nvSpPr>
        <p:spPr>
          <a:xfrm>
            <a:off x="2526784" y="337702"/>
            <a:ext cx="4090435" cy="50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استراتيجية جدول التعلم</a:t>
            </a:r>
          </a:p>
        </p:txBody>
      </p:sp>
      <p:sp>
        <p:nvSpPr>
          <p:cNvPr id="7" name="Google Shape;1625;p34">
            <a:extLst>
              <a:ext uri="{FF2B5EF4-FFF2-40B4-BE49-F238E27FC236}">
                <a16:creationId xmlns:a16="http://schemas.microsoft.com/office/drawing/2014/main" id="{0983220C-40DB-4E23-9DC6-EC2E6D213421}"/>
              </a:ext>
            </a:extLst>
          </p:cNvPr>
          <p:cNvSpPr txBox="1">
            <a:spLocks/>
          </p:cNvSpPr>
          <p:nvPr/>
        </p:nvSpPr>
        <p:spPr>
          <a:xfrm>
            <a:off x="1635463" y="931244"/>
            <a:ext cx="5780456" cy="50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2100" dirty="0">
                <a:solidFill>
                  <a:srgbClr val="3A88B5"/>
                </a:solidFill>
              </a:rPr>
              <a:t>هيا نبدأ درسنا و نتساعد في ملئ جدول التعلم لليوم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8D4841C-8156-47AE-9FD8-DE8DE9D92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67" y="3578884"/>
            <a:ext cx="505778" cy="50577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42F4151-7868-4FFB-B3FC-9CEAB43314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1" y="2553719"/>
            <a:ext cx="2310621" cy="187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53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بوعاء النباتات والنباتات والصيف مصنع الكرتون الصيف, نباتات الأصص, النباتات,  الصيف PNG وملف PSD للتحميل مجان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639" y="975613"/>
            <a:ext cx="4114628" cy="411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Google Shape;484;p29"/>
          <p:cNvSpPr txBox="1">
            <a:spLocks/>
          </p:cNvSpPr>
          <p:nvPr/>
        </p:nvSpPr>
        <p:spPr>
          <a:xfrm>
            <a:off x="2503473" y="739031"/>
            <a:ext cx="4086239" cy="78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Delius Unicase"/>
              <a:buNone/>
              <a:defRPr sz="45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accent6"/>
              </a:buClr>
              <a:buSzPts val="1100"/>
              <a:buFont typeface="Arial"/>
              <a:buNone/>
            </a:pPr>
            <a:r>
              <a:rPr lang="ar-SA" sz="4400" dirty="0">
                <a:solidFill>
                  <a:schemeClr val="bg2">
                    <a:lumMod val="75000"/>
                  </a:schemeClr>
                </a:solidFill>
                <a:cs typeface="+mj-cs"/>
              </a:rPr>
              <a:t>النباتات </a:t>
            </a:r>
            <a:endParaRPr lang="en-US" sz="4400" dirty="0">
              <a:solidFill>
                <a:schemeClr val="bg2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3" y="1285301"/>
            <a:ext cx="3690641" cy="36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58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nergy Company Meeting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F9DC21"/>
      </a:accent1>
      <a:accent2>
        <a:srgbClr val="00C3B1"/>
      </a:accent2>
      <a:accent3>
        <a:srgbClr val="A8D13D"/>
      </a:accent3>
      <a:accent4>
        <a:srgbClr val="7FCB4C"/>
      </a:accent4>
      <a:accent5>
        <a:srgbClr val="57C65A"/>
      </a:accent5>
      <a:accent6>
        <a:srgbClr val="2EC06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883</Words>
  <Application>Microsoft Office PowerPoint</Application>
  <PresentationFormat>عرض على الشاشة (16:9)</PresentationFormat>
  <Paragraphs>272</Paragraphs>
  <Slides>78</Slides>
  <Notes>10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78</vt:i4>
      </vt:variant>
    </vt:vector>
  </HeadingPairs>
  <TitlesOfParts>
    <vt:vector size="93" baseType="lpstr">
      <vt:lpstr>Black Han Sans</vt:lpstr>
      <vt:lpstr>Delius Unicase</vt:lpstr>
      <vt:lpstr>Adobe Arabic</vt:lpstr>
      <vt:lpstr>Century Gothic</vt:lpstr>
      <vt:lpstr>Arial</vt:lpstr>
      <vt:lpstr>Comfortaa</vt:lpstr>
      <vt:lpstr>Lato</vt:lpstr>
      <vt:lpstr>Encode Sans</vt:lpstr>
      <vt:lpstr>Helvetica Neue</vt:lpstr>
      <vt:lpstr>Source Sans Pro</vt:lpstr>
      <vt:lpstr>Times New Roman</vt:lpstr>
      <vt:lpstr>Calibri Light</vt:lpstr>
      <vt:lpstr>Roboto</vt:lpstr>
      <vt:lpstr>Montserrat</vt:lpstr>
      <vt:lpstr>Energy Company Meeting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الوحدة الأولى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أقرأ وأتعلم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أقرأ وأتعلم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كيف تصنع النباتات غذائها</vt:lpstr>
      <vt:lpstr>عرض تقديمي في PowerPoint</vt:lpstr>
      <vt:lpstr>عرض تقديمي في PowerPoint</vt:lpstr>
      <vt:lpstr>يحتاج النبات إلى ضوء الشمس والماء و الهواء لكي يعيش </vt:lpstr>
      <vt:lpstr>كيف تصنع النباتات غذائها</vt:lpstr>
      <vt:lpstr>عرض تقديمي في PowerPoint</vt:lpstr>
      <vt:lpstr>عرض تقديمي في PowerPoint</vt:lpstr>
      <vt:lpstr>الدرس الثاني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أقرأ وأتعلم</vt:lpstr>
      <vt:lpstr>أقرأ وأتعلم</vt:lpstr>
      <vt:lpstr>عرض تقديمي في PowerPoint</vt:lpstr>
      <vt:lpstr>عرض تقديمي في PowerPoint</vt:lpstr>
      <vt:lpstr>أقرأ وأتعلم</vt:lpstr>
      <vt:lpstr>أقرأ وأتعلم</vt:lpstr>
      <vt:lpstr>لنشاهد في الصور بذور الشمام </vt:lpstr>
      <vt:lpstr>عرض تقديمي في PowerPoint</vt:lpstr>
      <vt:lpstr>عرض تقديمي في PowerPoint</vt:lpstr>
      <vt:lpstr>أقرأ وأتعلم</vt:lpstr>
      <vt:lpstr>عرض تقديمي في PowerPoint</vt:lpstr>
      <vt:lpstr>أقرأ وأتعلم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أقرأ الشكل</vt:lpstr>
      <vt:lpstr>عرض تقديمي في PowerPoint</vt:lpstr>
      <vt:lpstr>العلوم والرياضيات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الوحدة الأولى</dc:title>
  <dc:creator>rawan</dc:creator>
  <cp:lastModifiedBy>نوره بنت سعد بن محمد بن سليمان الطبقي  الجهني</cp:lastModifiedBy>
  <cp:revision>47</cp:revision>
  <dcterms:modified xsi:type="dcterms:W3CDTF">2023-08-16T16:32:36Z</dcterms:modified>
</cp:coreProperties>
</file>