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2.mp4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Shape 19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8" name="Shape 19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0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3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1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4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7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5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0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8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3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1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6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4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9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7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0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3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4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5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5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99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7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2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0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5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3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8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6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1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09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4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2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5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6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0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3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4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4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7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5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8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9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904557" y="172212"/>
            <a:ext cx="624225" cy="805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G_1532.jpeg" descr="IMG_1532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1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2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5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6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99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2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3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5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6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8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1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7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5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8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8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1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29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2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6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4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7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89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2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0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3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6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4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99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7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2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0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5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3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8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6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09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5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3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6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6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9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7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4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2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9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7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0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8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4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2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7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5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0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8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3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1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6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4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5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0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1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2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2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3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6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4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7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6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8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1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2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5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8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1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4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7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8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1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5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3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4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6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6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9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7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0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1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4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2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5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8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6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9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2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0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5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3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8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6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1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89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4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2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5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8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3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1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4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4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7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5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8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9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2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0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3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1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2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4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7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5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0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8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3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1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2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6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4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5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9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7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8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0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3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7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5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8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8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1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49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2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3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6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7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7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0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8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1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1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4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2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7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5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8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0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8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1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99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0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2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5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3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4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8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6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7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1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09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0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4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2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3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7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5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6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8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1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2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3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7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5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8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8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1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79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2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3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7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7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0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8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1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1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4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2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7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5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1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6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7" name="Google Shape;881;p13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740" name="Google Shape;882;p13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738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39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3" name="Google Shape;885;p13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741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2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6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1744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5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9" name="Google Shape;891;p13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747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8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2" name="Google Shape;894;p13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750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1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5" name="Google Shape;897;p13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753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4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756" name="Google Shape;900;p13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7" name="Google Shape;901;p13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8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9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0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1" name="Google Shape;906;p13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2" name="Google Shape;907;p13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3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4" name="Google Shape;910;p13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5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6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7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8" name="Google Shape;915;p13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9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0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1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2" name="Google Shape;919;p13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3" name="Google Shape;920;p13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4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5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6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7" name="Google Shape;925;p13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8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9" name="Google Shape;927;p13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0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1" name="Google Shape;929;p13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2" name="Google Shape;930;p13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3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4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5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6" name="Google Shape;935;p13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7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8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9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0" name="Google Shape;940;p13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1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2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3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4" name="Google Shape;945;p13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5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6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7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8" name="Google Shape;950;p13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9" name="Google Shape;952;p13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0" name="نص العنوان"/>
          <p:cNvSpPr txBox="1"/>
          <p:nvPr>
            <p:ph type="title"/>
          </p:nvPr>
        </p:nvSpPr>
        <p:spPr>
          <a:xfrm>
            <a:off x="718749" y="438311"/>
            <a:ext cx="7706402" cy="5727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01" name="مستوى النص الأول…"/>
          <p:cNvSpPr txBox="1"/>
          <p:nvPr>
            <p:ph type="body" sz="quarter" idx="1"/>
          </p:nvPr>
        </p:nvSpPr>
        <p:spPr>
          <a:xfrm>
            <a:off x="1796843" y="1229699"/>
            <a:ext cx="2728801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804" name="Google Shape;972;p13"/>
          <p:cNvGrpSpPr/>
          <p:nvPr/>
        </p:nvGrpSpPr>
        <p:grpSpPr>
          <a:xfrm>
            <a:off x="1118671" y="879023"/>
            <a:ext cx="297885" cy="313811"/>
            <a:chOff x="0" y="0"/>
            <a:chExt cx="297884" cy="313810"/>
          </a:xfrm>
        </p:grpSpPr>
        <p:sp>
          <p:nvSpPr>
            <p:cNvPr id="180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5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805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6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7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8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9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0" name="Google Shape;981;p13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1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2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3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4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8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816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7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19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0" name="Google Shape;990;p13"/>
          <p:cNvSpPr/>
          <p:nvPr/>
        </p:nvSpPr>
        <p:spPr>
          <a:xfrm>
            <a:off x="8228955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1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22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1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34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1832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37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835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40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838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43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841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46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844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49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847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50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1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2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3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4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5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6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7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8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9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0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1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2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3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4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5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6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7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8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3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4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5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6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7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8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9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0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1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2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3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4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5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6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7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8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9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0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1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2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3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4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5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6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897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0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898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11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901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14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912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15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6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7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8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9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20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31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921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34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32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45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35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4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4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48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9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0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1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3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6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4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7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8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1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6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4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7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0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7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8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5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3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6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1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19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4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2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7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5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0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8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1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6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6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7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0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8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1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3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6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4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7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0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8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3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1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6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4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9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7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2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0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3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7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8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0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3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1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7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5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0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8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3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1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4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9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7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8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0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3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4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5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4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7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0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8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4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2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7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5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0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8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3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1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6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4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7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1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2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4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7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5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8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1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39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4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2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5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0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8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3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1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4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7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8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22.png"/><Relationship Id="rId13" Type="http://schemas.openxmlformats.org/officeDocument/2006/relationships/image" Target="../media/image3.jpe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0.png"/><Relationship Id="rId17" Type="http://schemas.openxmlformats.org/officeDocument/2006/relationships/image" Target="../media/image2.jpeg"/><Relationship Id="rId18" Type="http://schemas.openxmlformats.org/officeDocument/2006/relationships/image" Target="../media/image21.png"/><Relationship Id="rId19" Type="http://schemas.openxmlformats.org/officeDocument/2006/relationships/image" Target="../media/image2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4.jpeg"/><Relationship Id="rId13" Type="http://schemas.openxmlformats.org/officeDocument/2006/relationships/image" Target="../media/image2.jpeg"/><Relationship Id="rId14" Type="http://schemas.openxmlformats.org/officeDocument/2006/relationships/image" Target="../media/image26.png"/><Relationship Id="rId15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7.png"/><Relationship Id="rId13" Type="http://schemas.openxmlformats.org/officeDocument/2006/relationships/image" Target="../media/image5.jpeg"/><Relationship Id="rId14" Type="http://schemas.openxmlformats.org/officeDocument/2006/relationships/image" Target="../media/image21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7.png"/><Relationship Id="rId13" Type="http://schemas.openxmlformats.org/officeDocument/2006/relationships/image" Target="../media/image5.jpeg"/><Relationship Id="rId14" Type="http://schemas.openxmlformats.org/officeDocument/2006/relationships/image" Target="../media/image21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30.png"/><Relationship Id="rId13" Type="http://schemas.openxmlformats.org/officeDocument/2006/relationships/image" Target="../media/image21.png"/><Relationship Id="rId14" Type="http://schemas.openxmlformats.org/officeDocument/2006/relationships/image" Target="../media/image2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1.png"/><Relationship Id="rId13" Type="http://schemas.openxmlformats.org/officeDocument/2006/relationships/image" Target="../media/image27.png"/><Relationship Id="rId14" Type="http://schemas.openxmlformats.org/officeDocument/2006/relationships/image" Target="../media/image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4.jpe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2.png"/><Relationship Id="rId15" Type="http://schemas.openxmlformats.org/officeDocument/2006/relationships/image" Target="../media/image2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33.png"/><Relationship Id="rId13" Type="http://schemas.openxmlformats.org/officeDocument/2006/relationships/image" Target="../media/image21.png"/><Relationship Id="rId14" Type="http://schemas.openxmlformats.org/officeDocument/2006/relationships/image" Target="../media/image3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4.png"/><Relationship Id="rId12" Type="http://schemas.openxmlformats.org/officeDocument/2006/relationships/image" Target="../media/image21.png"/><Relationship Id="rId13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4.png"/><Relationship Id="rId12" Type="http://schemas.openxmlformats.org/officeDocument/2006/relationships/image" Target="../media/image21.png"/><Relationship Id="rId13" Type="http://schemas.openxmlformats.org/officeDocument/2006/relationships/image" Target="../media/image2.png"/><Relationship Id="rId14" Type="http://schemas.openxmlformats.org/officeDocument/2006/relationships/image" Target="../media/image3.jpeg"/><Relationship Id="rId15" Type="http://schemas.openxmlformats.org/officeDocument/2006/relationships/image" Target="../media/image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7.jpeg"/><Relationship Id="rId14" Type="http://schemas.openxmlformats.org/officeDocument/2006/relationships/video" Target="../media/media2.mp4"/><Relationship Id="rId15" Type="http://schemas.microsoft.com/office/2007/relationships/media" Target="../media/media2.mp4"/><Relationship Id="rId16" Type="http://schemas.openxmlformats.org/officeDocument/2006/relationships/image" Target="../media/image37.png"/><Relationship Id="rId17" Type="http://schemas.openxmlformats.org/officeDocument/2006/relationships/image" Target="../media/image1.gif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20" Type="http://schemas.openxmlformats.org/officeDocument/2006/relationships/image" Target="../media/image2.png"/><Relationship Id="rId21" Type="http://schemas.openxmlformats.org/officeDocument/2006/relationships/image" Target="../media/image2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7.jpeg"/><Relationship Id="rId14" Type="http://schemas.openxmlformats.org/officeDocument/2006/relationships/video" Target="../media/media2.mp4"/><Relationship Id="rId15" Type="http://schemas.microsoft.com/office/2007/relationships/media" Target="../media/media2.mp4"/><Relationship Id="rId16" Type="http://schemas.openxmlformats.org/officeDocument/2006/relationships/image" Target="../media/image37.png"/><Relationship Id="rId17" Type="http://schemas.openxmlformats.org/officeDocument/2006/relationships/image" Target="../media/image1.gif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20" Type="http://schemas.openxmlformats.org/officeDocument/2006/relationships/image" Target="../media/image2.png"/><Relationship Id="rId21" Type="http://schemas.openxmlformats.org/officeDocument/2006/relationships/image" Target="../media/image6.jpeg"/><Relationship Id="rId22" Type="http://schemas.openxmlformats.org/officeDocument/2006/relationships/image" Target="../media/image3.jpeg"/><Relationship Id="rId23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gif"/><Relationship Id="rId12" Type="http://schemas.openxmlformats.org/officeDocument/2006/relationships/image" Target="../media/image35.png"/><Relationship Id="rId13" Type="http://schemas.openxmlformats.org/officeDocument/2006/relationships/image" Target="../media/image1.gif"/><Relationship Id="rId14" Type="http://schemas.openxmlformats.org/officeDocument/2006/relationships/image" Target="../media/image21.png"/><Relationship Id="rId15" Type="http://schemas.openxmlformats.org/officeDocument/2006/relationships/image" Target="../media/image40.png"/><Relationship Id="rId16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7.png"/><Relationship Id="rId12" Type="http://schemas.openxmlformats.org/officeDocument/2006/relationships/image" Target="../media/image41.png"/><Relationship Id="rId13" Type="http://schemas.openxmlformats.org/officeDocument/2006/relationships/image" Target="../media/image21.png"/><Relationship Id="rId14" Type="http://schemas.openxmlformats.org/officeDocument/2006/relationships/image" Target="../media/image4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43.png"/><Relationship Id="rId12" Type="http://schemas.openxmlformats.org/officeDocument/2006/relationships/image" Target="../media/image5.jpeg"/><Relationship Id="rId13" Type="http://schemas.openxmlformats.org/officeDocument/2006/relationships/image" Target="../media/image44.png"/><Relationship Id="rId14" Type="http://schemas.openxmlformats.org/officeDocument/2006/relationships/image" Target="../media/image2.gif"/><Relationship Id="rId15" Type="http://schemas.openxmlformats.org/officeDocument/2006/relationships/image" Target="../media/image45.png"/><Relationship Id="rId16" Type="http://schemas.openxmlformats.org/officeDocument/2006/relationships/image" Target="../media/image46.png"/><Relationship Id="rId17" Type="http://schemas.openxmlformats.org/officeDocument/2006/relationships/image" Target="../media/image2.png"/><Relationship Id="rId18" Type="http://schemas.openxmlformats.org/officeDocument/2006/relationships/image" Target="../media/image2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4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48.png"/><Relationship Id="rId12" Type="http://schemas.openxmlformats.org/officeDocument/2006/relationships/image" Target="../media/image8.jpeg"/><Relationship Id="rId13" Type="http://schemas.openxmlformats.org/officeDocument/2006/relationships/image" Target="../media/image2.png"/><Relationship Id="rId14" Type="http://schemas.openxmlformats.org/officeDocument/2006/relationships/image" Target="../media/image2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48.png"/><Relationship Id="rId12" Type="http://schemas.openxmlformats.org/officeDocument/2006/relationships/image" Target="../media/image8.jpeg"/><Relationship Id="rId13" Type="http://schemas.openxmlformats.org/officeDocument/2006/relationships/image" Target="../media/image3.jpeg"/><Relationship Id="rId14" Type="http://schemas.openxmlformats.org/officeDocument/2006/relationships/image" Target="../media/image2.png"/><Relationship Id="rId15" Type="http://schemas.openxmlformats.org/officeDocument/2006/relationships/image" Target="../media/image2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2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49.png"/><Relationship Id="rId13" Type="http://schemas.openxmlformats.org/officeDocument/2006/relationships/image" Target="../media/image9.jpeg"/><Relationship Id="rId14" Type="http://schemas.openxmlformats.org/officeDocument/2006/relationships/image" Target="../media/image2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22.png"/><Relationship Id="rId13" Type="http://schemas.openxmlformats.org/officeDocument/2006/relationships/image" Target="../media/image3.jpeg"/><Relationship Id="rId14" Type="http://schemas.openxmlformats.org/officeDocument/2006/relationships/image" Target="../media/image23.png"/><Relationship Id="rId15" Type="http://schemas.openxmlformats.org/officeDocument/2006/relationships/image" Target="../media/image50.png"/><Relationship Id="rId16" Type="http://schemas.openxmlformats.org/officeDocument/2006/relationships/image" Target="../media/image21.png"/><Relationship Id="rId17" Type="http://schemas.openxmlformats.org/officeDocument/2006/relationships/image" Target="../media/image51.png"/><Relationship Id="rId18" Type="http://schemas.openxmlformats.org/officeDocument/2006/relationships/image" Target="../media/image1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7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52.png"/><Relationship Id="rId13" Type="http://schemas.openxmlformats.org/officeDocument/2006/relationships/image" Target="../media/image11.jpeg"/><Relationship Id="rId14" Type="http://schemas.openxmlformats.org/officeDocument/2006/relationships/image" Target="../media/image12.jpeg"/><Relationship Id="rId15" Type="http://schemas.openxmlformats.org/officeDocument/2006/relationships/image" Target="../media/image53.png"/><Relationship Id="rId16" Type="http://schemas.openxmlformats.org/officeDocument/2006/relationships/image" Target="../media/image49.png"/><Relationship Id="rId17" Type="http://schemas.openxmlformats.org/officeDocument/2006/relationships/image" Target="../media/image54.png"/><Relationship Id="rId18" Type="http://schemas.openxmlformats.org/officeDocument/2006/relationships/image" Target="../media/image2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31.xml"/><Relationship Id="rId3" Type="http://schemas.openxmlformats.org/officeDocument/2006/relationships/image" Target="../media/image13.jpeg"/><Relationship Id="rId4" Type="http://schemas.openxmlformats.org/officeDocument/2006/relationships/image" Target="../media/image1.jpeg"/><Relationship Id="rId5" Type="http://schemas.openxmlformats.org/officeDocument/2006/relationships/image" Target="../media/image2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" Target="slide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6.xml"/><Relationship Id="rId3" Type="http://schemas.openxmlformats.org/officeDocument/2006/relationships/slide" Target="slide7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2.jpeg"/><Relationship Id="rId7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19.png"/><Relationship Id="rId13" Type="http://schemas.openxmlformats.org/officeDocument/2006/relationships/image" Target="../media/image3.jpeg"/><Relationship Id="rId14" Type="http://schemas.openxmlformats.org/officeDocument/2006/relationships/image" Target="../media/image20.png"/><Relationship Id="rId15" Type="http://schemas.openxmlformats.org/officeDocument/2006/relationships/image" Target="../media/image2.jpeg"/><Relationship Id="rId16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731;p23"/>
          <p:cNvSpPr txBox="1"/>
          <p:nvPr>
            <p:ph type="body" sz="quarter" idx="1"/>
          </p:nvPr>
        </p:nvSpPr>
        <p:spPr>
          <a:xfrm>
            <a:off x="938639" y="4056453"/>
            <a:ext cx="6866702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961" name="Google Shape;1730;p23"/>
          <p:cNvSpPr txBox="1"/>
          <p:nvPr/>
        </p:nvSpPr>
        <p:spPr>
          <a:xfrm>
            <a:off x="1938974" y="1519885"/>
            <a:ext cx="4866032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٣-١</a:t>
            </a:r>
          </a:p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العلاقات المتناسبة وغير المتناسبة </a:t>
            </a:r>
          </a:p>
        </p:txBody>
      </p:sp>
      <p:sp>
        <p:nvSpPr>
          <p:cNvPr id="1962" name="وسيلة شرح"/>
          <p:cNvSpPr/>
          <p:nvPr/>
        </p:nvSpPr>
        <p:spPr>
          <a:xfrm>
            <a:off x="861930" y="1677929"/>
            <a:ext cx="6132116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9"/>
                  <a:pt x="2290" y="1649"/>
                </a:cubicBezTo>
                <a:lnTo>
                  <a:pt x="2290" y="8600"/>
                </a:lnTo>
                <a:lnTo>
                  <a:pt x="0" y="10820"/>
                </a:lnTo>
                <a:lnTo>
                  <a:pt x="2290" y="13036"/>
                </a:lnTo>
                <a:lnTo>
                  <a:pt x="2290" y="19951"/>
                </a:lnTo>
                <a:cubicBezTo>
                  <a:pt x="2290" y="20861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5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5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6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6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6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6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6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6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7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37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7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7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7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7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7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١٠٢</a:t>
              </a:r>
            </a:p>
          </p:txBody>
        </p:sp>
      </p:grpSp>
      <p:graphicFrame>
        <p:nvGraphicFramePr>
          <p:cNvPr id="2379" name="الجدول"/>
          <p:cNvGraphicFramePr/>
          <p:nvPr/>
        </p:nvGraphicFramePr>
        <p:xfrm>
          <a:off x="5803729" y="2635248"/>
          <a:ext cx="4485658" cy="193056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180639"/>
                <a:gridCol w="1607618"/>
                <a:gridCol w="1064301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390" name="تجميع"/>
          <p:cNvGrpSpPr/>
          <p:nvPr/>
        </p:nvGrpSpPr>
        <p:grpSpPr>
          <a:xfrm>
            <a:off x="947299" y="4723266"/>
            <a:ext cx="6772043" cy="67184"/>
            <a:chOff x="0" y="0"/>
            <a:chExt cx="6772041" cy="67183"/>
          </a:xfrm>
        </p:grpSpPr>
        <p:grpSp>
          <p:nvGrpSpPr>
            <p:cNvPr id="2388" name="تجميع"/>
            <p:cNvGrpSpPr/>
            <p:nvPr/>
          </p:nvGrpSpPr>
          <p:grpSpPr>
            <a:xfrm>
              <a:off x="0" y="0"/>
              <a:ext cx="6772042" cy="67184"/>
              <a:chOff x="0" y="0"/>
              <a:chExt cx="6772041" cy="67183"/>
            </a:xfrm>
          </p:grpSpPr>
          <p:sp>
            <p:nvSpPr>
              <p:cNvPr id="2380" name="Google Shape;4671;p50"/>
              <p:cNvSpPr/>
              <p:nvPr/>
            </p:nvSpPr>
            <p:spPr>
              <a:xfrm>
                <a:off x="0" y="0"/>
                <a:ext cx="533559" cy="6333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1" name="Google Shape;4672;p50"/>
              <p:cNvSpPr/>
              <p:nvPr/>
            </p:nvSpPr>
            <p:spPr>
              <a:xfrm>
                <a:off x="679853" y="0"/>
                <a:ext cx="533559" cy="6333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2" name="Google Shape;4673;p50"/>
              <p:cNvSpPr/>
              <p:nvPr/>
            </p:nvSpPr>
            <p:spPr>
              <a:xfrm>
                <a:off x="1359705" y="0"/>
                <a:ext cx="533559" cy="6333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3" name="Google Shape;4674;p50"/>
              <p:cNvSpPr/>
              <p:nvPr/>
            </p:nvSpPr>
            <p:spPr>
              <a:xfrm>
                <a:off x="2039558" y="0"/>
                <a:ext cx="533559" cy="6333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4" name="Google Shape;4675;p50"/>
              <p:cNvSpPr/>
              <p:nvPr/>
            </p:nvSpPr>
            <p:spPr>
              <a:xfrm>
                <a:off x="2630650" y="5654"/>
                <a:ext cx="1390931" cy="5832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5" name="Google Shape;4677;p50"/>
              <p:cNvSpPr/>
              <p:nvPr/>
            </p:nvSpPr>
            <p:spPr>
              <a:xfrm>
                <a:off x="4113340" y="3151"/>
                <a:ext cx="533559" cy="6333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6" name="Google Shape;4678;p50"/>
              <p:cNvSpPr/>
              <p:nvPr/>
            </p:nvSpPr>
            <p:spPr>
              <a:xfrm>
                <a:off x="4758967" y="0"/>
                <a:ext cx="533560" cy="6333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7" name="Google Shape;4679;p50"/>
              <p:cNvSpPr/>
              <p:nvPr/>
            </p:nvSpPr>
            <p:spPr>
              <a:xfrm>
                <a:off x="5438819" y="0"/>
                <a:ext cx="1333223" cy="6718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89" name="Google Shape;4676;p50"/>
            <p:cNvSpPr/>
            <p:nvPr/>
          </p:nvSpPr>
          <p:spPr>
            <a:xfrm>
              <a:off x="5437813" y="326"/>
              <a:ext cx="610561" cy="66531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3" name="تجميع"/>
          <p:cNvGrpSpPr/>
          <p:nvPr/>
        </p:nvGrpSpPr>
        <p:grpSpPr>
          <a:xfrm>
            <a:off x="2202686" y="2293125"/>
            <a:ext cx="2351847" cy="557250"/>
            <a:chOff x="-25400" y="-25400"/>
            <a:chExt cx="2351845" cy="557249"/>
          </a:xfrm>
        </p:grpSpPr>
        <p:pic>
          <p:nvPicPr>
            <p:cNvPr id="2391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392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396" name="🔹النسبة…"/>
          <p:cNvGrpSpPr/>
          <p:nvPr/>
        </p:nvGrpSpPr>
        <p:grpSpPr>
          <a:xfrm>
            <a:off x="3621187" y="3576617"/>
            <a:ext cx="2200614" cy="1038691"/>
            <a:chOff x="0" y="0"/>
            <a:chExt cx="2200612" cy="1038690"/>
          </a:xfrm>
        </p:grpSpPr>
        <p:sp>
          <p:nvSpPr>
            <p:cNvPr id="2395" name="🔹النسبة…"/>
            <p:cNvSpPr/>
            <p:nvPr/>
          </p:nvSpPr>
          <p:spPr>
            <a:xfrm>
              <a:off x="38100" y="38100"/>
              <a:ext cx="2124413" cy="962491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🔹النسبة </a:t>
              </a:r>
            </a:p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علاقة بين كميتين باستعمال القسمة</a:t>
              </a:r>
            </a:p>
          </p:txBody>
        </p:sp>
        <p:pic>
          <p:nvPicPr>
            <p:cNvPr id="2394" name="🔹النسبة… 🔹النسبة علاقة بين كميتين باستعمال القسمة" descr="🔹النسبة… 🔹النسبة علاقة بين كميتين باستعمال القسمة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200613" cy="1038691"/>
            </a:xfrm>
            <a:prstGeom prst="rect">
              <a:avLst/>
            </a:prstGeom>
            <a:effectLst/>
          </p:spPr>
        </p:pic>
      </p:grpSp>
      <p:grpSp>
        <p:nvGrpSpPr>
          <p:cNvPr id="2399" name="🔹تعيين العلاقات المتناسبة والغير متناسبة"/>
          <p:cNvGrpSpPr/>
          <p:nvPr/>
        </p:nvGrpSpPr>
        <p:grpSpPr>
          <a:xfrm>
            <a:off x="1984355" y="3566880"/>
            <a:ext cx="1708437" cy="1058165"/>
            <a:chOff x="0" y="0"/>
            <a:chExt cx="1708436" cy="1058164"/>
          </a:xfrm>
        </p:grpSpPr>
        <p:sp>
          <p:nvSpPr>
            <p:cNvPr id="2398" name="🔹تعيين العلاقات المتناسبة والغير متناسبة"/>
            <p:cNvSpPr/>
            <p:nvPr/>
          </p:nvSpPr>
          <p:spPr>
            <a:xfrm>
              <a:off x="38100" y="38100"/>
              <a:ext cx="1632237" cy="981965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🔹</a:t>
              </a:r>
              <a:r>
                <a:rPr b="0">
                  <a:latin typeface="Muna Bold"/>
                  <a:ea typeface="Muna Bold"/>
                  <a:cs typeface="Muna Bold"/>
                  <a:sym typeface="Muna Bold"/>
                </a:rPr>
                <a:t>تعيين العلاقات المتناسبة والغير متناسبة</a:t>
              </a:r>
            </a:p>
          </p:txBody>
        </p:sp>
        <p:pic>
          <p:nvPicPr>
            <p:cNvPr id="2397" name="🔹تعيين العلاقات المتناسبة والغير متناسبة 🔹تعيين العلاقات المتناسبة والغير متناسبة" descr="🔹تعيين العلاقات المتناسبة والغير متناسبة 🔹تعيين العلاقات المتناسبة والغير متناسبة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708437" cy="1058165"/>
            </a:xfrm>
            <a:prstGeom prst="rect">
              <a:avLst/>
            </a:prstGeom>
            <a:effectLst/>
          </p:spPr>
        </p:pic>
      </p:grpSp>
      <p:pic>
        <p:nvPicPr>
          <p:cNvPr id="2400" name="Google Shape;714;p59" descr="Google Shape;714;p59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0800000">
            <a:off x="1308993" y="1233978"/>
            <a:ext cx="3647422" cy="58165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401" name="Google Shape;713;p59"/>
          <p:cNvSpPr/>
          <p:nvPr/>
        </p:nvSpPr>
        <p:spPr>
          <a:xfrm rot="10800000">
            <a:off x="4737374" y="1212506"/>
            <a:ext cx="1357583" cy="585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02" name="مرادف كلمة"/>
          <p:cNvSpPr txBox="1"/>
          <p:nvPr/>
        </p:nvSpPr>
        <p:spPr>
          <a:xfrm>
            <a:off x="4957510" y="1311262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7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2403" name="التناسب  ……"/>
          <p:cNvSpPr txBox="1"/>
          <p:nvPr/>
        </p:nvSpPr>
        <p:spPr>
          <a:xfrm>
            <a:off x="1225802" y="1296065"/>
            <a:ext cx="3506810" cy="603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التناسب  …</a:t>
            </a:r>
          </a:p>
          <a:p>
            <a:pPr algn="ctr" rtl="0">
              <a:defRPr b="1">
                <a:solidFill>
                  <a:srgbClr val="004D65"/>
                </a:solidFill>
              </a:defRPr>
            </a:pPr>
            <a:r>
              <a:t>انسجام وتساوي وتشابه وتطابق وتلاحم وتناغم وتوافق</a:t>
            </a:r>
          </a:p>
        </p:txBody>
      </p:sp>
      <p:grpSp>
        <p:nvGrpSpPr>
          <p:cNvPr id="2406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40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5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407" name="IMG_1911.png" descr="IMG_1911.png"/>
          <p:cNvPicPr>
            <a:picLocks noChangeAspect="1"/>
          </p:cNvPicPr>
          <p:nvPr/>
        </p:nvPicPr>
        <p:blipFill>
          <a:blip r:embed="rId18">
            <a:extLst/>
          </a:blip>
          <a:srcRect l="10351" t="23267" r="79044" b="59154"/>
          <a:stretch>
            <a:fillRect/>
          </a:stretch>
        </p:blipFill>
        <p:spPr>
          <a:xfrm>
            <a:off x="1914250" y="1137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2408" name="العلاقات المتناسبة…"/>
          <p:cNvSpPr txBox="1"/>
          <p:nvPr/>
        </p:nvSpPr>
        <p:spPr>
          <a:xfrm>
            <a:off x="6588173" y="919660"/>
            <a:ext cx="97480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2409" name="تعيين العلاقات المتناسبة…"/>
          <p:cNvSpPr txBox="1"/>
          <p:nvPr/>
        </p:nvSpPr>
        <p:spPr>
          <a:xfrm>
            <a:off x="6429724" y="1652821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2410" name="المفردات…"/>
          <p:cNvSpPr txBox="1"/>
          <p:nvPr/>
        </p:nvSpPr>
        <p:spPr>
          <a:xfrm>
            <a:off x="6444055" y="2387434"/>
            <a:ext cx="1146607" cy="923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t>المفردات 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متناسب- 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غير متناسب</a:t>
            </a:r>
          </a:p>
        </p:txBody>
      </p:sp>
      <p:grpSp>
        <p:nvGrpSpPr>
          <p:cNvPr id="2413" name="تجميع"/>
          <p:cNvGrpSpPr/>
          <p:nvPr/>
        </p:nvGrpSpPr>
        <p:grpSpPr>
          <a:xfrm>
            <a:off x="3688065" y="3768529"/>
            <a:ext cx="658512" cy="654868"/>
            <a:chOff x="0" y="0"/>
            <a:chExt cx="658510" cy="654867"/>
          </a:xfrm>
        </p:grpSpPr>
        <p:pic>
          <p:nvPicPr>
            <p:cNvPr id="2411" name="IMG_1923.png" descr="IMG_192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25436" t="16070" r="29334" b="23957"/>
            <a:stretch>
              <a:fillRect/>
            </a:stretch>
          </p:blipFill>
          <p:spPr>
            <a:xfrm>
              <a:off x="0" y="0"/>
              <a:ext cx="658511" cy="654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2" name="IMG_1923.png" descr="IMG_192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73348" t="16070" r="8990" b="64034"/>
            <a:stretch>
              <a:fillRect/>
            </a:stretch>
          </p:blipFill>
          <p:spPr>
            <a:xfrm>
              <a:off x="241258" y="136072"/>
              <a:ext cx="175942" cy="1486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5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2000"/>
                                        <p:tgtEl>
                                          <p:spTgt spid="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5" presetID="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5"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0" dur="2000"/>
                                        <p:tgtEl>
                                          <p:spTgt spid="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3" grpId="5"/>
      <p:bldP build="whole" bldLvl="1" animBg="1" rev="0" advAuto="0" spid="2401" grpId="1"/>
      <p:bldP build="whole" bldLvl="1" animBg="1" rev="0" advAuto="0" spid="2403" grpId="4"/>
      <p:bldP build="whole" bldLvl="1" animBg="1" rev="0" advAuto="0" spid="2402" grpId="2"/>
      <p:bldP build="whole" bldLvl="1" animBg="1" rev="0" advAuto="0" spid="2413" grpId="8"/>
      <p:bldP build="whole" bldLvl="1" animBg="1" rev="0" advAuto="0" spid="2396" grpId="7"/>
      <p:bldP build="whole" bldLvl="1" animBg="1" rev="0" advAuto="0" spid="2379" grpId="6"/>
      <p:bldP build="whole" bldLvl="1" animBg="1" rev="0" advAuto="0" spid="2399" grpId="9"/>
      <p:bldP build="whole" bldLvl="1" animBg="1" rev="0" advAuto="0" spid="2400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1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1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1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2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2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2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2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2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2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2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2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3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43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3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3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3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3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7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2439" name="IMG_1753.jpeg" descr="IMG_1753.jpeg"/>
          <p:cNvPicPr>
            <a:picLocks noChangeAspect="1"/>
          </p:cNvPicPr>
          <p:nvPr/>
        </p:nvPicPr>
        <p:blipFill>
          <a:blip r:embed="rId12">
            <a:extLst/>
          </a:blip>
          <a:srcRect l="25189" t="6250" r="25735" b="4429"/>
          <a:stretch>
            <a:fillRect/>
          </a:stretch>
        </p:blipFill>
        <p:spPr>
          <a:xfrm>
            <a:off x="7295942" y="3555923"/>
            <a:ext cx="807672" cy="911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64" fill="norm" stroke="1" extrusionOk="0">
                <a:moveTo>
                  <a:pt x="4372" y="0"/>
                </a:moveTo>
                <a:cubicBezTo>
                  <a:pt x="4111" y="0"/>
                  <a:pt x="4096" y="7"/>
                  <a:pt x="4096" y="131"/>
                </a:cubicBezTo>
                <a:cubicBezTo>
                  <a:pt x="4096" y="203"/>
                  <a:pt x="4118" y="386"/>
                  <a:pt x="4149" y="535"/>
                </a:cubicBezTo>
                <a:cubicBezTo>
                  <a:pt x="4181" y="684"/>
                  <a:pt x="4275" y="1219"/>
                  <a:pt x="4351" y="1728"/>
                </a:cubicBezTo>
                <a:cubicBezTo>
                  <a:pt x="4575" y="3235"/>
                  <a:pt x="4758" y="4487"/>
                  <a:pt x="4796" y="4789"/>
                </a:cubicBezTo>
                <a:cubicBezTo>
                  <a:pt x="4826" y="5021"/>
                  <a:pt x="4841" y="5057"/>
                  <a:pt x="4913" y="5033"/>
                </a:cubicBezTo>
                <a:cubicBezTo>
                  <a:pt x="5080" y="4977"/>
                  <a:pt x="6358" y="4262"/>
                  <a:pt x="6569" y="4103"/>
                </a:cubicBezTo>
                <a:cubicBezTo>
                  <a:pt x="6779" y="3945"/>
                  <a:pt x="6875" y="3951"/>
                  <a:pt x="6813" y="4122"/>
                </a:cubicBezTo>
                <a:cubicBezTo>
                  <a:pt x="6741" y="4318"/>
                  <a:pt x="6444" y="4817"/>
                  <a:pt x="6399" y="4817"/>
                </a:cubicBezTo>
                <a:cubicBezTo>
                  <a:pt x="6373" y="4817"/>
                  <a:pt x="6110" y="4956"/>
                  <a:pt x="5815" y="5127"/>
                </a:cubicBezTo>
                <a:cubicBezTo>
                  <a:pt x="5521" y="5297"/>
                  <a:pt x="5203" y="5477"/>
                  <a:pt x="5104" y="5521"/>
                </a:cubicBezTo>
                <a:cubicBezTo>
                  <a:pt x="4940" y="5595"/>
                  <a:pt x="4920" y="5619"/>
                  <a:pt x="4945" y="5784"/>
                </a:cubicBezTo>
                <a:cubicBezTo>
                  <a:pt x="5029" y="6335"/>
                  <a:pt x="5137" y="7071"/>
                  <a:pt x="5168" y="7305"/>
                </a:cubicBezTo>
                <a:cubicBezTo>
                  <a:pt x="5219" y="7696"/>
                  <a:pt x="5409" y="8438"/>
                  <a:pt x="5507" y="8648"/>
                </a:cubicBezTo>
                <a:cubicBezTo>
                  <a:pt x="5721" y="9105"/>
                  <a:pt x="6261" y="9503"/>
                  <a:pt x="6866" y="9643"/>
                </a:cubicBezTo>
                <a:cubicBezTo>
                  <a:pt x="7950" y="9895"/>
                  <a:pt x="10065" y="9634"/>
                  <a:pt x="11121" y="9118"/>
                </a:cubicBezTo>
                <a:cubicBezTo>
                  <a:pt x="11310" y="9025"/>
                  <a:pt x="11487" y="8962"/>
                  <a:pt x="11514" y="8977"/>
                </a:cubicBezTo>
                <a:cubicBezTo>
                  <a:pt x="11540" y="8991"/>
                  <a:pt x="11574" y="9121"/>
                  <a:pt x="11588" y="9268"/>
                </a:cubicBezTo>
                <a:cubicBezTo>
                  <a:pt x="11616" y="9570"/>
                  <a:pt x="11731" y="9714"/>
                  <a:pt x="11991" y="9784"/>
                </a:cubicBezTo>
                <a:cubicBezTo>
                  <a:pt x="12391" y="9893"/>
                  <a:pt x="13048" y="9704"/>
                  <a:pt x="13169" y="9446"/>
                </a:cubicBezTo>
                <a:cubicBezTo>
                  <a:pt x="13265" y="9240"/>
                  <a:pt x="13210" y="8762"/>
                  <a:pt x="12840" y="6714"/>
                </a:cubicBezTo>
                <a:cubicBezTo>
                  <a:pt x="12527" y="4980"/>
                  <a:pt x="12330" y="3831"/>
                  <a:pt x="12140" y="2648"/>
                </a:cubicBezTo>
                <a:lnTo>
                  <a:pt x="12044" y="2066"/>
                </a:lnTo>
                <a:lnTo>
                  <a:pt x="11874" y="2075"/>
                </a:lnTo>
                <a:cubicBezTo>
                  <a:pt x="11783" y="2076"/>
                  <a:pt x="11369" y="2118"/>
                  <a:pt x="10951" y="2169"/>
                </a:cubicBezTo>
                <a:cubicBezTo>
                  <a:pt x="10230" y="2257"/>
                  <a:pt x="10173" y="2255"/>
                  <a:pt x="9752" y="2178"/>
                </a:cubicBezTo>
                <a:cubicBezTo>
                  <a:pt x="9508" y="2134"/>
                  <a:pt x="9173" y="2043"/>
                  <a:pt x="9009" y="1972"/>
                </a:cubicBezTo>
                <a:cubicBezTo>
                  <a:pt x="8846" y="1901"/>
                  <a:pt x="8696" y="1855"/>
                  <a:pt x="8680" y="1869"/>
                </a:cubicBezTo>
                <a:cubicBezTo>
                  <a:pt x="8665" y="1882"/>
                  <a:pt x="8784" y="2007"/>
                  <a:pt x="8946" y="2150"/>
                </a:cubicBezTo>
                <a:cubicBezTo>
                  <a:pt x="9225" y="2397"/>
                  <a:pt x="9622" y="2640"/>
                  <a:pt x="10219" y="2939"/>
                </a:cubicBezTo>
                <a:cubicBezTo>
                  <a:pt x="10582" y="3121"/>
                  <a:pt x="10914" y="3397"/>
                  <a:pt x="11004" y="3587"/>
                </a:cubicBezTo>
                <a:cubicBezTo>
                  <a:pt x="11104" y="3797"/>
                  <a:pt x="11100" y="4212"/>
                  <a:pt x="10994" y="4488"/>
                </a:cubicBezTo>
                <a:cubicBezTo>
                  <a:pt x="10846" y="4873"/>
                  <a:pt x="10474" y="5115"/>
                  <a:pt x="8733" y="5963"/>
                </a:cubicBezTo>
                <a:cubicBezTo>
                  <a:pt x="7742" y="6445"/>
                  <a:pt x="7617" y="6488"/>
                  <a:pt x="7290" y="6460"/>
                </a:cubicBezTo>
                <a:cubicBezTo>
                  <a:pt x="6746" y="6414"/>
                  <a:pt x="6401" y="6008"/>
                  <a:pt x="6388" y="5399"/>
                </a:cubicBezTo>
                <a:cubicBezTo>
                  <a:pt x="6380" y="5007"/>
                  <a:pt x="6477" y="4929"/>
                  <a:pt x="6526" y="5287"/>
                </a:cubicBezTo>
                <a:cubicBezTo>
                  <a:pt x="6545" y="5421"/>
                  <a:pt x="6579" y="5574"/>
                  <a:pt x="6600" y="5634"/>
                </a:cubicBezTo>
                <a:cubicBezTo>
                  <a:pt x="6676" y="5846"/>
                  <a:pt x="7065" y="5940"/>
                  <a:pt x="7534" y="5850"/>
                </a:cubicBezTo>
                <a:cubicBezTo>
                  <a:pt x="7699" y="5818"/>
                  <a:pt x="7699" y="5818"/>
                  <a:pt x="7683" y="5503"/>
                </a:cubicBezTo>
                <a:cubicBezTo>
                  <a:pt x="7660" y="5063"/>
                  <a:pt x="7566" y="4341"/>
                  <a:pt x="7471" y="3840"/>
                </a:cubicBezTo>
                <a:cubicBezTo>
                  <a:pt x="7426" y="3608"/>
                  <a:pt x="7371" y="3262"/>
                  <a:pt x="7343" y="3080"/>
                </a:cubicBezTo>
                <a:cubicBezTo>
                  <a:pt x="7136" y="1728"/>
                  <a:pt x="6968" y="881"/>
                  <a:pt x="6887" y="789"/>
                </a:cubicBezTo>
                <a:cubicBezTo>
                  <a:pt x="6857" y="755"/>
                  <a:pt x="6611" y="634"/>
                  <a:pt x="6335" y="516"/>
                </a:cubicBezTo>
                <a:cubicBezTo>
                  <a:pt x="5537" y="178"/>
                  <a:pt x="4860" y="0"/>
                  <a:pt x="4372" y="0"/>
                </a:cubicBezTo>
                <a:close/>
                <a:moveTo>
                  <a:pt x="3555" y="131"/>
                </a:moveTo>
                <a:cubicBezTo>
                  <a:pt x="3499" y="81"/>
                  <a:pt x="3057" y="240"/>
                  <a:pt x="2632" y="460"/>
                </a:cubicBezTo>
                <a:cubicBezTo>
                  <a:pt x="2445" y="557"/>
                  <a:pt x="2258" y="629"/>
                  <a:pt x="2218" y="629"/>
                </a:cubicBezTo>
                <a:cubicBezTo>
                  <a:pt x="2178" y="629"/>
                  <a:pt x="2075" y="686"/>
                  <a:pt x="1984" y="751"/>
                </a:cubicBezTo>
                <a:lnTo>
                  <a:pt x="1815" y="873"/>
                </a:lnTo>
                <a:lnTo>
                  <a:pt x="2271" y="1268"/>
                </a:lnTo>
                <a:lnTo>
                  <a:pt x="2727" y="1662"/>
                </a:lnTo>
                <a:lnTo>
                  <a:pt x="2664" y="1840"/>
                </a:lnTo>
                <a:cubicBezTo>
                  <a:pt x="2585" y="2051"/>
                  <a:pt x="2225" y="2379"/>
                  <a:pt x="1942" y="2498"/>
                </a:cubicBezTo>
                <a:cubicBezTo>
                  <a:pt x="1798" y="2558"/>
                  <a:pt x="1667" y="2673"/>
                  <a:pt x="1517" y="2883"/>
                </a:cubicBezTo>
                <a:cubicBezTo>
                  <a:pt x="1234" y="3279"/>
                  <a:pt x="1057" y="3363"/>
                  <a:pt x="467" y="3399"/>
                </a:cubicBezTo>
                <a:lnTo>
                  <a:pt x="0" y="3427"/>
                </a:lnTo>
                <a:lnTo>
                  <a:pt x="0" y="3916"/>
                </a:lnTo>
                <a:cubicBezTo>
                  <a:pt x="0" y="4296"/>
                  <a:pt x="20" y="4405"/>
                  <a:pt x="85" y="4432"/>
                </a:cubicBezTo>
                <a:cubicBezTo>
                  <a:pt x="568" y="4632"/>
                  <a:pt x="699" y="4706"/>
                  <a:pt x="764" y="4817"/>
                </a:cubicBezTo>
                <a:cubicBezTo>
                  <a:pt x="805" y="4888"/>
                  <a:pt x="892" y="4976"/>
                  <a:pt x="944" y="5014"/>
                </a:cubicBezTo>
                <a:cubicBezTo>
                  <a:pt x="997" y="5052"/>
                  <a:pt x="1155" y="5220"/>
                  <a:pt x="1305" y="5380"/>
                </a:cubicBezTo>
                <a:cubicBezTo>
                  <a:pt x="1455" y="5541"/>
                  <a:pt x="1705" y="5783"/>
                  <a:pt x="1857" y="5925"/>
                </a:cubicBezTo>
                <a:cubicBezTo>
                  <a:pt x="2049" y="6105"/>
                  <a:pt x="2156" y="6182"/>
                  <a:pt x="2218" y="6160"/>
                </a:cubicBezTo>
                <a:cubicBezTo>
                  <a:pt x="2267" y="6143"/>
                  <a:pt x="2444" y="6083"/>
                  <a:pt x="2610" y="6028"/>
                </a:cubicBezTo>
                <a:cubicBezTo>
                  <a:pt x="2777" y="5974"/>
                  <a:pt x="2943" y="5911"/>
                  <a:pt x="2971" y="5888"/>
                </a:cubicBezTo>
                <a:cubicBezTo>
                  <a:pt x="3000" y="5864"/>
                  <a:pt x="3050" y="5841"/>
                  <a:pt x="3088" y="5841"/>
                </a:cubicBezTo>
                <a:cubicBezTo>
                  <a:pt x="3126" y="5841"/>
                  <a:pt x="3423" y="5727"/>
                  <a:pt x="3746" y="5587"/>
                </a:cubicBezTo>
                <a:lnTo>
                  <a:pt x="4330" y="5333"/>
                </a:lnTo>
                <a:lnTo>
                  <a:pt x="4298" y="5108"/>
                </a:lnTo>
                <a:cubicBezTo>
                  <a:pt x="4240" y="4669"/>
                  <a:pt x="4101" y="3719"/>
                  <a:pt x="4043" y="3362"/>
                </a:cubicBezTo>
                <a:cubicBezTo>
                  <a:pt x="4010" y="3161"/>
                  <a:pt x="3931" y="2630"/>
                  <a:pt x="3873" y="2188"/>
                </a:cubicBezTo>
                <a:cubicBezTo>
                  <a:pt x="3692" y="810"/>
                  <a:pt x="3599" y="172"/>
                  <a:pt x="3555" y="131"/>
                </a:cubicBezTo>
                <a:close/>
                <a:moveTo>
                  <a:pt x="7534" y="1127"/>
                </a:moveTo>
                <a:cubicBezTo>
                  <a:pt x="7527" y="1134"/>
                  <a:pt x="7594" y="1517"/>
                  <a:pt x="7683" y="1972"/>
                </a:cubicBezTo>
                <a:cubicBezTo>
                  <a:pt x="8042" y="3820"/>
                  <a:pt x="8122" y="4789"/>
                  <a:pt x="7980" y="5390"/>
                </a:cubicBezTo>
                <a:cubicBezTo>
                  <a:pt x="7940" y="5557"/>
                  <a:pt x="7933" y="5690"/>
                  <a:pt x="7959" y="5690"/>
                </a:cubicBezTo>
                <a:cubicBezTo>
                  <a:pt x="8044" y="5690"/>
                  <a:pt x="9009" y="5244"/>
                  <a:pt x="9625" y="4920"/>
                </a:cubicBezTo>
                <a:cubicBezTo>
                  <a:pt x="10392" y="4516"/>
                  <a:pt x="10803" y="4245"/>
                  <a:pt x="10803" y="4141"/>
                </a:cubicBezTo>
                <a:cubicBezTo>
                  <a:pt x="10803" y="4009"/>
                  <a:pt x="10442" y="3732"/>
                  <a:pt x="9795" y="3380"/>
                </a:cubicBezTo>
                <a:cubicBezTo>
                  <a:pt x="9041" y="2972"/>
                  <a:pt x="9052" y="2980"/>
                  <a:pt x="8532" y="2479"/>
                </a:cubicBezTo>
                <a:lnTo>
                  <a:pt x="8097" y="2066"/>
                </a:lnTo>
                <a:lnTo>
                  <a:pt x="8128" y="1793"/>
                </a:lnTo>
                <a:lnTo>
                  <a:pt x="8160" y="1521"/>
                </a:lnTo>
                <a:lnTo>
                  <a:pt x="7853" y="1315"/>
                </a:lnTo>
                <a:cubicBezTo>
                  <a:pt x="7685" y="1205"/>
                  <a:pt x="7542" y="1120"/>
                  <a:pt x="7534" y="1127"/>
                </a:cubicBezTo>
                <a:close/>
                <a:moveTo>
                  <a:pt x="13424" y="2432"/>
                </a:moveTo>
                <a:lnTo>
                  <a:pt x="13020" y="2441"/>
                </a:lnTo>
                <a:lnTo>
                  <a:pt x="12617" y="2441"/>
                </a:lnTo>
                <a:lnTo>
                  <a:pt x="12649" y="2573"/>
                </a:lnTo>
                <a:cubicBezTo>
                  <a:pt x="12695" y="2772"/>
                  <a:pt x="12938" y="4132"/>
                  <a:pt x="12978" y="4404"/>
                </a:cubicBezTo>
                <a:cubicBezTo>
                  <a:pt x="12998" y="4538"/>
                  <a:pt x="13151" y="5385"/>
                  <a:pt x="13318" y="6282"/>
                </a:cubicBezTo>
                <a:cubicBezTo>
                  <a:pt x="13566" y="7619"/>
                  <a:pt x="13628" y="8025"/>
                  <a:pt x="13636" y="8564"/>
                </a:cubicBezTo>
                <a:cubicBezTo>
                  <a:pt x="13644" y="9086"/>
                  <a:pt x="13619" y="9276"/>
                  <a:pt x="13540" y="9474"/>
                </a:cubicBezTo>
                <a:cubicBezTo>
                  <a:pt x="13412" y="9801"/>
                  <a:pt x="13142" y="10139"/>
                  <a:pt x="12851" y="10329"/>
                </a:cubicBezTo>
                <a:cubicBezTo>
                  <a:pt x="12653" y="10458"/>
                  <a:pt x="12552" y="10479"/>
                  <a:pt x="12214" y="10498"/>
                </a:cubicBezTo>
                <a:cubicBezTo>
                  <a:pt x="11819" y="10520"/>
                  <a:pt x="11818" y="10523"/>
                  <a:pt x="11630" y="10357"/>
                </a:cubicBezTo>
                <a:cubicBezTo>
                  <a:pt x="11456" y="10203"/>
                  <a:pt x="11301" y="9910"/>
                  <a:pt x="11301" y="9719"/>
                </a:cubicBezTo>
                <a:cubicBezTo>
                  <a:pt x="11301" y="9648"/>
                  <a:pt x="11281" y="9649"/>
                  <a:pt x="11121" y="9728"/>
                </a:cubicBezTo>
                <a:cubicBezTo>
                  <a:pt x="10454" y="10058"/>
                  <a:pt x="9266" y="10353"/>
                  <a:pt x="8373" y="10413"/>
                </a:cubicBezTo>
                <a:cubicBezTo>
                  <a:pt x="7339" y="10483"/>
                  <a:pt x="6666" y="10415"/>
                  <a:pt x="6144" y="10188"/>
                </a:cubicBezTo>
                <a:cubicBezTo>
                  <a:pt x="5925" y="10093"/>
                  <a:pt x="5650" y="9929"/>
                  <a:pt x="5529" y="9822"/>
                </a:cubicBezTo>
                <a:cubicBezTo>
                  <a:pt x="5289" y="9610"/>
                  <a:pt x="5271" y="9628"/>
                  <a:pt x="5380" y="10028"/>
                </a:cubicBezTo>
                <a:cubicBezTo>
                  <a:pt x="5566" y="10713"/>
                  <a:pt x="5868" y="11101"/>
                  <a:pt x="6367" y="11296"/>
                </a:cubicBezTo>
                <a:cubicBezTo>
                  <a:pt x="7280" y="11653"/>
                  <a:pt x="7193" y="11628"/>
                  <a:pt x="8065" y="11681"/>
                </a:cubicBezTo>
                <a:cubicBezTo>
                  <a:pt x="9253" y="11753"/>
                  <a:pt x="11241" y="11704"/>
                  <a:pt x="11938" y="11587"/>
                </a:cubicBezTo>
                <a:cubicBezTo>
                  <a:pt x="12870" y="11432"/>
                  <a:pt x="14309" y="11074"/>
                  <a:pt x="14931" y="10845"/>
                </a:cubicBezTo>
                <a:cubicBezTo>
                  <a:pt x="15718" y="10556"/>
                  <a:pt x="16510" y="10090"/>
                  <a:pt x="16384" y="9982"/>
                </a:cubicBezTo>
                <a:cubicBezTo>
                  <a:pt x="16328" y="9932"/>
                  <a:pt x="15722" y="9755"/>
                  <a:pt x="14984" y="9568"/>
                </a:cubicBezTo>
                <a:cubicBezTo>
                  <a:pt x="14696" y="9496"/>
                  <a:pt x="14437" y="9411"/>
                  <a:pt x="14400" y="9381"/>
                </a:cubicBezTo>
                <a:cubicBezTo>
                  <a:pt x="14321" y="9315"/>
                  <a:pt x="14426" y="8817"/>
                  <a:pt x="14548" y="8686"/>
                </a:cubicBezTo>
                <a:cubicBezTo>
                  <a:pt x="14589" y="8643"/>
                  <a:pt x="14893" y="8491"/>
                  <a:pt x="15217" y="8348"/>
                </a:cubicBezTo>
                <a:lnTo>
                  <a:pt x="15801" y="8085"/>
                </a:lnTo>
                <a:lnTo>
                  <a:pt x="15779" y="7606"/>
                </a:lnTo>
                <a:lnTo>
                  <a:pt x="15748" y="7127"/>
                </a:lnTo>
                <a:lnTo>
                  <a:pt x="15970" y="6733"/>
                </a:lnTo>
                <a:cubicBezTo>
                  <a:pt x="16091" y="6515"/>
                  <a:pt x="16213" y="6328"/>
                  <a:pt x="16246" y="6310"/>
                </a:cubicBezTo>
                <a:cubicBezTo>
                  <a:pt x="16279" y="6292"/>
                  <a:pt x="16310" y="6143"/>
                  <a:pt x="16310" y="5981"/>
                </a:cubicBezTo>
                <a:cubicBezTo>
                  <a:pt x="16310" y="5694"/>
                  <a:pt x="16301" y="5667"/>
                  <a:pt x="15875" y="5108"/>
                </a:cubicBezTo>
                <a:cubicBezTo>
                  <a:pt x="15482" y="4593"/>
                  <a:pt x="15434" y="4517"/>
                  <a:pt x="15419" y="4282"/>
                </a:cubicBezTo>
                <a:lnTo>
                  <a:pt x="15397" y="4019"/>
                </a:lnTo>
                <a:lnTo>
                  <a:pt x="14771" y="3568"/>
                </a:lnTo>
                <a:cubicBezTo>
                  <a:pt x="14427" y="3323"/>
                  <a:pt x="13985" y="2970"/>
                  <a:pt x="13784" y="2779"/>
                </a:cubicBezTo>
                <a:lnTo>
                  <a:pt x="13424" y="2432"/>
                </a:lnTo>
                <a:close/>
                <a:moveTo>
                  <a:pt x="4404" y="5963"/>
                </a:moveTo>
                <a:cubicBezTo>
                  <a:pt x="4352" y="5901"/>
                  <a:pt x="4302" y="5903"/>
                  <a:pt x="4032" y="6000"/>
                </a:cubicBezTo>
                <a:cubicBezTo>
                  <a:pt x="3861" y="6062"/>
                  <a:pt x="3690" y="6134"/>
                  <a:pt x="3650" y="6160"/>
                </a:cubicBezTo>
                <a:cubicBezTo>
                  <a:pt x="3516" y="6247"/>
                  <a:pt x="3299" y="6317"/>
                  <a:pt x="3077" y="6348"/>
                </a:cubicBezTo>
                <a:cubicBezTo>
                  <a:pt x="2459" y="6433"/>
                  <a:pt x="2387" y="6528"/>
                  <a:pt x="2674" y="6845"/>
                </a:cubicBezTo>
                <a:cubicBezTo>
                  <a:pt x="2768" y="6949"/>
                  <a:pt x="2870" y="7073"/>
                  <a:pt x="2897" y="7127"/>
                </a:cubicBezTo>
                <a:cubicBezTo>
                  <a:pt x="3030" y="7392"/>
                  <a:pt x="3370" y="7784"/>
                  <a:pt x="3470" y="7784"/>
                </a:cubicBezTo>
                <a:cubicBezTo>
                  <a:pt x="3514" y="7784"/>
                  <a:pt x="3559" y="7820"/>
                  <a:pt x="3576" y="7859"/>
                </a:cubicBezTo>
                <a:cubicBezTo>
                  <a:pt x="3593" y="7899"/>
                  <a:pt x="3660" y="7945"/>
                  <a:pt x="3725" y="7963"/>
                </a:cubicBezTo>
                <a:cubicBezTo>
                  <a:pt x="3901" y="8012"/>
                  <a:pt x="4358" y="8297"/>
                  <a:pt x="4605" y="8517"/>
                </a:cubicBezTo>
                <a:cubicBezTo>
                  <a:pt x="4726" y="8623"/>
                  <a:pt x="4829" y="8714"/>
                  <a:pt x="4839" y="8714"/>
                </a:cubicBezTo>
                <a:cubicBezTo>
                  <a:pt x="4856" y="8714"/>
                  <a:pt x="4831" y="8434"/>
                  <a:pt x="4796" y="8263"/>
                </a:cubicBezTo>
                <a:cubicBezTo>
                  <a:pt x="4787" y="8217"/>
                  <a:pt x="4764" y="8169"/>
                  <a:pt x="4743" y="8150"/>
                </a:cubicBezTo>
                <a:cubicBezTo>
                  <a:pt x="4722" y="8132"/>
                  <a:pt x="4701" y="7982"/>
                  <a:pt x="4701" y="7822"/>
                </a:cubicBezTo>
                <a:cubicBezTo>
                  <a:pt x="4701" y="7662"/>
                  <a:pt x="4676" y="7449"/>
                  <a:pt x="4648" y="7352"/>
                </a:cubicBezTo>
                <a:cubicBezTo>
                  <a:pt x="4619" y="7256"/>
                  <a:pt x="4568" y="6917"/>
                  <a:pt x="4531" y="6601"/>
                </a:cubicBezTo>
                <a:cubicBezTo>
                  <a:pt x="4494" y="6286"/>
                  <a:pt x="4437" y="6002"/>
                  <a:pt x="4404" y="5963"/>
                </a:cubicBezTo>
                <a:close/>
                <a:moveTo>
                  <a:pt x="16713" y="6676"/>
                </a:moveTo>
                <a:cubicBezTo>
                  <a:pt x="16620" y="6660"/>
                  <a:pt x="16518" y="6678"/>
                  <a:pt x="16406" y="6723"/>
                </a:cubicBezTo>
                <a:cubicBezTo>
                  <a:pt x="16244" y="6788"/>
                  <a:pt x="16034" y="7051"/>
                  <a:pt x="16034" y="7193"/>
                </a:cubicBezTo>
                <a:cubicBezTo>
                  <a:pt x="16034" y="7337"/>
                  <a:pt x="16176" y="7530"/>
                  <a:pt x="16352" y="7615"/>
                </a:cubicBezTo>
                <a:cubicBezTo>
                  <a:pt x="16569" y="7720"/>
                  <a:pt x="16780" y="7708"/>
                  <a:pt x="16968" y="7568"/>
                </a:cubicBezTo>
                <a:cubicBezTo>
                  <a:pt x="17114" y="7460"/>
                  <a:pt x="17138" y="7404"/>
                  <a:pt x="17138" y="7202"/>
                </a:cubicBezTo>
                <a:cubicBezTo>
                  <a:pt x="17138" y="7011"/>
                  <a:pt x="17109" y="6941"/>
                  <a:pt x="16979" y="6817"/>
                </a:cubicBezTo>
                <a:cubicBezTo>
                  <a:pt x="16894" y="6737"/>
                  <a:pt x="16806" y="6693"/>
                  <a:pt x="16713" y="6676"/>
                </a:cubicBezTo>
                <a:close/>
                <a:moveTo>
                  <a:pt x="17573" y="7155"/>
                </a:moveTo>
                <a:cubicBezTo>
                  <a:pt x="17520" y="7155"/>
                  <a:pt x="17297" y="7702"/>
                  <a:pt x="17297" y="7831"/>
                </a:cubicBezTo>
                <a:cubicBezTo>
                  <a:pt x="17297" y="7904"/>
                  <a:pt x="17339" y="7941"/>
                  <a:pt x="17445" y="7963"/>
                </a:cubicBezTo>
                <a:cubicBezTo>
                  <a:pt x="17529" y="7979"/>
                  <a:pt x="17673" y="8007"/>
                  <a:pt x="17764" y="8028"/>
                </a:cubicBezTo>
                <a:cubicBezTo>
                  <a:pt x="17968" y="8077"/>
                  <a:pt x="18279" y="8086"/>
                  <a:pt x="18443" y="8047"/>
                </a:cubicBezTo>
                <a:cubicBezTo>
                  <a:pt x="18710" y="7984"/>
                  <a:pt x="18533" y="7723"/>
                  <a:pt x="17997" y="7390"/>
                </a:cubicBezTo>
                <a:cubicBezTo>
                  <a:pt x="17786" y="7259"/>
                  <a:pt x="17594" y="7155"/>
                  <a:pt x="17573" y="7155"/>
                </a:cubicBezTo>
                <a:close/>
                <a:moveTo>
                  <a:pt x="18751" y="7324"/>
                </a:moveTo>
                <a:lnTo>
                  <a:pt x="18804" y="7559"/>
                </a:lnTo>
                <a:cubicBezTo>
                  <a:pt x="18898" y="7968"/>
                  <a:pt x="18586" y="8548"/>
                  <a:pt x="18188" y="8695"/>
                </a:cubicBezTo>
                <a:cubicBezTo>
                  <a:pt x="17970" y="8776"/>
                  <a:pt x="17654" y="8734"/>
                  <a:pt x="17053" y="8554"/>
                </a:cubicBezTo>
                <a:cubicBezTo>
                  <a:pt x="16845" y="8492"/>
                  <a:pt x="16657" y="8464"/>
                  <a:pt x="16512" y="8479"/>
                </a:cubicBezTo>
                <a:cubicBezTo>
                  <a:pt x="16241" y="8508"/>
                  <a:pt x="15287" y="8904"/>
                  <a:pt x="15355" y="8958"/>
                </a:cubicBezTo>
                <a:cubicBezTo>
                  <a:pt x="15381" y="8979"/>
                  <a:pt x="15578" y="9032"/>
                  <a:pt x="15790" y="9080"/>
                </a:cubicBezTo>
                <a:cubicBezTo>
                  <a:pt x="16226" y="9179"/>
                  <a:pt x="16610" y="9342"/>
                  <a:pt x="16724" y="9474"/>
                </a:cubicBezTo>
                <a:cubicBezTo>
                  <a:pt x="16847" y="9618"/>
                  <a:pt x="16815" y="9964"/>
                  <a:pt x="16660" y="10244"/>
                </a:cubicBezTo>
                <a:cubicBezTo>
                  <a:pt x="16510" y="10517"/>
                  <a:pt x="16114" y="10896"/>
                  <a:pt x="15811" y="11052"/>
                </a:cubicBezTo>
                <a:cubicBezTo>
                  <a:pt x="15516" y="11204"/>
                  <a:pt x="14434" y="11656"/>
                  <a:pt x="14220" y="11719"/>
                </a:cubicBezTo>
                <a:cubicBezTo>
                  <a:pt x="13627" y="11893"/>
                  <a:pt x="13329" y="11972"/>
                  <a:pt x="13254" y="11972"/>
                </a:cubicBezTo>
                <a:cubicBezTo>
                  <a:pt x="13102" y="11972"/>
                  <a:pt x="13164" y="12055"/>
                  <a:pt x="13456" y="12235"/>
                </a:cubicBezTo>
                <a:cubicBezTo>
                  <a:pt x="13613" y="12333"/>
                  <a:pt x="13765" y="12414"/>
                  <a:pt x="13784" y="12414"/>
                </a:cubicBezTo>
                <a:cubicBezTo>
                  <a:pt x="13804" y="12414"/>
                  <a:pt x="13890" y="12322"/>
                  <a:pt x="13986" y="12216"/>
                </a:cubicBezTo>
                <a:cubicBezTo>
                  <a:pt x="14184" y="11998"/>
                  <a:pt x="14272" y="11996"/>
                  <a:pt x="14591" y="12188"/>
                </a:cubicBezTo>
                <a:cubicBezTo>
                  <a:pt x="14705" y="12257"/>
                  <a:pt x="14824" y="12310"/>
                  <a:pt x="14856" y="12310"/>
                </a:cubicBezTo>
                <a:cubicBezTo>
                  <a:pt x="14889" y="12310"/>
                  <a:pt x="14996" y="12236"/>
                  <a:pt x="15100" y="12141"/>
                </a:cubicBezTo>
                <a:cubicBezTo>
                  <a:pt x="15442" y="11829"/>
                  <a:pt x="15836" y="11661"/>
                  <a:pt x="16650" y="11465"/>
                </a:cubicBezTo>
                <a:cubicBezTo>
                  <a:pt x="17872" y="11171"/>
                  <a:pt x="18510" y="10958"/>
                  <a:pt x="19610" y="10479"/>
                </a:cubicBezTo>
                <a:cubicBezTo>
                  <a:pt x="20634" y="10033"/>
                  <a:pt x="21147" y="9771"/>
                  <a:pt x="21297" y="9625"/>
                </a:cubicBezTo>
                <a:cubicBezTo>
                  <a:pt x="21433" y="9493"/>
                  <a:pt x="21585" y="8665"/>
                  <a:pt x="21595" y="8010"/>
                </a:cubicBezTo>
                <a:cubicBezTo>
                  <a:pt x="21600" y="7650"/>
                  <a:pt x="21580" y="7563"/>
                  <a:pt x="21488" y="7456"/>
                </a:cubicBezTo>
                <a:lnTo>
                  <a:pt x="21382" y="7324"/>
                </a:lnTo>
                <a:lnTo>
                  <a:pt x="20067" y="7324"/>
                </a:lnTo>
                <a:lnTo>
                  <a:pt x="18751" y="7324"/>
                </a:lnTo>
                <a:close/>
                <a:moveTo>
                  <a:pt x="13031" y="12057"/>
                </a:moveTo>
                <a:lnTo>
                  <a:pt x="12734" y="12094"/>
                </a:lnTo>
                <a:cubicBezTo>
                  <a:pt x="12572" y="12113"/>
                  <a:pt x="12236" y="12166"/>
                  <a:pt x="11991" y="12216"/>
                </a:cubicBezTo>
                <a:cubicBezTo>
                  <a:pt x="11300" y="12358"/>
                  <a:pt x="10049" y="12424"/>
                  <a:pt x="8871" y="12385"/>
                </a:cubicBezTo>
                <a:lnTo>
                  <a:pt x="7831" y="12357"/>
                </a:lnTo>
                <a:lnTo>
                  <a:pt x="7906" y="12489"/>
                </a:lnTo>
                <a:cubicBezTo>
                  <a:pt x="8026" y="12733"/>
                  <a:pt x="8225" y="12998"/>
                  <a:pt x="8723" y="13559"/>
                </a:cubicBezTo>
                <a:cubicBezTo>
                  <a:pt x="8991" y="13862"/>
                  <a:pt x="9211" y="14129"/>
                  <a:pt x="9211" y="14151"/>
                </a:cubicBezTo>
                <a:cubicBezTo>
                  <a:pt x="9211" y="14173"/>
                  <a:pt x="9238" y="14222"/>
                  <a:pt x="9275" y="14254"/>
                </a:cubicBezTo>
                <a:cubicBezTo>
                  <a:pt x="9313" y="14288"/>
                  <a:pt x="9500" y="14310"/>
                  <a:pt x="9710" y="14310"/>
                </a:cubicBezTo>
                <a:lnTo>
                  <a:pt x="10070" y="14310"/>
                </a:lnTo>
                <a:lnTo>
                  <a:pt x="10548" y="13944"/>
                </a:lnTo>
                <a:cubicBezTo>
                  <a:pt x="10810" y="13745"/>
                  <a:pt x="11080" y="13560"/>
                  <a:pt x="11142" y="13531"/>
                </a:cubicBezTo>
                <a:cubicBezTo>
                  <a:pt x="11204" y="13502"/>
                  <a:pt x="11768" y="13443"/>
                  <a:pt x="12405" y="13399"/>
                </a:cubicBezTo>
                <a:cubicBezTo>
                  <a:pt x="13491" y="13325"/>
                  <a:pt x="13582" y="13322"/>
                  <a:pt x="13827" y="13399"/>
                </a:cubicBezTo>
                <a:cubicBezTo>
                  <a:pt x="14127" y="13495"/>
                  <a:pt x="14238" y="13476"/>
                  <a:pt x="14326" y="13306"/>
                </a:cubicBezTo>
                <a:cubicBezTo>
                  <a:pt x="14438" y="13088"/>
                  <a:pt x="14402" y="12934"/>
                  <a:pt x="14209" y="12799"/>
                </a:cubicBezTo>
                <a:cubicBezTo>
                  <a:pt x="14017" y="12664"/>
                  <a:pt x="13771" y="12537"/>
                  <a:pt x="13753" y="12564"/>
                </a:cubicBezTo>
                <a:cubicBezTo>
                  <a:pt x="13622" y="12751"/>
                  <a:pt x="13426" y="12949"/>
                  <a:pt x="13360" y="12949"/>
                </a:cubicBezTo>
                <a:cubicBezTo>
                  <a:pt x="13271" y="12949"/>
                  <a:pt x="13007" y="12805"/>
                  <a:pt x="12798" y="12639"/>
                </a:cubicBezTo>
                <a:cubicBezTo>
                  <a:pt x="12662" y="12532"/>
                  <a:pt x="12652" y="12576"/>
                  <a:pt x="12936" y="12188"/>
                </a:cubicBezTo>
                <a:lnTo>
                  <a:pt x="13031" y="12057"/>
                </a:lnTo>
                <a:close/>
                <a:moveTo>
                  <a:pt x="5635" y="15944"/>
                </a:moveTo>
                <a:cubicBezTo>
                  <a:pt x="5465" y="15944"/>
                  <a:pt x="5420" y="16097"/>
                  <a:pt x="5560" y="16188"/>
                </a:cubicBezTo>
                <a:cubicBezTo>
                  <a:pt x="5686" y="16269"/>
                  <a:pt x="5818" y="16184"/>
                  <a:pt x="5794" y="16038"/>
                </a:cubicBezTo>
                <a:cubicBezTo>
                  <a:pt x="5782" y="15966"/>
                  <a:pt x="5732" y="15944"/>
                  <a:pt x="5635" y="15944"/>
                </a:cubicBezTo>
                <a:close/>
                <a:moveTo>
                  <a:pt x="6632" y="16010"/>
                </a:moveTo>
                <a:cubicBezTo>
                  <a:pt x="6490" y="16010"/>
                  <a:pt x="6477" y="16058"/>
                  <a:pt x="6462" y="16724"/>
                </a:cubicBezTo>
                <a:cubicBezTo>
                  <a:pt x="6455" y="17045"/>
                  <a:pt x="6430" y="17328"/>
                  <a:pt x="6399" y="17362"/>
                </a:cubicBezTo>
                <a:cubicBezTo>
                  <a:pt x="6325" y="17441"/>
                  <a:pt x="6012" y="17441"/>
                  <a:pt x="5900" y="17362"/>
                </a:cubicBezTo>
                <a:cubicBezTo>
                  <a:pt x="5838" y="17318"/>
                  <a:pt x="5808" y="17177"/>
                  <a:pt x="5783" y="16846"/>
                </a:cubicBezTo>
                <a:cubicBezTo>
                  <a:pt x="5765" y="16593"/>
                  <a:pt x="5741" y="16376"/>
                  <a:pt x="5730" y="16367"/>
                </a:cubicBezTo>
                <a:cubicBezTo>
                  <a:pt x="5719" y="16357"/>
                  <a:pt x="5663" y="16369"/>
                  <a:pt x="5614" y="16385"/>
                </a:cubicBezTo>
                <a:cubicBezTo>
                  <a:pt x="5539" y="16411"/>
                  <a:pt x="5529" y="16487"/>
                  <a:pt x="5529" y="16864"/>
                </a:cubicBezTo>
                <a:cubicBezTo>
                  <a:pt x="5529" y="17270"/>
                  <a:pt x="5520" y="17334"/>
                  <a:pt x="5423" y="17381"/>
                </a:cubicBezTo>
                <a:cubicBezTo>
                  <a:pt x="5362" y="17409"/>
                  <a:pt x="5239" y="17419"/>
                  <a:pt x="5157" y="17409"/>
                </a:cubicBezTo>
                <a:cubicBezTo>
                  <a:pt x="4966" y="17386"/>
                  <a:pt x="4899" y="17182"/>
                  <a:pt x="4934" y="16733"/>
                </a:cubicBezTo>
                <a:cubicBezTo>
                  <a:pt x="4960" y="16414"/>
                  <a:pt x="4959" y="16411"/>
                  <a:pt x="4818" y="16395"/>
                </a:cubicBezTo>
                <a:cubicBezTo>
                  <a:pt x="4739" y="16386"/>
                  <a:pt x="4516" y="16391"/>
                  <a:pt x="4319" y="16404"/>
                </a:cubicBezTo>
                <a:lnTo>
                  <a:pt x="3958" y="16423"/>
                </a:lnTo>
                <a:lnTo>
                  <a:pt x="3937" y="17052"/>
                </a:lnTo>
                <a:cubicBezTo>
                  <a:pt x="3910" y="17663"/>
                  <a:pt x="3897" y="17679"/>
                  <a:pt x="3746" y="17794"/>
                </a:cubicBezTo>
                <a:cubicBezTo>
                  <a:pt x="3534" y="17955"/>
                  <a:pt x="3346" y="17940"/>
                  <a:pt x="3152" y="17756"/>
                </a:cubicBezTo>
                <a:cubicBezTo>
                  <a:pt x="3005" y="17618"/>
                  <a:pt x="2992" y="17579"/>
                  <a:pt x="2992" y="17249"/>
                </a:cubicBezTo>
                <a:cubicBezTo>
                  <a:pt x="2992" y="16893"/>
                  <a:pt x="2997" y="16893"/>
                  <a:pt x="2855" y="16893"/>
                </a:cubicBezTo>
                <a:lnTo>
                  <a:pt x="2706" y="16893"/>
                </a:lnTo>
                <a:lnTo>
                  <a:pt x="2727" y="17315"/>
                </a:lnTo>
                <a:cubicBezTo>
                  <a:pt x="2754" y="17796"/>
                  <a:pt x="2852" y="17978"/>
                  <a:pt x="3130" y="18085"/>
                </a:cubicBezTo>
                <a:cubicBezTo>
                  <a:pt x="3519" y="18235"/>
                  <a:pt x="3981" y="18096"/>
                  <a:pt x="4128" y="17785"/>
                </a:cubicBezTo>
                <a:cubicBezTo>
                  <a:pt x="4175" y="17686"/>
                  <a:pt x="4202" y="17445"/>
                  <a:pt x="4202" y="17165"/>
                </a:cubicBezTo>
                <a:cubicBezTo>
                  <a:pt x="4202" y="16648"/>
                  <a:pt x="4253" y="16566"/>
                  <a:pt x="4499" y="16648"/>
                </a:cubicBezTo>
                <a:cubicBezTo>
                  <a:pt x="4579" y="16675"/>
                  <a:pt x="4646" y="16718"/>
                  <a:pt x="4648" y="16752"/>
                </a:cubicBezTo>
                <a:cubicBezTo>
                  <a:pt x="4650" y="16786"/>
                  <a:pt x="4664" y="17000"/>
                  <a:pt x="4669" y="17221"/>
                </a:cubicBezTo>
                <a:lnTo>
                  <a:pt x="4680" y="17616"/>
                </a:lnTo>
                <a:lnTo>
                  <a:pt x="4977" y="17625"/>
                </a:lnTo>
                <a:cubicBezTo>
                  <a:pt x="5770" y="17629"/>
                  <a:pt x="7991" y="17628"/>
                  <a:pt x="8150" y="17625"/>
                </a:cubicBezTo>
                <a:lnTo>
                  <a:pt x="8330" y="17616"/>
                </a:lnTo>
                <a:lnTo>
                  <a:pt x="8330" y="17015"/>
                </a:lnTo>
                <a:lnTo>
                  <a:pt x="8330" y="16404"/>
                </a:lnTo>
                <a:lnTo>
                  <a:pt x="7672" y="16404"/>
                </a:lnTo>
                <a:cubicBezTo>
                  <a:pt x="6879" y="16404"/>
                  <a:pt x="6738" y="16365"/>
                  <a:pt x="6738" y="16160"/>
                </a:cubicBezTo>
                <a:cubicBezTo>
                  <a:pt x="6738" y="16048"/>
                  <a:pt x="6711" y="16010"/>
                  <a:pt x="6632" y="16010"/>
                </a:cubicBezTo>
                <a:close/>
                <a:moveTo>
                  <a:pt x="11025" y="16010"/>
                </a:moveTo>
                <a:lnTo>
                  <a:pt x="10909" y="16019"/>
                </a:lnTo>
                <a:cubicBezTo>
                  <a:pt x="10788" y="16034"/>
                  <a:pt x="10775" y="16057"/>
                  <a:pt x="10760" y="16686"/>
                </a:cubicBezTo>
                <a:cubicBezTo>
                  <a:pt x="10745" y="17321"/>
                  <a:pt x="10745" y="17336"/>
                  <a:pt x="10612" y="17390"/>
                </a:cubicBezTo>
                <a:cubicBezTo>
                  <a:pt x="10511" y="17431"/>
                  <a:pt x="10438" y="17422"/>
                  <a:pt x="10336" y="17381"/>
                </a:cubicBezTo>
                <a:cubicBezTo>
                  <a:pt x="10213" y="17331"/>
                  <a:pt x="10198" y="17298"/>
                  <a:pt x="10198" y="17052"/>
                </a:cubicBezTo>
                <a:cubicBezTo>
                  <a:pt x="10198" y="16587"/>
                  <a:pt x="9910" y="16323"/>
                  <a:pt x="9434" y="16348"/>
                </a:cubicBezTo>
                <a:cubicBezTo>
                  <a:pt x="9105" y="16365"/>
                  <a:pt x="8949" y="16447"/>
                  <a:pt x="8829" y="16667"/>
                </a:cubicBezTo>
                <a:cubicBezTo>
                  <a:pt x="8697" y="16908"/>
                  <a:pt x="8694" y="17031"/>
                  <a:pt x="8797" y="17249"/>
                </a:cubicBezTo>
                <a:cubicBezTo>
                  <a:pt x="8920" y="17511"/>
                  <a:pt x="9123" y="17616"/>
                  <a:pt x="9487" y="17616"/>
                </a:cubicBezTo>
                <a:cubicBezTo>
                  <a:pt x="9875" y="17616"/>
                  <a:pt x="10010" y="17718"/>
                  <a:pt x="9975" y="17982"/>
                </a:cubicBezTo>
                <a:cubicBezTo>
                  <a:pt x="9955" y="18134"/>
                  <a:pt x="9961" y="18151"/>
                  <a:pt x="10070" y="18151"/>
                </a:cubicBezTo>
                <a:cubicBezTo>
                  <a:pt x="10179" y="18151"/>
                  <a:pt x="10194" y="18128"/>
                  <a:pt x="10208" y="17925"/>
                </a:cubicBezTo>
                <a:cubicBezTo>
                  <a:pt x="10220" y="17765"/>
                  <a:pt x="10257" y="17688"/>
                  <a:pt x="10314" y="17681"/>
                </a:cubicBezTo>
                <a:cubicBezTo>
                  <a:pt x="10360" y="17676"/>
                  <a:pt x="10533" y="17661"/>
                  <a:pt x="10707" y="17644"/>
                </a:cubicBezTo>
                <a:lnTo>
                  <a:pt x="11025" y="17616"/>
                </a:lnTo>
                <a:lnTo>
                  <a:pt x="11025" y="16808"/>
                </a:lnTo>
                <a:lnTo>
                  <a:pt x="11025" y="16010"/>
                </a:lnTo>
                <a:close/>
                <a:moveTo>
                  <a:pt x="11577" y="16010"/>
                </a:moveTo>
                <a:cubicBezTo>
                  <a:pt x="11479" y="16010"/>
                  <a:pt x="11471" y="16059"/>
                  <a:pt x="11471" y="16817"/>
                </a:cubicBezTo>
                <a:lnTo>
                  <a:pt x="11471" y="17625"/>
                </a:lnTo>
                <a:lnTo>
                  <a:pt x="11588" y="17616"/>
                </a:lnTo>
                <a:cubicBezTo>
                  <a:pt x="11709" y="17600"/>
                  <a:pt x="11716" y="17584"/>
                  <a:pt x="11726" y="16874"/>
                </a:cubicBezTo>
                <a:cubicBezTo>
                  <a:pt x="11731" y="16476"/>
                  <a:pt x="11721" y="16122"/>
                  <a:pt x="11705" y="16085"/>
                </a:cubicBezTo>
                <a:cubicBezTo>
                  <a:pt x="11689" y="16048"/>
                  <a:pt x="11635" y="16010"/>
                  <a:pt x="11577" y="16010"/>
                </a:cubicBezTo>
                <a:close/>
                <a:moveTo>
                  <a:pt x="18178" y="16010"/>
                </a:moveTo>
                <a:lnTo>
                  <a:pt x="18050" y="16019"/>
                </a:lnTo>
                <a:cubicBezTo>
                  <a:pt x="17931" y="16034"/>
                  <a:pt x="17928" y="16055"/>
                  <a:pt x="17902" y="16686"/>
                </a:cubicBezTo>
                <a:cubicBezTo>
                  <a:pt x="17871" y="17413"/>
                  <a:pt x="17830" y="17493"/>
                  <a:pt x="17530" y="17400"/>
                </a:cubicBezTo>
                <a:cubicBezTo>
                  <a:pt x="17377" y="17352"/>
                  <a:pt x="17376" y="17344"/>
                  <a:pt x="17361" y="16874"/>
                </a:cubicBezTo>
                <a:cubicBezTo>
                  <a:pt x="17345" y="16407"/>
                  <a:pt x="17345" y="16404"/>
                  <a:pt x="17212" y="16404"/>
                </a:cubicBezTo>
                <a:cubicBezTo>
                  <a:pt x="17078" y="16404"/>
                  <a:pt x="17084" y="16407"/>
                  <a:pt x="17095" y="16836"/>
                </a:cubicBezTo>
                <a:cubicBezTo>
                  <a:pt x="17110" y="17395"/>
                  <a:pt x="17075" y="17428"/>
                  <a:pt x="16565" y="17428"/>
                </a:cubicBezTo>
                <a:cubicBezTo>
                  <a:pt x="16081" y="17428"/>
                  <a:pt x="15981" y="17362"/>
                  <a:pt x="15981" y="17052"/>
                </a:cubicBezTo>
                <a:cubicBezTo>
                  <a:pt x="15981" y="16611"/>
                  <a:pt x="15705" y="16349"/>
                  <a:pt x="15228" y="16339"/>
                </a:cubicBezTo>
                <a:cubicBezTo>
                  <a:pt x="14927" y="16332"/>
                  <a:pt x="14724" y="16459"/>
                  <a:pt x="14559" y="16761"/>
                </a:cubicBezTo>
                <a:cubicBezTo>
                  <a:pt x="14424" y="17009"/>
                  <a:pt x="14364" y="17015"/>
                  <a:pt x="14315" y="16799"/>
                </a:cubicBezTo>
                <a:cubicBezTo>
                  <a:pt x="14272" y="16610"/>
                  <a:pt x="14022" y="16410"/>
                  <a:pt x="13763" y="16348"/>
                </a:cubicBezTo>
                <a:cubicBezTo>
                  <a:pt x="13226" y="16220"/>
                  <a:pt x="12763" y="16650"/>
                  <a:pt x="12872" y="17165"/>
                </a:cubicBezTo>
                <a:cubicBezTo>
                  <a:pt x="12905" y="17319"/>
                  <a:pt x="12894" y="17335"/>
                  <a:pt x="12745" y="17381"/>
                </a:cubicBezTo>
                <a:cubicBezTo>
                  <a:pt x="12589" y="17429"/>
                  <a:pt x="12571" y="17448"/>
                  <a:pt x="12554" y="17747"/>
                </a:cubicBezTo>
                <a:cubicBezTo>
                  <a:pt x="12543" y="17920"/>
                  <a:pt x="12554" y="18078"/>
                  <a:pt x="12564" y="18104"/>
                </a:cubicBezTo>
                <a:cubicBezTo>
                  <a:pt x="12574" y="18130"/>
                  <a:pt x="12623" y="18151"/>
                  <a:pt x="12681" y="18151"/>
                </a:cubicBezTo>
                <a:cubicBezTo>
                  <a:pt x="12769" y="18151"/>
                  <a:pt x="12787" y="18117"/>
                  <a:pt x="12787" y="17935"/>
                </a:cubicBezTo>
                <a:cubicBezTo>
                  <a:pt x="12787" y="17657"/>
                  <a:pt x="12871" y="17616"/>
                  <a:pt x="13424" y="17616"/>
                </a:cubicBezTo>
                <a:cubicBezTo>
                  <a:pt x="13911" y="17616"/>
                  <a:pt x="14112" y="17537"/>
                  <a:pt x="14241" y="17296"/>
                </a:cubicBezTo>
                <a:cubicBezTo>
                  <a:pt x="14367" y="17061"/>
                  <a:pt x="14482" y="17051"/>
                  <a:pt x="14580" y="17268"/>
                </a:cubicBezTo>
                <a:cubicBezTo>
                  <a:pt x="14689" y="17509"/>
                  <a:pt x="14910" y="17628"/>
                  <a:pt x="15291" y="17634"/>
                </a:cubicBezTo>
                <a:cubicBezTo>
                  <a:pt x="15458" y="17637"/>
                  <a:pt x="15614" y="17661"/>
                  <a:pt x="15641" y="17691"/>
                </a:cubicBezTo>
                <a:cubicBezTo>
                  <a:pt x="15686" y="17739"/>
                  <a:pt x="15746" y="17928"/>
                  <a:pt x="15758" y="18094"/>
                </a:cubicBezTo>
                <a:cubicBezTo>
                  <a:pt x="15761" y="18128"/>
                  <a:pt x="15804" y="18151"/>
                  <a:pt x="15864" y="18151"/>
                </a:cubicBezTo>
                <a:cubicBezTo>
                  <a:pt x="15958" y="18151"/>
                  <a:pt x="15981" y="18119"/>
                  <a:pt x="15981" y="17935"/>
                </a:cubicBezTo>
                <a:cubicBezTo>
                  <a:pt x="15981" y="17815"/>
                  <a:pt x="16007" y="17703"/>
                  <a:pt x="16045" y="17681"/>
                </a:cubicBezTo>
                <a:cubicBezTo>
                  <a:pt x="16083" y="17660"/>
                  <a:pt x="16545" y="17639"/>
                  <a:pt x="17074" y="17634"/>
                </a:cubicBezTo>
                <a:cubicBezTo>
                  <a:pt x="17603" y="17630"/>
                  <a:pt x="18076" y="17627"/>
                  <a:pt x="18114" y="17625"/>
                </a:cubicBezTo>
                <a:cubicBezTo>
                  <a:pt x="18166" y="17622"/>
                  <a:pt x="18178" y="17428"/>
                  <a:pt x="18178" y="16817"/>
                </a:cubicBezTo>
                <a:lnTo>
                  <a:pt x="18178" y="16010"/>
                </a:lnTo>
                <a:close/>
                <a:moveTo>
                  <a:pt x="18623" y="16010"/>
                </a:moveTo>
                <a:lnTo>
                  <a:pt x="18623" y="16808"/>
                </a:lnTo>
                <a:cubicBezTo>
                  <a:pt x="18623" y="17247"/>
                  <a:pt x="18634" y="17616"/>
                  <a:pt x="18655" y="17634"/>
                </a:cubicBezTo>
                <a:cubicBezTo>
                  <a:pt x="18676" y="17653"/>
                  <a:pt x="18736" y="17661"/>
                  <a:pt x="18783" y="17653"/>
                </a:cubicBezTo>
                <a:cubicBezTo>
                  <a:pt x="18855" y="17641"/>
                  <a:pt x="18867" y="17522"/>
                  <a:pt x="18867" y="16836"/>
                </a:cubicBezTo>
                <a:cubicBezTo>
                  <a:pt x="18867" y="16041"/>
                  <a:pt x="18863" y="16035"/>
                  <a:pt x="18740" y="16019"/>
                </a:cubicBezTo>
                <a:lnTo>
                  <a:pt x="18623" y="16010"/>
                </a:lnTo>
                <a:close/>
                <a:moveTo>
                  <a:pt x="16437" y="17813"/>
                </a:moveTo>
                <a:cubicBezTo>
                  <a:pt x="16349" y="17813"/>
                  <a:pt x="16254" y="17963"/>
                  <a:pt x="16289" y="18047"/>
                </a:cubicBezTo>
                <a:cubicBezTo>
                  <a:pt x="16319" y="18121"/>
                  <a:pt x="16444" y="18124"/>
                  <a:pt x="16586" y="18057"/>
                </a:cubicBezTo>
                <a:cubicBezTo>
                  <a:pt x="16660" y="18022"/>
                  <a:pt x="16725" y="18026"/>
                  <a:pt x="16798" y="18066"/>
                </a:cubicBezTo>
                <a:cubicBezTo>
                  <a:pt x="16929" y="18139"/>
                  <a:pt x="17098" y="18088"/>
                  <a:pt x="17074" y="17982"/>
                </a:cubicBezTo>
                <a:cubicBezTo>
                  <a:pt x="17042" y="17839"/>
                  <a:pt x="16874" y="17784"/>
                  <a:pt x="16756" y="17878"/>
                </a:cubicBezTo>
                <a:cubicBezTo>
                  <a:pt x="16662" y="17954"/>
                  <a:pt x="16648" y="17954"/>
                  <a:pt x="16586" y="17888"/>
                </a:cubicBezTo>
                <a:cubicBezTo>
                  <a:pt x="16548" y="17847"/>
                  <a:pt x="16478" y="17813"/>
                  <a:pt x="16437" y="17813"/>
                </a:cubicBezTo>
                <a:close/>
                <a:moveTo>
                  <a:pt x="3788" y="18339"/>
                </a:moveTo>
                <a:cubicBezTo>
                  <a:pt x="3736" y="18319"/>
                  <a:pt x="3667" y="18315"/>
                  <a:pt x="3597" y="18348"/>
                </a:cubicBezTo>
                <a:cubicBezTo>
                  <a:pt x="3524" y="18383"/>
                  <a:pt x="3469" y="18388"/>
                  <a:pt x="3396" y="18348"/>
                </a:cubicBezTo>
                <a:cubicBezTo>
                  <a:pt x="3189" y="18234"/>
                  <a:pt x="3001" y="18430"/>
                  <a:pt x="3173" y="18583"/>
                </a:cubicBezTo>
                <a:cubicBezTo>
                  <a:pt x="3223" y="18627"/>
                  <a:pt x="3265" y="18626"/>
                  <a:pt x="3343" y="18564"/>
                </a:cubicBezTo>
                <a:cubicBezTo>
                  <a:pt x="3428" y="18496"/>
                  <a:pt x="3463" y="18491"/>
                  <a:pt x="3576" y="18545"/>
                </a:cubicBezTo>
                <a:cubicBezTo>
                  <a:pt x="3740" y="18623"/>
                  <a:pt x="3873" y="18577"/>
                  <a:pt x="3873" y="18451"/>
                </a:cubicBezTo>
                <a:cubicBezTo>
                  <a:pt x="3873" y="18393"/>
                  <a:pt x="3840" y="18358"/>
                  <a:pt x="3788" y="18339"/>
                </a:cubicBezTo>
                <a:close/>
                <a:moveTo>
                  <a:pt x="18178" y="18977"/>
                </a:moveTo>
                <a:lnTo>
                  <a:pt x="18050" y="18996"/>
                </a:lnTo>
                <a:cubicBezTo>
                  <a:pt x="17931" y="19011"/>
                  <a:pt x="17928" y="19027"/>
                  <a:pt x="17902" y="19663"/>
                </a:cubicBezTo>
                <a:lnTo>
                  <a:pt x="17881" y="20320"/>
                </a:lnTo>
                <a:lnTo>
                  <a:pt x="17541" y="20320"/>
                </a:lnTo>
                <a:lnTo>
                  <a:pt x="17212" y="20320"/>
                </a:lnTo>
                <a:lnTo>
                  <a:pt x="17201" y="19850"/>
                </a:lnTo>
                <a:cubicBezTo>
                  <a:pt x="17186" y="19384"/>
                  <a:pt x="17184" y="19371"/>
                  <a:pt x="17053" y="19371"/>
                </a:cubicBezTo>
                <a:cubicBezTo>
                  <a:pt x="16922" y="19371"/>
                  <a:pt x="16920" y="19384"/>
                  <a:pt x="16904" y="19850"/>
                </a:cubicBezTo>
                <a:lnTo>
                  <a:pt x="16883" y="20320"/>
                </a:lnTo>
                <a:lnTo>
                  <a:pt x="16554" y="20320"/>
                </a:lnTo>
                <a:lnTo>
                  <a:pt x="16225" y="20320"/>
                </a:lnTo>
                <a:lnTo>
                  <a:pt x="16225" y="20076"/>
                </a:lnTo>
                <a:cubicBezTo>
                  <a:pt x="16214" y="19403"/>
                  <a:pt x="16201" y="19371"/>
                  <a:pt x="16087" y="19371"/>
                </a:cubicBezTo>
                <a:cubicBezTo>
                  <a:pt x="15988" y="19371"/>
                  <a:pt x="15985" y="19416"/>
                  <a:pt x="15970" y="19850"/>
                </a:cubicBezTo>
                <a:lnTo>
                  <a:pt x="15949" y="20320"/>
                </a:lnTo>
                <a:lnTo>
                  <a:pt x="15620" y="20320"/>
                </a:lnTo>
                <a:lnTo>
                  <a:pt x="15291" y="20320"/>
                </a:lnTo>
                <a:lnTo>
                  <a:pt x="15270" y="19850"/>
                </a:lnTo>
                <a:cubicBezTo>
                  <a:pt x="15256" y="19419"/>
                  <a:pt x="15250" y="19371"/>
                  <a:pt x="15153" y="19371"/>
                </a:cubicBezTo>
                <a:cubicBezTo>
                  <a:pt x="15057" y="19371"/>
                  <a:pt x="15051" y="19419"/>
                  <a:pt x="15037" y="19850"/>
                </a:cubicBezTo>
                <a:lnTo>
                  <a:pt x="15015" y="20320"/>
                </a:lnTo>
                <a:lnTo>
                  <a:pt x="14156" y="20339"/>
                </a:lnTo>
                <a:cubicBezTo>
                  <a:pt x="13164" y="20354"/>
                  <a:pt x="13136" y="20338"/>
                  <a:pt x="13222" y="20001"/>
                </a:cubicBezTo>
                <a:cubicBezTo>
                  <a:pt x="13293" y="19723"/>
                  <a:pt x="13430" y="19609"/>
                  <a:pt x="13742" y="19578"/>
                </a:cubicBezTo>
                <a:cubicBezTo>
                  <a:pt x="13965" y="19556"/>
                  <a:pt x="14000" y="19536"/>
                  <a:pt x="13986" y="19447"/>
                </a:cubicBezTo>
                <a:cubicBezTo>
                  <a:pt x="13971" y="19354"/>
                  <a:pt x="13936" y="19347"/>
                  <a:pt x="13668" y="19362"/>
                </a:cubicBezTo>
                <a:cubicBezTo>
                  <a:pt x="13165" y="19390"/>
                  <a:pt x="13004" y="19547"/>
                  <a:pt x="12957" y="20029"/>
                </a:cubicBezTo>
                <a:lnTo>
                  <a:pt x="12925" y="20320"/>
                </a:lnTo>
                <a:lnTo>
                  <a:pt x="11864" y="20348"/>
                </a:lnTo>
                <a:cubicBezTo>
                  <a:pt x="11227" y="20363"/>
                  <a:pt x="10781" y="20348"/>
                  <a:pt x="10750" y="20320"/>
                </a:cubicBezTo>
                <a:cubicBezTo>
                  <a:pt x="10721" y="20294"/>
                  <a:pt x="10696" y="20168"/>
                  <a:pt x="10696" y="20038"/>
                </a:cubicBezTo>
                <a:cubicBezTo>
                  <a:pt x="10696" y="19548"/>
                  <a:pt x="10453" y="19325"/>
                  <a:pt x="9932" y="19325"/>
                </a:cubicBezTo>
                <a:cubicBezTo>
                  <a:pt x="9720" y="19325"/>
                  <a:pt x="9626" y="19351"/>
                  <a:pt x="9497" y="19447"/>
                </a:cubicBezTo>
                <a:cubicBezTo>
                  <a:pt x="9190" y="19676"/>
                  <a:pt x="9144" y="20088"/>
                  <a:pt x="9391" y="20367"/>
                </a:cubicBezTo>
                <a:cubicBezTo>
                  <a:pt x="9533" y="20527"/>
                  <a:pt x="9674" y="20579"/>
                  <a:pt x="10017" y="20592"/>
                </a:cubicBezTo>
                <a:cubicBezTo>
                  <a:pt x="10359" y="20605"/>
                  <a:pt x="10421" y="20651"/>
                  <a:pt x="10421" y="20902"/>
                </a:cubicBezTo>
                <a:cubicBezTo>
                  <a:pt x="10421" y="21096"/>
                  <a:pt x="10429" y="21112"/>
                  <a:pt x="10559" y="21090"/>
                </a:cubicBezTo>
                <a:cubicBezTo>
                  <a:pt x="10677" y="21070"/>
                  <a:pt x="10696" y="21035"/>
                  <a:pt x="10696" y="20874"/>
                </a:cubicBezTo>
                <a:cubicBezTo>
                  <a:pt x="10696" y="20739"/>
                  <a:pt x="10726" y="20676"/>
                  <a:pt x="10803" y="20639"/>
                </a:cubicBezTo>
                <a:cubicBezTo>
                  <a:pt x="10873" y="20606"/>
                  <a:pt x="12149" y="20592"/>
                  <a:pt x="14548" y="20592"/>
                </a:cubicBezTo>
                <a:lnTo>
                  <a:pt x="18178" y="20592"/>
                </a:lnTo>
                <a:lnTo>
                  <a:pt x="18178" y="19785"/>
                </a:lnTo>
                <a:lnTo>
                  <a:pt x="18178" y="18977"/>
                </a:lnTo>
                <a:close/>
                <a:moveTo>
                  <a:pt x="18623" y="18977"/>
                </a:moveTo>
                <a:lnTo>
                  <a:pt x="18623" y="19785"/>
                </a:lnTo>
                <a:cubicBezTo>
                  <a:pt x="18623" y="20589"/>
                  <a:pt x="18617" y="20592"/>
                  <a:pt x="18740" y="20592"/>
                </a:cubicBezTo>
                <a:cubicBezTo>
                  <a:pt x="18863" y="20592"/>
                  <a:pt x="18867" y="20582"/>
                  <a:pt x="18867" y="19794"/>
                </a:cubicBezTo>
                <a:cubicBezTo>
                  <a:pt x="18867" y="19011"/>
                  <a:pt x="18863" y="19011"/>
                  <a:pt x="18740" y="18996"/>
                </a:cubicBezTo>
                <a:lnTo>
                  <a:pt x="18623" y="18977"/>
                </a:lnTo>
                <a:close/>
                <a:moveTo>
                  <a:pt x="4425" y="18986"/>
                </a:moveTo>
                <a:cubicBezTo>
                  <a:pt x="4319" y="18986"/>
                  <a:pt x="4319" y="19014"/>
                  <a:pt x="4319" y="19785"/>
                </a:cubicBezTo>
                <a:cubicBezTo>
                  <a:pt x="4319" y="20555"/>
                  <a:pt x="4319" y="20592"/>
                  <a:pt x="4425" y="20592"/>
                </a:cubicBezTo>
                <a:cubicBezTo>
                  <a:pt x="4531" y="20592"/>
                  <a:pt x="4542" y="20555"/>
                  <a:pt x="4542" y="19785"/>
                </a:cubicBezTo>
                <a:cubicBezTo>
                  <a:pt x="4542" y="19014"/>
                  <a:pt x="4531" y="18986"/>
                  <a:pt x="4425" y="18986"/>
                </a:cubicBezTo>
                <a:close/>
                <a:moveTo>
                  <a:pt x="3173" y="19015"/>
                </a:moveTo>
                <a:cubicBezTo>
                  <a:pt x="2918" y="19060"/>
                  <a:pt x="2770" y="19228"/>
                  <a:pt x="2759" y="19494"/>
                </a:cubicBezTo>
                <a:cubicBezTo>
                  <a:pt x="2751" y="19689"/>
                  <a:pt x="2776" y="19741"/>
                  <a:pt x="2908" y="19841"/>
                </a:cubicBezTo>
                <a:cubicBezTo>
                  <a:pt x="2992" y="19906"/>
                  <a:pt x="3158" y="19974"/>
                  <a:pt x="3279" y="19991"/>
                </a:cubicBezTo>
                <a:cubicBezTo>
                  <a:pt x="3533" y="20027"/>
                  <a:pt x="3597" y="20115"/>
                  <a:pt x="3597" y="20395"/>
                </a:cubicBezTo>
                <a:cubicBezTo>
                  <a:pt x="3597" y="20560"/>
                  <a:pt x="3622" y="20592"/>
                  <a:pt x="3714" y="20592"/>
                </a:cubicBezTo>
                <a:cubicBezTo>
                  <a:pt x="3818" y="20592"/>
                  <a:pt x="3820" y="20557"/>
                  <a:pt x="3820" y="19954"/>
                </a:cubicBezTo>
                <a:cubicBezTo>
                  <a:pt x="3820" y="19591"/>
                  <a:pt x="3801" y="19277"/>
                  <a:pt x="3767" y="19221"/>
                </a:cubicBezTo>
                <a:cubicBezTo>
                  <a:pt x="3686" y="19087"/>
                  <a:pt x="3375" y="18979"/>
                  <a:pt x="3173" y="19015"/>
                </a:cubicBezTo>
                <a:close/>
                <a:moveTo>
                  <a:pt x="6898" y="19390"/>
                </a:moveTo>
                <a:lnTo>
                  <a:pt x="6600" y="19400"/>
                </a:lnTo>
                <a:lnTo>
                  <a:pt x="6579" y="19991"/>
                </a:lnTo>
                <a:lnTo>
                  <a:pt x="6569" y="20583"/>
                </a:lnTo>
                <a:lnTo>
                  <a:pt x="6378" y="20733"/>
                </a:lnTo>
                <a:cubicBezTo>
                  <a:pt x="6135" y="20921"/>
                  <a:pt x="6017" y="20922"/>
                  <a:pt x="5773" y="20733"/>
                </a:cubicBezTo>
                <a:cubicBezTo>
                  <a:pt x="5583" y="20586"/>
                  <a:pt x="5582" y="20568"/>
                  <a:pt x="5582" y="20217"/>
                </a:cubicBezTo>
                <a:cubicBezTo>
                  <a:pt x="5582" y="19893"/>
                  <a:pt x="5571" y="19860"/>
                  <a:pt x="5476" y="19860"/>
                </a:cubicBezTo>
                <a:cubicBezTo>
                  <a:pt x="5389" y="19860"/>
                  <a:pt x="5367" y="19902"/>
                  <a:pt x="5338" y="20113"/>
                </a:cubicBezTo>
                <a:cubicBezTo>
                  <a:pt x="5278" y="20539"/>
                  <a:pt x="5436" y="20931"/>
                  <a:pt x="5720" y="21034"/>
                </a:cubicBezTo>
                <a:cubicBezTo>
                  <a:pt x="5780" y="21055"/>
                  <a:pt x="5960" y="21069"/>
                  <a:pt x="6123" y="21071"/>
                </a:cubicBezTo>
                <a:cubicBezTo>
                  <a:pt x="6393" y="21074"/>
                  <a:pt x="6442" y="21061"/>
                  <a:pt x="6611" y="20902"/>
                </a:cubicBezTo>
                <a:cubicBezTo>
                  <a:pt x="6795" y="20730"/>
                  <a:pt x="6791" y="20727"/>
                  <a:pt x="6791" y="20264"/>
                </a:cubicBezTo>
                <a:cubicBezTo>
                  <a:pt x="6791" y="19774"/>
                  <a:pt x="6861" y="19616"/>
                  <a:pt x="7067" y="19616"/>
                </a:cubicBezTo>
                <a:cubicBezTo>
                  <a:pt x="7246" y="19616"/>
                  <a:pt x="7290" y="19724"/>
                  <a:pt x="7290" y="20160"/>
                </a:cubicBezTo>
                <a:cubicBezTo>
                  <a:pt x="7290" y="20585"/>
                  <a:pt x="7292" y="20592"/>
                  <a:pt x="7428" y="20592"/>
                </a:cubicBezTo>
                <a:lnTo>
                  <a:pt x="7566" y="20592"/>
                </a:lnTo>
                <a:lnTo>
                  <a:pt x="7566" y="20010"/>
                </a:lnTo>
                <a:lnTo>
                  <a:pt x="7566" y="19428"/>
                </a:lnTo>
                <a:lnTo>
                  <a:pt x="7386" y="19400"/>
                </a:lnTo>
                <a:cubicBezTo>
                  <a:pt x="7287" y="19386"/>
                  <a:pt x="7064" y="19385"/>
                  <a:pt x="6898" y="19390"/>
                </a:cubicBezTo>
                <a:close/>
                <a:moveTo>
                  <a:pt x="8468" y="19400"/>
                </a:moveTo>
                <a:cubicBezTo>
                  <a:pt x="8038" y="19376"/>
                  <a:pt x="7895" y="19406"/>
                  <a:pt x="7895" y="19522"/>
                </a:cubicBezTo>
                <a:cubicBezTo>
                  <a:pt x="7895" y="19602"/>
                  <a:pt x="7933" y="19616"/>
                  <a:pt x="8213" y="19616"/>
                </a:cubicBezTo>
                <a:cubicBezTo>
                  <a:pt x="8619" y="19616"/>
                  <a:pt x="8670" y="19667"/>
                  <a:pt x="8648" y="20038"/>
                </a:cubicBezTo>
                <a:lnTo>
                  <a:pt x="8638" y="20320"/>
                </a:lnTo>
                <a:lnTo>
                  <a:pt x="8383" y="20339"/>
                </a:lnTo>
                <a:cubicBezTo>
                  <a:pt x="7988" y="20359"/>
                  <a:pt x="7895" y="20383"/>
                  <a:pt x="7895" y="20489"/>
                </a:cubicBezTo>
                <a:cubicBezTo>
                  <a:pt x="7895" y="20578"/>
                  <a:pt x="7931" y="20592"/>
                  <a:pt x="8415" y="20592"/>
                </a:cubicBezTo>
                <a:lnTo>
                  <a:pt x="8935" y="20592"/>
                </a:lnTo>
                <a:lnTo>
                  <a:pt x="8935" y="20001"/>
                </a:lnTo>
                <a:cubicBezTo>
                  <a:pt x="8935" y="19567"/>
                  <a:pt x="8922" y="19420"/>
                  <a:pt x="8871" y="19418"/>
                </a:cubicBezTo>
                <a:cubicBezTo>
                  <a:pt x="8833" y="19417"/>
                  <a:pt x="8650" y="19409"/>
                  <a:pt x="8468" y="19400"/>
                </a:cubicBezTo>
                <a:close/>
                <a:moveTo>
                  <a:pt x="5773" y="21287"/>
                </a:moveTo>
                <a:cubicBezTo>
                  <a:pt x="5709" y="21323"/>
                  <a:pt x="5671" y="21407"/>
                  <a:pt x="5709" y="21494"/>
                </a:cubicBezTo>
                <a:cubicBezTo>
                  <a:pt x="5746" y="21579"/>
                  <a:pt x="5920" y="21589"/>
                  <a:pt x="6006" y="21512"/>
                </a:cubicBezTo>
                <a:cubicBezTo>
                  <a:pt x="6049" y="21475"/>
                  <a:pt x="6098" y="21478"/>
                  <a:pt x="6176" y="21522"/>
                </a:cubicBezTo>
                <a:cubicBezTo>
                  <a:pt x="6317" y="21600"/>
                  <a:pt x="6462" y="21546"/>
                  <a:pt x="6462" y="21418"/>
                </a:cubicBezTo>
                <a:cubicBezTo>
                  <a:pt x="6462" y="21291"/>
                  <a:pt x="6317" y="21237"/>
                  <a:pt x="6176" y="21315"/>
                </a:cubicBezTo>
                <a:cubicBezTo>
                  <a:pt x="6098" y="21358"/>
                  <a:pt x="6049" y="21362"/>
                  <a:pt x="6006" y="21325"/>
                </a:cubicBezTo>
                <a:cubicBezTo>
                  <a:pt x="5932" y="21259"/>
                  <a:pt x="5837" y="21251"/>
                  <a:pt x="5773" y="2128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50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44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44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51" name="التناسب في حياتنا"/>
          <p:cNvSpPr txBox="1"/>
          <p:nvPr/>
        </p:nvSpPr>
        <p:spPr>
          <a:xfrm>
            <a:off x="4086568" y="942725"/>
            <a:ext cx="1879485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التناسب في حياتنا </a:t>
            </a:r>
          </a:p>
        </p:txBody>
      </p:sp>
      <p:pic>
        <p:nvPicPr>
          <p:cNvPr id="2452" name="Google Shape;714;p59" descr="Google Shape;714;p59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0800000">
            <a:off x="3435451" y="910898"/>
            <a:ext cx="2887196" cy="39699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45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45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456" name="IMG_1911.png" descr="IMG_1911.png"/>
          <p:cNvPicPr>
            <a:picLocks noChangeAspect="1"/>
          </p:cNvPicPr>
          <p:nvPr/>
        </p:nvPicPr>
        <p:blipFill>
          <a:blip r:embed="rId15">
            <a:extLst/>
          </a:blip>
          <a:srcRect l="10351" t="23267" r="79044" b="59154"/>
          <a:stretch>
            <a:fillRect/>
          </a:stretch>
        </p:blipFill>
        <p:spPr>
          <a:xfrm>
            <a:off x="1914250" y="1137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2457" name="العلاقات المتناسبة…"/>
          <p:cNvSpPr txBox="1"/>
          <p:nvPr/>
        </p:nvSpPr>
        <p:spPr>
          <a:xfrm>
            <a:off x="6588173" y="919660"/>
            <a:ext cx="97480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2458" name="تعيين العلاقات المتناسبة…"/>
          <p:cNvSpPr txBox="1"/>
          <p:nvPr/>
        </p:nvSpPr>
        <p:spPr>
          <a:xfrm>
            <a:off x="6429724" y="1652821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2459" name="المفردات…"/>
          <p:cNvSpPr txBox="1"/>
          <p:nvPr/>
        </p:nvSpPr>
        <p:spPr>
          <a:xfrm>
            <a:off x="6444055" y="2387434"/>
            <a:ext cx="1146607" cy="923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t>المفردات 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متناسب- 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غير متناسب</a:t>
            </a:r>
          </a:p>
        </p:txBody>
      </p:sp>
      <p:sp>
        <p:nvSpPr>
          <p:cNvPr id="2460" name="خلق الله سبحانه وتعالى الكون بنسبة وتناسب…"/>
          <p:cNvSpPr txBox="1"/>
          <p:nvPr/>
        </p:nvSpPr>
        <p:spPr>
          <a:xfrm>
            <a:off x="1561777" y="1408255"/>
            <a:ext cx="4131399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sz="1700">
                <a:solidFill>
                  <a:srgbClr val="004D65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خلق الله سبحانه وتعالى الكون بنسبة وتناسب  </a:t>
            </a:r>
          </a:p>
          <a:p>
            <a:pPr rtl="0">
              <a:defRPr sz="1700">
                <a:solidFill>
                  <a:srgbClr val="004D65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فلو تأملنا  نسبة الاوكسجين في الغلاف الجوى</a:t>
            </a:r>
          </a:p>
          <a:p>
            <a:pPr algn="ctr" rtl="0">
              <a:defRPr sz="1700">
                <a:solidFill>
                  <a:srgbClr val="004D65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 لادركنا  عظمة الخالق عز وجل </a:t>
            </a:r>
          </a:p>
          <a:p>
            <a:pPr algn="ctr" rtl="0">
              <a:defRPr sz="1700">
                <a:solidFill>
                  <a:srgbClr val="004D65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 </a:t>
            </a:r>
          </a:p>
        </p:txBody>
      </p:sp>
      <p:sp>
        <p:nvSpPr>
          <p:cNvPr id="2461" name="اعطي امثله على التناسب"/>
          <p:cNvSpPr txBox="1"/>
          <p:nvPr/>
        </p:nvSpPr>
        <p:spPr>
          <a:xfrm>
            <a:off x="2696518" y="3050899"/>
            <a:ext cx="2196518" cy="262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700">
                <a:solidFill>
                  <a:srgbClr val="B51A00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rtl="0">
              <a:defRPr/>
            </a:pPr>
            <a:r>
              <a:t>اعطي امثله على التناسب</a:t>
            </a:r>
          </a:p>
        </p:txBody>
      </p:sp>
      <p:sp>
        <p:nvSpPr>
          <p:cNvPr id="2462" name="في التعليم نجد المناهج تتناسب مع المرحلة العمرية…"/>
          <p:cNvSpPr txBox="1"/>
          <p:nvPr/>
        </p:nvSpPr>
        <p:spPr>
          <a:xfrm>
            <a:off x="1295098" y="2167290"/>
            <a:ext cx="4664756" cy="8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sz="1700">
                <a:solidFill>
                  <a:srgbClr val="53535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</a:p>
          <a:p>
            <a:pPr algn="r" rtl="0">
              <a:defRPr sz="1700">
                <a:solidFill>
                  <a:srgbClr val="53535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في التعليم نجد المناهج تتناسب مع المرحلة العمرية</a:t>
            </a:r>
          </a:p>
          <a:p>
            <a:pPr algn="r" rtl="0">
              <a:defRPr sz="1700">
                <a:solidFill>
                  <a:srgbClr val="53535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كذلك عدد الطلاب في الصف يناسب مع مساحة الفصل  </a:t>
            </a:r>
          </a:p>
        </p:txBody>
      </p:sp>
      <p:sp>
        <p:nvSpPr>
          <p:cNvPr id="2463" name="في الطب…"/>
          <p:cNvSpPr txBox="1"/>
          <p:nvPr/>
        </p:nvSpPr>
        <p:spPr>
          <a:xfrm>
            <a:off x="5027633" y="3533080"/>
            <a:ext cx="1029906" cy="5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sz="1700">
                <a:solidFill>
                  <a:srgbClr val="38571A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في الطب </a:t>
            </a:r>
          </a:p>
          <a:p>
            <a:pPr algn="r" rtl="0">
              <a:defRPr sz="1700">
                <a:solidFill>
                  <a:srgbClr val="38571A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في الهندسة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9" dur="1000"/>
                                        <p:tgtEl>
                                          <p:spTgt spid="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2" grpId="2"/>
      <p:bldP build="whole" bldLvl="1" animBg="1" rev="0" advAuto="0" spid="2460" grpId="1"/>
      <p:bldP build="whole" bldLvl="1" animBg="1" rev="0" advAuto="0" spid="2463" grpId="4"/>
      <p:bldP build="whole" bldLvl="1" animBg="1" rev="0" advAuto="0" spid="2461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rcRect l="0" t="40627" r="0" b="40627"/>
          <a:stretch>
            <a:fillRect/>
          </a:stretch>
        </p:blipFill>
        <p:spPr>
          <a:xfrm>
            <a:off x="3003138" y="213157"/>
            <a:ext cx="2660365" cy="5006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6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6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6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7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7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7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7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7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7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8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8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8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8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8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8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8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١٠٢</a:t>
              </a:r>
            </a:p>
          </p:txBody>
        </p:sp>
      </p:grpSp>
      <p:grpSp>
        <p:nvGrpSpPr>
          <p:cNvPr id="2498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49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48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9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499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0" name="صورة 7" descr="صورة 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1" name="IMG_1079.jpeg" descr="IMG_1079.jpeg"/>
          <p:cNvPicPr>
            <a:picLocks noChangeAspect="1"/>
          </p:cNvPicPr>
          <p:nvPr/>
        </p:nvPicPr>
        <p:blipFill>
          <a:blip r:embed="rId13">
            <a:extLst/>
          </a:blip>
          <a:srcRect l="13789" t="21085" r="26318" b="29618"/>
          <a:stretch>
            <a:fillRect/>
          </a:stretch>
        </p:blipFill>
        <p:spPr>
          <a:xfrm>
            <a:off x="5628974" y="3462073"/>
            <a:ext cx="1314775" cy="1111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2" h="21534" fill="norm" stroke="1" extrusionOk="0">
                <a:moveTo>
                  <a:pt x="12804" y="0"/>
                </a:moveTo>
                <a:cubicBezTo>
                  <a:pt x="12501" y="0"/>
                  <a:pt x="12205" y="38"/>
                  <a:pt x="11849" y="115"/>
                </a:cubicBezTo>
                <a:cubicBezTo>
                  <a:pt x="11130" y="272"/>
                  <a:pt x="10397" y="713"/>
                  <a:pt x="9871" y="1299"/>
                </a:cubicBezTo>
                <a:cubicBezTo>
                  <a:pt x="9639" y="1558"/>
                  <a:pt x="9371" y="1821"/>
                  <a:pt x="9275" y="1884"/>
                </a:cubicBezTo>
                <a:cubicBezTo>
                  <a:pt x="9178" y="1946"/>
                  <a:pt x="8685" y="2326"/>
                  <a:pt x="8182" y="2730"/>
                </a:cubicBezTo>
                <a:cubicBezTo>
                  <a:pt x="7179" y="3535"/>
                  <a:pt x="6282" y="4547"/>
                  <a:pt x="5740" y="5490"/>
                </a:cubicBezTo>
                <a:cubicBezTo>
                  <a:pt x="5386" y="6104"/>
                  <a:pt x="4813" y="7465"/>
                  <a:pt x="4735" y="7866"/>
                </a:cubicBezTo>
                <a:cubicBezTo>
                  <a:pt x="4661" y="8242"/>
                  <a:pt x="4652" y="8246"/>
                  <a:pt x="4389" y="8112"/>
                </a:cubicBezTo>
                <a:cubicBezTo>
                  <a:pt x="3645" y="7731"/>
                  <a:pt x="2495" y="7797"/>
                  <a:pt x="1652" y="8273"/>
                </a:cubicBezTo>
                <a:cubicBezTo>
                  <a:pt x="659" y="8834"/>
                  <a:pt x="67" y="9796"/>
                  <a:pt x="6" y="10949"/>
                </a:cubicBezTo>
                <a:cubicBezTo>
                  <a:pt x="-31" y="11663"/>
                  <a:pt x="88" y="12104"/>
                  <a:pt x="383" y="12340"/>
                </a:cubicBezTo>
                <a:cubicBezTo>
                  <a:pt x="816" y="12688"/>
                  <a:pt x="1567" y="12367"/>
                  <a:pt x="1821" y="11725"/>
                </a:cubicBezTo>
                <a:cubicBezTo>
                  <a:pt x="1981" y="11322"/>
                  <a:pt x="1994" y="11023"/>
                  <a:pt x="1884" y="10395"/>
                </a:cubicBezTo>
                <a:cubicBezTo>
                  <a:pt x="1820" y="10028"/>
                  <a:pt x="1826" y="9927"/>
                  <a:pt x="1922" y="9749"/>
                </a:cubicBezTo>
                <a:cubicBezTo>
                  <a:pt x="2144" y="9334"/>
                  <a:pt x="2611" y="9553"/>
                  <a:pt x="2801" y="10165"/>
                </a:cubicBezTo>
                <a:cubicBezTo>
                  <a:pt x="2909" y="10515"/>
                  <a:pt x="2890" y="11274"/>
                  <a:pt x="2757" y="12094"/>
                </a:cubicBezTo>
                <a:cubicBezTo>
                  <a:pt x="2506" y="13639"/>
                  <a:pt x="2993" y="14459"/>
                  <a:pt x="3849" y="13924"/>
                </a:cubicBezTo>
                <a:cubicBezTo>
                  <a:pt x="3998" y="13832"/>
                  <a:pt x="4139" y="13694"/>
                  <a:pt x="4163" y="13617"/>
                </a:cubicBezTo>
                <a:cubicBezTo>
                  <a:pt x="4188" y="13540"/>
                  <a:pt x="4246" y="13491"/>
                  <a:pt x="4289" y="13509"/>
                </a:cubicBezTo>
                <a:cubicBezTo>
                  <a:pt x="4377" y="13545"/>
                  <a:pt x="4712" y="14866"/>
                  <a:pt x="4659" y="14970"/>
                </a:cubicBezTo>
                <a:cubicBezTo>
                  <a:pt x="4641" y="15006"/>
                  <a:pt x="4489" y="15039"/>
                  <a:pt x="4327" y="15039"/>
                </a:cubicBezTo>
                <a:cubicBezTo>
                  <a:pt x="3814" y="15040"/>
                  <a:pt x="3373" y="15476"/>
                  <a:pt x="3222" y="16131"/>
                </a:cubicBezTo>
                <a:cubicBezTo>
                  <a:pt x="3062" y="16821"/>
                  <a:pt x="3310" y="17575"/>
                  <a:pt x="3793" y="17876"/>
                </a:cubicBezTo>
                <a:cubicBezTo>
                  <a:pt x="4358" y="18229"/>
                  <a:pt x="5043" y="18047"/>
                  <a:pt x="5476" y="17430"/>
                </a:cubicBezTo>
                <a:lnTo>
                  <a:pt x="5652" y="17184"/>
                </a:lnTo>
                <a:lnTo>
                  <a:pt x="6041" y="17799"/>
                </a:lnTo>
                <a:cubicBezTo>
                  <a:pt x="6717" y="18873"/>
                  <a:pt x="7694" y="19820"/>
                  <a:pt x="8886" y="20560"/>
                </a:cubicBezTo>
                <a:cubicBezTo>
                  <a:pt x="9638" y="21026"/>
                  <a:pt x="10347" y="21298"/>
                  <a:pt x="11209" y="21452"/>
                </a:cubicBezTo>
                <a:cubicBezTo>
                  <a:pt x="12043" y="21600"/>
                  <a:pt x="13609" y="21543"/>
                  <a:pt x="14449" y="21329"/>
                </a:cubicBezTo>
                <a:cubicBezTo>
                  <a:pt x="15210" y="21134"/>
                  <a:pt x="16450" y="20440"/>
                  <a:pt x="17268" y="19752"/>
                </a:cubicBezTo>
                <a:cubicBezTo>
                  <a:pt x="17567" y="19501"/>
                  <a:pt x="18064" y="18986"/>
                  <a:pt x="18374" y="18607"/>
                </a:cubicBezTo>
                <a:cubicBezTo>
                  <a:pt x="21029" y="15359"/>
                  <a:pt x="21569" y="10317"/>
                  <a:pt x="19686" y="6312"/>
                </a:cubicBezTo>
                <a:cubicBezTo>
                  <a:pt x="19553" y="6029"/>
                  <a:pt x="19311" y="5484"/>
                  <a:pt x="19152" y="5105"/>
                </a:cubicBezTo>
                <a:cubicBezTo>
                  <a:pt x="17945" y="2225"/>
                  <a:pt x="16196" y="590"/>
                  <a:pt x="13809" y="115"/>
                </a:cubicBezTo>
                <a:cubicBezTo>
                  <a:pt x="13418" y="38"/>
                  <a:pt x="13107" y="0"/>
                  <a:pt x="12804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0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50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505" name="IMG_1911.png" descr="IMG_1911.png"/>
          <p:cNvPicPr>
            <a:picLocks noChangeAspect="1"/>
          </p:cNvPicPr>
          <p:nvPr/>
        </p:nvPicPr>
        <p:blipFill>
          <a:blip r:embed="rId14">
            <a:extLst/>
          </a:blip>
          <a:srcRect l="10351" t="23267" r="79044" b="59154"/>
          <a:stretch>
            <a:fillRect/>
          </a:stretch>
        </p:blipFill>
        <p:spPr>
          <a:xfrm>
            <a:off x="1914250" y="1137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2506" name="العلاقات المتناسبة…"/>
          <p:cNvSpPr txBox="1"/>
          <p:nvPr/>
        </p:nvSpPr>
        <p:spPr>
          <a:xfrm>
            <a:off x="6588173" y="919660"/>
            <a:ext cx="97480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2507" name="تعيين العلاقات المتناسبة…"/>
          <p:cNvSpPr txBox="1"/>
          <p:nvPr/>
        </p:nvSpPr>
        <p:spPr>
          <a:xfrm>
            <a:off x="6429724" y="1652821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pic>
        <p:nvPicPr>
          <p:cNvPr id="2508" name="IMG_1912.png" descr="IMG_1912.png"/>
          <p:cNvPicPr>
            <a:picLocks noChangeAspect="1"/>
          </p:cNvPicPr>
          <p:nvPr/>
        </p:nvPicPr>
        <p:blipFill>
          <a:blip r:embed="rId15">
            <a:extLst/>
          </a:blip>
          <a:srcRect l="9316" t="44957" r="31869" b="20210"/>
          <a:stretch>
            <a:fillRect/>
          </a:stretch>
        </p:blipFill>
        <p:spPr>
          <a:xfrm>
            <a:off x="1060274" y="1376359"/>
            <a:ext cx="4934764" cy="2191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9" name="IMG_1912.png" descr="IMG_1912.png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236865" y="544212"/>
            <a:ext cx="1943441" cy="1101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rcRect l="0" t="40627" r="0" b="40627"/>
          <a:stretch>
            <a:fillRect/>
          </a:stretch>
        </p:blipFill>
        <p:spPr>
          <a:xfrm>
            <a:off x="3003138" y="213157"/>
            <a:ext cx="2660365" cy="5006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1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1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1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1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1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2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2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2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2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2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3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2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3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53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١٠٢</a:t>
              </a:r>
            </a:p>
          </p:txBody>
        </p:sp>
      </p:grpSp>
      <p:grpSp>
        <p:nvGrpSpPr>
          <p:cNvPr id="254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54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53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4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545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6" name="صورة 7" descr="صورة 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7" name="IMG_1079.jpeg" descr="IMG_1079.jpeg"/>
          <p:cNvPicPr>
            <a:picLocks noChangeAspect="1"/>
          </p:cNvPicPr>
          <p:nvPr/>
        </p:nvPicPr>
        <p:blipFill>
          <a:blip r:embed="rId13">
            <a:extLst/>
          </a:blip>
          <a:srcRect l="13789" t="21085" r="26318" b="29618"/>
          <a:stretch>
            <a:fillRect/>
          </a:stretch>
        </p:blipFill>
        <p:spPr>
          <a:xfrm>
            <a:off x="5628974" y="3462073"/>
            <a:ext cx="1314775" cy="1111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2" h="21534" fill="norm" stroke="1" extrusionOk="0">
                <a:moveTo>
                  <a:pt x="12804" y="0"/>
                </a:moveTo>
                <a:cubicBezTo>
                  <a:pt x="12501" y="0"/>
                  <a:pt x="12205" y="38"/>
                  <a:pt x="11849" y="115"/>
                </a:cubicBezTo>
                <a:cubicBezTo>
                  <a:pt x="11130" y="272"/>
                  <a:pt x="10397" y="713"/>
                  <a:pt x="9871" y="1299"/>
                </a:cubicBezTo>
                <a:cubicBezTo>
                  <a:pt x="9639" y="1558"/>
                  <a:pt x="9371" y="1821"/>
                  <a:pt x="9275" y="1884"/>
                </a:cubicBezTo>
                <a:cubicBezTo>
                  <a:pt x="9178" y="1946"/>
                  <a:pt x="8685" y="2326"/>
                  <a:pt x="8182" y="2730"/>
                </a:cubicBezTo>
                <a:cubicBezTo>
                  <a:pt x="7179" y="3535"/>
                  <a:pt x="6282" y="4547"/>
                  <a:pt x="5740" y="5490"/>
                </a:cubicBezTo>
                <a:cubicBezTo>
                  <a:pt x="5386" y="6104"/>
                  <a:pt x="4813" y="7465"/>
                  <a:pt x="4735" y="7866"/>
                </a:cubicBezTo>
                <a:cubicBezTo>
                  <a:pt x="4661" y="8242"/>
                  <a:pt x="4652" y="8246"/>
                  <a:pt x="4389" y="8112"/>
                </a:cubicBezTo>
                <a:cubicBezTo>
                  <a:pt x="3645" y="7731"/>
                  <a:pt x="2495" y="7797"/>
                  <a:pt x="1652" y="8273"/>
                </a:cubicBezTo>
                <a:cubicBezTo>
                  <a:pt x="659" y="8834"/>
                  <a:pt x="67" y="9796"/>
                  <a:pt x="6" y="10949"/>
                </a:cubicBezTo>
                <a:cubicBezTo>
                  <a:pt x="-31" y="11663"/>
                  <a:pt x="88" y="12104"/>
                  <a:pt x="383" y="12340"/>
                </a:cubicBezTo>
                <a:cubicBezTo>
                  <a:pt x="816" y="12688"/>
                  <a:pt x="1567" y="12367"/>
                  <a:pt x="1821" y="11725"/>
                </a:cubicBezTo>
                <a:cubicBezTo>
                  <a:pt x="1981" y="11322"/>
                  <a:pt x="1994" y="11023"/>
                  <a:pt x="1884" y="10395"/>
                </a:cubicBezTo>
                <a:cubicBezTo>
                  <a:pt x="1820" y="10028"/>
                  <a:pt x="1826" y="9927"/>
                  <a:pt x="1922" y="9749"/>
                </a:cubicBezTo>
                <a:cubicBezTo>
                  <a:pt x="2144" y="9334"/>
                  <a:pt x="2611" y="9553"/>
                  <a:pt x="2801" y="10165"/>
                </a:cubicBezTo>
                <a:cubicBezTo>
                  <a:pt x="2909" y="10515"/>
                  <a:pt x="2890" y="11274"/>
                  <a:pt x="2757" y="12094"/>
                </a:cubicBezTo>
                <a:cubicBezTo>
                  <a:pt x="2506" y="13639"/>
                  <a:pt x="2993" y="14459"/>
                  <a:pt x="3849" y="13924"/>
                </a:cubicBezTo>
                <a:cubicBezTo>
                  <a:pt x="3998" y="13832"/>
                  <a:pt x="4139" y="13694"/>
                  <a:pt x="4163" y="13617"/>
                </a:cubicBezTo>
                <a:cubicBezTo>
                  <a:pt x="4188" y="13540"/>
                  <a:pt x="4246" y="13491"/>
                  <a:pt x="4289" y="13509"/>
                </a:cubicBezTo>
                <a:cubicBezTo>
                  <a:pt x="4377" y="13545"/>
                  <a:pt x="4712" y="14866"/>
                  <a:pt x="4659" y="14970"/>
                </a:cubicBezTo>
                <a:cubicBezTo>
                  <a:pt x="4641" y="15006"/>
                  <a:pt x="4489" y="15039"/>
                  <a:pt x="4327" y="15039"/>
                </a:cubicBezTo>
                <a:cubicBezTo>
                  <a:pt x="3814" y="15040"/>
                  <a:pt x="3373" y="15476"/>
                  <a:pt x="3222" y="16131"/>
                </a:cubicBezTo>
                <a:cubicBezTo>
                  <a:pt x="3062" y="16821"/>
                  <a:pt x="3310" y="17575"/>
                  <a:pt x="3793" y="17876"/>
                </a:cubicBezTo>
                <a:cubicBezTo>
                  <a:pt x="4358" y="18229"/>
                  <a:pt x="5043" y="18047"/>
                  <a:pt x="5476" y="17430"/>
                </a:cubicBezTo>
                <a:lnTo>
                  <a:pt x="5652" y="17184"/>
                </a:lnTo>
                <a:lnTo>
                  <a:pt x="6041" y="17799"/>
                </a:lnTo>
                <a:cubicBezTo>
                  <a:pt x="6717" y="18873"/>
                  <a:pt x="7694" y="19820"/>
                  <a:pt x="8886" y="20560"/>
                </a:cubicBezTo>
                <a:cubicBezTo>
                  <a:pt x="9638" y="21026"/>
                  <a:pt x="10347" y="21298"/>
                  <a:pt x="11209" y="21452"/>
                </a:cubicBezTo>
                <a:cubicBezTo>
                  <a:pt x="12043" y="21600"/>
                  <a:pt x="13609" y="21543"/>
                  <a:pt x="14449" y="21329"/>
                </a:cubicBezTo>
                <a:cubicBezTo>
                  <a:pt x="15210" y="21134"/>
                  <a:pt x="16450" y="20440"/>
                  <a:pt x="17268" y="19752"/>
                </a:cubicBezTo>
                <a:cubicBezTo>
                  <a:pt x="17567" y="19501"/>
                  <a:pt x="18064" y="18986"/>
                  <a:pt x="18374" y="18607"/>
                </a:cubicBezTo>
                <a:cubicBezTo>
                  <a:pt x="21029" y="15359"/>
                  <a:pt x="21569" y="10317"/>
                  <a:pt x="19686" y="6312"/>
                </a:cubicBezTo>
                <a:cubicBezTo>
                  <a:pt x="19553" y="6029"/>
                  <a:pt x="19311" y="5484"/>
                  <a:pt x="19152" y="5105"/>
                </a:cubicBezTo>
                <a:cubicBezTo>
                  <a:pt x="17945" y="2225"/>
                  <a:pt x="16196" y="590"/>
                  <a:pt x="13809" y="115"/>
                </a:cubicBezTo>
                <a:cubicBezTo>
                  <a:pt x="13418" y="38"/>
                  <a:pt x="13107" y="0"/>
                  <a:pt x="12804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5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54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551" name="IMG_1911.png" descr="IMG_1911.png"/>
          <p:cNvPicPr>
            <a:picLocks noChangeAspect="1"/>
          </p:cNvPicPr>
          <p:nvPr/>
        </p:nvPicPr>
        <p:blipFill>
          <a:blip r:embed="rId14">
            <a:extLst/>
          </a:blip>
          <a:srcRect l="10351" t="23267" r="79044" b="59154"/>
          <a:stretch>
            <a:fillRect/>
          </a:stretch>
        </p:blipFill>
        <p:spPr>
          <a:xfrm>
            <a:off x="1914250" y="1137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2552" name="العلاقات المتناسبة…"/>
          <p:cNvSpPr txBox="1"/>
          <p:nvPr/>
        </p:nvSpPr>
        <p:spPr>
          <a:xfrm>
            <a:off x="6588173" y="919660"/>
            <a:ext cx="97480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2553" name="تعيين العلاقات المتناسبة…"/>
          <p:cNvSpPr txBox="1"/>
          <p:nvPr/>
        </p:nvSpPr>
        <p:spPr>
          <a:xfrm>
            <a:off x="6429724" y="1652821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pic>
        <p:nvPicPr>
          <p:cNvPr id="2554" name="IMG_1912.png" descr="IMG_1912.png"/>
          <p:cNvPicPr>
            <a:picLocks noChangeAspect="1"/>
          </p:cNvPicPr>
          <p:nvPr/>
        </p:nvPicPr>
        <p:blipFill>
          <a:blip r:embed="rId15">
            <a:extLst/>
          </a:blip>
          <a:srcRect l="9316" t="44957" r="31869" b="20210"/>
          <a:stretch>
            <a:fillRect/>
          </a:stretch>
        </p:blipFill>
        <p:spPr>
          <a:xfrm>
            <a:off x="1060274" y="1376359"/>
            <a:ext cx="4934764" cy="2191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5" name="IMG_1912.png" descr="IMG_1912.png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236865" y="544212"/>
            <a:ext cx="1943441" cy="1101511"/>
          </a:xfrm>
          <a:prstGeom prst="rect">
            <a:avLst/>
          </a:prstGeom>
        </p:spPr>
      </p:pic>
      <p:sp>
        <p:nvSpPr>
          <p:cNvPr id="2556" name="١٦"/>
          <p:cNvSpPr txBox="1"/>
          <p:nvPr/>
        </p:nvSpPr>
        <p:spPr>
          <a:xfrm>
            <a:off x="1980096" y="1655010"/>
            <a:ext cx="212379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B92D5D"/>
                </a:solidFill>
              </a:defRPr>
            </a:lvl1pPr>
          </a:lstStyle>
          <a:p>
            <a:pPr rtl="0">
              <a:defRPr/>
            </a:pPr>
            <a:r>
              <a:t>١٦</a:t>
            </a:r>
          </a:p>
        </p:txBody>
      </p:sp>
      <p:sp>
        <p:nvSpPr>
          <p:cNvPr id="2557" name="٢٤"/>
          <p:cNvSpPr txBox="1"/>
          <p:nvPr/>
        </p:nvSpPr>
        <p:spPr>
          <a:xfrm>
            <a:off x="1743888" y="1663716"/>
            <a:ext cx="21237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B92D5D"/>
                </a:solidFill>
              </a:defRPr>
            </a:lvl1pPr>
          </a:lstStyle>
          <a:p>
            <a:pPr rtl="0">
              <a:defRPr/>
            </a:pPr>
            <a:r>
              <a:t>٢٤</a:t>
            </a:r>
          </a:p>
        </p:txBody>
      </p:sp>
      <p:sp>
        <p:nvSpPr>
          <p:cNvPr id="2558" name="٣٢"/>
          <p:cNvSpPr txBox="1"/>
          <p:nvPr/>
        </p:nvSpPr>
        <p:spPr>
          <a:xfrm>
            <a:off x="1508633" y="1655010"/>
            <a:ext cx="212378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B92D5D"/>
                </a:solidFill>
              </a:defRPr>
            </a:lvl1pPr>
          </a:lstStyle>
          <a:p>
            <a:pPr rtl="0">
              <a:defRPr/>
            </a:pPr>
            <a:r>
              <a:t>٣٢</a:t>
            </a:r>
          </a:p>
        </p:txBody>
      </p:sp>
      <p:sp>
        <p:nvSpPr>
          <p:cNvPr id="2559" name="ثمن الهدايا…"/>
          <p:cNvSpPr txBox="1"/>
          <p:nvPr/>
        </p:nvSpPr>
        <p:spPr>
          <a:xfrm>
            <a:off x="4331099" y="3098548"/>
            <a:ext cx="729023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u="sng">
                <a:solidFill>
                  <a:srgbClr val="B92D5D"/>
                </a:solidFill>
              </a:defRPr>
            </a:pPr>
            <a:r>
              <a:t> ثمن الهدايا</a:t>
            </a:r>
            <a:endParaRPr u="none"/>
          </a:p>
          <a:p>
            <a:pPr rtl="0">
              <a:defRPr b="1" u="sng">
                <a:solidFill>
                  <a:srgbClr val="B92D5D"/>
                </a:solidFill>
              </a:defRPr>
            </a:pPr>
            <a:r>
              <a:rPr u="none"/>
              <a:t>عدد الهدايا</a:t>
            </a:r>
          </a:p>
        </p:txBody>
      </p:sp>
      <p:sp>
        <p:nvSpPr>
          <p:cNvPr id="2560" name="="/>
          <p:cNvSpPr txBox="1"/>
          <p:nvPr/>
        </p:nvSpPr>
        <p:spPr>
          <a:xfrm>
            <a:off x="4210258" y="3200148"/>
            <a:ext cx="80189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B92D5D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2561" name="٨…"/>
          <p:cNvSpPr txBox="1"/>
          <p:nvPr/>
        </p:nvSpPr>
        <p:spPr>
          <a:xfrm>
            <a:off x="4054030" y="3098548"/>
            <a:ext cx="12700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u="sng">
                <a:solidFill>
                  <a:srgbClr val="B92D5D"/>
                </a:solidFill>
              </a:defRPr>
            </a:pPr>
            <a:r>
              <a:t>٨</a:t>
            </a:r>
            <a:endParaRPr u="none"/>
          </a:p>
          <a:p>
            <a:pPr rtl="0">
              <a:defRPr b="1" u="sng">
                <a:solidFill>
                  <a:srgbClr val="B92D5D"/>
                </a:solidFill>
              </a:defRPr>
            </a:pPr>
            <a:r>
              <a:rPr u="none"/>
              <a:t>١</a:t>
            </a:r>
          </a:p>
        </p:txBody>
      </p:sp>
      <p:sp>
        <p:nvSpPr>
          <p:cNvPr id="2562" name="١٦…"/>
          <p:cNvSpPr txBox="1"/>
          <p:nvPr/>
        </p:nvSpPr>
        <p:spPr>
          <a:xfrm>
            <a:off x="3589939" y="3098548"/>
            <a:ext cx="212379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u="sng">
                <a:solidFill>
                  <a:srgbClr val="B92D5D"/>
                </a:solidFill>
              </a:defRPr>
            </a:pPr>
            <a:r>
              <a:t>١٦</a:t>
            </a:r>
            <a:endParaRPr u="none"/>
          </a:p>
          <a:p>
            <a:pPr rtl="0">
              <a:defRPr b="1" u="sng">
                <a:solidFill>
                  <a:srgbClr val="B92D5D"/>
                </a:solidFill>
              </a:defRPr>
            </a:pPr>
            <a:r>
              <a:rPr u="none"/>
              <a:t>٢</a:t>
            </a:r>
          </a:p>
        </p:txBody>
      </p:sp>
      <p:sp>
        <p:nvSpPr>
          <p:cNvPr id="2563" name="٢٤…"/>
          <p:cNvSpPr txBox="1"/>
          <p:nvPr/>
        </p:nvSpPr>
        <p:spPr>
          <a:xfrm>
            <a:off x="3128571" y="3098548"/>
            <a:ext cx="212378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u="sng">
                <a:solidFill>
                  <a:srgbClr val="B92D5D"/>
                </a:solidFill>
              </a:defRPr>
            </a:pPr>
            <a:r>
              <a:t>٢٤</a:t>
            </a:r>
            <a:endParaRPr u="none"/>
          </a:p>
          <a:p>
            <a:pPr rtl="0">
              <a:defRPr b="1" u="sng">
                <a:solidFill>
                  <a:srgbClr val="B92D5D"/>
                </a:solidFill>
              </a:defRPr>
            </a:pPr>
            <a:r>
              <a:rPr u="none"/>
              <a:t>٣</a:t>
            </a:r>
          </a:p>
        </p:txBody>
      </p:sp>
      <p:sp>
        <p:nvSpPr>
          <p:cNvPr id="2564" name="٣٢…"/>
          <p:cNvSpPr txBox="1"/>
          <p:nvPr/>
        </p:nvSpPr>
        <p:spPr>
          <a:xfrm>
            <a:off x="2664480" y="3098548"/>
            <a:ext cx="212379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u="sng">
                <a:solidFill>
                  <a:srgbClr val="B92D5D"/>
                </a:solidFill>
              </a:defRPr>
            </a:pPr>
            <a:r>
              <a:t>٣٢</a:t>
            </a:r>
            <a:endParaRPr u="none"/>
          </a:p>
          <a:p>
            <a:pPr rtl="0">
              <a:defRPr b="1" u="sng">
                <a:solidFill>
                  <a:srgbClr val="B92D5D"/>
                </a:solidFill>
              </a:defRPr>
            </a:pPr>
            <a:r>
              <a:rPr u="none"/>
              <a:t>٤</a:t>
            </a:r>
          </a:p>
        </p:txBody>
      </p:sp>
      <p:sp>
        <p:nvSpPr>
          <p:cNvPr id="2565" name="="/>
          <p:cNvSpPr txBox="1"/>
          <p:nvPr/>
        </p:nvSpPr>
        <p:spPr>
          <a:xfrm>
            <a:off x="3865978" y="3194817"/>
            <a:ext cx="160868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B92D5D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2566" name="="/>
          <p:cNvSpPr txBox="1"/>
          <p:nvPr/>
        </p:nvSpPr>
        <p:spPr>
          <a:xfrm>
            <a:off x="3390589" y="3194817"/>
            <a:ext cx="27411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B92D5D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2567" name="="/>
          <p:cNvSpPr txBox="1"/>
          <p:nvPr/>
        </p:nvSpPr>
        <p:spPr>
          <a:xfrm>
            <a:off x="2902035" y="3194817"/>
            <a:ext cx="1905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B92D5D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6" grpId="9"/>
      <p:bldP build="whole" bldLvl="1" animBg="1" rev="0" advAuto="0" spid="2561" grpId="6"/>
      <p:bldP build="whole" bldLvl="1" animBg="1" rev="0" advAuto="0" spid="2562" grpId="8"/>
      <p:bldP build="whole" bldLvl="1" animBg="1" rev="0" advAuto="0" spid="2564" grpId="12"/>
      <p:bldP build="whole" bldLvl="1" animBg="1" rev="0" advAuto="0" spid="2567" grpId="11"/>
      <p:bldP build="whole" bldLvl="1" animBg="1" rev="0" advAuto="0" spid="2557" grpId="2"/>
      <p:bldP build="whole" bldLvl="1" animBg="1" rev="0" advAuto="0" spid="2565" grpId="7"/>
      <p:bldP build="whole" bldLvl="1" animBg="1" rev="0" advAuto="0" spid="2559" grpId="4"/>
      <p:bldP build="whole" bldLvl="1" animBg="1" rev="0" advAuto="0" spid="2560" grpId="5"/>
      <p:bldP build="whole" bldLvl="1" animBg="1" rev="0" advAuto="0" spid="2558" grpId="3"/>
      <p:bldP build="whole" bldLvl="1" animBg="1" rev="0" advAuto="0" spid="2563" grpId="10"/>
      <p:bldP build="whole" bldLvl="1" animBg="1" rev="0" advAuto="0" spid="255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7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7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7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7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7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7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7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8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8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8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8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8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8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9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58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9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١٠٢</a:t>
              </a:r>
            </a:p>
          </p:txBody>
        </p:sp>
      </p:grpSp>
      <p:grpSp>
        <p:nvGrpSpPr>
          <p:cNvPr id="2602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60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59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0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03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6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60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5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607" name="IMG_1925.png" descr="IMG_1925.png"/>
          <p:cNvPicPr>
            <a:picLocks noChangeAspect="1"/>
          </p:cNvPicPr>
          <p:nvPr/>
        </p:nvPicPr>
        <p:blipFill>
          <a:blip r:embed="rId12">
            <a:extLst/>
          </a:blip>
          <a:srcRect l="22256" t="42097" r="28837" b="26323"/>
          <a:stretch>
            <a:fillRect/>
          </a:stretch>
        </p:blipFill>
        <p:spPr>
          <a:xfrm>
            <a:off x="1122804" y="1238048"/>
            <a:ext cx="5097510" cy="2468602"/>
          </a:xfrm>
          <a:prstGeom prst="rect">
            <a:avLst/>
          </a:prstGeom>
          <a:ln w="12700">
            <a:solidFill>
              <a:schemeClr val="accent6">
                <a:lumOff val="-9411"/>
              </a:schemeClr>
            </a:solidFill>
            <a:custDash>
              <a:ds d="100000" sp="200000"/>
            </a:custDash>
            <a:miter lim="400000"/>
          </a:ln>
        </p:spPr>
      </p:pic>
      <p:pic>
        <p:nvPicPr>
          <p:cNvPr id="2608" name="IMG_1911.png" descr="IMG_1911.png"/>
          <p:cNvPicPr>
            <a:picLocks noChangeAspect="1"/>
          </p:cNvPicPr>
          <p:nvPr/>
        </p:nvPicPr>
        <p:blipFill>
          <a:blip r:embed="rId13">
            <a:extLst/>
          </a:blip>
          <a:srcRect l="10351" t="23267" r="79044" b="59154"/>
          <a:stretch>
            <a:fillRect/>
          </a:stretch>
        </p:blipFill>
        <p:spPr>
          <a:xfrm>
            <a:off x="1914250" y="1137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2609" name="العلاقات المتناسبة…"/>
          <p:cNvSpPr txBox="1"/>
          <p:nvPr/>
        </p:nvSpPr>
        <p:spPr>
          <a:xfrm>
            <a:off x="6588173" y="919660"/>
            <a:ext cx="97480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2610" name="تعيين العلاقات المتناسبة…"/>
          <p:cNvSpPr txBox="1"/>
          <p:nvPr/>
        </p:nvSpPr>
        <p:spPr>
          <a:xfrm>
            <a:off x="6429724" y="1652821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pic>
        <p:nvPicPr>
          <p:cNvPr id="2611" name="صورة 7" descr="صورة 7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1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1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1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1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1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1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2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2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2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2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2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2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2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3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3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3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3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3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١٠٢</a:t>
              </a:r>
            </a:p>
          </p:txBody>
        </p:sp>
      </p:grpSp>
      <p:grpSp>
        <p:nvGrpSpPr>
          <p:cNvPr id="2646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644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636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7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8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9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0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1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2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3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45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47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64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651" name="IMG_1911.png" descr="IMG_1911.png"/>
          <p:cNvPicPr>
            <a:picLocks noChangeAspect="1"/>
          </p:cNvPicPr>
          <p:nvPr/>
        </p:nvPicPr>
        <p:blipFill>
          <a:blip r:embed="rId12">
            <a:extLst/>
          </a:blip>
          <a:srcRect l="10351" t="23267" r="79044" b="59154"/>
          <a:stretch>
            <a:fillRect/>
          </a:stretch>
        </p:blipFill>
        <p:spPr>
          <a:xfrm>
            <a:off x="1914250" y="1137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2652" name="العلاقات المتناسبة…"/>
          <p:cNvSpPr txBox="1"/>
          <p:nvPr/>
        </p:nvSpPr>
        <p:spPr>
          <a:xfrm>
            <a:off x="6588173" y="919660"/>
            <a:ext cx="97480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2653" name="تعيين العلاقات المتناسبة…"/>
          <p:cNvSpPr txBox="1"/>
          <p:nvPr/>
        </p:nvSpPr>
        <p:spPr>
          <a:xfrm>
            <a:off x="6429724" y="1652821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pic>
        <p:nvPicPr>
          <p:cNvPr id="2654" name="صورة 7" descr="صورة 7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sp>
        <p:nvSpPr>
          <p:cNvPr id="2655" name="الكميتان…"/>
          <p:cNvSpPr/>
          <p:nvPr/>
        </p:nvSpPr>
        <p:spPr>
          <a:xfrm>
            <a:off x="4252990" y="1351885"/>
            <a:ext cx="1681878" cy="902103"/>
          </a:xfrm>
          <a:prstGeom prst="roundRect">
            <a:avLst>
              <a:gd name="adj" fmla="val 18644"/>
            </a:avLst>
          </a:prstGeom>
          <a:solidFill>
            <a:srgbClr val="F7FADB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200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الكميتان </a:t>
            </a:r>
          </a:p>
          <a:p>
            <a:pPr algn="ctr" rtl="0">
              <a:defRPr b="1" sz="2200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متناسبتان</a:t>
            </a:r>
          </a:p>
        </p:txBody>
      </p:sp>
      <p:sp>
        <p:nvSpPr>
          <p:cNvPr id="2656" name="الكميتان…"/>
          <p:cNvSpPr/>
          <p:nvPr/>
        </p:nvSpPr>
        <p:spPr>
          <a:xfrm>
            <a:off x="4252990" y="2837193"/>
            <a:ext cx="1681878" cy="923295"/>
          </a:xfrm>
          <a:prstGeom prst="roundRect">
            <a:avLst>
              <a:gd name="adj" fmla="val 18216"/>
            </a:avLst>
          </a:prstGeom>
          <a:solidFill>
            <a:srgbClr val="F9E5EC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200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الكميتان</a:t>
            </a:r>
          </a:p>
          <a:p>
            <a:pPr algn="ctr" rtl="0">
              <a:defRPr b="1" sz="2200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solidFill>
                  <a:srgbClr val="E22400"/>
                </a:solidFill>
              </a:rPr>
              <a:t>غير</a:t>
            </a:r>
            <a:r>
              <a:t>متناسبتان</a:t>
            </a:r>
          </a:p>
        </p:txBody>
      </p:sp>
      <p:sp>
        <p:nvSpPr>
          <p:cNvPr id="2657" name="النسب بينهما…"/>
          <p:cNvSpPr/>
          <p:nvPr/>
        </p:nvSpPr>
        <p:spPr>
          <a:xfrm>
            <a:off x="1213035" y="2845807"/>
            <a:ext cx="1681878" cy="906067"/>
          </a:xfrm>
          <a:prstGeom prst="roundRect">
            <a:avLst>
              <a:gd name="adj" fmla="val 18562"/>
            </a:avLst>
          </a:prstGeom>
          <a:solidFill>
            <a:srgbClr val="D8CBC8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200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النسب بينهما</a:t>
            </a:r>
          </a:p>
          <a:p>
            <a:pPr algn="ctr" rtl="0">
              <a:defRPr b="1" sz="2200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solidFill>
                  <a:srgbClr val="B51A00"/>
                </a:solidFill>
              </a:rPr>
              <a:t>غير</a:t>
            </a:r>
            <a:r>
              <a:t> ثابتة</a:t>
            </a:r>
          </a:p>
        </p:txBody>
      </p:sp>
      <p:sp>
        <p:nvSpPr>
          <p:cNvPr id="2658" name="النسب بينهما…"/>
          <p:cNvSpPr/>
          <p:nvPr/>
        </p:nvSpPr>
        <p:spPr>
          <a:xfrm>
            <a:off x="1213035" y="1351885"/>
            <a:ext cx="1681878" cy="892170"/>
          </a:xfrm>
          <a:prstGeom prst="roundRect">
            <a:avLst>
              <a:gd name="adj" fmla="val 18852"/>
            </a:avLst>
          </a:prstGeom>
          <a:solidFill>
            <a:srgbClr val="E0F0E6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200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النسب بينهما </a:t>
            </a:r>
          </a:p>
          <a:p>
            <a:pPr algn="ctr" rtl="0">
              <a:defRPr b="1" sz="2200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ثابتة</a:t>
            </a:r>
          </a:p>
        </p:txBody>
      </p:sp>
      <p:sp>
        <p:nvSpPr>
          <p:cNvPr id="2659" name="سهم"/>
          <p:cNvSpPr/>
          <p:nvPr/>
        </p:nvSpPr>
        <p:spPr>
          <a:xfrm>
            <a:off x="3042969" y="1576510"/>
            <a:ext cx="1061966" cy="669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86" y="14404"/>
                </a:moveTo>
                <a:lnTo>
                  <a:pt x="11286" y="21600"/>
                </a:lnTo>
                <a:lnTo>
                  <a:pt x="0" y="10800"/>
                </a:lnTo>
                <a:lnTo>
                  <a:pt x="11286" y="0"/>
                </a:lnTo>
                <a:lnTo>
                  <a:pt x="11286" y="7196"/>
                </a:lnTo>
                <a:lnTo>
                  <a:pt x="21600" y="7196"/>
                </a:lnTo>
                <a:lnTo>
                  <a:pt x="21600" y="1440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660" name="سهم"/>
          <p:cNvSpPr/>
          <p:nvPr/>
        </p:nvSpPr>
        <p:spPr>
          <a:xfrm>
            <a:off x="2968772" y="3096824"/>
            <a:ext cx="1061966" cy="669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86" y="14404"/>
                </a:moveTo>
                <a:lnTo>
                  <a:pt x="11286" y="21600"/>
                </a:lnTo>
                <a:lnTo>
                  <a:pt x="0" y="10800"/>
                </a:lnTo>
                <a:lnTo>
                  <a:pt x="11286" y="0"/>
                </a:lnTo>
                <a:lnTo>
                  <a:pt x="11286" y="7196"/>
                </a:lnTo>
                <a:lnTo>
                  <a:pt x="21600" y="7196"/>
                </a:lnTo>
                <a:lnTo>
                  <a:pt x="21600" y="1440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6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6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200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8" grpId="3"/>
      <p:bldP build="whole" bldLvl="1" animBg="1" rev="0" advAuto="0" spid="2655" grpId="1"/>
      <p:bldP build="whole" bldLvl="1" animBg="1" rev="0" advAuto="0" spid="2656" grpId="4"/>
      <p:bldP build="whole" bldLvl="1" animBg="1" rev="0" advAuto="0" spid="2660" grpId="5"/>
      <p:bldP build="whole" bldLvl="1" animBg="1" rev="0" advAuto="0" spid="2659" grpId="2"/>
      <p:bldP build="whole" bldLvl="1" animBg="1" rev="0" advAuto="0" spid="2657" grpId="6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6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6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6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6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7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7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7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7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7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7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8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7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8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8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8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١٠٢</a:t>
              </a:r>
            </a:p>
          </p:txBody>
        </p:sp>
      </p:grpSp>
      <p:pic>
        <p:nvPicPr>
          <p:cNvPr id="2685" name="IMG_1753.jpeg" descr="IMG_1753.jpeg"/>
          <p:cNvPicPr>
            <a:picLocks noChangeAspect="1"/>
          </p:cNvPicPr>
          <p:nvPr/>
        </p:nvPicPr>
        <p:blipFill>
          <a:blip r:embed="rId11">
            <a:extLst/>
          </a:blip>
          <a:srcRect l="25189" t="6250" r="25720" b="4451"/>
          <a:stretch>
            <a:fillRect/>
          </a:stretch>
        </p:blipFill>
        <p:spPr>
          <a:xfrm>
            <a:off x="7344761" y="3695570"/>
            <a:ext cx="710035" cy="800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62" fill="norm" stroke="1" extrusionOk="0">
                <a:moveTo>
                  <a:pt x="4370" y="0"/>
                </a:moveTo>
                <a:cubicBezTo>
                  <a:pt x="4109" y="0"/>
                  <a:pt x="4092" y="4"/>
                  <a:pt x="4092" y="128"/>
                </a:cubicBezTo>
                <a:cubicBezTo>
                  <a:pt x="4092" y="200"/>
                  <a:pt x="4121" y="385"/>
                  <a:pt x="4152" y="534"/>
                </a:cubicBezTo>
                <a:cubicBezTo>
                  <a:pt x="4184" y="683"/>
                  <a:pt x="4270" y="1222"/>
                  <a:pt x="4345" y="1731"/>
                </a:cubicBezTo>
                <a:cubicBezTo>
                  <a:pt x="4570" y="3239"/>
                  <a:pt x="4754" y="4486"/>
                  <a:pt x="4792" y="4787"/>
                </a:cubicBezTo>
                <a:cubicBezTo>
                  <a:pt x="4821" y="5019"/>
                  <a:pt x="4841" y="5057"/>
                  <a:pt x="4913" y="5033"/>
                </a:cubicBezTo>
                <a:cubicBezTo>
                  <a:pt x="5080" y="4978"/>
                  <a:pt x="6356" y="4262"/>
                  <a:pt x="6566" y="4103"/>
                </a:cubicBezTo>
                <a:cubicBezTo>
                  <a:pt x="6777" y="3945"/>
                  <a:pt x="6871" y="3954"/>
                  <a:pt x="6808" y="4125"/>
                </a:cubicBezTo>
                <a:cubicBezTo>
                  <a:pt x="6736" y="4321"/>
                  <a:pt x="6442" y="4819"/>
                  <a:pt x="6398" y="4819"/>
                </a:cubicBezTo>
                <a:cubicBezTo>
                  <a:pt x="6371" y="4819"/>
                  <a:pt x="6112" y="4959"/>
                  <a:pt x="5818" y="5129"/>
                </a:cubicBezTo>
                <a:cubicBezTo>
                  <a:pt x="5524" y="5300"/>
                  <a:pt x="5192" y="5480"/>
                  <a:pt x="5094" y="5525"/>
                </a:cubicBezTo>
                <a:cubicBezTo>
                  <a:pt x="4930" y="5599"/>
                  <a:pt x="4924" y="5616"/>
                  <a:pt x="4949" y="5781"/>
                </a:cubicBezTo>
                <a:cubicBezTo>
                  <a:pt x="5033" y="6332"/>
                  <a:pt x="5135" y="7065"/>
                  <a:pt x="5166" y="7299"/>
                </a:cubicBezTo>
                <a:cubicBezTo>
                  <a:pt x="5218" y="7689"/>
                  <a:pt x="5406" y="8446"/>
                  <a:pt x="5504" y="8656"/>
                </a:cubicBezTo>
                <a:cubicBezTo>
                  <a:pt x="5717" y="9113"/>
                  <a:pt x="6264" y="9509"/>
                  <a:pt x="6868" y="9650"/>
                </a:cubicBezTo>
                <a:cubicBezTo>
                  <a:pt x="7952" y="9902"/>
                  <a:pt x="10062" y="9632"/>
                  <a:pt x="11117" y="9115"/>
                </a:cubicBezTo>
                <a:cubicBezTo>
                  <a:pt x="11306" y="9023"/>
                  <a:pt x="11489" y="8962"/>
                  <a:pt x="11516" y="8976"/>
                </a:cubicBezTo>
                <a:cubicBezTo>
                  <a:pt x="11542" y="8991"/>
                  <a:pt x="11574" y="9128"/>
                  <a:pt x="11588" y="9276"/>
                </a:cubicBezTo>
                <a:cubicBezTo>
                  <a:pt x="11616" y="9577"/>
                  <a:pt x="11726" y="9718"/>
                  <a:pt x="11986" y="9788"/>
                </a:cubicBezTo>
                <a:cubicBezTo>
                  <a:pt x="12386" y="9897"/>
                  <a:pt x="13049" y="9704"/>
                  <a:pt x="13169" y="9446"/>
                </a:cubicBezTo>
                <a:cubicBezTo>
                  <a:pt x="13266" y="9240"/>
                  <a:pt x="13214" y="8770"/>
                  <a:pt x="12843" y="6722"/>
                </a:cubicBezTo>
                <a:cubicBezTo>
                  <a:pt x="12530" y="4987"/>
                  <a:pt x="12322" y="3833"/>
                  <a:pt x="12131" y="2650"/>
                </a:cubicBezTo>
                <a:lnTo>
                  <a:pt x="12047" y="2073"/>
                </a:lnTo>
                <a:lnTo>
                  <a:pt x="11878" y="2073"/>
                </a:lnTo>
                <a:cubicBezTo>
                  <a:pt x="11786" y="2074"/>
                  <a:pt x="11366" y="2118"/>
                  <a:pt x="10948" y="2169"/>
                </a:cubicBezTo>
                <a:cubicBezTo>
                  <a:pt x="10227" y="2258"/>
                  <a:pt x="10162" y="2257"/>
                  <a:pt x="9741" y="2180"/>
                </a:cubicBezTo>
                <a:cubicBezTo>
                  <a:pt x="9497" y="2135"/>
                  <a:pt x="9168" y="2037"/>
                  <a:pt x="9005" y="1966"/>
                </a:cubicBezTo>
                <a:cubicBezTo>
                  <a:pt x="8841" y="1895"/>
                  <a:pt x="8694" y="1846"/>
                  <a:pt x="8679" y="1859"/>
                </a:cubicBezTo>
                <a:cubicBezTo>
                  <a:pt x="8663" y="1873"/>
                  <a:pt x="8783" y="2005"/>
                  <a:pt x="8944" y="2148"/>
                </a:cubicBezTo>
                <a:cubicBezTo>
                  <a:pt x="9224" y="2395"/>
                  <a:pt x="9627" y="2639"/>
                  <a:pt x="10224" y="2939"/>
                </a:cubicBezTo>
                <a:cubicBezTo>
                  <a:pt x="10587" y="3121"/>
                  <a:pt x="10919" y="3401"/>
                  <a:pt x="11009" y="3591"/>
                </a:cubicBezTo>
                <a:cubicBezTo>
                  <a:pt x="11108" y="3801"/>
                  <a:pt x="11103" y="4212"/>
                  <a:pt x="10996" y="4488"/>
                </a:cubicBezTo>
                <a:cubicBezTo>
                  <a:pt x="10849" y="4873"/>
                  <a:pt x="10468" y="5115"/>
                  <a:pt x="8727" y="5963"/>
                </a:cubicBezTo>
                <a:cubicBezTo>
                  <a:pt x="7736" y="6445"/>
                  <a:pt x="7618" y="6493"/>
                  <a:pt x="7291" y="6465"/>
                </a:cubicBezTo>
                <a:cubicBezTo>
                  <a:pt x="6747" y="6419"/>
                  <a:pt x="6399" y="6005"/>
                  <a:pt x="6385" y="5396"/>
                </a:cubicBezTo>
                <a:cubicBezTo>
                  <a:pt x="6377" y="5004"/>
                  <a:pt x="6469" y="4921"/>
                  <a:pt x="6518" y="5279"/>
                </a:cubicBezTo>
                <a:cubicBezTo>
                  <a:pt x="6537" y="5414"/>
                  <a:pt x="6569" y="5583"/>
                  <a:pt x="6591" y="5642"/>
                </a:cubicBezTo>
                <a:cubicBezTo>
                  <a:pt x="6667" y="5854"/>
                  <a:pt x="7063" y="5935"/>
                  <a:pt x="7532" y="5845"/>
                </a:cubicBezTo>
                <a:cubicBezTo>
                  <a:pt x="7697" y="5814"/>
                  <a:pt x="7693" y="5819"/>
                  <a:pt x="7677" y="5503"/>
                </a:cubicBezTo>
                <a:cubicBezTo>
                  <a:pt x="7655" y="5063"/>
                  <a:pt x="7567" y="4337"/>
                  <a:pt x="7472" y="3836"/>
                </a:cubicBezTo>
                <a:cubicBezTo>
                  <a:pt x="7428" y="3604"/>
                  <a:pt x="7367" y="3260"/>
                  <a:pt x="7339" y="3078"/>
                </a:cubicBezTo>
                <a:cubicBezTo>
                  <a:pt x="7132" y="1726"/>
                  <a:pt x="6961" y="883"/>
                  <a:pt x="6880" y="791"/>
                </a:cubicBezTo>
                <a:cubicBezTo>
                  <a:pt x="6851" y="757"/>
                  <a:pt x="6601" y="630"/>
                  <a:pt x="6325" y="513"/>
                </a:cubicBezTo>
                <a:cubicBezTo>
                  <a:pt x="5528" y="174"/>
                  <a:pt x="4857" y="0"/>
                  <a:pt x="4370" y="0"/>
                </a:cubicBezTo>
                <a:close/>
                <a:moveTo>
                  <a:pt x="3549" y="128"/>
                </a:moveTo>
                <a:cubicBezTo>
                  <a:pt x="3493" y="77"/>
                  <a:pt x="3057" y="239"/>
                  <a:pt x="2631" y="460"/>
                </a:cubicBezTo>
                <a:cubicBezTo>
                  <a:pt x="2445" y="556"/>
                  <a:pt x="2261" y="630"/>
                  <a:pt x="2221" y="630"/>
                </a:cubicBezTo>
                <a:cubicBezTo>
                  <a:pt x="2181" y="631"/>
                  <a:pt x="2070" y="683"/>
                  <a:pt x="1980" y="748"/>
                </a:cubicBezTo>
                <a:lnTo>
                  <a:pt x="1811" y="866"/>
                </a:lnTo>
                <a:lnTo>
                  <a:pt x="2269" y="1261"/>
                </a:lnTo>
                <a:lnTo>
                  <a:pt x="2728" y="1667"/>
                </a:lnTo>
                <a:lnTo>
                  <a:pt x="2668" y="1838"/>
                </a:lnTo>
                <a:cubicBezTo>
                  <a:pt x="2589" y="2049"/>
                  <a:pt x="2214" y="2382"/>
                  <a:pt x="1931" y="2501"/>
                </a:cubicBezTo>
                <a:cubicBezTo>
                  <a:pt x="1787" y="2561"/>
                  <a:pt x="1658" y="2676"/>
                  <a:pt x="1509" y="2885"/>
                </a:cubicBezTo>
                <a:cubicBezTo>
                  <a:pt x="1226" y="3282"/>
                  <a:pt x="1061" y="3362"/>
                  <a:pt x="471" y="3398"/>
                </a:cubicBezTo>
                <a:lnTo>
                  <a:pt x="0" y="3430"/>
                </a:lnTo>
                <a:lnTo>
                  <a:pt x="0" y="3911"/>
                </a:lnTo>
                <a:cubicBezTo>
                  <a:pt x="0" y="4291"/>
                  <a:pt x="19" y="4397"/>
                  <a:pt x="84" y="4424"/>
                </a:cubicBezTo>
                <a:cubicBezTo>
                  <a:pt x="567" y="4624"/>
                  <a:pt x="708" y="4709"/>
                  <a:pt x="773" y="4819"/>
                </a:cubicBezTo>
                <a:cubicBezTo>
                  <a:pt x="814" y="4890"/>
                  <a:pt x="889" y="4984"/>
                  <a:pt x="942" y="5022"/>
                </a:cubicBezTo>
                <a:cubicBezTo>
                  <a:pt x="994" y="5061"/>
                  <a:pt x="1154" y="5214"/>
                  <a:pt x="1304" y="5375"/>
                </a:cubicBezTo>
                <a:cubicBezTo>
                  <a:pt x="1454" y="5536"/>
                  <a:pt x="1707" y="5789"/>
                  <a:pt x="1859" y="5931"/>
                </a:cubicBezTo>
                <a:cubicBezTo>
                  <a:pt x="2050" y="6110"/>
                  <a:pt x="2159" y="6177"/>
                  <a:pt x="2221" y="6155"/>
                </a:cubicBezTo>
                <a:cubicBezTo>
                  <a:pt x="2270" y="6138"/>
                  <a:pt x="2441" y="6082"/>
                  <a:pt x="2607" y="6027"/>
                </a:cubicBezTo>
                <a:cubicBezTo>
                  <a:pt x="2774" y="5972"/>
                  <a:pt x="2941" y="5912"/>
                  <a:pt x="2969" y="5888"/>
                </a:cubicBezTo>
                <a:cubicBezTo>
                  <a:pt x="2998" y="5865"/>
                  <a:pt x="3053" y="5845"/>
                  <a:pt x="3090" y="5845"/>
                </a:cubicBezTo>
                <a:cubicBezTo>
                  <a:pt x="3128" y="5845"/>
                  <a:pt x="3419" y="5728"/>
                  <a:pt x="3742" y="5589"/>
                </a:cubicBezTo>
                <a:lnTo>
                  <a:pt x="4333" y="5332"/>
                </a:lnTo>
                <a:lnTo>
                  <a:pt x="4297" y="5108"/>
                </a:lnTo>
                <a:cubicBezTo>
                  <a:pt x="4239" y="4669"/>
                  <a:pt x="4102" y="3713"/>
                  <a:pt x="4044" y="3355"/>
                </a:cubicBezTo>
                <a:cubicBezTo>
                  <a:pt x="4011" y="3155"/>
                  <a:pt x="3933" y="2632"/>
                  <a:pt x="3875" y="2191"/>
                </a:cubicBezTo>
                <a:cubicBezTo>
                  <a:pt x="3694" y="812"/>
                  <a:pt x="3593" y="168"/>
                  <a:pt x="3549" y="128"/>
                </a:cubicBezTo>
                <a:close/>
                <a:moveTo>
                  <a:pt x="7532" y="1133"/>
                </a:moveTo>
                <a:cubicBezTo>
                  <a:pt x="7525" y="1140"/>
                  <a:pt x="7589" y="1511"/>
                  <a:pt x="7677" y="1966"/>
                </a:cubicBezTo>
                <a:cubicBezTo>
                  <a:pt x="8036" y="3815"/>
                  <a:pt x="8121" y="4796"/>
                  <a:pt x="7979" y="5396"/>
                </a:cubicBezTo>
                <a:cubicBezTo>
                  <a:pt x="7939" y="5564"/>
                  <a:pt x="7929" y="5696"/>
                  <a:pt x="7955" y="5696"/>
                </a:cubicBezTo>
                <a:cubicBezTo>
                  <a:pt x="8040" y="5696"/>
                  <a:pt x="9005" y="5250"/>
                  <a:pt x="9620" y="4926"/>
                </a:cubicBezTo>
                <a:cubicBezTo>
                  <a:pt x="10388" y="4522"/>
                  <a:pt x="10803" y="4250"/>
                  <a:pt x="10803" y="4146"/>
                </a:cubicBezTo>
                <a:cubicBezTo>
                  <a:pt x="10803" y="4014"/>
                  <a:pt x="10437" y="3739"/>
                  <a:pt x="9789" y="3387"/>
                </a:cubicBezTo>
                <a:cubicBezTo>
                  <a:pt x="9037" y="2979"/>
                  <a:pt x="9042" y="2980"/>
                  <a:pt x="8522" y="2479"/>
                </a:cubicBezTo>
                <a:lnTo>
                  <a:pt x="8099" y="2073"/>
                </a:lnTo>
                <a:lnTo>
                  <a:pt x="8124" y="1795"/>
                </a:lnTo>
                <a:lnTo>
                  <a:pt x="8148" y="1517"/>
                </a:lnTo>
                <a:lnTo>
                  <a:pt x="7846" y="1314"/>
                </a:lnTo>
                <a:cubicBezTo>
                  <a:pt x="7678" y="1204"/>
                  <a:pt x="7540" y="1126"/>
                  <a:pt x="7532" y="1133"/>
                </a:cubicBezTo>
                <a:close/>
                <a:moveTo>
                  <a:pt x="13012" y="2436"/>
                </a:moveTo>
                <a:lnTo>
                  <a:pt x="12614" y="2447"/>
                </a:lnTo>
                <a:lnTo>
                  <a:pt x="12638" y="2575"/>
                </a:lnTo>
                <a:cubicBezTo>
                  <a:pt x="12684" y="2775"/>
                  <a:pt x="12936" y="4131"/>
                  <a:pt x="12976" y="4403"/>
                </a:cubicBezTo>
                <a:cubicBezTo>
                  <a:pt x="12996" y="4537"/>
                  <a:pt x="13147" y="5386"/>
                  <a:pt x="13314" y="6283"/>
                </a:cubicBezTo>
                <a:cubicBezTo>
                  <a:pt x="13563" y="7621"/>
                  <a:pt x="13620" y="8031"/>
                  <a:pt x="13628" y="8570"/>
                </a:cubicBezTo>
                <a:cubicBezTo>
                  <a:pt x="13636" y="9093"/>
                  <a:pt x="13622" y="9280"/>
                  <a:pt x="13543" y="9479"/>
                </a:cubicBezTo>
                <a:cubicBezTo>
                  <a:pt x="13415" y="9805"/>
                  <a:pt x="13135" y="10144"/>
                  <a:pt x="12843" y="10333"/>
                </a:cubicBezTo>
                <a:cubicBezTo>
                  <a:pt x="12646" y="10462"/>
                  <a:pt x="12553" y="10485"/>
                  <a:pt x="12216" y="10504"/>
                </a:cubicBezTo>
                <a:cubicBezTo>
                  <a:pt x="11821" y="10527"/>
                  <a:pt x="11812" y="10521"/>
                  <a:pt x="11624" y="10355"/>
                </a:cubicBezTo>
                <a:cubicBezTo>
                  <a:pt x="11450" y="10201"/>
                  <a:pt x="11298" y="9916"/>
                  <a:pt x="11298" y="9724"/>
                </a:cubicBezTo>
                <a:cubicBezTo>
                  <a:pt x="11298" y="9654"/>
                  <a:pt x="11277" y="9645"/>
                  <a:pt x="11117" y="9724"/>
                </a:cubicBezTo>
                <a:cubicBezTo>
                  <a:pt x="10451" y="10055"/>
                  <a:pt x="9270" y="10359"/>
                  <a:pt x="8377" y="10419"/>
                </a:cubicBezTo>
                <a:cubicBezTo>
                  <a:pt x="7344" y="10489"/>
                  <a:pt x="6666" y="10422"/>
                  <a:pt x="6144" y="10195"/>
                </a:cubicBezTo>
                <a:cubicBezTo>
                  <a:pt x="5925" y="10099"/>
                  <a:pt x="5649" y="9928"/>
                  <a:pt x="5528" y="9821"/>
                </a:cubicBezTo>
                <a:cubicBezTo>
                  <a:pt x="5289" y="9609"/>
                  <a:pt x="5275" y="9623"/>
                  <a:pt x="5384" y="10024"/>
                </a:cubicBezTo>
                <a:cubicBezTo>
                  <a:pt x="5569" y="10708"/>
                  <a:pt x="5875" y="11100"/>
                  <a:pt x="6373" y="11295"/>
                </a:cubicBezTo>
                <a:cubicBezTo>
                  <a:pt x="7286" y="11652"/>
                  <a:pt x="7191" y="11627"/>
                  <a:pt x="8063" y="11680"/>
                </a:cubicBezTo>
                <a:cubicBezTo>
                  <a:pt x="9251" y="11752"/>
                  <a:pt x="11229" y="11711"/>
                  <a:pt x="11926" y="11594"/>
                </a:cubicBezTo>
                <a:cubicBezTo>
                  <a:pt x="12858" y="11439"/>
                  <a:pt x="14310" y="11075"/>
                  <a:pt x="14932" y="10846"/>
                </a:cubicBezTo>
                <a:cubicBezTo>
                  <a:pt x="15719" y="10557"/>
                  <a:pt x="16505" y="10089"/>
                  <a:pt x="16380" y="9981"/>
                </a:cubicBezTo>
                <a:cubicBezTo>
                  <a:pt x="16323" y="9932"/>
                  <a:pt x="15718" y="9751"/>
                  <a:pt x="14980" y="9564"/>
                </a:cubicBezTo>
                <a:cubicBezTo>
                  <a:pt x="14692" y="9491"/>
                  <a:pt x="14425" y="9413"/>
                  <a:pt x="14388" y="9382"/>
                </a:cubicBezTo>
                <a:cubicBezTo>
                  <a:pt x="14309" y="9316"/>
                  <a:pt x="14422" y="8819"/>
                  <a:pt x="14545" y="8688"/>
                </a:cubicBezTo>
                <a:cubicBezTo>
                  <a:pt x="14586" y="8645"/>
                  <a:pt x="14885" y="8490"/>
                  <a:pt x="15209" y="8346"/>
                </a:cubicBezTo>
                <a:lnTo>
                  <a:pt x="15801" y="8089"/>
                </a:lnTo>
                <a:lnTo>
                  <a:pt x="15776" y="7608"/>
                </a:lnTo>
                <a:lnTo>
                  <a:pt x="15740" y="7128"/>
                </a:lnTo>
                <a:lnTo>
                  <a:pt x="15970" y="6732"/>
                </a:lnTo>
                <a:cubicBezTo>
                  <a:pt x="16090" y="6514"/>
                  <a:pt x="16214" y="6323"/>
                  <a:pt x="16247" y="6305"/>
                </a:cubicBezTo>
                <a:cubicBezTo>
                  <a:pt x="16280" y="6287"/>
                  <a:pt x="16308" y="6146"/>
                  <a:pt x="16308" y="5984"/>
                </a:cubicBezTo>
                <a:cubicBezTo>
                  <a:pt x="16308" y="5697"/>
                  <a:pt x="16287" y="5667"/>
                  <a:pt x="15861" y="5108"/>
                </a:cubicBezTo>
                <a:cubicBezTo>
                  <a:pt x="15468" y="4593"/>
                  <a:pt x="15430" y="4509"/>
                  <a:pt x="15414" y="4274"/>
                </a:cubicBezTo>
                <a:lnTo>
                  <a:pt x="15390" y="4018"/>
                </a:lnTo>
                <a:lnTo>
                  <a:pt x="14775" y="3569"/>
                </a:lnTo>
                <a:cubicBezTo>
                  <a:pt x="14430" y="3324"/>
                  <a:pt x="13985" y="2969"/>
                  <a:pt x="13785" y="2778"/>
                </a:cubicBezTo>
                <a:lnTo>
                  <a:pt x="13411" y="2436"/>
                </a:lnTo>
                <a:lnTo>
                  <a:pt x="13012" y="2436"/>
                </a:lnTo>
                <a:close/>
                <a:moveTo>
                  <a:pt x="4406" y="5963"/>
                </a:moveTo>
                <a:cubicBezTo>
                  <a:pt x="4354" y="5901"/>
                  <a:pt x="4301" y="5908"/>
                  <a:pt x="4032" y="6006"/>
                </a:cubicBezTo>
                <a:cubicBezTo>
                  <a:pt x="3860" y="6068"/>
                  <a:pt x="3685" y="6140"/>
                  <a:pt x="3645" y="6166"/>
                </a:cubicBezTo>
                <a:cubicBezTo>
                  <a:pt x="3511" y="6253"/>
                  <a:pt x="3300" y="6317"/>
                  <a:pt x="3078" y="6348"/>
                </a:cubicBezTo>
                <a:cubicBezTo>
                  <a:pt x="2460" y="6433"/>
                  <a:pt x="2381" y="6532"/>
                  <a:pt x="2668" y="6850"/>
                </a:cubicBezTo>
                <a:cubicBezTo>
                  <a:pt x="2762" y="6954"/>
                  <a:pt x="2870" y="7074"/>
                  <a:pt x="2897" y="7128"/>
                </a:cubicBezTo>
                <a:cubicBezTo>
                  <a:pt x="3030" y="7392"/>
                  <a:pt x="3365" y="7790"/>
                  <a:pt x="3464" y="7790"/>
                </a:cubicBezTo>
                <a:cubicBezTo>
                  <a:pt x="3508" y="7790"/>
                  <a:pt x="3568" y="7826"/>
                  <a:pt x="3585" y="7865"/>
                </a:cubicBezTo>
                <a:cubicBezTo>
                  <a:pt x="3602" y="7904"/>
                  <a:pt x="3665" y="7943"/>
                  <a:pt x="3730" y="7961"/>
                </a:cubicBezTo>
                <a:cubicBezTo>
                  <a:pt x="3906" y="8011"/>
                  <a:pt x="4351" y="8297"/>
                  <a:pt x="4599" y="8517"/>
                </a:cubicBezTo>
                <a:cubicBezTo>
                  <a:pt x="4720" y="8624"/>
                  <a:pt x="4831" y="8709"/>
                  <a:pt x="4840" y="8709"/>
                </a:cubicBezTo>
                <a:cubicBezTo>
                  <a:pt x="4857" y="8709"/>
                  <a:pt x="4827" y="8431"/>
                  <a:pt x="4792" y="8260"/>
                </a:cubicBezTo>
                <a:cubicBezTo>
                  <a:pt x="4783" y="8214"/>
                  <a:pt x="4765" y="8161"/>
                  <a:pt x="4744" y="8143"/>
                </a:cubicBezTo>
                <a:cubicBezTo>
                  <a:pt x="4723" y="8124"/>
                  <a:pt x="4696" y="7982"/>
                  <a:pt x="4696" y="7822"/>
                </a:cubicBezTo>
                <a:cubicBezTo>
                  <a:pt x="4696" y="7662"/>
                  <a:pt x="4676" y="7449"/>
                  <a:pt x="4647" y="7352"/>
                </a:cubicBezTo>
                <a:cubicBezTo>
                  <a:pt x="4619" y="7255"/>
                  <a:pt x="4564" y="6920"/>
                  <a:pt x="4527" y="6604"/>
                </a:cubicBezTo>
                <a:cubicBezTo>
                  <a:pt x="4489" y="6288"/>
                  <a:pt x="4439" y="6002"/>
                  <a:pt x="4406" y="5963"/>
                </a:cubicBezTo>
                <a:close/>
                <a:moveTo>
                  <a:pt x="16706" y="6679"/>
                </a:moveTo>
                <a:cubicBezTo>
                  <a:pt x="16613" y="6662"/>
                  <a:pt x="16516" y="6676"/>
                  <a:pt x="16404" y="6722"/>
                </a:cubicBezTo>
                <a:cubicBezTo>
                  <a:pt x="16243" y="6787"/>
                  <a:pt x="16030" y="7061"/>
                  <a:pt x="16030" y="7202"/>
                </a:cubicBezTo>
                <a:cubicBezTo>
                  <a:pt x="16030" y="7347"/>
                  <a:pt x="16179" y="7534"/>
                  <a:pt x="16356" y="7619"/>
                </a:cubicBezTo>
                <a:cubicBezTo>
                  <a:pt x="16573" y="7724"/>
                  <a:pt x="16772" y="7706"/>
                  <a:pt x="16959" y="7566"/>
                </a:cubicBezTo>
                <a:cubicBezTo>
                  <a:pt x="17105" y="7457"/>
                  <a:pt x="17128" y="7404"/>
                  <a:pt x="17128" y="7202"/>
                </a:cubicBezTo>
                <a:cubicBezTo>
                  <a:pt x="17128" y="7011"/>
                  <a:pt x="17102" y="6941"/>
                  <a:pt x="16971" y="6818"/>
                </a:cubicBezTo>
                <a:cubicBezTo>
                  <a:pt x="16887" y="6738"/>
                  <a:pt x="16799" y="6695"/>
                  <a:pt x="16706" y="6679"/>
                </a:cubicBezTo>
                <a:close/>
                <a:moveTo>
                  <a:pt x="17563" y="7160"/>
                </a:moveTo>
                <a:cubicBezTo>
                  <a:pt x="17510" y="7160"/>
                  <a:pt x="17297" y="7703"/>
                  <a:pt x="17297" y="7833"/>
                </a:cubicBezTo>
                <a:cubicBezTo>
                  <a:pt x="17297" y="7906"/>
                  <a:pt x="17335" y="7940"/>
                  <a:pt x="17442" y="7961"/>
                </a:cubicBezTo>
                <a:cubicBezTo>
                  <a:pt x="17525" y="7978"/>
                  <a:pt x="17665" y="8014"/>
                  <a:pt x="17756" y="8036"/>
                </a:cubicBezTo>
                <a:cubicBezTo>
                  <a:pt x="17960" y="8084"/>
                  <a:pt x="18268" y="8086"/>
                  <a:pt x="18432" y="8047"/>
                </a:cubicBezTo>
                <a:cubicBezTo>
                  <a:pt x="18699" y="7983"/>
                  <a:pt x="18521" y="7728"/>
                  <a:pt x="17985" y="7395"/>
                </a:cubicBezTo>
                <a:cubicBezTo>
                  <a:pt x="17774" y="7264"/>
                  <a:pt x="17584" y="7160"/>
                  <a:pt x="17563" y="7160"/>
                </a:cubicBezTo>
                <a:close/>
                <a:moveTo>
                  <a:pt x="18746" y="7331"/>
                </a:moveTo>
                <a:lnTo>
                  <a:pt x="18806" y="7555"/>
                </a:lnTo>
                <a:cubicBezTo>
                  <a:pt x="18900" y="7964"/>
                  <a:pt x="18576" y="8551"/>
                  <a:pt x="18179" y="8698"/>
                </a:cubicBezTo>
                <a:cubicBezTo>
                  <a:pt x="17961" y="8779"/>
                  <a:pt x="17657" y="8740"/>
                  <a:pt x="17056" y="8560"/>
                </a:cubicBezTo>
                <a:cubicBezTo>
                  <a:pt x="16848" y="8497"/>
                  <a:pt x="16646" y="8469"/>
                  <a:pt x="16501" y="8485"/>
                </a:cubicBezTo>
                <a:cubicBezTo>
                  <a:pt x="16230" y="8513"/>
                  <a:pt x="15286" y="8901"/>
                  <a:pt x="15354" y="8955"/>
                </a:cubicBezTo>
                <a:cubicBezTo>
                  <a:pt x="15380" y="8976"/>
                  <a:pt x="15565" y="9035"/>
                  <a:pt x="15776" y="9083"/>
                </a:cubicBezTo>
                <a:cubicBezTo>
                  <a:pt x="16212" y="9182"/>
                  <a:pt x="16605" y="9346"/>
                  <a:pt x="16718" y="9479"/>
                </a:cubicBezTo>
                <a:cubicBezTo>
                  <a:pt x="16841" y="9622"/>
                  <a:pt x="16813" y="9967"/>
                  <a:pt x="16658" y="10248"/>
                </a:cubicBezTo>
                <a:cubicBezTo>
                  <a:pt x="16507" y="10520"/>
                  <a:pt x="16103" y="10894"/>
                  <a:pt x="15801" y="11049"/>
                </a:cubicBezTo>
                <a:cubicBezTo>
                  <a:pt x="15506" y="11201"/>
                  <a:pt x="14433" y="11660"/>
                  <a:pt x="14219" y="11723"/>
                </a:cubicBezTo>
                <a:cubicBezTo>
                  <a:pt x="13627" y="11897"/>
                  <a:pt x="13329" y="11979"/>
                  <a:pt x="13254" y="11979"/>
                </a:cubicBezTo>
                <a:cubicBezTo>
                  <a:pt x="13102" y="11979"/>
                  <a:pt x="13168" y="12055"/>
                  <a:pt x="13459" y="12236"/>
                </a:cubicBezTo>
                <a:cubicBezTo>
                  <a:pt x="13616" y="12333"/>
                  <a:pt x="13754" y="12417"/>
                  <a:pt x="13773" y="12417"/>
                </a:cubicBezTo>
                <a:cubicBezTo>
                  <a:pt x="13792" y="12417"/>
                  <a:pt x="13894" y="12330"/>
                  <a:pt x="13990" y="12225"/>
                </a:cubicBezTo>
                <a:cubicBezTo>
                  <a:pt x="14188" y="12007"/>
                  <a:pt x="14263" y="12001"/>
                  <a:pt x="14581" y="12193"/>
                </a:cubicBezTo>
                <a:cubicBezTo>
                  <a:pt x="14696" y="12262"/>
                  <a:pt x="14815" y="12321"/>
                  <a:pt x="14847" y="12321"/>
                </a:cubicBezTo>
                <a:cubicBezTo>
                  <a:pt x="14879" y="12321"/>
                  <a:pt x="14997" y="12234"/>
                  <a:pt x="15101" y="12139"/>
                </a:cubicBezTo>
                <a:cubicBezTo>
                  <a:pt x="15442" y="11827"/>
                  <a:pt x="15820" y="11662"/>
                  <a:pt x="16634" y="11466"/>
                </a:cubicBezTo>
                <a:cubicBezTo>
                  <a:pt x="17856" y="11172"/>
                  <a:pt x="18503" y="10962"/>
                  <a:pt x="19603" y="10483"/>
                </a:cubicBezTo>
                <a:cubicBezTo>
                  <a:pt x="20626" y="10037"/>
                  <a:pt x="21143" y="9774"/>
                  <a:pt x="21293" y="9628"/>
                </a:cubicBezTo>
                <a:cubicBezTo>
                  <a:pt x="21428" y="9497"/>
                  <a:pt x="21585" y="8670"/>
                  <a:pt x="21595" y="8015"/>
                </a:cubicBezTo>
                <a:cubicBezTo>
                  <a:pt x="21600" y="7655"/>
                  <a:pt x="21577" y="7567"/>
                  <a:pt x="21486" y="7459"/>
                </a:cubicBezTo>
                <a:lnTo>
                  <a:pt x="21377" y="7331"/>
                </a:lnTo>
                <a:lnTo>
                  <a:pt x="20062" y="7331"/>
                </a:lnTo>
                <a:lnTo>
                  <a:pt x="18746" y="7331"/>
                </a:lnTo>
                <a:close/>
                <a:moveTo>
                  <a:pt x="13024" y="12054"/>
                </a:moveTo>
                <a:lnTo>
                  <a:pt x="12735" y="12097"/>
                </a:lnTo>
                <a:cubicBezTo>
                  <a:pt x="12572" y="12116"/>
                  <a:pt x="12231" y="12164"/>
                  <a:pt x="11986" y="12214"/>
                </a:cubicBezTo>
                <a:cubicBezTo>
                  <a:pt x="11296" y="12356"/>
                  <a:pt x="10037" y="12435"/>
                  <a:pt x="8860" y="12396"/>
                </a:cubicBezTo>
                <a:lnTo>
                  <a:pt x="7834" y="12353"/>
                </a:lnTo>
                <a:lnTo>
                  <a:pt x="7906" y="12492"/>
                </a:lnTo>
                <a:cubicBezTo>
                  <a:pt x="8026" y="12737"/>
                  <a:pt x="8229" y="12999"/>
                  <a:pt x="8727" y="13561"/>
                </a:cubicBezTo>
                <a:cubicBezTo>
                  <a:pt x="8996" y="13863"/>
                  <a:pt x="9210" y="14137"/>
                  <a:pt x="9210" y="14159"/>
                </a:cubicBezTo>
                <a:cubicBezTo>
                  <a:pt x="9210" y="14181"/>
                  <a:pt x="9234" y="14223"/>
                  <a:pt x="9270" y="14255"/>
                </a:cubicBezTo>
                <a:cubicBezTo>
                  <a:pt x="9308" y="14289"/>
                  <a:pt x="9496" y="14309"/>
                  <a:pt x="9705" y="14309"/>
                </a:cubicBezTo>
                <a:lnTo>
                  <a:pt x="10067" y="14309"/>
                </a:lnTo>
                <a:lnTo>
                  <a:pt x="10550" y="13945"/>
                </a:lnTo>
                <a:cubicBezTo>
                  <a:pt x="10812" y="13746"/>
                  <a:pt x="11067" y="13558"/>
                  <a:pt x="11129" y="13529"/>
                </a:cubicBezTo>
                <a:cubicBezTo>
                  <a:pt x="11191" y="13499"/>
                  <a:pt x="11772" y="13444"/>
                  <a:pt x="12409" y="13400"/>
                </a:cubicBezTo>
                <a:cubicBezTo>
                  <a:pt x="13495" y="13326"/>
                  <a:pt x="13576" y="13322"/>
                  <a:pt x="13821" y="13400"/>
                </a:cubicBezTo>
                <a:cubicBezTo>
                  <a:pt x="14121" y="13496"/>
                  <a:pt x="14228" y="13475"/>
                  <a:pt x="14316" y="13304"/>
                </a:cubicBezTo>
                <a:cubicBezTo>
                  <a:pt x="14428" y="13086"/>
                  <a:pt x="14388" y="12938"/>
                  <a:pt x="14195" y="12802"/>
                </a:cubicBezTo>
                <a:cubicBezTo>
                  <a:pt x="14004" y="12667"/>
                  <a:pt x="13767" y="12540"/>
                  <a:pt x="13749" y="12567"/>
                </a:cubicBezTo>
                <a:cubicBezTo>
                  <a:pt x="13618" y="12754"/>
                  <a:pt x="13416" y="12952"/>
                  <a:pt x="13350" y="12952"/>
                </a:cubicBezTo>
                <a:cubicBezTo>
                  <a:pt x="13261" y="12952"/>
                  <a:pt x="13005" y="12808"/>
                  <a:pt x="12795" y="12642"/>
                </a:cubicBezTo>
                <a:cubicBezTo>
                  <a:pt x="12660" y="12535"/>
                  <a:pt x="12645" y="12570"/>
                  <a:pt x="12928" y="12182"/>
                </a:cubicBezTo>
                <a:lnTo>
                  <a:pt x="13024" y="12054"/>
                </a:lnTo>
                <a:close/>
                <a:moveTo>
                  <a:pt x="5637" y="15944"/>
                </a:moveTo>
                <a:cubicBezTo>
                  <a:pt x="5467" y="15944"/>
                  <a:pt x="5412" y="16098"/>
                  <a:pt x="5553" y="16189"/>
                </a:cubicBezTo>
                <a:cubicBezTo>
                  <a:pt x="5678" y="16270"/>
                  <a:pt x="5818" y="16186"/>
                  <a:pt x="5794" y="16040"/>
                </a:cubicBezTo>
                <a:cubicBezTo>
                  <a:pt x="5782" y="15968"/>
                  <a:pt x="5734" y="15944"/>
                  <a:pt x="5637" y="15944"/>
                </a:cubicBezTo>
                <a:close/>
                <a:moveTo>
                  <a:pt x="11021" y="16008"/>
                </a:moveTo>
                <a:lnTo>
                  <a:pt x="10900" y="16029"/>
                </a:lnTo>
                <a:cubicBezTo>
                  <a:pt x="10780" y="16044"/>
                  <a:pt x="10782" y="16063"/>
                  <a:pt x="10767" y="16692"/>
                </a:cubicBezTo>
                <a:cubicBezTo>
                  <a:pt x="10752" y="17326"/>
                  <a:pt x="10744" y="17332"/>
                  <a:pt x="10610" y="17386"/>
                </a:cubicBezTo>
                <a:cubicBezTo>
                  <a:pt x="10509" y="17427"/>
                  <a:pt x="10435" y="17427"/>
                  <a:pt x="10333" y="17386"/>
                </a:cubicBezTo>
                <a:cubicBezTo>
                  <a:pt x="10210" y="17337"/>
                  <a:pt x="10200" y="17301"/>
                  <a:pt x="10200" y="17055"/>
                </a:cubicBezTo>
                <a:cubicBezTo>
                  <a:pt x="10200" y="16589"/>
                  <a:pt x="9915" y="16325"/>
                  <a:pt x="9439" y="16350"/>
                </a:cubicBezTo>
                <a:cubicBezTo>
                  <a:pt x="9111" y="16367"/>
                  <a:pt x="8944" y="16450"/>
                  <a:pt x="8824" y="16670"/>
                </a:cubicBezTo>
                <a:cubicBezTo>
                  <a:pt x="8692" y="16911"/>
                  <a:pt x="8684" y="17029"/>
                  <a:pt x="8788" y="17247"/>
                </a:cubicBezTo>
                <a:cubicBezTo>
                  <a:pt x="8911" y="17509"/>
                  <a:pt x="9124" y="17621"/>
                  <a:pt x="9488" y="17621"/>
                </a:cubicBezTo>
                <a:cubicBezTo>
                  <a:pt x="9876" y="17621"/>
                  <a:pt x="10005" y="17721"/>
                  <a:pt x="9970" y="17985"/>
                </a:cubicBezTo>
                <a:cubicBezTo>
                  <a:pt x="9950" y="18137"/>
                  <a:pt x="9958" y="18156"/>
                  <a:pt x="10067" y="18156"/>
                </a:cubicBezTo>
                <a:cubicBezTo>
                  <a:pt x="10175" y="18156"/>
                  <a:pt x="10197" y="18134"/>
                  <a:pt x="10212" y="17931"/>
                </a:cubicBezTo>
                <a:cubicBezTo>
                  <a:pt x="10224" y="17771"/>
                  <a:pt x="10251" y="17692"/>
                  <a:pt x="10308" y="17685"/>
                </a:cubicBezTo>
                <a:cubicBezTo>
                  <a:pt x="10354" y="17680"/>
                  <a:pt x="10533" y="17660"/>
                  <a:pt x="10707" y="17643"/>
                </a:cubicBezTo>
                <a:lnTo>
                  <a:pt x="11021" y="17611"/>
                </a:lnTo>
                <a:lnTo>
                  <a:pt x="11021" y="16809"/>
                </a:lnTo>
                <a:lnTo>
                  <a:pt x="11021" y="16008"/>
                </a:lnTo>
                <a:close/>
                <a:moveTo>
                  <a:pt x="18179" y="16008"/>
                </a:moveTo>
                <a:lnTo>
                  <a:pt x="18046" y="16029"/>
                </a:lnTo>
                <a:cubicBezTo>
                  <a:pt x="17926" y="16044"/>
                  <a:pt x="17928" y="16061"/>
                  <a:pt x="17901" y="16692"/>
                </a:cubicBezTo>
                <a:cubicBezTo>
                  <a:pt x="17870" y="17419"/>
                  <a:pt x="17826" y="17490"/>
                  <a:pt x="17527" y="17397"/>
                </a:cubicBezTo>
                <a:cubicBezTo>
                  <a:pt x="17374" y="17349"/>
                  <a:pt x="17373" y="17354"/>
                  <a:pt x="17358" y="16884"/>
                </a:cubicBezTo>
                <a:cubicBezTo>
                  <a:pt x="17342" y="16418"/>
                  <a:pt x="17346" y="16403"/>
                  <a:pt x="17213" y="16403"/>
                </a:cubicBezTo>
                <a:cubicBezTo>
                  <a:pt x="17079" y="16403"/>
                  <a:pt x="17069" y="16412"/>
                  <a:pt x="17080" y="16841"/>
                </a:cubicBezTo>
                <a:cubicBezTo>
                  <a:pt x="17095" y="17400"/>
                  <a:pt x="17072" y="17429"/>
                  <a:pt x="16561" y="17429"/>
                </a:cubicBezTo>
                <a:cubicBezTo>
                  <a:pt x="16078" y="17429"/>
                  <a:pt x="15970" y="17365"/>
                  <a:pt x="15970" y="17055"/>
                </a:cubicBezTo>
                <a:cubicBezTo>
                  <a:pt x="15970" y="16613"/>
                  <a:pt x="15698" y="16349"/>
                  <a:pt x="15221" y="16339"/>
                </a:cubicBezTo>
                <a:cubicBezTo>
                  <a:pt x="14921" y="16333"/>
                  <a:pt x="14722" y="16464"/>
                  <a:pt x="14557" y="16766"/>
                </a:cubicBezTo>
                <a:cubicBezTo>
                  <a:pt x="14422" y="17014"/>
                  <a:pt x="14353" y="17025"/>
                  <a:pt x="14304" y="16809"/>
                </a:cubicBezTo>
                <a:cubicBezTo>
                  <a:pt x="14261" y="16621"/>
                  <a:pt x="14020" y="16411"/>
                  <a:pt x="13761" y="16350"/>
                </a:cubicBezTo>
                <a:cubicBezTo>
                  <a:pt x="13223" y="16222"/>
                  <a:pt x="12758" y="16647"/>
                  <a:pt x="12867" y="17162"/>
                </a:cubicBezTo>
                <a:cubicBezTo>
                  <a:pt x="12900" y="17316"/>
                  <a:pt x="12885" y="17340"/>
                  <a:pt x="12735" y="17386"/>
                </a:cubicBezTo>
                <a:cubicBezTo>
                  <a:pt x="12579" y="17434"/>
                  <a:pt x="12571" y="17451"/>
                  <a:pt x="12554" y="17750"/>
                </a:cubicBezTo>
                <a:cubicBezTo>
                  <a:pt x="12544" y="17922"/>
                  <a:pt x="12544" y="18087"/>
                  <a:pt x="12554" y="18113"/>
                </a:cubicBezTo>
                <a:cubicBezTo>
                  <a:pt x="12564" y="18139"/>
                  <a:pt x="12616" y="18156"/>
                  <a:pt x="12674" y="18156"/>
                </a:cubicBezTo>
                <a:cubicBezTo>
                  <a:pt x="12762" y="18156"/>
                  <a:pt x="12783" y="18124"/>
                  <a:pt x="12783" y="17942"/>
                </a:cubicBezTo>
                <a:cubicBezTo>
                  <a:pt x="12783" y="17664"/>
                  <a:pt x="12870" y="17621"/>
                  <a:pt x="13423" y="17621"/>
                </a:cubicBezTo>
                <a:cubicBezTo>
                  <a:pt x="13910" y="17621"/>
                  <a:pt x="14114" y="17542"/>
                  <a:pt x="14243" y="17301"/>
                </a:cubicBezTo>
                <a:cubicBezTo>
                  <a:pt x="14370" y="17065"/>
                  <a:pt x="14471" y="17052"/>
                  <a:pt x="14569" y="17269"/>
                </a:cubicBezTo>
                <a:cubicBezTo>
                  <a:pt x="14678" y="17510"/>
                  <a:pt x="14913" y="17626"/>
                  <a:pt x="15294" y="17632"/>
                </a:cubicBezTo>
                <a:cubicBezTo>
                  <a:pt x="15460" y="17635"/>
                  <a:pt x="15616" y="17667"/>
                  <a:pt x="15644" y="17696"/>
                </a:cubicBezTo>
                <a:cubicBezTo>
                  <a:pt x="15689" y="17744"/>
                  <a:pt x="15740" y="17935"/>
                  <a:pt x="15752" y="18102"/>
                </a:cubicBezTo>
                <a:cubicBezTo>
                  <a:pt x="15755" y="18136"/>
                  <a:pt x="15800" y="18156"/>
                  <a:pt x="15861" y="18156"/>
                </a:cubicBezTo>
                <a:cubicBezTo>
                  <a:pt x="15954" y="18156"/>
                  <a:pt x="15970" y="18126"/>
                  <a:pt x="15970" y="17942"/>
                </a:cubicBezTo>
                <a:cubicBezTo>
                  <a:pt x="15970" y="17822"/>
                  <a:pt x="16004" y="17707"/>
                  <a:pt x="16042" y="17685"/>
                </a:cubicBezTo>
                <a:cubicBezTo>
                  <a:pt x="16080" y="17664"/>
                  <a:pt x="16539" y="17647"/>
                  <a:pt x="17068" y="17643"/>
                </a:cubicBezTo>
                <a:cubicBezTo>
                  <a:pt x="17597" y="17638"/>
                  <a:pt x="18068" y="17624"/>
                  <a:pt x="18106" y="17621"/>
                </a:cubicBezTo>
                <a:cubicBezTo>
                  <a:pt x="18158" y="17618"/>
                  <a:pt x="18179" y="17430"/>
                  <a:pt x="18179" y="16820"/>
                </a:cubicBezTo>
                <a:lnTo>
                  <a:pt x="18179" y="16008"/>
                </a:lnTo>
                <a:close/>
                <a:moveTo>
                  <a:pt x="18613" y="16008"/>
                </a:moveTo>
                <a:lnTo>
                  <a:pt x="18613" y="16809"/>
                </a:lnTo>
                <a:cubicBezTo>
                  <a:pt x="18613" y="17248"/>
                  <a:pt x="18628" y="17624"/>
                  <a:pt x="18649" y="17643"/>
                </a:cubicBezTo>
                <a:cubicBezTo>
                  <a:pt x="18671" y="17661"/>
                  <a:pt x="18723" y="17672"/>
                  <a:pt x="18770" y="17664"/>
                </a:cubicBezTo>
                <a:cubicBezTo>
                  <a:pt x="18843" y="17652"/>
                  <a:pt x="18855" y="17527"/>
                  <a:pt x="18855" y="16841"/>
                </a:cubicBezTo>
                <a:cubicBezTo>
                  <a:pt x="18855" y="16046"/>
                  <a:pt x="18856" y="16045"/>
                  <a:pt x="18734" y="16029"/>
                </a:cubicBezTo>
                <a:lnTo>
                  <a:pt x="18613" y="16008"/>
                </a:lnTo>
                <a:close/>
                <a:moveTo>
                  <a:pt x="6627" y="16018"/>
                </a:moveTo>
                <a:cubicBezTo>
                  <a:pt x="6484" y="16018"/>
                  <a:pt x="6485" y="16058"/>
                  <a:pt x="6470" y="16724"/>
                </a:cubicBezTo>
                <a:cubicBezTo>
                  <a:pt x="6463" y="17045"/>
                  <a:pt x="6429" y="17331"/>
                  <a:pt x="6398" y="17365"/>
                </a:cubicBezTo>
                <a:cubicBezTo>
                  <a:pt x="6324" y="17444"/>
                  <a:pt x="6014" y="17444"/>
                  <a:pt x="5903" y="17365"/>
                </a:cubicBezTo>
                <a:cubicBezTo>
                  <a:pt x="5840" y="17321"/>
                  <a:pt x="5807" y="17183"/>
                  <a:pt x="5782" y="16852"/>
                </a:cubicBezTo>
                <a:cubicBezTo>
                  <a:pt x="5763" y="16600"/>
                  <a:pt x="5732" y="16381"/>
                  <a:pt x="5722" y="16371"/>
                </a:cubicBezTo>
                <a:cubicBezTo>
                  <a:pt x="5711" y="16362"/>
                  <a:pt x="5663" y="16365"/>
                  <a:pt x="5613" y="16382"/>
                </a:cubicBezTo>
                <a:cubicBezTo>
                  <a:pt x="5538" y="16407"/>
                  <a:pt x="5528" y="16496"/>
                  <a:pt x="5528" y="16873"/>
                </a:cubicBezTo>
                <a:cubicBezTo>
                  <a:pt x="5528" y="17279"/>
                  <a:pt x="5518" y="17329"/>
                  <a:pt x="5420" y="17376"/>
                </a:cubicBezTo>
                <a:cubicBezTo>
                  <a:pt x="5359" y="17404"/>
                  <a:pt x="5236" y="17428"/>
                  <a:pt x="5154" y="17418"/>
                </a:cubicBezTo>
                <a:cubicBezTo>
                  <a:pt x="4963" y="17396"/>
                  <a:pt x="4901" y="17184"/>
                  <a:pt x="4937" y="16734"/>
                </a:cubicBezTo>
                <a:cubicBezTo>
                  <a:pt x="4962" y="16415"/>
                  <a:pt x="4958" y="16409"/>
                  <a:pt x="4816" y="16392"/>
                </a:cubicBezTo>
                <a:cubicBezTo>
                  <a:pt x="4737" y="16383"/>
                  <a:pt x="4518" y="16390"/>
                  <a:pt x="4321" y="16403"/>
                </a:cubicBezTo>
                <a:lnTo>
                  <a:pt x="3959" y="16425"/>
                </a:lnTo>
                <a:lnTo>
                  <a:pt x="3935" y="17055"/>
                </a:lnTo>
                <a:cubicBezTo>
                  <a:pt x="3908" y="17666"/>
                  <a:pt x="3905" y="17678"/>
                  <a:pt x="3754" y="17792"/>
                </a:cubicBezTo>
                <a:cubicBezTo>
                  <a:pt x="3543" y="17953"/>
                  <a:pt x="3345" y="17944"/>
                  <a:pt x="3150" y="17760"/>
                </a:cubicBezTo>
                <a:cubicBezTo>
                  <a:pt x="3004" y="17622"/>
                  <a:pt x="2994" y="17577"/>
                  <a:pt x="2994" y="17247"/>
                </a:cubicBezTo>
                <a:cubicBezTo>
                  <a:pt x="2994" y="16891"/>
                  <a:pt x="2991" y="16895"/>
                  <a:pt x="2849" y="16895"/>
                </a:cubicBezTo>
                <a:lnTo>
                  <a:pt x="2704" y="16895"/>
                </a:lnTo>
                <a:lnTo>
                  <a:pt x="2728" y="17322"/>
                </a:lnTo>
                <a:cubicBezTo>
                  <a:pt x="2754" y="17803"/>
                  <a:pt x="2848" y="17984"/>
                  <a:pt x="3126" y="18092"/>
                </a:cubicBezTo>
                <a:cubicBezTo>
                  <a:pt x="3514" y="18241"/>
                  <a:pt x="3981" y="18093"/>
                  <a:pt x="4128" y="17782"/>
                </a:cubicBezTo>
                <a:cubicBezTo>
                  <a:pt x="4175" y="17683"/>
                  <a:pt x="4201" y="17453"/>
                  <a:pt x="4201" y="17173"/>
                </a:cubicBezTo>
                <a:cubicBezTo>
                  <a:pt x="4201" y="16656"/>
                  <a:pt x="4256" y="16566"/>
                  <a:pt x="4502" y="16649"/>
                </a:cubicBezTo>
                <a:cubicBezTo>
                  <a:pt x="4582" y="16676"/>
                  <a:pt x="4645" y="16722"/>
                  <a:pt x="4647" y="16756"/>
                </a:cubicBezTo>
                <a:cubicBezTo>
                  <a:pt x="4649" y="16790"/>
                  <a:pt x="4654" y="16994"/>
                  <a:pt x="4659" y="17215"/>
                </a:cubicBezTo>
                <a:lnTo>
                  <a:pt x="4671" y="17621"/>
                </a:lnTo>
                <a:lnTo>
                  <a:pt x="4973" y="17621"/>
                </a:lnTo>
                <a:cubicBezTo>
                  <a:pt x="5767" y="17626"/>
                  <a:pt x="7989" y="17625"/>
                  <a:pt x="8148" y="17621"/>
                </a:cubicBezTo>
                <a:lnTo>
                  <a:pt x="8329" y="17621"/>
                </a:lnTo>
                <a:lnTo>
                  <a:pt x="8329" y="17012"/>
                </a:lnTo>
                <a:lnTo>
                  <a:pt x="8329" y="16403"/>
                </a:lnTo>
                <a:lnTo>
                  <a:pt x="7677" y="16403"/>
                </a:lnTo>
                <a:cubicBezTo>
                  <a:pt x="6884" y="16403"/>
                  <a:pt x="6735" y="16373"/>
                  <a:pt x="6735" y="16168"/>
                </a:cubicBezTo>
                <a:cubicBezTo>
                  <a:pt x="6735" y="16056"/>
                  <a:pt x="6706" y="16018"/>
                  <a:pt x="6627" y="16018"/>
                </a:cubicBezTo>
                <a:close/>
                <a:moveTo>
                  <a:pt x="11564" y="16018"/>
                </a:moveTo>
                <a:cubicBezTo>
                  <a:pt x="11466" y="16018"/>
                  <a:pt x="11467" y="16061"/>
                  <a:pt x="11467" y="16820"/>
                </a:cubicBezTo>
                <a:lnTo>
                  <a:pt x="11467" y="17632"/>
                </a:lnTo>
                <a:lnTo>
                  <a:pt x="11588" y="17611"/>
                </a:lnTo>
                <a:cubicBezTo>
                  <a:pt x="11709" y="17595"/>
                  <a:pt x="11711" y="17584"/>
                  <a:pt x="11721" y="16873"/>
                </a:cubicBezTo>
                <a:cubicBezTo>
                  <a:pt x="11726" y="16475"/>
                  <a:pt x="11713" y="16120"/>
                  <a:pt x="11697" y="16083"/>
                </a:cubicBezTo>
                <a:cubicBezTo>
                  <a:pt x="11681" y="16046"/>
                  <a:pt x="11621" y="16018"/>
                  <a:pt x="11564" y="16018"/>
                </a:cubicBezTo>
                <a:close/>
                <a:moveTo>
                  <a:pt x="16440" y="17814"/>
                </a:moveTo>
                <a:cubicBezTo>
                  <a:pt x="16352" y="17814"/>
                  <a:pt x="16249" y="17964"/>
                  <a:pt x="16283" y="18049"/>
                </a:cubicBezTo>
                <a:cubicBezTo>
                  <a:pt x="16313" y="18123"/>
                  <a:pt x="16443" y="18127"/>
                  <a:pt x="16585" y="18059"/>
                </a:cubicBezTo>
                <a:cubicBezTo>
                  <a:pt x="16659" y="18024"/>
                  <a:pt x="16717" y="18030"/>
                  <a:pt x="16790" y="18070"/>
                </a:cubicBezTo>
                <a:cubicBezTo>
                  <a:pt x="16921" y="18142"/>
                  <a:pt x="17092" y="18091"/>
                  <a:pt x="17068" y="17985"/>
                </a:cubicBezTo>
                <a:cubicBezTo>
                  <a:pt x="17036" y="17841"/>
                  <a:pt x="16873" y="17783"/>
                  <a:pt x="16754" y="17878"/>
                </a:cubicBezTo>
                <a:cubicBezTo>
                  <a:pt x="16660" y="17953"/>
                  <a:pt x="16647" y="17955"/>
                  <a:pt x="16585" y="17889"/>
                </a:cubicBezTo>
                <a:cubicBezTo>
                  <a:pt x="16547" y="17848"/>
                  <a:pt x="16481" y="17814"/>
                  <a:pt x="16440" y="17814"/>
                </a:cubicBezTo>
                <a:close/>
                <a:moveTo>
                  <a:pt x="3392" y="18348"/>
                </a:moveTo>
                <a:cubicBezTo>
                  <a:pt x="3185" y="18234"/>
                  <a:pt x="3002" y="18431"/>
                  <a:pt x="3175" y="18583"/>
                </a:cubicBezTo>
                <a:cubicBezTo>
                  <a:pt x="3225" y="18628"/>
                  <a:pt x="3254" y="18624"/>
                  <a:pt x="3332" y="18562"/>
                </a:cubicBezTo>
                <a:cubicBezTo>
                  <a:pt x="3417" y="18493"/>
                  <a:pt x="3460" y="18497"/>
                  <a:pt x="3573" y="18551"/>
                </a:cubicBezTo>
                <a:cubicBezTo>
                  <a:pt x="3737" y="18629"/>
                  <a:pt x="3875" y="18580"/>
                  <a:pt x="3875" y="18455"/>
                </a:cubicBezTo>
                <a:cubicBezTo>
                  <a:pt x="3875" y="18338"/>
                  <a:pt x="3736" y="18293"/>
                  <a:pt x="3597" y="18359"/>
                </a:cubicBezTo>
                <a:cubicBezTo>
                  <a:pt x="3524" y="18394"/>
                  <a:pt x="3465" y="18388"/>
                  <a:pt x="3392" y="18348"/>
                </a:cubicBezTo>
                <a:close/>
                <a:moveTo>
                  <a:pt x="18179" y="18978"/>
                </a:moveTo>
                <a:lnTo>
                  <a:pt x="18046" y="18989"/>
                </a:lnTo>
                <a:cubicBezTo>
                  <a:pt x="17926" y="19004"/>
                  <a:pt x="17928" y="19026"/>
                  <a:pt x="17901" y="19662"/>
                </a:cubicBezTo>
                <a:lnTo>
                  <a:pt x="17865" y="20325"/>
                </a:lnTo>
                <a:lnTo>
                  <a:pt x="17539" y="20325"/>
                </a:lnTo>
                <a:lnTo>
                  <a:pt x="17213" y="20325"/>
                </a:lnTo>
                <a:lnTo>
                  <a:pt x="17201" y="19855"/>
                </a:lnTo>
                <a:cubicBezTo>
                  <a:pt x="17185" y="19389"/>
                  <a:pt x="17175" y="19374"/>
                  <a:pt x="17044" y="19374"/>
                </a:cubicBezTo>
                <a:cubicBezTo>
                  <a:pt x="16913" y="19374"/>
                  <a:pt x="16915" y="19389"/>
                  <a:pt x="16899" y="19855"/>
                </a:cubicBezTo>
                <a:lnTo>
                  <a:pt x="16875" y="20325"/>
                </a:lnTo>
                <a:lnTo>
                  <a:pt x="16549" y="20325"/>
                </a:lnTo>
                <a:lnTo>
                  <a:pt x="16223" y="20325"/>
                </a:lnTo>
                <a:lnTo>
                  <a:pt x="16211" y="20079"/>
                </a:lnTo>
                <a:cubicBezTo>
                  <a:pt x="16199" y="19406"/>
                  <a:pt x="16204" y="19374"/>
                  <a:pt x="16090" y="19374"/>
                </a:cubicBezTo>
                <a:cubicBezTo>
                  <a:pt x="15991" y="19374"/>
                  <a:pt x="15972" y="19420"/>
                  <a:pt x="15958" y="19855"/>
                </a:cubicBezTo>
                <a:lnTo>
                  <a:pt x="15945" y="20325"/>
                </a:lnTo>
                <a:lnTo>
                  <a:pt x="15620" y="20325"/>
                </a:lnTo>
                <a:lnTo>
                  <a:pt x="15282" y="20325"/>
                </a:lnTo>
                <a:lnTo>
                  <a:pt x="15270" y="19855"/>
                </a:lnTo>
                <a:cubicBezTo>
                  <a:pt x="15255" y="19423"/>
                  <a:pt x="15245" y="19374"/>
                  <a:pt x="15149" y="19374"/>
                </a:cubicBezTo>
                <a:cubicBezTo>
                  <a:pt x="15052" y="19374"/>
                  <a:pt x="15042" y="19423"/>
                  <a:pt x="15028" y="19855"/>
                </a:cubicBezTo>
                <a:lnTo>
                  <a:pt x="15016" y="20325"/>
                </a:lnTo>
                <a:lnTo>
                  <a:pt x="14147" y="20336"/>
                </a:lnTo>
                <a:cubicBezTo>
                  <a:pt x="13155" y="20351"/>
                  <a:pt x="13132" y="20341"/>
                  <a:pt x="13217" y="20004"/>
                </a:cubicBezTo>
                <a:cubicBezTo>
                  <a:pt x="13288" y="19726"/>
                  <a:pt x="13436" y="19608"/>
                  <a:pt x="13749" y="19577"/>
                </a:cubicBezTo>
                <a:cubicBezTo>
                  <a:pt x="13971" y="19555"/>
                  <a:pt x="13992" y="19538"/>
                  <a:pt x="13978" y="19449"/>
                </a:cubicBezTo>
                <a:cubicBezTo>
                  <a:pt x="13963" y="19356"/>
                  <a:pt x="13933" y="19348"/>
                  <a:pt x="13664" y="19363"/>
                </a:cubicBezTo>
                <a:cubicBezTo>
                  <a:pt x="13162" y="19391"/>
                  <a:pt x="12999" y="19555"/>
                  <a:pt x="12952" y="20036"/>
                </a:cubicBezTo>
                <a:lnTo>
                  <a:pt x="12916" y="20325"/>
                </a:lnTo>
                <a:lnTo>
                  <a:pt x="11866" y="20346"/>
                </a:lnTo>
                <a:cubicBezTo>
                  <a:pt x="11229" y="20361"/>
                  <a:pt x="10774" y="20353"/>
                  <a:pt x="10743" y="20325"/>
                </a:cubicBezTo>
                <a:cubicBezTo>
                  <a:pt x="10714" y="20299"/>
                  <a:pt x="10695" y="20176"/>
                  <a:pt x="10695" y="20047"/>
                </a:cubicBezTo>
                <a:cubicBezTo>
                  <a:pt x="10695" y="19557"/>
                  <a:pt x="10454" y="19331"/>
                  <a:pt x="9934" y="19331"/>
                </a:cubicBezTo>
                <a:cubicBezTo>
                  <a:pt x="9722" y="19331"/>
                  <a:pt x="9616" y="19353"/>
                  <a:pt x="9488" y="19449"/>
                </a:cubicBezTo>
                <a:cubicBezTo>
                  <a:pt x="9180" y="19678"/>
                  <a:pt x="9132" y="20089"/>
                  <a:pt x="9379" y="20368"/>
                </a:cubicBezTo>
                <a:cubicBezTo>
                  <a:pt x="9521" y="20527"/>
                  <a:pt x="9675" y="20579"/>
                  <a:pt x="10019" y="20592"/>
                </a:cubicBezTo>
                <a:cubicBezTo>
                  <a:pt x="10361" y="20605"/>
                  <a:pt x="10417" y="20662"/>
                  <a:pt x="10417" y="20913"/>
                </a:cubicBezTo>
                <a:cubicBezTo>
                  <a:pt x="10417" y="21107"/>
                  <a:pt x="10433" y="21116"/>
                  <a:pt x="10562" y="21094"/>
                </a:cubicBezTo>
                <a:cubicBezTo>
                  <a:pt x="10680" y="21074"/>
                  <a:pt x="10695" y="21042"/>
                  <a:pt x="10695" y="20881"/>
                </a:cubicBezTo>
                <a:cubicBezTo>
                  <a:pt x="10695" y="20745"/>
                  <a:pt x="10726" y="20682"/>
                  <a:pt x="10803" y="20646"/>
                </a:cubicBezTo>
                <a:cubicBezTo>
                  <a:pt x="10874" y="20612"/>
                  <a:pt x="12146" y="20592"/>
                  <a:pt x="14545" y="20592"/>
                </a:cubicBezTo>
                <a:lnTo>
                  <a:pt x="18179" y="20592"/>
                </a:lnTo>
                <a:lnTo>
                  <a:pt x="18179" y="19791"/>
                </a:lnTo>
                <a:lnTo>
                  <a:pt x="18179" y="18978"/>
                </a:lnTo>
                <a:close/>
                <a:moveTo>
                  <a:pt x="18613" y="18978"/>
                </a:moveTo>
                <a:lnTo>
                  <a:pt x="18613" y="19791"/>
                </a:lnTo>
                <a:cubicBezTo>
                  <a:pt x="18613" y="20595"/>
                  <a:pt x="18610" y="20592"/>
                  <a:pt x="18734" y="20592"/>
                </a:cubicBezTo>
                <a:cubicBezTo>
                  <a:pt x="18857" y="20592"/>
                  <a:pt x="18855" y="20589"/>
                  <a:pt x="18855" y="19801"/>
                </a:cubicBezTo>
                <a:cubicBezTo>
                  <a:pt x="18855" y="19018"/>
                  <a:pt x="18856" y="19005"/>
                  <a:pt x="18734" y="18989"/>
                </a:cubicBezTo>
                <a:lnTo>
                  <a:pt x="18613" y="18978"/>
                </a:lnTo>
                <a:close/>
                <a:moveTo>
                  <a:pt x="4430" y="18989"/>
                </a:moveTo>
                <a:cubicBezTo>
                  <a:pt x="4324" y="18989"/>
                  <a:pt x="4321" y="19020"/>
                  <a:pt x="4321" y="19791"/>
                </a:cubicBezTo>
                <a:cubicBezTo>
                  <a:pt x="4321" y="20561"/>
                  <a:pt x="4324" y="20592"/>
                  <a:pt x="4430" y="20592"/>
                </a:cubicBezTo>
                <a:cubicBezTo>
                  <a:pt x="4536" y="20592"/>
                  <a:pt x="4539" y="20561"/>
                  <a:pt x="4539" y="19791"/>
                </a:cubicBezTo>
                <a:cubicBezTo>
                  <a:pt x="4539" y="19020"/>
                  <a:pt x="4536" y="18989"/>
                  <a:pt x="4430" y="18989"/>
                </a:cubicBezTo>
                <a:close/>
                <a:moveTo>
                  <a:pt x="3163" y="19011"/>
                </a:moveTo>
                <a:cubicBezTo>
                  <a:pt x="2908" y="19056"/>
                  <a:pt x="2776" y="19225"/>
                  <a:pt x="2764" y="19491"/>
                </a:cubicBezTo>
                <a:cubicBezTo>
                  <a:pt x="2756" y="19687"/>
                  <a:pt x="2765" y="19744"/>
                  <a:pt x="2897" y="19844"/>
                </a:cubicBezTo>
                <a:cubicBezTo>
                  <a:pt x="2982" y="19909"/>
                  <a:pt x="3151" y="19977"/>
                  <a:pt x="3271" y="19994"/>
                </a:cubicBezTo>
                <a:cubicBezTo>
                  <a:pt x="3525" y="20030"/>
                  <a:pt x="3597" y="20109"/>
                  <a:pt x="3597" y="20389"/>
                </a:cubicBezTo>
                <a:cubicBezTo>
                  <a:pt x="3597" y="20555"/>
                  <a:pt x="3614" y="20592"/>
                  <a:pt x="3706" y="20592"/>
                </a:cubicBezTo>
                <a:cubicBezTo>
                  <a:pt x="3810" y="20592"/>
                  <a:pt x="3826" y="20555"/>
                  <a:pt x="3826" y="19951"/>
                </a:cubicBezTo>
                <a:cubicBezTo>
                  <a:pt x="3826" y="19588"/>
                  <a:pt x="3800" y="19280"/>
                  <a:pt x="3766" y="19224"/>
                </a:cubicBezTo>
                <a:cubicBezTo>
                  <a:pt x="3685" y="19090"/>
                  <a:pt x="3364" y="18975"/>
                  <a:pt x="3163" y="19011"/>
                </a:cubicBezTo>
                <a:close/>
                <a:moveTo>
                  <a:pt x="6904" y="19385"/>
                </a:moveTo>
                <a:lnTo>
                  <a:pt x="6603" y="19395"/>
                </a:lnTo>
                <a:lnTo>
                  <a:pt x="6579" y="19994"/>
                </a:lnTo>
                <a:lnTo>
                  <a:pt x="6566" y="20581"/>
                </a:lnTo>
                <a:lnTo>
                  <a:pt x="6373" y="20731"/>
                </a:lnTo>
                <a:cubicBezTo>
                  <a:pt x="6131" y="20919"/>
                  <a:pt x="6014" y="20920"/>
                  <a:pt x="5770" y="20731"/>
                </a:cubicBezTo>
                <a:cubicBezTo>
                  <a:pt x="5580" y="20584"/>
                  <a:pt x="5577" y="20569"/>
                  <a:pt x="5577" y="20218"/>
                </a:cubicBezTo>
                <a:cubicBezTo>
                  <a:pt x="5577" y="19895"/>
                  <a:pt x="5575" y="19865"/>
                  <a:pt x="5480" y="19865"/>
                </a:cubicBezTo>
                <a:cubicBezTo>
                  <a:pt x="5393" y="19865"/>
                  <a:pt x="5365" y="19910"/>
                  <a:pt x="5335" y="20122"/>
                </a:cubicBezTo>
                <a:cubicBezTo>
                  <a:pt x="5275" y="20547"/>
                  <a:pt x="5438" y="20928"/>
                  <a:pt x="5722" y="21030"/>
                </a:cubicBezTo>
                <a:cubicBezTo>
                  <a:pt x="5782" y="21052"/>
                  <a:pt x="5957" y="21071"/>
                  <a:pt x="6120" y="21073"/>
                </a:cubicBezTo>
                <a:cubicBezTo>
                  <a:pt x="6390" y="21076"/>
                  <a:pt x="6434" y="21061"/>
                  <a:pt x="6603" y="20902"/>
                </a:cubicBezTo>
                <a:cubicBezTo>
                  <a:pt x="6786" y="20729"/>
                  <a:pt x="6796" y="20725"/>
                  <a:pt x="6796" y="20261"/>
                </a:cubicBezTo>
                <a:cubicBezTo>
                  <a:pt x="6796" y="19772"/>
                  <a:pt x="6855" y="19620"/>
                  <a:pt x="7061" y="19620"/>
                </a:cubicBezTo>
                <a:cubicBezTo>
                  <a:pt x="7240" y="19620"/>
                  <a:pt x="7291" y="19728"/>
                  <a:pt x="7291" y="20165"/>
                </a:cubicBezTo>
                <a:cubicBezTo>
                  <a:pt x="7291" y="20589"/>
                  <a:pt x="7287" y="20592"/>
                  <a:pt x="7424" y="20592"/>
                </a:cubicBezTo>
                <a:lnTo>
                  <a:pt x="7556" y="20592"/>
                </a:lnTo>
                <a:lnTo>
                  <a:pt x="7556" y="20015"/>
                </a:lnTo>
                <a:lnTo>
                  <a:pt x="7556" y="19427"/>
                </a:lnTo>
                <a:lnTo>
                  <a:pt x="7387" y="19406"/>
                </a:lnTo>
                <a:cubicBezTo>
                  <a:pt x="7289" y="19392"/>
                  <a:pt x="7071" y="19379"/>
                  <a:pt x="6904" y="19385"/>
                </a:cubicBezTo>
                <a:close/>
                <a:moveTo>
                  <a:pt x="8462" y="19406"/>
                </a:moveTo>
                <a:cubicBezTo>
                  <a:pt x="8032" y="19383"/>
                  <a:pt x="7894" y="19408"/>
                  <a:pt x="7894" y="19523"/>
                </a:cubicBezTo>
                <a:cubicBezTo>
                  <a:pt x="7894" y="19603"/>
                  <a:pt x="7928" y="19620"/>
                  <a:pt x="8208" y="19620"/>
                </a:cubicBezTo>
                <a:cubicBezTo>
                  <a:pt x="8613" y="19620"/>
                  <a:pt x="8676" y="19665"/>
                  <a:pt x="8655" y="20036"/>
                </a:cubicBezTo>
                <a:lnTo>
                  <a:pt x="8631" y="20325"/>
                </a:lnTo>
                <a:lnTo>
                  <a:pt x="8389" y="20336"/>
                </a:lnTo>
                <a:cubicBezTo>
                  <a:pt x="7994" y="20356"/>
                  <a:pt x="7894" y="20390"/>
                  <a:pt x="7894" y="20496"/>
                </a:cubicBezTo>
                <a:cubicBezTo>
                  <a:pt x="7894" y="20585"/>
                  <a:pt x="7929" y="20592"/>
                  <a:pt x="8413" y="20592"/>
                </a:cubicBezTo>
                <a:lnTo>
                  <a:pt x="8932" y="20592"/>
                </a:lnTo>
                <a:lnTo>
                  <a:pt x="8932" y="20004"/>
                </a:lnTo>
                <a:cubicBezTo>
                  <a:pt x="8932" y="19570"/>
                  <a:pt x="8923" y="19418"/>
                  <a:pt x="8872" y="19417"/>
                </a:cubicBezTo>
                <a:cubicBezTo>
                  <a:pt x="8834" y="19416"/>
                  <a:pt x="8643" y="19416"/>
                  <a:pt x="8462" y="19406"/>
                </a:cubicBezTo>
                <a:close/>
                <a:moveTo>
                  <a:pt x="6373" y="21287"/>
                </a:moveTo>
                <a:cubicBezTo>
                  <a:pt x="6319" y="21268"/>
                  <a:pt x="6239" y="21280"/>
                  <a:pt x="6168" y="21319"/>
                </a:cubicBezTo>
                <a:cubicBezTo>
                  <a:pt x="6090" y="21362"/>
                  <a:pt x="6042" y="21367"/>
                  <a:pt x="5999" y="21329"/>
                </a:cubicBezTo>
                <a:cubicBezTo>
                  <a:pt x="5850" y="21198"/>
                  <a:pt x="5634" y="21316"/>
                  <a:pt x="5709" y="21490"/>
                </a:cubicBezTo>
                <a:cubicBezTo>
                  <a:pt x="5746" y="21575"/>
                  <a:pt x="5913" y="21587"/>
                  <a:pt x="5999" y="21511"/>
                </a:cubicBezTo>
                <a:cubicBezTo>
                  <a:pt x="6042" y="21473"/>
                  <a:pt x="6090" y="21478"/>
                  <a:pt x="6168" y="21522"/>
                </a:cubicBezTo>
                <a:cubicBezTo>
                  <a:pt x="6310" y="21600"/>
                  <a:pt x="6458" y="21543"/>
                  <a:pt x="6458" y="21415"/>
                </a:cubicBezTo>
                <a:cubicBezTo>
                  <a:pt x="6458" y="21351"/>
                  <a:pt x="6428" y="21306"/>
                  <a:pt x="6373" y="2128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96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694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686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7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8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9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0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1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2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3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95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9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69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8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2702" name="IMG_1926.png"/>
          <p:cNvGrpSpPr/>
          <p:nvPr/>
        </p:nvGrpSpPr>
        <p:grpSpPr>
          <a:xfrm>
            <a:off x="2696868" y="851327"/>
            <a:ext cx="3689662" cy="677573"/>
            <a:chOff x="0" y="0"/>
            <a:chExt cx="3689660" cy="677571"/>
          </a:xfrm>
        </p:grpSpPr>
        <p:pic>
          <p:nvPicPr>
            <p:cNvPr id="2701" name="IMG_1926.png" descr="IMG_192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37636" t="38943" r="35270" b="57576"/>
            <a:stretch>
              <a:fillRect/>
            </a:stretch>
          </p:blipFill>
          <p:spPr>
            <a:xfrm>
              <a:off x="101600" y="101600"/>
              <a:ext cx="3473761" cy="3346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00" name="IMG_1926.png" descr="IMG_1926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-1"/>
              <a:ext cx="3689661" cy="677573"/>
            </a:xfrm>
            <a:prstGeom prst="rect">
              <a:avLst/>
            </a:prstGeom>
            <a:effectLst/>
          </p:spPr>
        </p:pic>
      </p:grpSp>
      <p:pic>
        <p:nvPicPr>
          <p:cNvPr id="2703" name="IMG_1926.png" descr="IMG_1926.png"/>
          <p:cNvPicPr>
            <a:picLocks noChangeAspect="1"/>
          </p:cNvPicPr>
          <p:nvPr/>
        </p:nvPicPr>
        <p:blipFill>
          <a:blip r:embed="rId12">
            <a:extLst/>
          </a:blip>
          <a:srcRect l="24327" t="43576" r="24327" b="12028"/>
          <a:stretch>
            <a:fillRect/>
          </a:stretch>
        </p:blipFill>
        <p:spPr>
          <a:xfrm>
            <a:off x="1548010" y="1681873"/>
            <a:ext cx="4525568" cy="293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4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rcRect l="7127" t="0" r="0" b="8082"/>
          <a:stretch>
            <a:fillRect/>
          </a:stretch>
        </p:blipFill>
        <p:spPr>
          <a:xfrm>
            <a:off x="1548010" y="897745"/>
            <a:ext cx="5089013" cy="5056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5" name="IMG_1911.png" descr="IMG_1911.png"/>
          <p:cNvPicPr>
            <a:picLocks noChangeAspect="1"/>
          </p:cNvPicPr>
          <p:nvPr/>
        </p:nvPicPr>
        <p:blipFill>
          <a:blip r:embed="rId15">
            <a:extLst/>
          </a:blip>
          <a:srcRect l="10351" t="23267" r="79044" b="59154"/>
          <a:stretch>
            <a:fillRect/>
          </a:stretch>
        </p:blipFill>
        <p:spPr>
          <a:xfrm>
            <a:off x="1914250" y="1137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2706" name="العلاقات المتناسبة…"/>
          <p:cNvSpPr txBox="1"/>
          <p:nvPr/>
        </p:nvSpPr>
        <p:spPr>
          <a:xfrm>
            <a:off x="6588173" y="919660"/>
            <a:ext cx="97480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2707" name="تعيين العلاقات المتناسبة…"/>
          <p:cNvSpPr txBox="1"/>
          <p:nvPr/>
        </p:nvSpPr>
        <p:spPr>
          <a:xfrm>
            <a:off x="6429724" y="1652821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1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1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1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1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1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1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1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1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1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2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2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2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2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2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2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2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3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2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3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١٠٣</a:t>
              </a:r>
            </a:p>
          </p:txBody>
        </p:sp>
      </p:grpSp>
      <p:grpSp>
        <p:nvGrpSpPr>
          <p:cNvPr id="2742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74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73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4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43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4" name="IMG_1848.png" descr="IMG_1848.png"/>
          <p:cNvPicPr>
            <a:picLocks noChangeAspect="1"/>
          </p:cNvPicPr>
          <p:nvPr/>
        </p:nvPicPr>
        <p:blipFill>
          <a:blip r:embed="rId12">
            <a:extLst/>
          </a:blip>
          <a:srcRect l="42714" t="20878" r="30775" b="74367"/>
          <a:stretch>
            <a:fillRect/>
          </a:stretch>
        </p:blipFill>
        <p:spPr>
          <a:xfrm>
            <a:off x="3796911" y="854454"/>
            <a:ext cx="2483133" cy="333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400" fill="norm" stroke="1" extrusionOk="0">
                <a:moveTo>
                  <a:pt x="19949" y="12"/>
                </a:moveTo>
                <a:cubicBezTo>
                  <a:pt x="19771" y="87"/>
                  <a:pt x="15409" y="284"/>
                  <a:pt x="10257" y="470"/>
                </a:cubicBezTo>
                <a:cubicBezTo>
                  <a:pt x="1246" y="796"/>
                  <a:pt x="876" y="878"/>
                  <a:pt x="501" y="2530"/>
                </a:cubicBezTo>
                <a:cubicBezTo>
                  <a:pt x="213" y="3796"/>
                  <a:pt x="88" y="5096"/>
                  <a:pt x="28" y="7489"/>
                </a:cubicBezTo>
                <a:cubicBezTo>
                  <a:pt x="-85" y="11972"/>
                  <a:pt x="151" y="17204"/>
                  <a:pt x="562" y="19391"/>
                </a:cubicBezTo>
                <a:cubicBezTo>
                  <a:pt x="897" y="21172"/>
                  <a:pt x="1037" y="21192"/>
                  <a:pt x="10230" y="21222"/>
                </a:cubicBezTo>
                <a:cubicBezTo>
                  <a:pt x="12607" y="21230"/>
                  <a:pt x="13876" y="21321"/>
                  <a:pt x="15290" y="21400"/>
                </a:cubicBezTo>
                <a:lnTo>
                  <a:pt x="20173" y="21400"/>
                </a:lnTo>
                <a:cubicBezTo>
                  <a:pt x="20219" y="21187"/>
                  <a:pt x="20256" y="20963"/>
                  <a:pt x="20320" y="20764"/>
                </a:cubicBezTo>
                <a:cubicBezTo>
                  <a:pt x="21137" y="18214"/>
                  <a:pt x="21515" y="11754"/>
                  <a:pt x="21188" y="5912"/>
                </a:cubicBezTo>
                <a:cubicBezTo>
                  <a:pt x="20989" y="2358"/>
                  <a:pt x="20452" y="-200"/>
                  <a:pt x="19949" y="1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74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74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2751" name="تجميع"/>
          <p:cNvGrpSpPr/>
          <p:nvPr/>
        </p:nvGrpSpPr>
        <p:grpSpPr>
          <a:xfrm>
            <a:off x="1914250" y="11379"/>
            <a:ext cx="5794107" cy="1992057"/>
            <a:chOff x="0" y="0"/>
            <a:chExt cx="5794106" cy="1992056"/>
          </a:xfrm>
        </p:grpSpPr>
        <p:pic>
          <p:nvPicPr>
            <p:cNvPr id="2748" name="IMG_1911.png" descr="IMG_1911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0351" t="23267" r="79044" b="59154"/>
            <a:stretch>
              <a:fillRect/>
            </a:stretch>
          </p:blipFill>
          <p:spPr>
            <a:xfrm>
              <a:off x="0" y="0"/>
              <a:ext cx="566644" cy="704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49" name="العلاقات المتناسبة…"/>
            <p:cNvSpPr txBox="1"/>
            <p:nvPr/>
          </p:nvSpPr>
          <p:spPr>
            <a:xfrm>
              <a:off x="4673923" y="908281"/>
              <a:ext cx="974800" cy="35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العلاقات المتناسبة 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وغير المتناسبة</a:t>
              </a:r>
            </a:p>
          </p:txBody>
        </p:sp>
        <p:sp>
          <p:nvSpPr>
            <p:cNvPr id="2750" name="تعيين العلاقات المتناسبة…"/>
            <p:cNvSpPr txBox="1"/>
            <p:nvPr/>
          </p:nvSpPr>
          <p:spPr>
            <a:xfrm>
              <a:off x="4515474" y="1641442"/>
              <a:ext cx="1278633" cy="35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تعيين العلاقات المتناسبة 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وغير المتناسبة</a:t>
              </a:r>
            </a:p>
          </p:txBody>
        </p:sp>
      </p:grpSp>
      <p:pic>
        <p:nvPicPr>
          <p:cNvPr id="2752" name="IMG_1927.png" descr="IMG_1927.png"/>
          <p:cNvPicPr>
            <a:picLocks noChangeAspect="1"/>
          </p:cNvPicPr>
          <p:nvPr/>
        </p:nvPicPr>
        <p:blipFill>
          <a:blip r:embed="rId14">
            <a:extLst/>
          </a:blip>
          <a:srcRect l="52991" t="42590" r="24474" b="28885"/>
          <a:stretch>
            <a:fillRect/>
          </a:stretch>
        </p:blipFill>
        <p:spPr>
          <a:xfrm>
            <a:off x="2818539" y="1190442"/>
            <a:ext cx="3460539" cy="3285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261" y="0"/>
                </a:moveTo>
                <a:cubicBezTo>
                  <a:pt x="262" y="93"/>
                  <a:pt x="262" y="370"/>
                  <a:pt x="263" y="384"/>
                </a:cubicBezTo>
                <a:cubicBezTo>
                  <a:pt x="265" y="430"/>
                  <a:pt x="367" y="478"/>
                  <a:pt x="488" y="491"/>
                </a:cubicBezTo>
                <a:cubicBezTo>
                  <a:pt x="779" y="520"/>
                  <a:pt x="745" y="653"/>
                  <a:pt x="439" y="681"/>
                </a:cubicBezTo>
                <a:cubicBezTo>
                  <a:pt x="257" y="698"/>
                  <a:pt x="199" y="735"/>
                  <a:pt x="199" y="838"/>
                </a:cubicBezTo>
                <a:cubicBezTo>
                  <a:pt x="199" y="912"/>
                  <a:pt x="166" y="993"/>
                  <a:pt x="124" y="1020"/>
                </a:cubicBezTo>
                <a:cubicBezTo>
                  <a:pt x="70" y="1055"/>
                  <a:pt x="64" y="1529"/>
                  <a:pt x="100" y="2677"/>
                </a:cubicBezTo>
                <a:cubicBezTo>
                  <a:pt x="139" y="3935"/>
                  <a:pt x="130" y="4308"/>
                  <a:pt x="63" y="4394"/>
                </a:cubicBezTo>
                <a:cubicBezTo>
                  <a:pt x="-3" y="4478"/>
                  <a:pt x="-15" y="4757"/>
                  <a:pt x="16" y="5550"/>
                </a:cubicBezTo>
                <a:cubicBezTo>
                  <a:pt x="38" y="6125"/>
                  <a:pt x="66" y="6604"/>
                  <a:pt x="77" y="6615"/>
                </a:cubicBezTo>
                <a:cubicBezTo>
                  <a:pt x="89" y="6625"/>
                  <a:pt x="1614" y="6669"/>
                  <a:pt x="3469" y="6714"/>
                </a:cubicBezTo>
                <a:cubicBezTo>
                  <a:pt x="5324" y="6758"/>
                  <a:pt x="7183" y="6813"/>
                  <a:pt x="7601" y="6836"/>
                </a:cubicBezTo>
                <a:lnTo>
                  <a:pt x="8361" y="6881"/>
                </a:lnTo>
                <a:lnTo>
                  <a:pt x="8403" y="4882"/>
                </a:lnTo>
                <a:cubicBezTo>
                  <a:pt x="8459" y="2215"/>
                  <a:pt x="8501" y="1055"/>
                  <a:pt x="8549" y="973"/>
                </a:cubicBezTo>
                <a:cubicBezTo>
                  <a:pt x="8571" y="936"/>
                  <a:pt x="8621" y="927"/>
                  <a:pt x="8660" y="952"/>
                </a:cubicBezTo>
                <a:cubicBezTo>
                  <a:pt x="8709" y="984"/>
                  <a:pt x="8718" y="1612"/>
                  <a:pt x="8687" y="2946"/>
                </a:cubicBezTo>
                <a:cubicBezTo>
                  <a:pt x="8615" y="6127"/>
                  <a:pt x="8575" y="6966"/>
                  <a:pt x="8489" y="7074"/>
                </a:cubicBezTo>
                <a:cubicBezTo>
                  <a:pt x="8425" y="7156"/>
                  <a:pt x="8212" y="7165"/>
                  <a:pt x="7341" y="7129"/>
                </a:cubicBezTo>
                <a:cubicBezTo>
                  <a:pt x="6752" y="7104"/>
                  <a:pt x="4914" y="7061"/>
                  <a:pt x="3254" y="7035"/>
                </a:cubicBezTo>
                <a:lnTo>
                  <a:pt x="233" y="6988"/>
                </a:lnTo>
                <a:lnTo>
                  <a:pt x="243" y="10623"/>
                </a:lnTo>
                <a:cubicBezTo>
                  <a:pt x="248" y="12622"/>
                  <a:pt x="272" y="14309"/>
                  <a:pt x="295" y="14372"/>
                </a:cubicBezTo>
                <a:cubicBezTo>
                  <a:pt x="318" y="14435"/>
                  <a:pt x="291" y="14553"/>
                  <a:pt x="236" y="14636"/>
                </a:cubicBezTo>
                <a:cubicBezTo>
                  <a:pt x="148" y="14768"/>
                  <a:pt x="148" y="14795"/>
                  <a:pt x="246" y="14871"/>
                </a:cubicBezTo>
                <a:cubicBezTo>
                  <a:pt x="311" y="14921"/>
                  <a:pt x="334" y="14992"/>
                  <a:pt x="303" y="15045"/>
                </a:cubicBezTo>
                <a:cubicBezTo>
                  <a:pt x="275" y="15092"/>
                  <a:pt x="259" y="18029"/>
                  <a:pt x="261" y="21600"/>
                </a:cubicBezTo>
                <a:lnTo>
                  <a:pt x="21585" y="21600"/>
                </a:lnTo>
                <a:lnTo>
                  <a:pt x="21585" y="0"/>
                </a:lnTo>
                <a:lnTo>
                  <a:pt x="261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5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5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5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5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5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6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6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6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6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6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6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6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7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7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7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7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7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7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١٠٣</a:t>
              </a:r>
            </a:p>
          </p:txBody>
        </p:sp>
      </p:grpSp>
      <p:grpSp>
        <p:nvGrpSpPr>
          <p:cNvPr id="2787" name="تجميع"/>
          <p:cNvGrpSpPr/>
          <p:nvPr/>
        </p:nvGrpSpPr>
        <p:grpSpPr>
          <a:xfrm>
            <a:off x="947299" y="4651398"/>
            <a:ext cx="6772043" cy="96288"/>
            <a:chOff x="0" y="0"/>
            <a:chExt cx="6772041" cy="96287"/>
          </a:xfrm>
        </p:grpSpPr>
        <p:grpSp>
          <p:nvGrpSpPr>
            <p:cNvPr id="2785" name="تجميع"/>
            <p:cNvGrpSpPr/>
            <p:nvPr/>
          </p:nvGrpSpPr>
          <p:grpSpPr>
            <a:xfrm>
              <a:off x="0" y="0"/>
              <a:ext cx="6772042" cy="96288"/>
              <a:chOff x="0" y="0"/>
              <a:chExt cx="6772041" cy="96287"/>
            </a:xfrm>
          </p:grpSpPr>
          <p:sp>
            <p:nvSpPr>
              <p:cNvPr id="2777" name="Google Shape;4671;p50"/>
              <p:cNvSpPr/>
              <p:nvPr/>
            </p:nvSpPr>
            <p:spPr>
              <a:xfrm>
                <a:off x="0" y="0"/>
                <a:ext cx="533559" cy="9077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8" name="Google Shape;4672;p50"/>
              <p:cNvSpPr/>
              <p:nvPr/>
            </p:nvSpPr>
            <p:spPr>
              <a:xfrm>
                <a:off x="679853" y="0"/>
                <a:ext cx="533559" cy="9077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9" name="Google Shape;4673;p50"/>
              <p:cNvSpPr/>
              <p:nvPr/>
            </p:nvSpPr>
            <p:spPr>
              <a:xfrm>
                <a:off x="1359705" y="0"/>
                <a:ext cx="533559" cy="907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0" name="Google Shape;4674;p50"/>
              <p:cNvSpPr/>
              <p:nvPr/>
            </p:nvSpPr>
            <p:spPr>
              <a:xfrm>
                <a:off x="2039558" y="0"/>
                <a:ext cx="533559" cy="9077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1" name="Google Shape;4675;p50"/>
              <p:cNvSpPr/>
              <p:nvPr/>
            </p:nvSpPr>
            <p:spPr>
              <a:xfrm>
                <a:off x="2630650" y="8104"/>
                <a:ext cx="1390931" cy="83596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2" name="Google Shape;4677;p50"/>
              <p:cNvSpPr/>
              <p:nvPr/>
            </p:nvSpPr>
            <p:spPr>
              <a:xfrm>
                <a:off x="4113340" y="4516"/>
                <a:ext cx="533559" cy="9077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3" name="Google Shape;4678;p50"/>
              <p:cNvSpPr/>
              <p:nvPr/>
            </p:nvSpPr>
            <p:spPr>
              <a:xfrm>
                <a:off x="4758967" y="0"/>
                <a:ext cx="533560" cy="9077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4" name="Google Shape;4679;p50"/>
              <p:cNvSpPr/>
              <p:nvPr/>
            </p:nvSpPr>
            <p:spPr>
              <a:xfrm>
                <a:off x="5438819" y="0"/>
                <a:ext cx="1333223" cy="9628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86" name="Google Shape;4676;p50"/>
            <p:cNvSpPr/>
            <p:nvPr/>
          </p:nvSpPr>
          <p:spPr>
            <a:xfrm>
              <a:off x="5437813" y="468"/>
              <a:ext cx="610561" cy="95351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9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78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791" name="IMG_1927.png" descr="IMG_1927.png"/>
          <p:cNvPicPr>
            <a:picLocks noChangeAspect="1"/>
          </p:cNvPicPr>
          <p:nvPr/>
        </p:nvPicPr>
        <p:blipFill>
          <a:blip r:embed="rId11">
            <a:extLst/>
          </a:blip>
          <a:srcRect l="66170" t="71476" r="24538" b="26019"/>
          <a:stretch>
            <a:fillRect/>
          </a:stretch>
        </p:blipFill>
        <p:spPr>
          <a:xfrm>
            <a:off x="3922925" y="1132401"/>
            <a:ext cx="2055417" cy="415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792" name="مستطيل"/>
          <p:cNvSpPr/>
          <p:nvPr/>
        </p:nvSpPr>
        <p:spPr>
          <a:xfrm>
            <a:off x="4256085" y="982959"/>
            <a:ext cx="1905001" cy="499847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796" name="تجميع"/>
          <p:cNvGrpSpPr/>
          <p:nvPr/>
        </p:nvGrpSpPr>
        <p:grpSpPr>
          <a:xfrm>
            <a:off x="1914250" y="11379"/>
            <a:ext cx="5794107" cy="1992057"/>
            <a:chOff x="0" y="0"/>
            <a:chExt cx="5794106" cy="1992056"/>
          </a:xfrm>
        </p:grpSpPr>
        <p:pic>
          <p:nvPicPr>
            <p:cNvPr id="2793" name="IMG_1911.png" descr="IMG_1911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0351" t="23267" r="79044" b="59154"/>
            <a:stretch>
              <a:fillRect/>
            </a:stretch>
          </p:blipFill>
          <p:spPr>
            <a:xfrm>
              <a:off x="0" y="0"/>
              <a:ext cx="566644" cy="704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4" name="العلاقات المتناسبة…"/>
            <p:cNvSpPr txBox="1"/>
            <p:nvPr/>
          </p:nvSpPr>
          <p:spPr>
            <a:xfrm>
              <a:off x="4673923" y="908281"/>
              <a:ext cx="974800" cy="35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العلاقات المتناسبة 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وغير المتناسبة</a:t>
              </a:r>
            </a:p>
          </p:txBody>
        </p:sp>
        <p:sp>
          <p:nvSpPr>
            <p:cNvPr id="2795" name="تعيين العلاقات المتناسبة…"/>
            <p:cNvSpPr txBox="1"/>
            <p:nvPr/>
          </p:nvSpPr>
          <p:spPr>
            <a:xfrm>
              <a:off x="4515474" y="1641442"/>
              <a:ext cx="1278633" cy="35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تعيين العلاقات المتناسبة 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وغير المتناسبة</a:t>
              </a:r>
            </a:p>
          </p:txBody>
        </p:sp>
      </p:grpSp>
      <p:pic>
        <p:nvPicPr>
          <p:cNvPr id="2797" name="IMG_1927.png" descr="IMG_1927.png"/>
          <p:cNvPicPr>
            <a:picLocks noChangeAspect="1"/>
          </p:cNvPicPr>
          <p:nvPr/>
        </p:nvPicPr>
        <p:blipFill>
          <a:blip r:embed="rId11">
            <a:extLst/>
          </a:blip>
          <a:srcRect l="53415" t="75421" r="23292" b="17155"/>
          <a:stretch>
            <a:fillRect/>
          </a:stretch>
        </p:blipFill>
        <p:spPr>
          <a:xfrm>
            <a:off x="1272810" y="1580772"/>
            <a:ext cx="5005975" cy="1196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fill="norm" stroke="1" extrusionOk="0">
                <a:moveTo>
                  <a:pt x="11" y="0"/>
                </a:moveTo>
                <a:cubicBezTo>
                  <a:pt x="17" y="4156"/>
                  <a:pt x="29" y="6321"/>
                  <a:pt x="66" y="6383"/>
                </a:cubicBezTo>
                <a:cubicBezTo>
                  <a:pt x="153" y="6531"/>
                  <a:pt x="165" y="7130"/>
                  <a:pt x="86" y="7494"/>
                </a:cubicBezTo>
                <a:cubicBezTo>
                  <a:pt x="-1" y="7898"/>
                  <a:pt x="24" y="8795"/>
                  <a:pt x="124" y="8855"/>
                </a:cubicBezTo>
                <a:cubicBezTo>
                  <a:pt x="166" y="8880"/>
                  <a:pt x="213" y="8819"/>
                  <a:pt x="226" y="8726"/>
                </a:cubicBezTo>
                <a:cubicBezTo>
                  <a:pt x="272" y="8418"/>
                  <a:pt x="332" y="8761"/>
                  <a:pt x="332" y="9321"/>
                </a:cubicBezTo>
                <a:cubicBezTo>
                  <a:pt x="332" y="10076"/>
                  <a:pt x="254" y="10656"/>
                  <a:pt x="185" y="10417"/>
                </a:cubicBezTo>
                <a:cubicBezTo>
                  <a:pt x="154" y="10307"/>
                  <a:pt x="108" y="10299"/>
                  <a:pt x="71" y="10395"/>
                </a:cubicBezTo>
                <a:cubicBezTo>
                  <a:pt x="-13" y="10612"/>
                  <a:pt x="-28" y="17896"/>
                  <a:pt x="55" y="17896"/>
                </a:cubicBezTo>
                <a:cubicBezTo>
                  <a:pt x="155" y="17896"/>
                  <a:pt x="163" y="18268"/>
                  <a:pt x="66" y="18419"/>
                </a:cubicBezTo>
                <a:cubicBezTo>
                  <a:pt x="6" y="18511"/>
                  <a:pt x="-13" y="18616"/>
                  <a:pt x="16" y="18691"/>
                </a:cubicBezTo>
                <a:cubicBezTo>
                  <a:pt x="46" y="18768"/>
                  <a:pt x="51" y="19007"/>
                  <a:pt x="31" y="19315"/>
                </a:cubicBezTo>
                <a:cubicBezTo>
                  <a:pt x="26" y="19405"/>
                  <a:pt x="27" y="20979"/>
                  <a:pt x="23" y="21600"/>
                </a:cubicBezTo>
                <a:lnTo>
                  <a:pt x="21572" y="21600"/>
                </a:lnTo>
                <a:lnTo>
                  <a:pt x="21572" y="0"/>
                </a:lnTo>
                <a:lnTo>
                  <a:pt x="1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98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646521" y="304498"/>
            <a:ext cx="5089014" cy="505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0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0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0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0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0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1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1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1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1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1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1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1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2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2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١٠٣</a:t>
              </a:r>
            </a:p>
          </p:txBody>
        </p:sp>
      </p:grpSp>
      <p:grpSp>
        <p:nvGrpSpPr>
          <p:cNvPr id="2833" name="تجميع"/>
          <p:cNvGrpSpPr/>
          <p:nvPr/>
        </p:nvGrpSpPr>
        <p:grpSpPr>
          <a:xfrm>
            <a:off x="947299" y="4651398"/>
            <a:ext cx="6772043" cy="96288"/>
            <a:chOff x="0" y="0"/>
            <a:chExt cx="6772041" cy="96287"/>
          </a:xfrm>
        </p:grpSpPr>
        <p:grpSp>
          <p:nvGrpSpPr>
            <p:cNvPr id="2831" name="تجميع"/>
            <p:cNvGrpSpPr/>
            <p:nvPr/>
          </p:nvGrpSpPr>
          <p:grpSpPr>
            <a:xfrm>
              <a:off x="0" y="0"/>
              <a:ext cx="6772042" cy="96288"/>
              <a:chOff x="0" y="0"/>
              <a:chExt cx="6772041" cy="96287"/>
            </a:xfrm>
          </p:grpSpPr>
          <p:sp>
            <p:nvSpPr>
              <p:cNvPr id="2823" name="Google Shape;4671;p50"/>
              <p:cNvSpPr/>
              <p:nvPr/>
            </p:nvSpPr>
            <p:spPr>
              <a:xfrm>
                <a:off x="0" y="0"/>
                <a:ext cx="533559" cy="9077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4" name="Google Shape;4672;p50"/>
              <p:cNvSpPr/>
              <p:nvPr/>
            </p:nvSpPr>
            <p:spPr>
              <a:xfrm>
                <a:off x="679853" y="0"/>
                <a:ext cx="533559" cy="9077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5" name="Google Shape;4673;p50"/>
              <p:cNvSpPr/>
              <p:nvPr/>
            </p:nvSpPr>
            <p:spPr>
              <a:xfrm>
                <a:off x="1359705" y="0"/>
                <a:ext cx="533559" cy="907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6" name="Google Shape;4674;p50"/>
              <p:cNvSpPr/>
              <p:nvPr/>
            </p:nvSpPr>
            <p:spPr>
              <a:xfrm>
                <a:off x="2039558" y="0"/>
                <a:ext cx="533559" cy="9077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7" name="Google Shape;4675;p50"/>
              <p:cNvSpPr/>
              <p:nvPr/>
            </p:nvSpPr>
            <p:spPr>
              <a:xfrm>
                <a:off x="2630650" y="8104"/>
                <a:ext cx="1390931" cy="83596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8" name="Google Shape;4677;p50"/>
              <p:cNvSpPr/>
              <p:nvPr/>
            </p:nvSpPr>
            <p:spPr>
              <a:xfrm>
                <a:off x="4113340" y="4516"/>
                <a:ext cx="533559" cy="9077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9" name="Google Shape;4678;p50"/>
              <p:cNvSpPr/>
              <p:nvPr/>
            </p:nvSpPr>
            <p:spPr>
              <a:xfrm>
                <a:off x="4758967" y="0"/>
                <a:ext cx="533560" cy="9077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0" name="Google Shape;4679;p50"/>
              <p:cNvSpPr/>
              <p:nvPr/>
            </p:nvSpPr>
            <p:spPr>
              <a:xfrm>
                <a:off x="5438819" y="0"/>
                <a:ext cx="1333223" cy="9628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32" name="Google Shape;4676;p50"/>
            <p:cNvSpPr/>
            <p:nvPr/>
          </p:nvSpPr>
          <p:spPr>
            <a:xfrm>
              <a:off x="5437813" y="468"/>
              <a:ext cx="610561" cy="95351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36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83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5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837" name="IMG_1927.png" descr="IMG_1927.png"/>
          <p:cNvPicPr>
            <a:picLocks noChangeAspect="1"/>
          </p:cNvPicPr>
          <p:nvPr/>
        </p:nvPicPr>
        <p:blipFill>
          <a:blip r:embed="rId11">
            <a:extLst/>
          </a:blip>
          <a:srcRect l="66170" t="71476" r="24538" b="26019"/>
          <a:stretch>
            <a:fillRect/>
          </a:stretch>
        </p:blipFill>
        <p:spPr>
          <a:xfrm>
            <a:off x="3922925" y="1132401"/>
            <a:ext cx="2055417" cy="415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838" name="مستطيل"/>
          <p:cNvSpPr/>
          <p:nvPr/>
        </p:nvSpPr>
        <p:spPr>
          <a:xfrm>
            <a:off x="4256085" y="982959"/>
            <a:ext cx="1905001" cy="499847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842" name="تجميع"/>
          <p:cNvGrpSpPr/>
          <p:nvPr/>
        </p:nvGrpSpPr>
        <p:grpSpPr>
          <a:xfrm>
            <a:off x="1914250" y="11379"/>
            <a:ext cx="5794107" cy="1992057"/>
            <a:chOff x="0" y="0"/>
            <a:chExt cx="5794106" cy="1992056"/>
          </a:xfrm>
        </p:grpSpPr>
        <p:pic>
          <p:nvPicPr>
            <p:cNvPr id="2839" name="IMG_1911.png" descr="IMG_1911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0351" t="23267" r="79044" b="59154"/>
            <a:stretch>
              <a:fillRect/>
            </a:stretch>
          </p:blipFill>
          <p:spPr>
            <a:xfrm>
              <a:off x="0" y="0"/>
              <a:ext cx="566644" cy="704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40" name="العلاقات المتناسبة…"/>
            <p:cNvSpPr txBox="1"/>
            <p:nvPr/>
          </p:nvSpPr>
          <p:spPr>
            <a:xfrm>
              <a:off x="4673923" y="908281"/>
              <a:ext cx="974800" cy="35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العلاقات المتناسبة 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وغير المتناسبة</a:t>
              </a:r>
            </a:p>
          </p:txBody>
        </p:sp>
        <p:sp>
          <p:nvSpPr>
            <p:cNvPr id="2841" name="تعيين العلاقات المتناسبة…"/>
            <p:cNvSpPr txBox="1"/>
            <p:nvPr/>
          </p:nvSpPr>
          <p:spPr>
            <a:xfrm>
              <a:off x="4515474" y="1641442"/>
              <a:ext cx="1278633" cy="35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تعيين العلاقات المتناسبة 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وغير المتناسبة</a:t>
              </a:r>
            </a:p>
          </p:txBody>
        </p:sp>
      </p:grpSp>
      <p:pic>
        <p:nvPicPr>
          <p:cNvPr id="2843" name="IMG_1927.png" descr="IMG_1927.png"/>
          <p:cNvPicPr>
            <a:picLocks noChangeAspect="1"/>
          </p:cNvPicPr>
          <p:nvPr/>
        </p:nvPicPr>
        <p:blipFill>
          <a:blip r:embed="rId11">
            <a:extLst/>
          </a:blip>
          <a:srcRect l="53415" t="75421" r="23292" b="17155"/>
          <a:stretch>
            <a:fillRect/>
          </a:stretch>
        </p:blipFill>
        <p:spPr>
          <a:xfrm>
            <a:off x="1272810" y="1580772"/>
            <a:ext cx="5005975" cy="1196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fill="norm" stroke="1" extrusionOk="0">
                <a:moveTo>
                  <a:pt x="11" y="0"/>
                </a:moveTo>
                <a:cubicBezTo>
                  <a:pt x="17" y="4156"/>
                  <a:pt x="29" y="6321"/>
                  <a:pt x="66" y="6383"/>
                </a:cubicBezTo>
                <a:cubicBezTo>
                  <a:pt x="153" y="6531"/>
                  <a:pt x="165" y="7130"/>
                  <a:pt x="86" y="7494"/>
                </a:cubicBezTo>
                <a:cubicBezTo>
                  <a:pt x="-1" y="7898"/>
                  <a:pt x="24" y="8795"/>
                  <a:pt x="124" y="8855"/>
                </a:cubicBezTo>
                <a:cubicBezTo>
                  <a:pt x="166" y="8880"/>
                  <a:pt x="213" y="8819"/>
                  <a:pt x="226" y="8726"/>
                </a:cubicBezTo>
                <a:cubicBezTo>
                  <a:pt x="272" y="8418"/>
                  <a:pt x="332" y="8761"/>
                  <a:pt x="332" y="9321"/>
                </a:cubicBezTo>
                <a:cubicBezTo>
                  <a:pt x="332" y="10076"/>
                  <a:pt x="254" y="10656"/>
                  <a:pt x="185" y="10417"/>
                </a:cubicBezTo>
                <a:cubicBezTo>
                  <a:pt x="154" y="10307"/>
                  <a:pt x="108" y="10299"/>
                  <a:pt x="71" y="10395"/>
                </a:cubicBezTo>
                <a:cubicBezTo>
                  <a:pt x="-13" y="10612"/>
                  <a:pt x="-28" y="17896"/>
                  <a:pt x="55" y="17896"/>
                </a:cubicBezTo>
                <a:cubicBezTo>
                  <a:pt x="155" y="17896"/>
                  <a:pt x="163" y="18268"/>
                  <a:pt x="66" y="18419"/>
                </a:cubicBezTo>
                <a:cubicBezTo>
                  <a:pt x="6" y="18511"/>
                  <a:pt x="-13" y="18616"/>
                  <a:pt x="16" y="18691"/>
                </a:cubicBezTo>
                <a:cubicBezTo>
                  <a:pt x="46" y="18768"/>
                  <a:pt x="51" y="19007"/>
                  <a:pt x="31" y="19315"/>
                </a:cubicBezTo>
                <a:cubicBezTo>
                  <a:pt x="26" y="19405"/>
                  <a:pt x="27" y="20979"/>
                  <a:pt x="23" y="21600"/>
                </a:cubicBezTo>
                <a:lnTo>
                  <a:pt x="21572" y="21600"/>
                </a:lnTo>
                <a:lnTo>
                  <a:pt x="21572" y="0"/>
                </a:lnTo>
                <a:lnTo>
                  <a:pt x="1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44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646521" y="304498"/>
            <a:ext cx="5089014" cy="505691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845" name="الجدول"/>
          <p:cNvGraphicFramePr/>
          <p:nvPr/>
        </p:nvGraphicFramePr>
        <p:xfrm>
          <a:off x="5887063" y="2740955"/>
          <a:ext cx="4544091" cy="1110075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1">
                <a:tableStyleId>{EEE7283C-3CF3-47DC-8721-378D4A62B228}</a:tableStyleId>
              </a:tblPr>
              <a:tblGrid>
                <a:gridCol w="1132847"/>
                <a:gridCol w="1132847"/>
                <a:gridCol w="1132847"/>
                <a:gridCol w="1132847"/>
              </a:tblGrid>
              <a:tr h="420714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blipFill rotWithShape="1">
                            <a:blip r:embed="rId14"/>
                            <a:srcRect l="0" t="0" r="0" b="0"/>
                            <a:tile tx="0" ty="0" sx="100000" sy="100000" flip="none" algn="tl"/>
                          </a:blipFill>
                          <a:latin typeface="Muna Bold"/>
                          <a:ea typeface="Muna Bold"/>
                          <a:cs typeface="Muna Bold"/>
                          <a:sym typeface="Muna Bold"/>
                        </a:rPr>
                        <a:t>مقدار الادخار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chemeClr val="accent6">
                          <a:lumOff val="-9411"/>
                        </a:schemeClr>
                      </a:solidFill>
                    </a:lnL>
                    <a:lnR w="12700">
                      <a:solidFill>
                        <a:schemeClr val="accent6">
                          <a:lumOff val="-9411"/>
                        </a:schemeClr>
                      </a:solidFill>
                    </a:lnR>
                    <a:lnT w="12700">
                      <a:solidFill>
                        <a:schemeClr val="accent6">
                          <a:lumOff val="-9411"/>
                        </a:schemeClr>
                      </a:solidFill>
                    </a:lnT>
                    <a:lnB w="12700">
                      <a:solidFill>
                        <a:schemeClr val="accent6">
                          <a:lumOff val="-9411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2500"/>
                        <a:t>٤٤٠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chemeClr val="accent6">
                          <a:lumOff val="-9411"/>
                        </a:schemeClr>
                      </a:solidFill>
                    </a:lnL>
                    <a:lnR w="12700">
                      <a:solidFill>
                        <a:schemeClr val="accent6">
                          <a:lumOff val="-9411"/>
                        </a:schemeClr>
                      </a:solidFill>
                    </a:lnR>
                    <a:lnT w="12700">
                      <a:solidFill>
                        <a:schemeClr val="accent6">
                          <a:lumOff val="-9411"/>
                        </a:schemeClr>
                      </a:solidFill>
                    </a:lnT>
                    <a:lnB w="12700">
                      <a:solidFill>
                        <a:schemeClr val="accent6">
                          <a:lumOff val="-9411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2500"/>
                        <a:t>٤٦٠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chemeClr val="accent6">
                          <a:lumOff val="-9411"/>
                        </a:schemeClr>
                      </a:solidFill>
                    </a:lnL>
                    <a:lnR w="12700">
                      <a:solidFill>
                        <a:schemeClr val="accent6">
                          <a:lumOff val="-9411"/>
                        </a:schemeClr>
                      </a:solidFill>
                    </a:lnR>
                    <a:lnT w="12700">
                      <a:solidFill>
                        <a:schemeClr val="accent6">
                          <a:lumOff val="-9411"/>
                        </a:schemeClr>
                      </a:solidFill>
                    </a:lnT>
                    <a:lnB w="12700">
                      <a:solidFill>
                        <a:schemeClr val="accent6">
                          <a:lumOff val="-9411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2500"/>
                        <a:t>٤٨٠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chemeClr val="accent6">
                          <a:lumOff val="-9411"/>
                        </a:schemeClr>
                      </a:solidFill>
                    </a:lnL>
                    <a:lnR w="12700">
                      <a:solidFill>
                        <a:schemeClr val="accent6">
                          <a:lumOff val="-9411"/>
                        </a:schemeClr>
                      </a:solidFill>
                    </a:lnR>
                    <a:lnT w="12700">
                      <a:solidFill>
                        <a:schemeClr val="accent6">
                          <a:lumOff val="-9411"/>
                        </a:schemeClr>
                      </a:solidFill>
                    </a:lnT>
                    <a:lnB w="12700">
                      <a:solidFill>
                        <a:schemeClr val="accent6">
                          <a:lumOff val="-9411"/>
                        </a:schemeClr>
                      </a:solidFill>
                    </a:lnB>
                  </a:tcPr>
                </a:tc>
              </a:tr>
              <a:tr h="420714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blipFill rotWithShape="1">
                            <a:blip r:embed="rId15"/>
                            <a:srcRect l="0" t="0" r="0" b="0"/>
                            <a:tile tx="0" ty="0" sx="100000" sy="100000" flip="none" algn="tl"/>
                          </a:blipFill>
                        </a:rPr>
                        <a:t>الزمن (الاسبوع)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chemeClr val="accent6">
                          <a:lumOff val="-9411"/>
                        </a:schemeClr>
                      </a:solidFill>
                    </a:lnL>
                    <a:lnR w="12700">
                      <a:solidFill>
                        <a:schemeClr val="accent6">
                          <a:lumOff val="-9411"/>
                        </a:schemeClr>
                      </a:solidFill>
                    </a:lnR>
                    <a:lnT w="12700">
                      <a:solidFill>
                        <a:schemeClr val="accent6">
                          <a:lumOff val="-9411"/>
                        </a:schemeClr>
                      </a:solidFill>
                    </a:lnT>
                    <a:lnB w="12700">
                      <a:solidFill>
                        <a:schemeClr val="accent6">
                          <a:lumOff val="-9411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2500">
                          <a:solidFill>
                            <a:srgbClr val="99244F"/>
                          </a:solidFill>
                        </a:rPr>
                        <a:t>١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chemeClr val="accent6">
                          <a:lumOff val="-9411"/>
                        </a:schemeClr>
                      </a:solidFill>
                    </a:lnL>
                    <a:lnR w="12700">
                      <a:solidFill>
                        <a:schemeClr val="accent6">
                          <a:lumOff val="-9411"/>
                        </a:schemeClr>
                      </a:solidFill>
                    </a:lnR>
                    <a:lnT w="12700">
                      <a:solidFill>
                        <a:schemeClr val="accent6">
                          <a:lumOff val="-9411"/>
                        </a:schemeClr>
                      </a:solidFill>
                    </a:lnT>
                    <a:lnB w="12700">
                      <a:solidFill>
                        <a:schemeClr val="accent6">
                          <a:lumOff val="-9411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2500">
                          <a:solidFill>
                            <a:srgbClr val="99244F"/>
                          </a:solidFill>
                        </a:rPr>
                        <a:t>٢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chemeClr val="accent6">
                          <a:lumOff val="-9411"/>
                        </a:schemeClr>
                      </a:solidFill>
                    </a:lnL>
                    <a:lnR w="12700">
                      <a:solidFill>
                        <a:schemeClr val="accent6">
                          <a:lumOff val="-9411"/>
                        </a:schemeClr>
                      </a:solidFill>
                    </a:lnR>
                    <a:lnT w="12700">
                      <a:solidFill>
                        <a:schemeClr val="accent6">
                          <a:lumOff val="-9411"/>
                        </a:schemeClr>
                      </a:solidFill>
                    </a:lnT>
                    <a:lnB w="12700">
                      <a:solidFill>
                        <a:schemeClr val="accent6">
                          <a:lumOff val="-9411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2500">
                          <a:solidFill>
                            <a:srgbClr val="99244F"/>
                          </a:solidFill>
                        </a:rPr>
                        <a:t>٣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chemeClr val="accent6">
                          <a:lumOff val="-9411"/>
                        </a:schemeClr>
                      </a:solidFill>
                    </a:lnL>
                    <a:lnR w="12700">
                      <a:solidFill>
                        <a:schemeClr val="accent6">
                          <a:lumOff val="-9411"/>
                        </a:schemeClr>
                      </a:solidFill>
                    </a:lnR>
                    <a:lnT w="12700">
                      <a:solidFill>
                        <a:schemeClr val="accent6">
                          <a:lumOff val="-9411"/>
                        </a:schemeClr>
                      </a:solidFill>
                    </a:lnT>
                    <a:lnB w="12700">
                      <a:solidFill>
                        <a:schemeClr val="accent6">
                          <a:lumOff val="-9411"/>
                        </a:schemeClr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2846" name="٤٤٠…"/>
          <p:cNvSpPr txBox="1"/>
          <p:nvPr/>
        </p:nvSpPr>
        <p:spPr>
          <a:xfrm>
            <a:off x="4152513" y="3895671"/>
            <a:ext cx="361616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u="sng">
                <a:solidFill>
                  <a:srgbClr val="371A94"/>
                </a:solidFill>
              </a:defRPr>
            </a:pPr>
            <a:r>
              <a:t> ٤٤٠</a:t>
            </a:r>
            <a:endParaRPr u="none"/>
          </a:p>
          <a:p>
            <a:pPr algn="ctr" rtl="0">
              <a:defRPr b="1" u="sng">
                <a:solidFill>
                  <a:srgbClr val="371A94"/>
                </a:solidFill>
              </a:defRPr>
            </a:pPr>
            <a:r>
              <a:rPr u="none"/>
              <a:t>١</a:t>
            </a:r>
          </a:p>
        </p:txBody>
      </p:sp>
      <p:sp>
        <p:nvSpPr>
          <p:cNvPr id="2847" name="٤٦٠…"/>
          <p:cNvSpPr txBox="1"/>
          <p:nvPr/>
        </p:nvSpPr>
        <p:spPr>
          <a:xfrm>
            <a:off x="2713673" y="3895671"/>
            <a:ext cx="1091716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u="sng">
                <a:solidFill>
                  <a:srgbClr val="371A94"/>
                </a:solidFill>
              </a:defRPr>
            </a:pPr>
            <a:r>
              <a:t> ٤٦٠</a:t>
            </a:r>
            <a:endParaRPr u="none"/>
          </a:p>
          <a:p>
            <a:pPr algn="ctr" rtl="0">
              <a:defRPr b="1" u="sng">
                <a:solidFill>
                  <a:srgbClr val="371A94"/>
                </a:solidFill>
              </a:defRPr>
            </a:pPr>
            <a:r>
              <a:rPr u="none"/>
              <a:t>٢</a:t>
            </a:r>
          </a:p>
        </p:txBody>
      </p:sp>
      <p:sp>
        <p:nvSpPr>
          <p:cNvPr id="2848" name="= ٤٤٠"/>
          <p:cNvSpPr txBox="1"/>
          <p:nvPr/>
        </p:nvSpPr>
        <p:spPr>
          <a:xfrm>
            <a:off x="3688556" y="3997271"/>
            <a:ext cx="465448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371A94"/>
                </a:solidFill>
              </a:defRPr>
            </a:lvl1pPr>
          </a:lstStyle>
          <a:p>
            <a:pPr rtl="0">
              <a:defRPr/>
            </a:pPr>
            <a:r>
              <a:t>= ٤٤٠</a:t>
            </a:r>
          </a:p>
        </p:txBody>
      </p:sp>
      <p:sp>
        <p:nvSpPr>
          <p:cNvPr id="2849" name="= ٢٣٠"/>
          <p:cNvSpPr txBox="1"/>
          <p:nvPr/>
        </p:nvSpPr>
        <p:spPr>
          <a:xfrm>
            <a:off x="2383885" y="3997271"/>
            <a:ext cx="465448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371A94"/>
                </a:solidFill>
              </a:defRPr>
            </a:lvl1pPr>
          </a:lstStyle>
          <a:p>
            <a:pPr rtl="0">
              <a:defRPr/>
            </a:pPr>
            <a:r>
              <a:t>= ٢٣٠</a:t>
            </a:r>
          </a:p>
        </p:txBody>
      </p:sp>
      <p:sp>
        <p:nvSpPr>
          <p:cNvPr id="2850" name="النسب غير متساوية فان المبلغ لايتناسب مع عدد الاسابيع"/>
          <p:cNvSpPr txBox="1"/>
          <p:nvPr/>
        </p:nvSpPr>
        <p:spPr>
          <a:xfrm>
            <a:off x="1091883" y="4257926"/>
            <a:ext cx="551115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>
                <a:solidFill>
                  <a:srgbClr val="38571A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النسب غير متساوية فان المبلغ لايتناسب مع عدد الاسابيع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2000"/>
                                        <p:tgtEl>
                                          <p:spTgt spid="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500"/>
                                        <p:tgtEl>
                                          <p:spTgt spid="2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750"/>
                                        <p:tgtEl>
                                          <p:spTgt spid="2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2250"/>
                                        <p:tgtEl>
                                          <p:spTgt spid="2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3750"/>
                                        <p:tgtEl>
                                          <p:spTgt spid="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48" grpId="3"/>
      <p:bldP build="whole" bldLvl="1" animBg="1" rev="0" advAuto="0" spid="2846" grpId="2"/>
      <p:bldP build="whole" bldLvl="1" animBg="1" rev="0" advAuto="0" spid="2849" grpId="5"/>
      <p:bldP build="whole" bldLvl="1" animBg="1" rev="0" advAuto="0" spid="2850" grpId="6"/>
      <p:bldP build="whole" bldLvl="1" animBg="1" rev="0" advAuto="0" spid="2847" grpId="4"/>
      <p:bldP build="whole" bldLvl="1" animBg="1" rev="0" advAuto="0" spid="284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736;p24"/>
          <p:cNvSpPr txBox="1"/>
          <p:nvPr>
            <p:ph type="title"/>
          </p:nvPr>
        </p:nvSpPr>
        <p:spPr>
          <a:xfrm>
            <a:off x="658219" y="1498965"/>
            <a:ext cx="3304800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974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1972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1968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1965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966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967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971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1969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970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973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975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7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2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1978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979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980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981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983" name="Google Shape;306;p4"/>
          <p:cNvSpPr/>
          <p:nvPr/>
        </p:nvSpPr>
        <p:spPr>
          <a:xfrm>
            <a:off x="288179" y="4076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86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1984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975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97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75"/>
                  </p:tgtEl>
                </p:cond>
              </p:nextCondLst>
            </p:seq>
          </p:childTnLst>
        </p:cTn>
      </p:par>
    </p:tnLst>
    <p:bldLst>
      <p:bldP build="whole" bldLvl="1" animBg="1" rev="0" advAuto="0" spid="196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5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5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5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5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6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6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6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6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6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6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7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6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7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7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7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7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١٠٣</a:t>
              </a:r>
            </a:p>
          </p:txBody>
        </p:sp>
      </p:grpSp>
      <p:grpSp>
        <p:nvGrpSpPr>
          <p:cNvPr id="2885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88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7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8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86" name="IMG_1850.png" descr="IMG_1850.png"/>
          <p:cNvPicPr>
            <a:picLocks noChangeAspect="1"/>
          </p:cNvPicPr>
          <p:nvPr/>
        </p:nvPicPr>
        <p:blipFill>
          <a:blip r:embed="rId11">
            <a:extLst/>
          </a:blip>
          <a:srcRect l="29128" t="21242" r="52732" b="74548"/>
          <a:stretch>
            <a:fillRect/>
          </a:stretch>
        </p:blipFill>
        <p:spPr>
          <a:xfrm>
            <a:off x="3405290" y="1049216"/>
            <a:ext cx="2827575" cy="49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7" name="IMG_1829.png" descr="IMG_182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07465" y="2838554"/>
            <a:ext cx="1266981" cy="461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8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67020" t="39396" r="9611" b="29114"/>
          <a:stretch>
            <a:fillRect/>
          </a:stretch>
        </p:blipFill>
        <p:spPr>
          <a:xfrm>
            <a:off x="6406279" y="2599995"/>
            <a:ext cx="299050" cy="305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4" h="21598" fill="norm" stroke="1" extrusionOk="0">
                <a:moveTo>
                  <a:pt x="4210" y="0"/>
                </a:moveTo>
                <a:cubicBezTo>
                  <a:pt x="4025" y="2"/>
                  <a:pt x="3830" y="177"/>
                  <a:pt x="3554" y="505"/>
                </a:cubicBezTo>
                <a:cubicBezTo>
                  <a:pt x="159" y="4541"/>
                  <a:pt x="-879" y="10049"/>
                  <a:pt x="765" y="15259"/>
                </a:cubicBezTo>
                <a:cubicBezTo>
                  <a:pt x="1279" y="16888"/>
                  <a:pt x="2720" y="19367"/>
                  <a:pt x="3855" y="20532"/>
                </a:cubicBezTo>
                <a:cubicBezTo>
                  <a:pt x="4122" y="20807"/>
                  <a:pt x="4137" y="20775"/>
                  <a:pt x="4566" y="20336"/>
                </a:cubicBezTo>
                <a:lnTo>
                  <a:pt x="5003" y="19887"/>
                </a:lnTo>
                <a:lnTo>
                  <a:pt x="4183" y="18849"/>
                </a:lnTo>
                <a:cubicBezTo>
                  <a:pt x="2628" y="16890"/>
                  <a:pt x="1491" y="13955"/>
                  <a:pt x="1230" y="11248"/>
                </a:cubicBezTo>
                <a:cubicBezTo>
                  <a:pt x="1096" y="9866"/>
                  <a:pt x="1373" y="7702"/>
                  <a:pt x="1913" y="6030"/>
                </a:cubicBezTo>
                <a:cubicBezTo>
                  <a:pt x="2403" y="4516"/>
                  <a:pt x="3591" y="2375"/>
                  <a:pt x="4484" y="1430"/>
                </a:cubicBezTo>
                <a:cubicBezTo>
                  <a:pt x="5002" y="881"/>
                  <a:pt x="5032" y="864"/>
                  <a:pt x="4784" y="477"/>
                </a:cubicBezTo>
                <a:cubicBezTo>
                  <a:pt x="4578" y="154"/>
                  <a:pt x="4395" y="-2"/>
                  <a:pt x="4210" y="0"/>
                </a:cubicBezTo>
                <a:close/>
                <a:moveTo>
                  <a:pt x="11484" y="1739"/>
                </a:moveTo>
                <a:cubicBezTo>
                  <a:pt x="8929" y="1949"/>
                  <a:pt x="6592" y="3294"/>
                  <a:pt x="5167" y="5498"/>
                </a:cubicBezTo>
                <a:cubicBezTo>
                  <a:pt x="4375" y="6723"/>
                  <a:pt x="4299" y="6895"/>
                  <a:pt x="3827" y="8920"/>
                </a:cubicBezTo>
                <a:cubicBezTo>
                  <a:pt x="3540" y="10154"/>
                  <a:pt x="3844" y="12666"/>
                  <a:pt x="4402" y="13716"/>
                </a:cubicBezTo>
                <a:cubicBezTo>
                  <a:pt x="4478" y="13860"/>
                  <a:pt x="4538" y="14068"/>
                  <a:pt x="4538" y="14165"/>
                </a:cubicBezTo>
                <a:cubicBezTo>
                  <a:pt x="4538" y="14447"/>
                  <a:pt x="5694" y="15965"/>
                  <a:pt x="6507" y="16745"/>
                </a:cubicBezTo>
                <a:cubicBezTo>
                  <a:pt x="7338" y="17543"/>
                  <a:pt x="9390" y="18658"/>
                  <a:pt x="10062" y="18681"/>
                </a:cubicBezTo>
                <a:cubicBezTo>
                  <a:pt x="10301" y="18689"/>
                  <a:pt x="10653" y="18727"/>
                  <a:pt x="10855" y="18793"/>
                </a:cubicBezTo>
                <a:cubicBezTo>
                  <a:pt x="11792" y="19101"/>
                  <a:pt x="14206" y="18826"/>
                  <a:pt x="15531" y="18260"/>
                </a:cubicBezTo>
                <a:cubicBezTo>
                  <a:pt x="17728" y="17320"/>
                  <a:pt x="19517" y="15270"/>
                  <a:pt x="20261" y="12847"/>
                </a:cubicBezTo>
                <a:cubicBezTo>
                  <a:pt x="20704" y="11404"/>
                  <a:pt x="20721" y="9183"/>
                  <a:pt x="20288" y="7798"/>
                </a:cubicBezTo>
                <a:cubicBezTo>
                  <a:pt x="19362" y="4830"/>
                  <a:pt x="16935" y="2537"/>
                  <a:pt x="14081" y="1907"/>
                </a:cubicBezTo>
                <a:cubicBezTo>
                  <a:pt x="13208" y="1714"/>
                  <a:pt x="12335" y="1669"/>
                  <a:pt x="11484" y="1739"/>
                </a:cubicBezTo>
                <a:close/>
                <a:moveTo>
                  <a:pt x="13042" y="20981"/>
                </a:moveTo>
                <a:cubicBezTo>
                  <a:pt x="12619" y="21068"/>
                  <a:pt x="12261" y="21321"/>
                  <a:pt x="11921" y="21598"/>
                </a:cubicBezTo>
                <a:lnTo>
                  <a:pt x="15093" y="21598"/>
                </a:lnTo>
                <a:cubicBezTo>
                  <a:pt x="14948" y="21441"/>
                  <a:pt x="14856" y="21231"/>
                  <a:pt x="14601" y="21121"/>
                </a:cubicBezTo>
                <a:cubicBezTo>
                  <a:pt x="14112" y="20912"/>
                  <a:pt x="13559" y="20875"/>
                  <a:pt x="13042" y="209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89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34142" t="39335" r="34158" b="27362"/>
          <a:stretch>
            <a:fillRect/>
          </a:stretch>
        </p:blipFill>
        <p:spPr>
          <a:xfrm>
            <a:off x="6730033" y="2357409"/>
            <a:ext cx="539517" cy="429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1524" fill="norm" stroke="1" extrusionOk="0">
                <a:moveTo>
                  <a:pt x="2987" y="0"/>
                </a:moveTo>
                <a:lnTo>
                  <a:pt x="2373" y="1014"/>
                </a:lnTo>
                <a:cubicBezTo>
                  <a:pt x="-6" y="4947"/>
                  <a:pt x="-640" y="10032"/>
                  <a:pt x="668" y="14667"/>
                </a:cubicBezTo>
                <a:cubicBezTo>
                  <a:pt x="1041" y="15990"/>
                  <a:pt x="1967" y="18015"/>
                  <a:pt x="2634" y="18980"/>
                </a:cubicBezTo>
                <a:lnTo>
                  <a:pt x="3033" y="19556"/>
                </a:lnTo>
                <a:lnTo>
                  <a:pt x="3340" y="19199"/>
                </a:lnTo>
                <a:cubicBezTo>
                  <a:pt x="3628" y="18857"/>
                  <a:pt x="3743" y="18463"/>
                  <a:pt x="3555" y="18463"/>
                </a:cubicBezTo>
                <a:cubicBezTo>
                  <a:pt x="3388" y="18463"/>
                  <a:pt x="2332" y="16545"/>
                  <a:pt x="1897" y="15443"/>
                </a:cubicBezTo>
                <a:cubicBezTo>
                  <a:pt x="1140" y="13527"/>
                  <a:pt x="945" y="12368"/>
                  <a:pt x="944" y="9739"/>
                </a:cubicBezTo>
                <a:cubicBezTo>
                  <a:pt x="944" y="7769"/>
                  <a:pt x="982" y="7305"/>
                  <a:pt x="1205" y="6320"/>
                </a:cubicBezTo>
                <a:cubicBezTo>
                  <a:pt x="1558" y="4765"/>
                  <a:pt x="2313" y="2930"/>
                  <a:pt x="3079" y="1749"/>
                </a:cubicBezTo>
                <a:lnTo>
                  <a:pt x="3724" y="756"/>
                </a:lnTo>
                <a:lnTo>
                  <a:pt x="3355" y="378"/>
                </a:lnTo>
                <a:lnTo>
                  <a:pt x="2987" y="0"/>
                </a:lnTo>
                <a:close/>
                <a:moveTo>
                  <a:pt x="17837" y="40"/>
                </a:moveTo>
                <a:cubicBezTo>
                  <a:pt x="17604" y="-76"/>
                  <a:pt x="17146" y="398"/>
                  <a:pt x="17146" y="756"/>
                </a:cubicBezTo>
                <a:cubicBezTo>
                  <a:pt x="17146" y="945"/>
                  <a:pt x="17318" y="1304"/>
                  <a:pt x="17576" y="1630"/>
                </a:cubicBezTo>
                <a:cubicBezTo>
                  <a:pt x="17818" y="1935"/>
                  <a:pt x="18022" y="2274"/>
                  <a:pt x="18022" y="2365"/>
                </a:cubicBezTo>
                <a:cubicBezTo>
                  <a:pt x="18022" y="2457"/>
                  <a:pt x="18095" y="2601"/>
                  <a:pt x="18191" y="2703"/>
                </a:cubicBezTo>
                <a:cubicBezTo>
                  <a:pt x="18425" y="2955"/>
                  <a:pt x="19153" y="4990"/>
                  <a:pt x="19388" y="6042"/>
                </a:cubicBezTo>
                <a:cubicBezTo>
                  <a:pt x="19493" y="6511"/>
                  <a:pt x="19627" y="7035"/>
                  <a:pt x="19680" y="7215"/>
                </a:cubicBezTo>
                <a:cubicBezTo>
                  <a:pt x="19816" y="7671"/>
                  <a:pt x="19802" y="12173"/>
                  <a:pt x="19665" y="12283"/>
                </a:cubicBezTo>
                <a:cubicBezTo>
                  <a:pt x="19604" y="12331"/>
                  <a:pt x="19557" y="12528"/>
                  <a:pt x="19557" y="12700"/>
                </a:cubicBezTo>
                <a:cubicBezTo>
                  <a:pt x="19557" y="12969"/>
                  <a:pt x="19292" y="13972"/>
                  <a:pt x="18912" y="15204"/>
                </a:cubicBezTo>
                <a:cubicBezTo>
                  <a:pt x="18852" y="15399"/>
                  <a:pt x="18624" y="15899"/>
                  <a:pt x="18406" y="16317"/>
                </a:cubicBezTo>
                <a:cubicBezTo>
                  <a:pt x="18188" y="16735"/>
                  <a:pt x="18022" y="17125"/>
                  <a:pt x="18022" y="17191"/>
                </a:cubicBezTo>
                <a:cubicBezTo>
                  <a:pt x="18022" y="17258"/>
                  <a:pt x="17960" y="17367"/>
                  <a:pt x="17883" y="17430"/>
                </a:cubicBezTo>
                <a:cubicBezTo>
                  <a:pt x="17806" y="17492"/>
                  <a:pt x="17575" y="17816"/>
                  <a:pt x="17377" y="18145"/>
                </a:cubicBezTo>
                <a:lnTo>
                  <a:pt x="17023" y="18742"/>
                </a:lnTo>
                <a:lnTo>
                  <a:pt x="17269" y="19179"/>
                </a:lnTo>
                <a:cubicBezTo>
                  <a:pt x="17405" y="19416"/>
                  <a:pt x="17564" y="19616"/>
                  <a:pt x="17638" y="19616"/>
                </a:cubicBezTo>
                <a:cubicBezTo>
                  <a:pt x="17824" y="19616"/>
                  <a:pt x="18496" y="18665"/>
                  <a:pt x="19020" y="17668"/>
                </a:cubicBezTo>
                <a:cubicBezTo>
                  <a:pt x="20140" y="15537"/>
                  <a:pt x="20765" y="13044"/>
                  <a:pt x="20863" y="10514"/>
                </a:cubicBezTo>
                <a:cubicBezTo>
                  <a:pt x="20960" y="7983"/>
                  <a:pt x="20539" y="5407"/>
                  <a:pt x="19588" y="3121"/>
                </a:cubicBezTo>
                <a:cubicBezTo>
                  <a:pt x="19156" y="2081"/>
                  <a:pt x="18059" y="150"/>
                  <a:pt x="17837" y="40"/>
                </a:cubicBezTo>
                <a:close/>
                <a:moveTo>
                  <a:pt x="6703" y="4015"/>
                </a:moveTo>
                <a:cubicBezTo>
                  <a:pt x="5459" y="4101"/>
                  <a:pt x="5010" y="4275"/>
                  <a:pt x="4292" y="4869"/>
                </a:cubicBezTo>
                <a:cubicBezTo>
                  <a:pt x="3258" y="5726"/>
                  <a:pt x="2468" y="7117"/>
                  <a:pt x="2158" y="8665"/>
                </a:cubicBezTo>
                <a:cubicBezTo>
                  <a:pt x="1422" y="12341"/>
                  <a:pt x="3445" y="16169"/>
                  <a:pt x="6319" y="16516"/>
                </a:cubicBezTo>
                <a:cubicBezTo>
                  <a:pt x="6561" y="16545"/>
                  <a:pt x="6852" y="16582"/>
                  <a:pt x="6949" y="16595"/>
                </a:cubicBezTo>
                <a:cubicBezTo>
                  <a:pt x="7667" y="16692"/>
                  <a:pt x="9330" y="15867"/>
                  <a:pt x="10036" y="15065"/>
                </a:cubicBezTo>
                <a:cubicBezTo>
                  <a:pt x="10482" y="14558"/>
                  <a:pt x="10481" y="14561"/>
                  <a:pt x="11234" y="15264"/>
                </a:cubicBezTo>
                <a:cubicBezTo>
                  <a:pt x="12139" y="16109"/>
                  <a:pt x="12870" y="16395"/>
                  <a:pt x="14121" y="16396"/>
                </a:cubicBezTo>
                <a:cubicBezTo>
                  <a:pt x="15585" y="16398"/>
                  <a:pt x="16407" y="15984"/>
                  <a:pt x="17407" y="14727"/>
                </a:cubicBezTo>
                <a:cubicBezTo>
                  <a:pt x="18319" y="13581"/>
                  <a:pt x="19028" y="11717"/>
                  <a:pt x="18667" y="11428"/>
                </a:cubicBezTo>
                <a:cubicBezTo>
                  <a:pt x="18602" y="11376"/>
                  <a:pt x="18576" y="11249"/>
                  <a:pt x="18605" y="11150"/>
                </a:cubicBezTo>
                <a:cubicBezTo>
                  <a:pt x="18636" y="11044"/>
                  <a:pt x="18589" y="10980"/>
                  <a:pt x="18482" y="10991"/>
                </a:cubicBezTo>
                <a:cubicBezTo>
                  <a:pt x="18370" y="11002"/>
                  <a:pt x="18273" y="10888"/>
                  <a:pt x="18252" y="10693"/>
                </a:cubicBezTo>
                <a:cubicBezTo>
                  <a:pt x="18200" y="10215"/>
                  <a:pt x="18030" y="10304"/>
                  <a:pt x="17991" y="10832"/>
                </a:cubicBezTo>
                <a:lnTo>
                  <a:pt x="17960" y="11289"/>
                </a:lnTo>
                <a:lnTo>
                  <a:pt x="15334" y="11329"/>
                </a:lnTo>
                <a:cubicBezTo>
                  <a:pt x="13889" y="11350"/>
                  <a:pt x="12669" y="11318"/>
                  <a:pt x="12616" y="11249"/>
                </a:cubicBezTo>
                <a:cubicBezTo>
                  <a:pt x="12562" y="11180"/>
                  <a:pt x="12515" y="10612"/>
                  <a:pt x="12508" y="9997"/>
                </a:cubicBezTo>
                <a:cubicBezTo>
                  <a:pt x="12501" y="9382"/>
                  <a:pt x="12425" y="8742"/>
                  <a:pt x="12355" y="8566"/>
                </a:cubicBezTo>
                <a:cubicBezTo>
                  <a:pt x="12215" y="8217"/>
                  <a:pt x="11652" y="7583"/>
                  <a:pt x="11648" y="7771"/>
                </a:cubicBezTo>
                <a:cubicBezTo>
                  <a:pt x="11644" y="7998"/>
                  <a:pt x="11221" y="7177"/>
                  <a:pt x="11218" y="6936"/>
                </a:cubicBezTo>
                <a:cubicBezTo>
                  <a:pt x="11217" y="6802"/>
                  <a:pt x="11109" y="6623"/>
                  <a:pt x="10988" y="6539"/>
                </a:cubicBezTo>
                <a:cubicBezTo>
                  <a:pt x="10867" y="6455"/>
                  <a:pt x="10773" y="6296"/>
                  <a:pt x="10773" y="6181"/>
                </a:cubicBezTo>
                <a:cubicBezTo>
                  <a:pt x="10773" y="6067"/>
                  <a:pt x="10720" y="5963"/>
                  <a:pt x="10666" y="5963"/>
                </a:cubicBezTo>
                <a:cubicBezTo>
                  <a:pt x="10611" y="5963"/>
                  <a:pt x="10356" y="5745"/>
                  <a:pt x="10097" y="5466"/>
                </a:cubicBezTo>
                <a:cubicBezTo>
                  <a:pt x="9087" y="4374"/>
                  <a:pt x="8054" y="3922"/>
                  <a:pt x="6703" y="4015"/>
                </a:cubicBezTo>
                <a:close/>
                <a:moveTo>
                  <a:pt x="18129" y="8169"/>
                </a:moveTo>
                <a:cubicBezTo>
                  <a:pt x="18069" y="8217"/>
                  <a:pt x="18022" y="8314"/>
                  <a:pt x="18022" y="8387"/>
                </a:cubicBezTo>
                <a:cubicBezTo>
                  <a:pt x="18022" y="8461"/>
                  <a:pt x="18069" y="8526"/>
                  <a:pt x="18129" y="8526"/>
                </a:cubicBezTo>
                <a:cubicBezTo>
                  <a:pt x="18189" y="8526"/>
                  <a:pt x="18237" y="8429"/>
                  <a:pt x="18237" y="8308"/>
                </a:cubicBezTo>
                <a:cubicBezTo>
                  <a:pt x="18237" y="8186"/>
                  <a:pt x="18189" y="8120"/>
                  <a:pt x="18129" y="8169"/>
                </a:cubicBezTo>
                <a:close/>
                <a:moveTo>
                  <a:pt x="18774" y="10156"/>
                </a:moveTo>
                <a:cubicBezTo>
                  <a:pt x="18716" y="10110"/>
                  <a:pt x="18682" y="10194"/>
                  <a:pt x="18682" y="10355"/>
                </a:cubicBezTo>
                <a:cubicBezTo>
                  <a:pt x="18682" y="10698"/>
                  <a:pt x="18733" y="10748"/>
                  <a:pt x="18820" y="10454"/>
                </a:cubicBezTo>
                <a:cubicBezTo>
                  <a:pt x="18854" y="10339"/>
                  <a:pt x="18832" y="10202"/>
                  <a:pt x="18774" y="10156"/>
                </a:cubicBezTo>
                <a:close/>
                <a:moveTo>
                  <a:pt x="6857" y="19934"/>
                </a:moveTo>
                <a:cubicBezTo>
                  <a:pt x="6259" y="20015"/>
                  <a:pt x="6012" y="20278"/>
                  <a:pt x="5843" y="21007"/>
                </a:cubicBezTo>
                <a:cubicBezTo>
                  <a:pt x="5800" y="21193"/>
                  <a:pt x="5904" y="21385"/>
                  <a:pt x="5905" y="21524"/>
                </a:cubicBezTo>
                <a:lnTo>
                  <a:pt x="8362" y="21524"/>
                </a:lnTo>
                <a:cubicBezTo>
                  <a:pt x="8365" y="21227"/>
                  <a:pt x="8438" y="20952"/>
                  <a:pt x="8408" y="20769"/>
                </a:cubicBezTo>
                <a:cubicBezTo>
                  <a:pt x="8331" y="20291"/>
                  <a:pt x="7504" y="19847"/>
                  <a:pt x="6857" y="19934"/>
                </a:cubicBezTo>
                <a:close/>
                <a:moveTo>
                  <a:pt x="13368" y="20212"/>
                </a:moveTo>
                <a:cubicBezTo>
                  <a:pt x="12940" y="20266"/>
                  <a:pt x="12757" y="20364"/>
                  <a:pt x="12554" y="20669"/>
                </a:cubicBezTo>
                <a:cubicBezTo>
                  <a:pt x="12395" y="20909"/>
                  <a:pt x="12347" y="21149"/>
                  <a:pt x="12339" y="21524"/>
                </a:cubicBezTo>
                <a:lnTo>
                  <a:pt x="14904" y="21524"/>
                </a:lnTo>
                <a:cubicBezTo>
                  <a:pt x="14721" y="20563"/>
                  <a:pt x="14225" y="20106"/>
                  <a:pt x="13368" y="202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0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7690" t="39463" r="67188" b="32481"/>
          <a:stretch>
            <a:fillRect/>
          </a:stretch>
        </p:blipFill>
        <p:spPr>
          <a:xfrm>
            <a:off x="7250140" y="2540500"/>
            <a:ext cx="424982" cy="359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19" fill="norm" stroke="1" extrusionOk="0">
                <a:moveTo>
                  <a:pt x="17495" y="69"/>
                </a:moveTo>
                <a:cubicBezTo>
                  <a:pt x="17292" y="-81"/>
                  <a:pt x="17160" y="29"/>
                  <a:pt x="16900" y="259"/>
                </a:cubicBezTo>
                <a:cubicBezTo>
                  <a:pt x="16373" y="725"/>
                  <a:pt x="16363" y="921"/>
                  <a:pt x="16841" y="1445"/>
                </a:cubicBezTo>
                <a:cubicBezTo>
                  <a:pt x="17212" y="1853"/>
                  <a:pt x="18427" y="3983"/>
                  <a:pt x="18427" y="4221"/>
                </a:cubicBezTo>
                <a:cubicBezTo>
                  <a:pt x="18427" y="4291"/>
                  <a:pt x="18521" y="4455"/>
                  <a:pt x="18626" y="4601"/>
                </a:cubicBezTo>
                <a:cubicBezTo>
                  <a:pt x="18730" y="4747"/>
                  <a:pt x="18992" y="5412"/>
                  <a:pt x="19201" y="6048"/>
                </a:cubicBezTo>
                <a:cubicBezTo>
                  <a:pt x="20103" y="8799"/>
                  <a:pt x="20275" y="12204"/>
                  <a:pt x="19657" y="15089"/>
                </a:cubicBezTo>
                <a:cubicBezTo>
                  <a:pt x="19127" y="17563"/>
                  <a:pt x="17997" y="20160"/>
                  <a:pt x="16900" y="21400"/>
                </a:cubicBezTo>
                <a:cubicBezTo>
                  <a:pt x="16853" y="21454"/>
                  <a:pt x="16860" y="21471"/>
                  <a:pt x="16821" y="21519"/>
                </a:cubicBezTo>
                <a:lnTo>
                  <a:pt x="18507" y="21519"/>
                </a:lnTo>
                <a:cubicBezTo>
                  <a:pt x="18995" y="20694"/>
                  <a:pt x="19521" y="19706"/>
                  <a:pt x="19875" y="18861"/>
                </a:cubicBezTo>
                <a:cubicBezTo>
                  <a:pt x="20382" y="17653"/>
                  <a:pt x="20930" y="15544"/>
                  <a:pt x="21124" y="14021"/>
                </a:cubicBezTo>
                <a:cubicBezTo>
                  <a:pt x="21350" y="12255"/>
                  <a:pt x="21219" y="8964"/>
                  <a:pt x="20847" y="7235"/>
                </a:cubicBezTo>
                <a:cubicBezTo>
                  <a:pt x="20485" y="5553"/>
                  <a:pt x="19381" y="2864"/>
                  <a:pt x="18467" y="1422"/>
                </a:cubicBezTo>
                <a:cubicBezTo>
                  <a:pt x="17966" y="631"/>
                  <a:pt x="17699" y="219"/>
                  <a:pt x="17495" y="69"/>
                </a:cubicBezTo>
                <a:close/>
                <a:moveTo>
                  <a:pt x="5934" y="1469"/>
                </a:moveTo>
                <a:cubicBezTo>
                  <a:pt x="4606" y="1587"/>
                  <a:pt x="3773" y="2234"/>
                  <a:pt x="3277" y="3510"/>
                </a:cubicBezTo>
                <a:cubicBezTo>
                  <a:pt x="2445" y="5646"/>
                  <a:pt x="3177" y="7806"/>
                  <a:pt x="5002" y="8659"/>
                </a:cubicBezTo>
                <a:cubicBezTo>
                  <a:pt x="7957" y="10039"/>
                  <a:pt x="10835" y="6864"/>
                  <a:pt x="9603" y="3581"/>
                </a:cubicBezTo>
                <a:cubicBezTo>
                  <a:pt x="9263" y="2676"/>
                  <a:pt x="8427" y="1852"/>
                  <a:pt x="7540" y="1564"/>
                </a:cubicBezTo>
                <a:cubicBezTo>
                  <a:pt x="7218" y="1459"/>
                  <a:pt x="6500" y="1419"/>
                  <a:pt x="5934" y="1469"/>
                </a:cubicBezTo>
                <a:close/>
                <a:moveTo>
                  <a:pt x="12815" y="2228"/>
                </a:moveTo>
                <a:cubicBezTo>
                  <a:pt x="12339" y="2228"/>
                  <a:pt x="12145" y="2317"/>
                  <a:pt x="11943" y="2632"/>
                </a:cubicBezTo>
                <a:cubicBezTo>
                  <a:pt x="11579" y="3198"/>
                  <a:pt x="11609" y="3894"/>
                  <a:pt x="12022" y="4388"/>
                </a:cubicBezTo>
                <a:cubicBezTo>
                  <a:pt x="12548" y="5017"/>
                  <a:pt x="13493" y="4895"/>
                  <a:pt x="13767" y="4174"/>
                </a:cubicBezTo>
                <a:cubicBezTo>
                  <a:pt x="14182" y="3085"/>
                  <a:pt x="13765" y="2228"/>
                  <a:pt x="12815" y="2228"/>
                </a:cubicBezTo>
                <a:close/>
                <a:moveTo>
                  <a:pt x="14620" y="6001"/>
                </a:moveTo>
                <a:cubicBezTo>
                  <a:pt x="14080" y="5922"/>
                  <a:pt x="13495" y="5994"/>
                  <a:pt x="12895" y="6238"/>
                </a:cubicBezTo>
                <a:cubicBezTo>
                  <a:pt x="11789" y="6689"/>
                  <a:pt x="10832" y="8368"/>
                  <a:pt x="10832" y="9845"/>
                </a:cubicBezTo>
                <a:cubicBezTo>
                  <a:pt x="10832" y="10314"/>
                  <a:pt x="10771" y="10823"/>
                  <a:pt x="10693" y="10984"/>
                </a:cubicBezTo>
                <a:cubicBezTo>
                  <a:pt x="10616" y="11145"/>
                  <a:pt x="10474" y="11505"/>
                  <a:pt x="10396" y="11767"/>
                </a:cubicBezTo>
                <a:cubicBezTo>
                  <a:pt x="10301" y="12086"/>
                  <a:pt x="10184" y="12208"/>
                  <a:pt x="10019" y="12170"/>
                </a:cubicBezTo>
                <a:cubicBezTo>
                  <a:pt x="9824" y="12125"/>
                  <a:pt x="9753" y="11866"/>
                  <a:pt x="9662" y="10865"/>
                </a:cubicBezTo>
                <a:cubicBezTo>
                  <a:pt x="9554" y="9670"/>
                  <a:pt x="9399" y="9163"/>
                  <a:pt x="9206" y="9394"/>
                </a:cubicBezTo>
                <a:cubicBezTo>
                  <a:pt x="9159" y="9451"/>
                  <a:pt x="9218" y="10029"/>
                  <a:pt x="9345" y="10699"/>
                </a:cubicBezTo>
                <a:cubicBezTo>
                  <a:pt x="9510" y="11567"/>
                  <a:pt x="9532" y="11970"/>
                  <a:pt x="9424" y="12099"/>
                </a:cubicBezTo>
                <a:cubicBezTo>
                  <a:pt x="9196" y="12372"/>
                  <a:pt x="8801" y="12015"/>
                  <a:pt x="8651" y="11387"/>
                </a:cubicBezTo>
                <a:cubicBezTo>
                  <a:pt x="8500" y="10757"/>
                  <a:pt x="8294" y="10687"/>
                  <a:pt x="8294" y="11269"/>
                </a:cubicBezTo>
                <a:cubicBezTo>
                  <a:pt x="8294" y="12001"/>
                  <a:pt x="7855" y="11938"/>
                  <a:pt x="7798" y="11197"/>
                </a:cubicBezTo>
                <a:cubicBezTo>
                  <a:pt x="7739" y="10429"/>
                  <a:pt x="7553" y="9501"/>
                  <a:pt x="7441" y="9418"/>
                </a:cubicBezTo>
                <a:cubicBezTo>
                  <a:pt x="7271" y="9292"/>
                  <a:pt x="7279" y="9797"/>
                  <a:pt x="7461" y="10580"/>
                </a:cubicBezTo>
                <a:cubicBezTo>
                  <a:pt x="7661" y="11442"/>
                  <a:pt x="7538" y="11578"/>
                  <a:pt x="6965" y="11174"/>
                </a:cubicBezTo>
                <a:cubicBezTo>
                  <a:pt x="6537" y="10872"/>
                  <a:pt x="6489" y="10788"/>
                  <a:pt x="6608" y="10414"/>
                </a:cubicBezTo>
                <a:cubicBezTo>
                  <a:pt x="6782" y="9867"/>
                  <a:pt x="6778" y="9845"/>
                  <a:pt x="6529" y="9845"/>
                </a:cubicBezTo>
                <a:cubicBezTo>
                  <a:pt x="6413" y="9845"/>
                  <a:pt x="6320" y="9967"/>
                  <a:pt x="6311" y="10106"/>
                </a:cubicBezTo>
                <a:cubicBezTo>
                  <a:pt x="6301" y="10245"/>
                  <a:pt x="6281" y="10441"/>
                  <a:pt x="6271" y="10557"/>
                </a:cubicBezTo>
                <a:cubicBezTo>
                  <a:pt x="6261" y="10677"/>
                  <a:pt x="5965" y="10814"/>
                  <a:pt x="5597" y="10865"/>
                </a:cubicBezTo>
                <a:cubicBezTo>
                  <a:pt x="5241" y="10914"/>
                  <a:pt x="4790" y="11084"/>
                  <a:pt x="4585" y="11245"/>
                </a:cubicBezTo>
                <a:lnTo>
                  <a:pt x="4209" y="11530"/>
                </a:lnTo>
                <a:lnTo>
                  <a:pt x="3891" y="10747"/>
                </a:lnTo>
                <a:cubicBezTo>
                  <a:pt x="3485" y="9743"/>
                  <a:pt x="3005" y="9324"/>
                  <a:pt x="2146" y="9228"/>
                </a:cubicBezTo>
                <a:cubicBezTo>
                  <a:pt x="1324" y="9136"/>
                  <a:pt x="607" y="9617"/>
                  <a:pt x="223" y="10533"/>
                </a:cubicBezTo>
                <a:cubicBezTo>
                  <a:pt x="-250" y="11659"/>
                  <a:pt x="46" y="12945"/>
                  <a:pt x="956" y="13689"/>
                </a:cubicBezTo>
                <a:cubicBezTo>
                  <a:pt x="1876" y="14440"/>
                  <a:pt x="3281" y="13989"/>
                  <a:pt x="3792" y="12787"/>
                </a:cubicBezTo>
                <a:cubicBezTo>
                  <a:pt x="4203" y="11822"/>
                  <a:pt x="4223" y="11798"/>
                  <a:pt x="4407" y="12099"/>
                </a:cubicBezTo>
                <a:cubicBezTo>
                  <a:pt x="4498" y="12249"/>
                  <a:pt x="4753" y="12455"/>
                  <a:pt x="4962" y="12550"/>
                </a:cubicBezTo>
                <a:cubicBezTo>
                  <a:pt x="5491" y="12791"/>
                  <a:pt x="5551" y="13114"/>
                  <a:pt x="5180" y="13736"/>
                </a:cubicBezTo>
                <a:cubicBezTo>
                  <a:pt x="4911" y="14189"/>
                  <a:pt x="4869" y="14496"/>
                  <a:pt x="4863" y="15729"/>
                </a:cubicBezTo>
                <a:cubicBezTo>
                  <a:pt x="4856" y="17073"/>
                  <a:pt x="4874" y="17248"/>
                  <a:pt x="5260" y="17936"/>
                </a:cubicBezTo>
                <a:cubicBezTo>
                  <a:pt x="5536" y="18428"/>
                  <a:pt x="5951" y="18835"/>
                  <a:pt x="6450" y="19146"/>
                </a:cubicBezTo>
                <a:cubicBezTo>
                  <a:pt x="7257" y="19651"/>
                  <a:pt x="8112" y="19755"/>
                  <a:pt x="8988" y="19455"/>
                </a:cubicBezTo>
                <a:cubicBezTo>
                  <a:pt x="11055" y="18745"/>
                  <a:pt x="11886" y="15694"/>
                  <a:pt x="10614" y="13452"/>
                </a:cubicBezTo>
                <a:cubicBezTo>
                  <a:pt x="10265" y="12836"/>
                  <a:pt x="10258" y="12810"/>
                  <a:pt x="10535" y="12479"/>
                </a:cubicBezTo>
                <a:cubicBezTo>
                  <a:pt x="10812" y="12147"/>
                  <a:pt x="10818" y="12171"/>
                  <a:pt x="11606" y="12882"/>
                </a:cubicBezTo>
                <a:cubicBezTo>
                  <a:pt x="12651" y="13826"/>
                  <a:pt x="13267" y="14112"/>
                  <a:pt x="14203" y="14116"/>
                </a:cubicBezTo>
                <a:cubicBezTo>
                  <a:pt x="16076" y="14123"/>
                  <a:pt x="17453" y="12429"/>
                  <a:pt x="17456" y="10082"/>
                </a:cubicBezTo>
                <a:cubicBezTo>
                  <a:pt x="17459" y="7835"/>
                  <a:pt x="16239" y="6239"/>
                  <a:pt x="14620" y="6001"/>
                </a:cubicBezTo>
                <a:close/>
                <a:moveTo>
                  <a:pt x="11804" y="19289"/>
                </a:moveTo>
                <a:lnTo>
                  <a:pt x="12042" y="19716"/>
                </a:lnTo>
                <a:cubicBezTo>
                  <a:pt x="12220" y="20042"/>
                  <a:pt x="12385" y="20143"/>
                  <a:pt x="12795" y="20143"/>
                </a:cubicBezTo>
                <a:cubicBezTo>
                  <a:pt x="13252" y="20143"/>
                  <a:pt x="13802" y="19746"/>
                  <a:pt x="13628" y="19550"/>
                </a:cubicBezTo>
                <a:cubicBezTo>
                  <a:pt x="13598" y="19515"/>
                  <a:pt x="13182" y="19440"/>
                  <a:pt x="12696" y="19383"/>
                </a:cubicBezTo>
                <a:lnTo>
                  <a:pt x="11804" y="1928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91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7477241" y="4056316"/>
            <a:ext cx="713572" cy="40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2" name="Picture 8" descr="Picture 8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756748" y="3927518"/>
            <a:ext cx="682352" cy="666359"/>
          </a:xfrm>
          <a:prstGeom prst="rect">
            <a:avLst/>
          </a:prstGeom>
          <a:ln w="12700">
            <a:miter lim="400000"/>
          </a:ln>
        </p:spPr>
      </p:pic>
      <p:sp>
        <p:nvSpPr>
          <p:cNvPr id="2893" name="مربع نص 118"/>
          <p:cNvSpPr txBox="1"/>
          <p:nvPr/>
        </p:nvSpPr>
        <p:spPr>
          <a:xfrm>
            <a:off x="6131352" y="3653843"/>
            <a:ext cx="152574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600">
                <a:solidFill>
                  <a:srgbClr val="9924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pic>
        <p:nvPicPr>
          <p:cNvPr id="2894" name="الرسم" descr="الرسم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341741" y="5325792"/>
            <a:ext cx="470365" cy="255858"/>
          </a:xfrm>
          <a:prstGeom prst="rect">
            <a:avLst/>
          </a:prstGeom>
        </p:spPr>
      </p:pic>
      <p:grpSp>
        <p:nvGrpSpPr>
          <p:cNvPr id="289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89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899" name="IMG_1928.png" descr="IMG_1928.png"/>
          <p:cNvPicPr>
            <a:picLocks noChangeAspect="1"/>
          </p:cNvPicPr>
          <p:nvPr/>
        </p:nvPicPr>
        <p:blipFill>
          <a:blip r:embed="rId19">
            <a:extLst/>
          </a:blip>
          <a:srcRect l="24770" t="50478" r="21683" b="40333"/>
          <a:stretch>
            <a:fillRect/>
          </a:stretch>
        </p:blipFill>
        <p:spPr>
          <a:xfrm>
            <a:off x="645727" y="1443367"/>
            <a:ext cx="5586519" cy="718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0" name="IMG_1584.png" descr="IMG_1584.png"/>
          <p:cNvPicPr>
            <a:picLocks noChangeAspect="1"/>
          </p:cNvPicPr>
          <p:nvPr/>
        </p:nvPicPr>
        <p:blipFill>
          <a:blip r:embed="rId20">
            <a:extLst/>
          </a:blip>
          <a:srcRect l="7127" t="0" r="0" b="8082"/>
          <a:stretch>
            <a:fillRect/>
          </a:stretch>
        </p:blipFill>
        <p:spPr>
          <a:xfrm>
            <a:off x="1687129" y="655389"/>
            <a:ext cx="5089014" cy="505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4" name="تجميع"/>
          <p:cNvGrpSpPr/>
          <p:nvPr/>
        </p:nvGrpSpPr>
        <p:grpSpPr>
          <a:xfrm>
            <a:off x="1914250" y="11379"/>
            <a:ext cx="5794107" cy="1992057"/>
            <a:chOff x="0" y="0"/>
            <a:chExt cx="5794106" cy="1992056"/>
          </a:xfrm>
        </p:grpSpPr>
        <p:pic>
          <p:nvPicPr>
            <p:cNvPr id="2901" name="IMG_1911.png" descr="IMG_1911.png"/>
            <p:cNvPicPr>
              <a:picLocks noChangeAspect="1"/>
            </p:cNvPicPr>
            <p:nvPr/>
          </p:nvPicPr>
          <p:blipFill>
            <a:blip r:embed="rId21">
              <a:extLst/>
            </a:blip>
            <a:srcRect l="10351" t="23267" r="79044" b="59154"/>
            <a:stretch>
              <a:fillRect/>
            </a:stretch>
          </p:blipFill>
          <p:spPr>
            <a:xfrm>
              <a:off x="0" y="0"/>
              <a:ext cx="566644" cy="704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2" name="العلاقات المتناسبة…"/>
            <p:cNvSpPr txBox="1"/>
            <p:nvPr/>
          </p:nvSpPr>
          <p:spPr>
            <a:xfrm>
              <a:off x="4673923" y="908281"/>
              <a:ext cx="974800" cy="35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العلاقات المتناسبة 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وغير المتناسبة</a:t>
              </a:r>
            </a:p>
          </p:txBody>
        </p:sp>
        <p:sp>
          <p:nvSpPr>
            <p:cNvPr id="2903" name="تعيين العلاقات المتناسبة…"/>
            <p:cNvSpPr txBox="1"/>
            <p:nvPr/>
          </p:nvSpPr>
          <p:spPr>
            <a:xfrm>
              <a:off x="4515474" y="1641442"/>
              <a:ext cx="1278633" cy="35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تعيين العلاقات المتناسبة 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وغير المتناسبة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28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9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89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9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0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0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0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1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1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1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1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1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1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1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1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2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2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2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2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2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2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2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2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١٠٣</a:t>
              </a:r>
            </a:p>
          </p:txBody>
        </p:sp>
      </p:grpSp>
      <p:grpSp>
        <p:nvGrpSpPr>
          <p:cNvPr id="2939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937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929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0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1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2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3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4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5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6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38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940" name="IMG_1850.png" descr="IMG_1850.png"/>
          <p:cNvPicPr>
            <a:picLocks noChangeAspect="1"/>
          </p:cNvPicPr>
          <p:nvPr/>
        </p:nvPicPr>
        <p:blipFill>
          <a:blip r:embed="rId11">
            <a:extLst/>
          </a:blip>
          <a:srcRect l="29128" t="21242" r="52732" b="74548"/>
          <a:stretch>
            <a:fillRect/>
          </a:stretch>
        </p:blipFill>
        <p:spPr>
          <a:xfrm>
            <a:off x="3405290" y="1049216"/>
            <a:ext cx="2827575" cy="49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1" name="IMG_1829.png" descr="IMG_182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07465" y="2838554"/>
            <a:ext cx="1266981" cy="461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2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67020" t="39396" r="9611" b="29114"/>
          <a:stretch>
            <a:fillRect/>
          </a:stretch>
        </p:blipFill>
        <p:spPr>
          <a:xfrm>
            <a:off x="6406279" y="2599995"/>
            <a:ext cx="299050" cy="305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4" h="21598" fill="norm" stroke="1" extrusionOk="0">
                <a:moveTo>
                  <a:pt x="4210" y="0"/>
                </a:moveTo>
                <a:cubicBezTo>
                  <a:pt x="4025" y="2"/>
                  <a:pt x="3830" y="177"/>
                  <a:pt x="3554" y="505"/>
                </a:cubicBezTo>
                <a:cubicBezTo>
                  <a:pt x="159" y="4541"/>
                  <a:pt x="-879" y="10049"/>
                  <a:pt x="765" y="15259"/>
                </a:cubicBezTo>
                <a:cubicBezTo>
                  <a:pt x="1279" y="16888"/>
                  <a:pt x="2720" y="19367"/>
                  <a:pt x="3855" y="20532"/>
                </a:cubicBezTo>
                <a:cubicBezTo>
                  <a:pt x="4122" y="20807"/>
                  <a:pt x="4137" y="20775"/>
                  <a:pt x="4566" y="20336"/>
                </a:cubicBezTo>
                <a:lnTo>
                  <a:pt x="5003" y="19887"/>
                </a:lnTo>
                <a:lnTo>
                  <a:pt x="4183" y="18849"/>
                </a:lnTo>
                <a:cubicBezTo>
                  <a:pt x="2628" y="16890"/>
                  <a:pt x="1491" y="13955"/>
                  <a:pt x="1230" y="11248"/>
                </a:cubicBezTo>
                <a:cubicBezTo>
                  <a:pt x="1096" y="9866"/>
                  <a:pt x="1373" y="7702"/>
                  <a:pt x="1913" y="6030"/>
                </a:cubicBezTo>
                <a:cubicBezTo>
                  <a:pt x="2403" y="4516"/>
                  <a:pt x="3591" y="2375"/>
                  <a:pt x="4484" y="1430"/>
                </a:cubicBezTo>
                <a:cubicBezTo>
                  <a:pt x="5002" y="881"/>
                  <a:pt x="5032" y="864"/>
                  <a:pt x="4784" y="477"/>
                </a:cubicBezTo>
                <a:cubicBezTo>
                  <a:pt x="4578" y="154"/>
                  <a:pt x="4395" y="-2"/>
                  <a:pt x="4210" y="0"/>
                </a:cubicBezTo>
                <a:close/>
                <a:moveTo>
                  <a:pt x="11484" y="1739"/>
                </a:moveTo>
                <a:cubicBezTo>
                  <a:pt x="8929" y="1949"/>
                  <a:pt x="6592" y="3294"/>
                  <a:pt x="5167" y="5498"/>
                </a:cubicBezTo>
                <a:cubicBezTo>
                  <a:pt x="4375" y="6723"/>
                  <a:pt x="4299" y="6895"/>
                  <a:pt x="3827" y="8920"/>
                </a:cubicBezTo>
                <a:cubicBezTo>
                  <a:pt x="3540" y="10154"/>
                  <a:pt x="3844" y="12666"/>
                  <a:pt x="4402" y="13716"/>
                </a:cubicBezTo>
                <a:cubicBezTo>
                  <a:pt x="4478" y="13860"/>
                  <a:pt x="4538" y="14068"/>
                  <a:pt x="4538" y="14165"/>
                </a:cubicBezTo>
                <a:cubicBezTo>
                  <a:pt x="4538" y="14447"/>
                  <a:pt x="5694" y="15965"/>
                  <a:pt x="6507" y="16745"/>
                </a:cubicBezTo>
                <a:cubicBezTo>
                  <a:pt x="7338" y="17543"/>
                  <a:pt x="9390" y="18658"/>
                  <a:pt x="10062" y="18681"/>
                </a:cubicBezTo>
                <a:cubicBezTo>
                  <a:pt x="10301" y="18689"/>
                  <a:pt x="10653" y="18727"/>
                  <a:pt x="10855" y="18793"/>
                </a:cubicBezTo>
                <a:cubicBezTo>
                  <a:pt x="11792" y="19101"/>
                  <a:pt x="14206" y="18826"/>
                  <a:pt x="15531" y="18260"/>
                </a:cubicBezTo>
                <a:cubicBezTo>
                  <a:pt x="17728" y="17320"/>
                  <a:pt x="19517" y="15270"/>
                  <a:pt x="20261" y="12847"/>
                </a:cubicBezTo>
                <a:cubicBezTo>
                  <a:pt x="20704" y="11404"/>
                  <a:pt x="20721" y="9183"/>
                  <a:pt x="20288" y="7798"/>
                </a:cubicBezTo>
                <a:cubicBezTo>
                  <a:pt x="19362" y="4830"/>
                  <a:pt x="16935" y="2537"/>
                  <a:pt x="14081" y="1907"/>
                </a:cubicBezTo>
                <a:cubicBezTo>
                  <a:pt x="13208" y="1714"/>
                  <a:pt x="12335" y="1669"/>
                  <a:pt x="11484" y="1739"/>
                </a:cubicBezTo>
                <a:close/>
                <a:moveTo>
                  <a:pt x="13042" y="20981"/>
                </a:moveTo>
                <a:cubicBezTo>
                  <a:pt x="12619" y="21068"/>
                  <a:pt x="12261" y="21321"/>
                  <a:pt x="11921" y="21598"/>
                </a:cubicBezTo>
                <a:lnTo>
                  <a:pt x="15093" y="21598"/>
                </a:lnTo>
                <a:cubicBezTo>
                  <a:pt x="14948" y="21441"/>
                  <a:pt x="14856" y="21231"/>
                  <a:pt x="14601" y="21121"/>
                </a:cubicBezTo>
                <a:cubicBezTo>
                  <a:pt x="14112" y="20912"/>
                  <a:pt x="13559" y="20875"/>
                  <a:pt x="13042" y="209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43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34142" t="39335" r="34158" b="27362"/>
          <a:stretch>
            <a:fillRect/>
          </a:stretch>
        </p:blipFill>
        <p:spPr>
          <a:xfrm>
            <a:off x="6730033" y="2357409"/>
            <a:ext cx="539517" cy="429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1524" fill="norm" stroke="1" extrusionOk="0">
                <a:moveTo>
                  <a:pt x="2987" y="0"/>
                </a:moveTo>
                <a:lnTo>
                  <a:pt x="2373" y="1014"/>
                </a:lnTo>
                <a:cubicBezTo>
                  <a:pt x="-6" y="4947"/>
                  <a:pt x="-640" y="10032"/>
                  <a:pt x="668" y="14667"/>
                </a:cubicBezTo>
                <a:cubicBezTo>
                  <a:pt x="1041" y="15990"/>
                  <a:pt x="1967" y="18015"/>
                  <a:pt x="2634" y="18980"/>
                </a:cubicBezTo>
                <a:lnTo>
                  <a:pt x="3033" y="19556"/>
                </a:lnTo>
                <a:lnTo>
                  <a:pt x="3340" y="19199"/>
                </a:lnTo>
                <a:cubicBezTo>
                  <a:pt x="3628" y="18857"/>
                  <a:pt x="3743" y="18463"/>
                  <a:pt x="3555" y="18463"/>
                </a:cubicBezTo>
                <a:cubicBezTo>
                  <a:pt x="3388" y="18463"/>
                  <a:pt x="2332" y="16545"/>
                  <a:pt x="1897" y="15443"/>
                </a:cubicBezTo>
                <a:cubicBezTo>
                  <a:pt x="1140" y="13527"/>
                  <a:pt x="945" y="12368"/>
                  <a:pt x="944" y="9739"/>
                </a:cubicBezTo>
                <a:cubicBezTo>
                  <a:pt x="944" y="7769"/>
                  <a:pt x="982" y="7305"/>
                  <a:pt x="1205" y="6320"/>
                </a:cubicBezTo>
                <a:cubicBezTo>
                  <a:pt x="1558" y="4765"/>
                  <a:pt x="2313" y="2930"/>
                  <a:pt x="3079" y="1749"/>
                </a:cubicBezTo>
                <a:lnTo>
                  <a:pt x="3724" y="756"/>
                </a:lnTo>
                <a:lnTo>
                  <a:pt x="3355" y="378"/>
                </a:lnTo>
                <a:lnTo>
                  <a:pt x="2987" y="0"/>
                </a:lnTo>
                <a:close/>
                <a:moveTo>
                  <a:pt x="17837" y="40"/>
                </a:moveTo>
                <a:cubicBezTo>
                  <a:pt x="17604" y="-76"/>
                  <a:pt x="17146" y="398"/>
                  <a:pt x="17146" y="756"/>
                </a:cubicBezTo>
                <a:cubicBezTo>
                  <a:pt x="17146" y="945"/>
                  <a:pt x="17318" y="1304"/>
                  <a:pt x="17576" y="1630"/>
                </a:cubicBezTo>
                <a:cubicBezTo>
                  <a:pt x="17818" y="1935"/>
                  <a:pt x="18022" y="2274"/>
                  <a:pt x="18022" y="2365"/>
                </a:cubicBezTo>
                <a:cubicBezTo>
                  <a:pt x="18022" y="2457"/>
                  <a:pt x="18095" y="2601"/>
                  <a:pt x="18191" y="2703"/>
                </a:cubicBezTo>
                <a:cubicBezTo>
                  <a:pt x="18425" y="2955"/>
                  <a:pt x="19153" y="4990"/>
                  <a:pt x="19388" y="6042"/>
                </a:cubicBezTo>
                <a:cubicBezTo>
                  <a:pt x="19493" y="6511"/>
                  <a:pt x="19627" y="7035"/>
                  <a:pt x="19680" y="7215"/>
                </a:cubicBezTo>
                <a:cubicBezTo>
                  <a:pt x="19816" y="7671"/>
                  <a:pt x="19802" y="12173"/>
                  <a:pt x="19665" y="12283"/>
                </a:cubicBezTo>
                <a:cubicBezTo>
                  <a:pt x="19604" y="12331"/>
                  <a:pt x="19557" y="12528"/>
                  <a:pt x="19557" y="12700"/>
                </a:cubicBezTo>
                <a:cubicBezTo>
                  <a:pt x="19557" y="12969"/>
                  <a:pt x="19292" y="13972"/>
                  <a:pt x="18912" y="15204"/>
                </a:cubicBezTo>
                <a:cubicBezTo>
                  <a:pt x="18852" y="15399"/>
                  <a:pt x="18624" y="15899"/>
                  <a:pt x="18406" y="16317"/>
                </a:cubicBezTo>
                <a:cubicBezTo>
                  <a:pt x="18188" y="16735"/>
                  <a:pt x="18022" y="17125"/>
                  <a:pt x="18022" y="17191"/>
                </a:cubicBezTo>
                <a:cubicBezTo>
                  <a:pt x="18022" y="17258"/>
                  <a:pt x="17960" y="17367"/>
                  <a:pt x="17883" y="17430"/>
                </a:cubicBezTo>
                <a:cubicBezTo>
                  <a:pt x="17806" y="17492"/>
                  <a:pt x="17575" y="17816"/>
                  <a:pt x="17377" y="18145"/>
                </a:cubicBezTo>
                <a:lnTo>
                  <a:pt x="17023" y="18742"/>
                </a:lnTo>
                <a:lnTo>
                  <a:pt x="17269" y="19179"/>
                </a:lnTo>
                <a:cubicBezTo>
                  <a:pt x="17405" y="19416"/>
                  <a:pt x="17564" y="19616"/>
                  <a:pt x="17638" y="19616"/>
                </a:cubicBezTo>
                <a:cubicBezTo>
                  <a:pt x="17824" y="19616"/>
                  <a:pt x="18496" y="18665"/>
                  <a:pt x="19020" y="17668"/>
                </a:cubicBezTo>
                <a:cubicBezTo>
                  <a:pt x="20140" y="15537"/>
                  <a:pt x="20765" y="13044"/>
                  <a:pt x="20863" y="10514"/>
                </a:cubicBezTo>
                <a:cubicBezTo>
                  <a:pt x="20960" y="7983"/>
                  <a:pt x="20539" y="5407"/>
                  <a:pt x="19588" y="3121"/>
                </a:cubicBezTo>
                <a:cubicBezTo>
                  <a:pt x="19156" y="2081"/>
                  <a:pt x="18059" y="150"/>
                  <a:pt x="17837" y="40"/>
                </a:cubicBezTo>
                <a:close/>
                <a:moveTo>
                  <a:pt x="6703" y="4015"/>
                </a:moveTo>
                <a:cubicBezTo>
                  <a:pt x="5459" y="4101"/>
                  <a:pt x="5010" y="4275"/>
                  <a:pt x="4292" y="4869"/>
                </a:cubicBezTo>
                <a:cubicBezTo>
                  <a:pt x="3258" y="5726"/>
                  <a:pt x="2468" y="7117"/>
                  <a:pt x="2158" y="8665"/>
                </a:cubicBezTo>
                <a:cubicBezTo>
                  <a:pt x="1422" y="12341"/>
                  <a:pt x="3445" y="16169"/>
                  <a:pt x="6319" y="16516"/>
                </a:cubicBezTo>
                <a:cubicBezTo>
                  <a:pt x="6561" y="16545"/>
                  <a:pt x="6852" y="16582"/>
                  <a:pt x="6949" y="16595"/>
                </a:cubicBezTo>
                <a:cubicBezTo>
                  <a:pt x="7667" y="16692"/>
                  <a:pt x="9330" y="15867"/>
                  <a:pt x="10036" y="15065"/>
                </a:cubicBezTo>
                <a:cubicBezTo>
                  <a:pt x="10482" y="14558"/>
                  <a:pt x="10481" y="14561"/>
                  <a:pt x="11234" y="15264"/>
                </a:cubicBezTo>
                <a:cubicBezTo>
                  <a:pt x="12139" y="16109"/>
                  <a:pt x="12870" y="16395"/>
                  <a:pt x="14121" y="16396"/>
                </a:cubicBezTo>
                <a:cubicBezTo>
                  <a:pt x="15585" y="16398"/>
                  <a:pt x="16407" y="15984"/>
                  <a:pt x="17407" y="14727"/>
                </a:cubicBezTo>
                <a:cubicBezTo>
                  <a:pt x="18319" y="13581"/>
                  <a:pt x="19028" y="11717"/>
                  <a:pt x="18667" y="11428"/>
                </a:cubicBezTo>
                <a:cubicBezTo>
                  <a:pt x="18602" y="11376"/>
                  <a:pt x="18576" y="11249"/>
                  <a:pt x="18605" y="11150"/>
                </a:cubicBezTo>
                <a:cubicBezTo>
                  <a:pt x="18636" y="11044"/>
                  <a:pt x="18589" y="10980"/>
                  <a:pt x="18482" y="10991"/>
                </a:cubicBezTo>
                <a:cubicBezTo>
                  <a:pt x="18370" y="11002"/>
                  <a:pt x="18273" y="10888"/>
                  <a:pt x="18252" y="10693"/>
                </a:cubicBezTo>
                <a:cubicBezTo>
                  <a:pt x="18200" y="10215"/>
                  <a:pt x="18030" y="10304"/>
                  <a:pt x="17991" y="10832"/>
                </a:cubicBezTo>
                <a:lnTo>
                  <a:pt x="17960" y="11289"/>
                </a:lnTo>
                <a:lnTo>
                  <a:pt x="15334" y="11329"/>
                </a:lnTo>
                <a:cubicBezTo>
                  <a:pt x="13889" y="11350"/>
                  <a:pt x="12669" y="11318"/>
                  <a:pt x="12616" y="11249"/>
                </a:cubicBezTo>
                <a:cubicBezTo>
                  <a:pt x="12562" y="11180"/>
                  <a:pt x="12515" y="10612"/>
                  <a:pt x="12508" y="9997"/>
                </a:cubicBezTo>
                <a:cubicBezTo>
                  <a:pt x="12501" y="9382"/>
                  <a:pt x="12425" y="8742"/>
                  <a:pt x="12355" y="8566"/>
                </a:cubicBezTo>
                <a:cubicBezTo>
                  <a:pt x="12215" y="8217"/>
                  <a:pt x="11652" y="7583"/>
                  <a:pt x="11648" y="7771"/>
                </a:cubicBezTo>
                <a:cubicBezTo>
                  <a:pt x="11644" y="7998"/>
                  <a:pt x="11221" y="7177"/>
                  <a:pt x="11218" y="6936"/>
                </a:cubicBezTo>
                <a:cubicBezTo>
                  <a:pt x="11217" y="6802"/>
                  <a:pt x="11109" y="6623"/>
                  <a:pt x="10988" y="6539"/>
                </a:cubicBezTo>
                <a:cubicBezTo>
                  <a:pt x="10867" y="6455"/>
                  <a:pt x="10773" y="6296"/>
                  <a:pt x="10773" y="6181"/>
                </a:cubicBezTo>
                <a:cubicBezTo>
                  <a:pt x="10773" y="6067"/>
                  <a:pt x="10720" y="5963"/>
                  <a:pt x="10666" y="5963"/>
                </a:cubicBezTo>
                <a:cubicBezTo>
                  <a:pt x="10611" y="5963"/>
                  <a:pt x="10356" y="5745"/>
                  <a:pt x="10097" y="5466"/>
                </a:cubicBezTo>
                <a:cubicBezTo>
                  <a:pt x="9087" y="4374"/>
                  <a:pt x="8054" y="3922"/>
                  <a:pt x="6703" y="4015"/>
                </a:cubicBezTo>
                <a:close/>
                <a:moveTo>
                  <a:pt x="18129" y="8169"/>
                </a:moveTo>
                <a:cubicBezTo>
                  <a:pt x="18069" y="8217"/>
                  <a:pt x="18022" y="8314"/>
                  <a:pt x="18022" y="8387"/>
                </a:cubicBezTo>
                <a:cubicBezTo>
                  <a:pt x="18022" y="8461"/>
                  <a:pt x="18069" y="8526"/>
                  <a:pt x="18129" y="8526"/>
                </a:cubicBezTo>
                <a:cubicBezTo>
                  <a:pt x="18189" y="8526"/>
                  <a:pt x="18237" y="8429"/>
                  <a:pt x="18237" y="8308"/>
                </a:cubicBezTo>
                <a:cubicBezTo>
                  <a:pt x="18237" y="8186"/>
                  <a:pt x="18189" y="8120"/>
                  <a:pt x="18129" y="8169"/>
                </a:cubicBezTo>
                <a:close/>
                <a:moveTo>
                  <a:pt x="18774" y="10156"/>
                </a:moveTo>
                <a:cubicBezTo>
                  <a:pt x="18716" y="10110"/>
                  <a:pt x="18682" y="10194"/>
                  <a:pt x="18682" y="10355"/>
                </a:cubicBezTo>
                <a:cubicBezTo>
                  <a:pt x="18682" y="10698"/>
                  <a:pt x="18733" y="10748"/>
                  <a:pt x="18820" y="10454"/>
                </a:cubicBezTo>
                <a:cubicBezTo>
                  <a:pt x="18854" y="10339"/>
                  <a:pt x="18832" y="10202"/>
                  <a:pt x="18774" y="10156"/>
                </a:cubicBezTo>
                <a:close/>
                <a:moveTo>
                  <a:pt x="6857" y="19934"/>
                </a:moveTo>
                <a:cubicBezTo>
                  <a:pt x="6259" y="20015"/>
                  <a:pt x="6012" y="20278"/>
                  <a:pt x="5843" y="21007"/>
                </a:cubicBezTo>
                <a:cubicBezTo>
                  <a:pt x="5800" y="21193"/>
                  <a:pt x="5904" y="21385"/>
                  <a:pt x="5905" y="21524"/>
                </a:cubicBezTo>
                <a:lnTo>
                  <a:pt x="8362" y="21524"/>
                </a:lnTo>
                <a:cubicBezTo>
                  <a:pt x="8365" y="21227"/>
                  <a:pt x="8438" y="20952"/>
                  <a:pt x="8408" y="20769"/>
                </a:cubicBezTo>
                <a:cubicBezTo>
                  <a:pt x="8331" y="20291"/>
                  <a:pt x="7504" y="19847"/>
                  <a:pt x="6857" y="19934"/>
                </a:cubicBezTo>
                <a:close/>
                <a:moveTo>
                  <a:pt x="13368" y="20212"/>
                </a:moveTo>
                <a:cubicBezTo>
                  <a:pt x="12940" y="20266"/>
                  <a:pt x="12757" y="20364"/>
                  <a:pt x="12554" y="20669"/>
                </a:cubicBezTo>
                <a:cubicBezTo>
                  <a:pt x="12395" y="20909"/>
                  <a:pt x="12347" y="21149"/>
                  <a:pt x="12339" y="21524"/>
                </a:cubicBezTo>
                <a:lnTo>
                  <a:pt x="14904" y="21524"/>
                </a:lnTo>
                <a:cubicBezTo>
                  <a:pt x="14721" y="20563"/>
                  <a:pt x="14225" y="20106"/>
                  <a:pt x="13368" y="202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44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7690" t="39463" r="67188" b="32481"/>
          <a:stretch>
            <a:fillRect/>
          </a:stretch>
        </p:blipFill>
        <p:spPr>
          <a:xfrm>
            <a:off x="7250140" y="2540500"/>
            <a:ext cx="424982" cy="359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19" fill="norm" stroke="1" extrusionOk="0">
                <a:moveTo>
                  <a:pt x="17495" y="69"/>
                </a:moveTo>
                <a:cubicBezTo>
                  <a:pt x="17292" y="-81"/>
                  <a:pt x="17160" y="29"/>
                  <a:pt x="16900" y="259"/>
                </a:cubicBezTo>
                <a:cubicBezTo>
                  <a:pt x="16373" y="725"/>
                  <a:pt x="16363" y="921"/>
                  <a:pt x="16841" y="1445"/>
                </a:cubicBezTo>
                <a:cubicBezTo>
                  <a:pt x="17212" y="1853"/>
                  <a:pt x="18427" y="3983"/>
                  <a:pt x="18427" y="4221"/>
                </a:cubicBezTo>
                <a:cubicBezTo>
                  <a:pt x="18427" y="4291"/>
                  <a:pt x="18521" y="4455"/>
                  <a:pt x="18626" y="4601"/>
                </a:cubicBezTo>
                <a:cubicBezTo>
                  <a:pt x="18730" y="4747"/>
                  <a:pt x="18992" y="5412"/>
                  <a:pt x="19201" y="6048"/>
                </a:cubicBezTo>
                <a:cubicBezTo>
                  <a:pt x="20103" y="8799"/>
                  <a:pt x="20275" y="12204"/>
                  <a:pt x="19657" y="15089"/>
                </a:cubicBezTo>
                <a:cubicBezTo>
                  <a:pt x="19127" y="17563"/>
                  <a:pt x="17997" y="20160"/>
                  <a:pt x="16900" y="21400"/>
                </a:cubicBezTo>
                <a:cubicBezTo>
                  <a:pt x="16853" y="21454"/>
                  <a:pt x="16860" y="21471"/>
                  <a:pt x="16821" y="21519"/>
                </a:cubicBezTo>
                <a:lnTo>
                  <a:pt x="18507" y="21519"/>
                </a:lnTo>
                <a:cubicBezTo>
                  <a:pt x="18995" y="20694"/>
                  <a:pt x="19521" y="19706"/>
                  <a:pt x="19875" y="18861"/>
                </a:cubicBezTo>
                <a:cubicBezTo>
                  <a:pt x="20382" y="17653"/>
                  <a:pt x="20930" y="15544"/>
                  <a:pt x="21124" y="14021"/>
                </a:cubicBezTo>
                <a:cubicBezTo>
                  <a:pt x="21350" y="12255"/>
                  <a:pt x="21219" y="8964"/>
                  <a:pt x="20847" y="7235"/>
                </a:cubicBezTo>
                <a:cubicBezTo>
                  <a:pt x="20485" y="5553"/>
                  <a:pt x="19381" y="2864"/>
                  <a:pt x="18467" y="1422"/>
                </a:cubicBezTo>
                <a:cubicBezTo>
                  <a:pt x="17966" y="631"/>
                  <a:pt x="17699" y="219"/>
                  <a:pt x="17495" y="69"/>
                </a:cubicBezTo>
                <a:close/>
                <a:moveTo>
                  <a:pt x="5934" y="1469"/>
                </a:moveTo>
                <a:cubicBezTo>
                  <a:pt x="4606" y="1587"/>
                  <a:pt x="3773" y="2234"/>
                  <a:pt x="3277" y="3510"/>
                </a:cubicBezTo>
                <a:cubicBezTo>
                  <a:pt x="2445" y="5646"/>
                  <a:pt x="3177" y="7806"/>
                  <a:pt x="5002" y="8659"/>
                </a:cubicBezTo>
                <a:cubicBezTo>
                  <a:pt x="7957" y="10039"/>
                  <a:pt x="10835" y="6864"/>
                  <a:pt x="9603" y="3581"/>
                </a:cubicBezTo>
                <a:cubicBezTo>
                  <a:pt x="9263" y="2676"/>
                  <a:pt x="8427" y="1852"/>
                  <a:pt x="7540" y="1564"/>
                </a:cubicBezTo>
                <a:cubicBezTo>
                  <a:pt x="7218" y="1459"/>
                  <a:pt x="6500" y="1419"/>
                  <a:pt x="5934" y="1469"/>
                </a:cubicBezTo>
                <a:close/>
                <a:moveTo>
                  <a:pt x="12815" y="2228"/>
                </a:moveTo>
                <a:cubicBezTo>
                  <a:pt x="12339" y="2228"/>
                  <a:pt x="12145" y="2317"/>
                  <a:pt x="11943" y="2632"/>
                </a:cubicBezTo>
                <a:cubicBezTo>
                  <a:pt x="11579" y="3198"/>
                  <a:pt x="11609" y="3894"/>
                  <a:pt x="12022" y="4388"/>
                </a:cubicBezTo>
                <a:cubicBezTo>
                  <a:pt x="12548" y="5017"/>
                  <a:pt x="13493" y="4895"/>
                  <a:pt x="13767" y="4174"/>
                </a:cubicBezTo>
                <a:cubicBezTo>
                  <a:pt x="14182" y="3085"/>
                  <a:pt x="13765" y="2228"/>
                  <a:pt x="12815" y="2228"/>
                </a:cubicBezTo>
                <a:close/>
                <a:moveTo>
                  <a:pt x="14620" y="6001"/>
                </a:moveTo>
                <a:cubicBezTo>
                  <a:pt x="14080" y="5922"/>
                  <a:pt x="13495" y="5994"/>
                  <a:pt x="12895" y="6238"/>
                </a:cubicBezTo>
                <a:cubicBezTo>
                  <a:pt x="11789" y="6689"/>
                  <a:pt x="10832" y="8368"/>
                  <a:pt x="10832" y="9845"/>
                </a:cubicBezTo>
                <a:cubicBezTo>
                  <a:pt x="10832" y="10314"/>
                  <a:pt x="10771" y="10823"/>
                  <a:pt x="10693" y="10984"/>
                </a:cubicBezTo>
                <a:cubicBezTo>
                  <a:pt x="10616" y="11145"/>
                  <a:pt x="10474" y="11505"/>
                  <a:pt x="10396" y="11767"/>
                </a:cubicBezTo>
                <a:cubicBezTo>
                  <a:pt x="10301" y="12086"/>
                  <a:pt x="10184" y="12208"/>
                  <a:pt x="10019" y="12170"/>
                </a:cubicBezTo>
                <a:cubicBezTo>
                  <a:pt x="9824" y="12125"/>
                  <a:pt x="9753" y="11866"/>
                  <a:pt x="9662" y="10865"/>
                </a:cubicBezTo>
                <a:cubicBezTo>
                  <a:pt x="9554" y="9670"/>
                  <a:pt x="9399" y="9163"/>
                  <a:pt x="9206" y="9394"/>
                </a:cubicBezTo>
                <a:cubicBezTo>
                  <a:pt x="9159" y="9451"/>
                  <a:pt x="9218" y="10029"/>
                  <a:pt x="9345" y="10699"/>
                </a:cubicBezTo>
                <a:cubicBezTo>
                  <a:pt x="9510" y="11567"/>
                  <a:pt x="9532" y="11970"/>
                  <a:pt x="9424" y="12099"/>
                </a:cubicBezTo>
                <a:cubicBezTo>
                  <a:pt x="9196" y="12372"/>
                  <a:pt x="8801" y="12015"/>
                  <a:pt x="8651" y="11387"/>
                </a:cubicBezTo>
                <a:cubicBezTo>
                  <a:pt x="8500" y="10757"/>
                  <a:pt x="8294" y="10687"/>
                  <a:pt x="8294" y="11269"/>
                </a:cubicBezTo>
                <a:cubicBezTo>
                  <a:pt x="8294" y="12001"/>
                  <a:pt x="7855" y="11938"/>
                  <a:pt x="7798" y="11197"/>
                </a:cubicBezTo>
                <a:cubicBezTo>
                  <a:pt x="7739" y="10429"/>
                  <a:pt x="7553" y="9501"/>
                  <a:pt x="7441" y="9418"/>
                </a:cubicBezTo>
                <a:cubicBezTo>
                  <a:pt x="7271" y="9292"/>
                  <a:pt x="7279" y="9797"/>
                  <a:pt x="7461" y="10580"/>
                </a:cubicBezTo>
                <a:cubicBezTo>
                  <a:pt x="7661" y="11442"/>
                  <a:pt x="7538" y="11578"/>
                  <a:pt x="6965" y="11174"/>
                </a:cubicBezTo>
                <a:cubicBezTo>
                  <a:pt x="6537" y="10872"/>
                  <a:pt x="6489" y="10788"/>
                  <a:pt x="6608" y="10414"/>
                </a:cubicBezTo>
                <a:cubicBezTo>
                  <a:pt x="6782" y="9867"/>
                  <a:pt x="6778" y="9845"/>
                  <a:pt x="6529" y="9845"/>
                </a:cubicBezTo>
                <a:cubicBezTo>
                  <a:pt x="6413" y="9845"/>
                  <a:pt x="6320" y="9967"/>
                  <a:pt x="6311" y="10106"/>
                </a:cubicBezTo>
                <a:cubicBezTo>
                  <a:pt x="6301" y="10245"/>
                  <a:pt x="6281" y="10441"/>
                  <a:pt x="6271" y="10557"/>
                </a:cubicBezTo>
                <a:cubicBezTo>
                  <a:pt x="6261" y="10677"/>
                  <a:pt x="5965" y="10814"/>
                  <a:pt x="5597" y="10865"/>
                </a:cubicBezTo>
                <a:cubicBezTo>
                  <a:pt x="5241" y="10914"/>
                  <a:pt x="4790" y="11084"/>
                  <a:pt x="4585" y="11245"/>
                </a:cubicBezTo>
                <a:lnTo>
                  <a:pt x="4209" y="11530"/>
                </a:lnTo>
                <a:lnTo>
                  <a:pt x="3891" y="10747"/>
                </a:lnTo>
                <a:cubicBezTo>
                  <a:pt x="3485" y="9743"/>
                  <a:pt x="3005" y="9324"/>
                  <a:pt x="2146" y="9228"/>
                </a:cubicBezTo>
                <a:cubicBezTo>
                  <a:pt x="1324" y="9136"/>
                  <a:pt x="607" y="9617"/>
                  <a:pt x="223" y="10533"/>
                </a:cubicBezTo>
                <a:cubicBezTo>
                  <a:pt x="-250" y="11659"/>
                  <a:pt x="46" y="12945"/>
                  <a:pt x="956" y="13689"/>
                </a:cubicBezTo>
                <a:cubicBezTo>
                  <a:pt x="1876" y="14440"/>
                  <a:pt x="3281" y="13989"/>
                  <a:pt x="3792" y="12787"/>
                </a:cubicBezTo>
                <a:cubicBezTo>
                  <a:pt x="4203" y="11822"/>
                  <a:pt x="4223" y="11798"/>
                  <a:pt x="4407" y="12099"/>
                </a:cubicBezTo>
                <a:cubicBezTo>
                  <a:pt x="4498" y="12249"/>
                  <a:pt x="4753" y="12455"/>
                  <a:pt x="4962" y="12550"/>
                </a:cubicBezTo>
                <a:cubicBezTo>
                  <a:pt x="5491" y="12791"/>
                  <a:pt x="5551" y="13114"/>
                  <a:pt x="5180" y="13736"/>
                </a:cubicBezTo>
                <a:cubicBezTo>
                  <a:pt x="4911" y="14189"/>
                  <a:pt x="4869" y="14496"/>
                  <a:pt x="4863" y="15729"/>
                </a:cubicBezTo>
                <a:cubicBezTo>
                  <a:pt x="4856" y="17073"/>
                  <a:pt x="4874" y="17248"/>
                  <a:pt x="5260" y="17936"/>
                </a:cubicBezTo>
                <a:cubicBezTo>
                  <a:pt x="5536" y="18428"/>
                  <a:pt x="5951" y="18835"/>
                  <a:pt x="6450" y="19146"/>
                </a:cubicBezTo>
                <a:cubicBezTo>
                  <a:pt x="7257" y="19651"/>
                  <a:pt x="8112" y="19755"/>
                  <a:pt x="8988" y="19455"/>
                </a:cubicBezTo>
                <a:cubicBezTo>
                  <a:pt x="11055" y="18745"/>
                  <a:pt x="11886" y="15694"/>
                  <a:pt x="10614" y="13452"/>
                </a:cubicBezTo>
                <a:cubicBezTo>
                  <a:pt x="10265" y="12836"/>
                  <a:pt x="10258" y="12810"/>
                  <a:pt x="10535" y="12479"/>
                </a:cubicBezTo>
                <a:cubicBezTo>
                  <a:pt x="10812" y="12147"/>
                  <a:pt x="10818" y="12171"/>
                  <a:pt x="11606" y="12882"/>
                </a:cubicBezTo>
                <a:cubicBezTo>
                  <a:pt x="12651" y="13826"/>
                  <a:pt x="13267" y="14112"/>
                  <a:pt x="14203" y="14116"/>
                </a:cubicBezTo>
                <a:cubicBezTo>
                  <a:pt x="16076" y="14123"/>
                  <a:pt x="17453" y="12429"/>
                  <a:pt x="17456" y="10082"/>
                </a:cubicBezTo>
                <a:cubicBezTo>
                  <a:pt x="17459" y="7835"/>
                  <a:pt x="16239" y="6239"/>
                  <a:pt x="14620" y="6001"/>
                </a:cubicBezTo>
                <a:close/>
                <a:moveTo>
                  <a:pt x="11804" y="19289"/>
                </a:moveTo>
                <a:lnTo>
                  <a:pt x="12042" y="19716"/>
                </a:lnTo>
                <a:cubicBezTo>
                  <a:pt x="12220" y="20042"/>
                  <a:pt x="12385" y="20143"/>
                  <a:pt x="12795" y="20143"/>
                </a:cubicBezTo>
                <a:cubicBezTo>
                  <a:pt x="13252" y="20143"/>
                  <a:pt x="13802" y="19746"/>
                  <a:pt x="13628" y="19550"/>
                </a:cubicBezTo>
                <a:cubicBezTo>
                  <a:pt x="13598" y="19515"/>
                  <a:pt x="13182" y="19440"/>
                  <a:pt x="12696" y="19383"/>
                </a:cubicBezTo>
                <a:lnTo>
                  <a:pt x="11804" y="1928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45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7477241" y="4056316"/>
            <a:ext cx="713572" cy="40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6" name="Picture 8" descr="Picture 8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756748" y="3927518"/>
            <a:ext cx="682352" cy="666359"/>
          </a:xfrm>
          <a:prstGeom prst="rect">
            <a:avLst/>
          </a:prstGeom>
          <a:ln w="12700">
            <a:miter lim="400000"/>
          </a:ln>
        </p:spPr>
      </p:pic>
      <p:sp>
        <p:nvSpPr>
          <p:cNvPr id="2947" name="مربع نص 118"/>
          <p:cNvSpPr txBox="1"/>
          <p:nvPr/>
        </p:nvSpPr>
        <p:spPr>
          <a:xfrm>
            <a:off x="6131352" y="3653843"/>
            <a:ext cx="152574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600">
                <a:solidFill>
                  <a:srgbClr val="9924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pic>
        <p:nvPicPr>
          <p:cNvPr id="2948" name="الرسم" descr="الرسم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341741" y="5325792"/>
            <a:ext cx="470365" cy="255858"/>
          </a:xfrm>
          <a:prstGeom prst="rect">
            <a:avLst/>
          </a:prstGeom>
        </p:spPr>
      </p:pic>
      <p:grpSp>
        <p:nvGrpSpPr>
          <p:cNvPr id="295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95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953" name="IMG_1928.png" descr="IMG_1928.png"/>
          <p:cNvPicPr>
            <a:picLocks noChangeAspect="1"/>
          </p:cNvPicPr>
          <p:nvPr/>
        </p:nvPicPr>
        <p:blipFill>
          <a:blip r:embed="rId19">
            <a:extLst/>
          </a:blip>
          <a:srcRect l="24770" t="50478" r="21683" b="40333"/>
          <a:stretch>
            <a:fillRect/>
          </a:stretch>
        </p:blipFill>
        <p:spPr>
          <a:xfrm>
            <a:off x="645727" y="1443367"/>
            <a:ext cx="5586519" cy="718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4" name="IMG_1584.png" descr="IMG_1584.png"/>
          <p:cNvPicPr>
            <a:picLocks noChangeAspect="1"/>
          </p:cNvPicPr>
          <p:nvPr/>
        </p:nvPicPr>
        <p:blipFill>
          <a:blip r:embed="rId20">
            <a:extLst/>
          </a:blip>
          <a:srcRect l="7127" t="0" r="0" b="8082"/>
          <a:stretch>
            <a:fillRect/>
          </a:stretch>
        </p:blipFill>
        <p:spPr>
          <a:xfrm>
            <a:off x="1687129" y="655389"/>
            <a:ext cx="5089014" cy="505691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955" name="الجدول"/>
          <p:cNvGraphicFramePr/>
          <p:nvPr/>
        </p:nvGraphicFramePr>
        <p:xfrm>
          <a:off x="5933487" y="2349948"/>
          <a:ext cx="4544091" cy="1110076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{EEE7283C-3CF3-47DC-8721-378D4A62B228}</a:tableStyleId>
              </a:tblPr>
              <a:tblGrid>
                <a:gridCol w="1132847"/>
                <a:gridCol w="1132847"/>
                <a:gridCol w="1132847"/>
                <a:gridCol w="1132847"/>
              </a:tblGrid>
              <a:tr h="676659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blipFill rotWithShape="1">
                            <a:blip r:embed="rId21"/>
                            <a:srcRect l="0" t="0" r="0" b="0"/>
                            <a:tile tx="0" ty="0" sx="100000" sy="100000" flip="none" algn="tl"/>
                          </a:blipFill>
                        </a:rPr>
                        <a:t>الزمن (الايام)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500">
                          <a:solidFill>
                            <a:srgbClr val="99244F"/>
                          </a:solidFill>
                        </a:rPr>
                        <a:t>١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500">
                          <a:solidFill>
                            <a:srgbClr val="99244F"/>
                          </a:solidFill>
                        </a:rPr>
                        <a:t>٢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500">
                          <a:solidFill>
                            <a:srgbClr val="99244F"/>
                          </a:solidFill>
                        </a:rPr>
                        <a:t>٣</a:t>
                      </a:r>
                    </a:p>
                  </a:txBody>
                  <a:tcPr marL="0" marR="0" marT="0" marB="0" anchor="ctr" anchorCtr="0" horzOverflow="overflow"/>
                </a:tc>
              </a:tr>
              <a:tr h="420714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blipFill rotWithShape="1">
                            <a:blip r:embed="rId22"/>
                            <a:srcRect l="0" t="0" r="0" b="0"/>
                            <a:tile tx="0" ty="0" sx="100000" sy="100000" flip="none" algn="tl"/>
                          </a:blipFill>
                          <a:latin typeface="Muna Bold"/>
                          <a:ea typeface="Muna Bold"/>
                          <a:cs typeface="Muna Bold"/>
                          <a:sym typeface="Muna Bold"/>
                        </a:rPr>
                        <a:t>الماء لتر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2500"/>
                        <a:t>٢٢٥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2500"/>
                        <a:t>٤٥٠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2500"/>
                        <a:t>٦٧٥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grpSp>
        <p:nvGrpSpPr>
          <p:cNvPr id="2959" name="تجميع"/>
          <p:cNvGrpSpPr/>
          <p:nvPr/>
        </p:nvGrpSpPr>
        <p:grpSpPr>
          <a:xfrm>
            <a:off x="1914250" y="11379"/>
            <a:ext cx="5794107" cy="1992057"/>
            <a:chOff x="0" y="0"/>
            <a:chExt cx="5794106" cy="1992056"/>
          </a:xfrm>
        </p:grpSpPr>
        <p:pic>
          <p:nvPicPr>
            <p:cNvPr id="2956" name="IMG_1911.png" descr="IMG_1911.png"/>
            <p:cNvPicPr>
              <a:picLocks noChangeAspect="1"/>
            </p:cNvPicPr>
            <p:nvPr/>
          </p:nvPicPr>
          <p:blipFill>
            <a:blip r:embed="rId23">
              <a:extLst/>
            </a:blip>
            <a:srcRect l="10351" t="23267" r="79044" b="59154"/>
            <a:stretch>
              <a:fillRect/>
            </a:stretch>
          </p:blipFill>
          <p:spPr>
            <a:xfrm>
              <a:off x="0" y="0"/>
              <a:ext cx="566644" cy="704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7" name="العلاقات المتناسبة…"/>
            <p:cNvSpPr txBox="1"/>
            <p:nvPr/>
          </p:nvSpPr>
          <p:spPr>
            <a:xfrm>
              <a:off x="4673923" y="908281"/>
              <a:ext cx="974800" cy="35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العلاقات المتناسبة 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وغير المتناسبة</a:t>
              </a:r>
            </a:p>
          </p:txBody>
        </p:sp>
        <p:sp>
          <p:nvSpPr>
            <p:cNvPr id="2958" name="تعيين العلاقات المتناسبة…"/>
            <p:cNvSpPr txBox="1"/>
            <p:nvPr/>
          </p:nvSpPr>
          <p:spPr>
            <a:xfrm>
              <a:off x="4515474" y="1641442"/>
              <a:ext cx="1278633" cy="35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تعيين العلاقات المتناسبة 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وغير المتناسبة</a:t>
              </a:r>
            </a:p>
          </p:txBody>
        </p:sp>
      </p:grpSp>
      <p:sp>
        <p:nvSpPr>
          <p:cNvPr id="2960" name="٢٢٥…"/>
          <p:cNvSpPr txBox="1"/>
          <p:nvPr/>
        </p:nvSpPr>
        <p:spPr>
          <a:xfrm>
            <a:off x="4375136" y="3479779"/>
            <a:ext cx="377672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u="sng">
                <a:solidFill>
                  <a:srgbClr val="371A94"/>
                </a:solidFill>
              </a:defRPr>
            </a:pPr>
            <a:r>
              <a:t> ٢٢٥</a:t>
            </a:r>
            <a:endParaRPr u="none"/>
          </a:p>
          <a:p>
            <a:pPr algn="ctr" rtl="0">
              <a:defRPr b="1" u="sng">
                <a:solidFill>
                  <a:srgbClr val="371A94"/>
                </a:solidFill>
              </a:defRPr>
            </a:pPr>
            <a:r>
              <a:rPr u="none"/>
              <a:t>١</a:t>
            </a:r>
          </a:p>
        </p:txBody>
      </p:sp>
      <p:sp>
        <p:nvSpPr>
          <p:cNvPr id="2961" name="٤٥٠…"/>
          <p:cNvSpPr txBox="1"/>
          <p:nvPr/>
        </p:nvSpPr>
        <p:spPr>
          <a:xfrm>
            <a:off x="3051917" y="3479779"/>
            <a:ext cx="614005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u="sng">
                <a:solidFill>
                  <a:srgbClr val="371A94"/>
                </a:solidFill>
              </a:defRPr>
            </a:pPr>
            <a:r>
              <a:t> ٤٥٠</a:t>
            </a:r>
            <a:endParaRPr u="none"/>
          </a:p>
          <a:p>
            <a:pPr algn="ctr" rtl="0">
              <a:defRPr b="1" u="sng">
                <a:solidFill>
                  <a:srgbClr val="371A94"/>
                </a:solidFill>
              </a:defRPr>
            </a:pPr>
            <a:r>
              <a:rPr u="none"/>
              <a:t>٢</a:t>
            </a:r>
          </a:p>
        </p:txBody>
      </p:sp>
      <p:sp>
        <p:nvSpPr>
          <p:cNvPr id="2962" name="٦٧٥…"/>
          <p:cNvSpPr txBox="1"/>
          <p:nvPr/>
        </p:nvSpPr>
        <p:spPr>
          <a:xfrm>
            <a:off x="1973058" y="3486539"/>
            <a:ext cx="361616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u="sng">
                <a:solidFill>
                  <a:srgbClr val="371A94"/>
                </a:solidFill>
              </a:defRPr>
            </a:pPr>
            <a:r>
              <a:t> ٦٧٥</a:t>
            </a:r>
            <a:endParaRPr u="none"/>
          </a:p>
          <a:p>
            <a:pPr algn="ctr" rtl="0">
              <a:defRPr b="1" u="sng">
                <a:solidFill>
                  <a:srgbClr val="371A94"/>
                </a:solidFill>
              </a:defRPr>
            </a:pPr>
            <a:r>
              <a:rPr u="none"/>
              <a:t>٣</a:t>
            </a:r>
          </a:p>
        </p:txBody>
      </p:sp>
      <p:sp>
        <p:nvSpPr>
          <p:cNvPr id="2963" name="= ٢٢٥"/>
          <p:cNvSpPr txBox="1"/>
          <p:nvPr/>
        </p:nvSpPr>
        <p:spPr>
          <a:xfrm>
            <a:off x="3905295" y="3581379"/>
            <a:ext cx="465448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371A94"/>
                </a:solidFill>
              </a:defRPr>
            </a:lvl1pPr>
          </a:lstStyle>
          <a:p>
            <a:pPr rtl="0">
              <a:defRPr/>
            </a:pPr>
            <a:r>
              <a:t>= ٢٢٥</a:t>
            </a:r>
          </a:p>
        </p:txBody>
      </p:sp>
      <p:sp>
        <p:nvSpPr>
          <p:cNvPr id="2964" name="= ٢٢٥"/>
          <p:cNvSpPr txBox="1"/>
          <p:nvPr/>
        </p:nvSpPr>
        <p:spPr>
          <a:xfrm>
            <a:off x="2692509" y="3572775"/>
            <a:ext cx="46544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371A94"/>
                </a:solidFill>
              </a:defRPr>
            </a:lvl1pPr>
          </a:lstStyle>
          <a:p>
            <a:pPr rtl="0">
              <a:defRPr/>
            </a:pPr>
            <a:r>
              <a:t>= ٢٢٥</a:t>
            </a:r>
          </a:p>
        </p:txBody>
      </p:sp>
      <p:sp>
        <p:nvSpPr>
          <p:cNvPr id="2965" name="= ٢٢٥"/>
          <p:cNvSpPr txBox="1"/>
          <p:nvPr/>
        </p:nvSpPr>
        <p:spPr>
          <a:xfrm>
            <a:off x="1479723" y="3572775"/>
            <a:ext cx="46544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371A94"/>
                </a:solidFill>
              </a:defRPr>
            </a:lvl1pPr>
          </a:lstStyle>
          <a:p>
            <a:pPr rtl="0">
              <a:defRPr/>
            </a:pPr>
            <a:r>
              <a:t>= ٢٢٥</a:t>
            </a:r>
          </a:p>
        </p:txBody>
      </p:sp>
      <p:sp>
        <p:nvSpPr>
          <p:cNvPr id="2966" name="النسب متساوية فان عدد الايام يتناسب مع عدد لترات الماء"/>
          <p:cNvSpPr txBox="1"/>
          <p:nvPr/>
        </p:nvSpPr>
        <p:spPr>
          <a:xfrm>
            <a:off x="845563" y="3915976"/>
            <a:ext cx="553601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>
                <a:solidFill>
                  <a:srgbClr val="38571A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النسب متساوية فان عدد الايام يتناسب مع عدد لترات الماء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29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2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7" fill="hold" display="0">
                  <p:stCondLst>
                    <p:cond delay="indefinite"/>
                  </p:stCondLst>
                </p:cTn>
                <p:tgtEl>
                  <p:spTgt spid="2945"/>
                </p:tgtEl>
              </p:cMediaNode>
            </p:video>
            <p:seq concurrent="1" prevAc="none" nextAc="seek">
              <p:cTn id="48" evtFilter="cancelBubble" nodeType="interactiveSeq" restart="whenNotActive" fill="hold">
                <p:stCondLst>
                  <p:cond delay="0" evt="onClick">
                    <p:tgtEl>
                      <p:spTgt spid="294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9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45"/>
                  </p:tgtEl>
                </p:cond>
              </p:nextCondLst>
            </p:seq>
          </p:childTnLst>
        </p:cTn>
      </p:par>
    </p:tnLst>
    <p:bldLst>
      <p:bldP build="whole" bldLvl="1" animBg="1" rev="0" advAuto="0" spid="2961" grpId="5"/>
      <p:bldP build="whole" bldLvl="1" animBg="1" rev="0" advAuto="0" spid="2955" grpId="2"/>
      <p:bldP build="whole" bldLvl="1" animBg="1" rev="0" advAuto="0" spid="2960" grpId="3"/>
      <p:bldP build="whole" bldLvl="1" animBg="1" rev="0" advAuto="0" spid="2962" grpId="7"/>
      <p:bldP build="whole" bldLvl="1" animBg="1" rev="0" advAuto="0" spid="2964" grpId="6"/>
      <p:bldP build="whole" bldLvl="1" animBg="1" rev="0" advAuto="0" spid="2966" grpId="9"/>
      <p:bldP build="whole" bldLvl="1" animBg="1" rev="0" advAuto="0" spid="2965" grpId="8"/>
      <p:bldP build="whole" bldLvl="1" animBg="1" rev="0" advAuto="0" spid="2963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6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7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7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7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7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7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7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7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7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7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8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8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8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8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8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8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9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8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١٠٣</a:t>
              </a:r>
            </a:p>
          </p:txBody>
        </p:sp>
      </p:grpSp>
      <p:pic>
        <p:nvPicPr>
          <p:cNvPr id="2991" name="IMG_0547.gif" descr="IMG_0547.gif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419795" y="2353114"/>
            <a:ext cx="1279984" cy="95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2" name="IMG_1850.png" descr="IMG_1850.png"/>
          <p:cNvPicPr>
            <a:picLocks noChangeAspect="1"/>
          </p:cNvPicPr>
          <p:nvPr/>
        </p:nvPicPr>
        <p:blipFill>
          <a:blip r:embed="rId12">
            <a:extLst/>
          </a:blip>
          <a:srcRect l="30428" t="21242" r="52732" b="74403"/>
          <a:stretch>
            <a:fillRect/>
          </a:stretch>
        </p:blipFill>
        <p:spPr>
          <a:xfrm>
            <a:off x="3603602" y="900284"/>
            <a:ext cx="2625009" cy="509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3" name="Picture 8" descr="Picture 8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761199" y="3927811"/>
            <a:ext cx="597175" cy="583178"/>
          </a:xfrm>
          <a:prstGeom prst="rect">
            <a:avLst/>
          </a:prstGeom>
          <a:ln w="12700">
            <a:miter lim="400000"/>
          </a:ln>
        </p:spPr>
      </p:pic>
      <p:sp>
        <p:nvSpPr>
          <p:cNvPr id="2994" name="مربع نص 118"/>
          <p:cNvSpPr txBox="1"/>
          <p:nvPr/>
        </p:nvSpPr>
        <p:spPr>
          <a:xfrm>
            <a:off x="6183555" y="3618769"/>
            <a:ext cx="1377682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600">
                <a:solidFill>
                  <a:srgbClr val="B92D5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grpSp>
        <p:nvGrpSpPr>
          <p:cNvPr id="299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99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998" name="IMG_1911.png" descr="IMG_1911.png"/>
          <p:cNvPicPr>
            <a:picLocks noChangeAspect="1"/>
          </p:cNvPicPr>
          <p:nvPr/>
        </p:nvPicPr>
        <p:blipFill>
          <a:blip r:embed="rId14">
            <a:extLst/>
          </a:blip>
          <a:srcRect l="10351" t="23267" r="79044" b="59154"/>
          <a:stretch>
            <a:fillRect/>
          </a:stretch>
        </p:blipFill>
        <p:spPr>
          <a:xfrm>
            <a:off x="1914250" y="1137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2999" name="العلاقات المتناسبة…"/>
          <p:cNvSpPr txBox="1"/>
          <p:nvPr/>
        </p:nvSpPr>
        <p:spPr>
          <a:xfrm>
            <a:off x="6588173" y="919660"/>
            <a:ext cx="97480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3000" name="تعيين العلاقات المتناسبة…"/>
          <p:cNvSpPr txBox="1"/>
          <p:nvPr/>
        </p:nvSpPr>
        <p:spPr>
          <a:xfrm>
            <a:off x="6429724" y="1652821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pic>
        <p:nvPicPr>
          <p:cNvPr id="3001" name="IMG_1931.png" descr="IMG_1931.png"/>
          <p:cNvPicPr>
            <a:picLocks noChangeAspect="1"/>
          </p:cNvPicPr>
          <p:nvPr/>
        </p:nvPicPr>
        <p:blipFill>
          <a:blip r:embed="rId15">
            <a:extLst/>
          </a:blip>
          <a:srcRect l="53778" t="74928" r="20896" b="20013"/>
          <a:stretch>
            <a:fillRect/>
          </a:stretch>
        </p:blipFill>
        <p:spPr>
          <a:xfrm>
            <a:off x="826665" y="1307431"/>
            <a:ext cx="5414600" cy="811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2" name="IMG_1584.png" descr="IMG_1584.png"/>
          <p:cNvPicPr>
            <a:picLocks noChangeAspect="1"/>
          </p:cNvPicPr>
          <p:nvPr/>
        </p:nvPicPr>
        <p:blipFill>
          <a:blip r:embed="rId16">
            <a:extLst/>
          </a:blip>
          <a:srcRect l="7127" t="0" r="0" b="8082"/>
          <a:stretch>
            <a:fillRect/>
          </a:stretch>
        </p:blipFill>
        <p:spPr>
          <a:xfrm>
            <a:off x="1388970" y="263184"/>
            <a:ext cx="5089013" cy="505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0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0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0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0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0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1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1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1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1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1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1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1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2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2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2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2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26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302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2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١٠٥</a:t>
              </a:r>
            </a:p>
          </p:txBody>
        </p:sp>
      </p:grpSp>
      <p:sp>
        <p:nvSpPr>
          <p:cNvPr id="3027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030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3028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3029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31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42" name="تجميع"/>
          <p:cNvGrpSpPr/>
          <p:nvPr/>
        </p:nvGrpSpPr>
        <p:grpSpPr>
          <a:xfrm>
            <a:off x="947299" y="4693255"/>
            <a:ext cx="6772043" cy="46900"/>
            <a:chOff x="0" y="0"/>
            <a:chExt cx="6772041" cy="46899"/>
          </a:xfrm>
        </p:grpSpPr>
        <p:grpSp>
          <p:nvGrpSpPr>
            <p:cNvPr id="3040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032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3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4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5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6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7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8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9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41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43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46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04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5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047" name="IMG_1911.png" descr="IMG_1911.png"/>
          <p:cNvPicPr>
            <a:picLocks noChangeAspect="1"/>
          </p:cNvPicPr>
          <p:nvPr/>
        </p:nvPicPr>
        <p:blipFill>
          <a:blip r:embed="rId13">
            <a:extLst/>
          </a:blip>
          <a:srcRect l="10351" t="23267" r="79044" b="59154"/>
          <a:stretch>
            <a:fillRect/>
          </a:stretch>
        </p:blipFill>
        <p:spPr>
          <a:xfrm>
            <a:off x="1888374" y="174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3048" name="العلاقات المتناسبة…"/>
          <p:cNvSpPr txBox="1"/>
          <p:nvPr/>
        </p:nvSpPr>
        <p:spPr>
          <a:xfrm>
            <a:off x="6472508" y="907281"/>
            <a:ext cx="974800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3049" name="تعيين العلاقات المتناسبة…"/>
          <p:cNvSpPr txBox="1"/>
          <p:nvPr/>
        </p:nvSpPr>
        <p:spPr>
          <a:xfrm>
            <a:off x="6320591" y="1736076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pic>
        <p:nvPicPr>
          <p:cNvPr id="3050" name="IMG_1932.png" descr="IMG_1932.png"/>
          <p:cNvPicPr>
            <a:picLocks noChangeAspect="1"/>
          </p:cNvPicPr>
          <p:nvPr/>
        </p:nvPicPr>
        <p:blipFill>
          <a:blip r:embed="rId14">
            <a:extLst/>
          </a:blip>
          <a:srcRect l="33068" t="25910" r="41469" b="67086"/>
          <a:stretch>
            <a:fillRect/>
          </a:stretch>
        </p:blipFill>
        <p:spPr>
          <a:xfrm>
            <a:off x="840387" y="1579943"/>
            <a:ext cx="5230321" cy="1078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1" grpId="1"/>
      <p:bldP build="whole" bldLvl="1" animBg="1" rev="0" advAuto="0" spid="3031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6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5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5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5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5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5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5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5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6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6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6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6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6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6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7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6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7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7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7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١٠٥</a:t>
              </a:r>
            </a:p>
          </p:txBody>
        </p:sp>
      </p:grpSp>
      <p:grpSp>
        <p:nvGrpSpPr>
          <p:cNvPr id="3085" name="تجميع"/>
          <p:cNvGrpSpPr/>
          <p:nvPr/>
        </p:nvGrpSpPr>
        <p:grpSpPr>
          <a:xfrm>
            <a:off x="947299" y="4747685"/>
            <a:ext cx="6772043" cy="19025"/>
            <a:chOff x="0" y="0"/>
            <a:chExt cx="6772041" cy="19023"/>
          </a:xfrm>
        </p:grpSpPr>
        <p:grpSp>
          <p:nvGrpSpPr>
            <p:cNvPr id="3083" name="تجميع"/>
            <p:cNvGrpSpPr/>
            <p:nvPr/>
          </p:nvGrpSpPr>
          <p:grpSpPr>
            <a:xfrm>
              <a:off x="0" y="0"/>
              <a:ext cx="6772042" cy="19024"/>
              <a:chOff x="0" y="0"/>
              <a:chExt cx="6772041" cy="19023"/>
            </a:xfrm>
          </p:grpSpPr>
          <p:sp>
            <p:nvSpPr>
              <p:cNvPr id="3075" name="Google Shape;4671;p50"/>
              <p:cNvSpPr/>
              <p:nvPr/>
            </p:nvSpPr>
            <p:spPr>
              <a:xfrm>
                <a:off x="0" y="0"/>
                <a:ext cx="533559" cy="17934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6" name="Google Shape;4672;p50"/>
              <p:cNvSpPr/>
              <p:nvPr/>
            </p:nvSpPr>
            <p:spPr>
              <a:xfrm>
                <a:off x="679853" y="0"/>
                <a:ext cx="533559" cy="17934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7" name="Google Shape;4673;p50"/>
              <p:cNvSpPr/>
              <p:nvPr/>
            </p:nvSpPr>
            <p:spPr>
              <a:xfrm>
                <a:off x="1359705" y="0"/>
                <a:ext cx="533559" cy="1793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8" name="Google Shape;4674;p50"/>
              <p:cNvSpPr/>
              <p:nvPr/>
            </p:nvSpPr>
            <p:spPr>
              <a:xfrm>
                <a:off x="2039558" y="0"/>
                <a:ext cx="533559" cy="17934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9" name="Google Shape;4675;p50"/>
              <p:cNvSpPr/>
              <p:nvPr/>
            </p:nvSpPr>
            <p:spPr>
              <a:xfrm>
                <a:off x="2630650" y="1601"/>
                <a:ext cx="1390931" cy="1651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0" name="Google Shape;4677;p50"/>
              <p:cNvSpPr/>
              <p:nvPr/>
            </p:nvSpPr>
            <p:spPr>
              <a:xfrm>
                <a:off x="4113340" y="892"/>
                <a:ext cx="533559" cy="1793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1" name="Google Shape;4678;p50"/>
              <p:cNvSpPr/>
              <p:nvPr/>
            </p:nvSpPr>
            <p:spPr>
              <a:xfrm>
                <a:off x="4758967" y="0"/>
                <a:ext cx="533560" cy="17934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2" name="Google Shape;4679;p50"/>
              <p:cNvSpPr/>
              <p:nvPr/>
            </p:nvSpPr>
            <p:spPr>
              <a:xfrm>
                <a:off x="5438819" y="0"/>
                <a:ext cx="1333223" cy="1902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84" name="Google Shape;4676;p50"/>
            <p:cNvSpPr/>
            <p:nvPr/>
          </p:nvSpPr>
          <p:spPr>
            <a:xfrm>
              <a:off x="5437813" y="92"/>
              <a:ext cx="610561" cy="1884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86" name="IMG_1852.png" descr="IMG_1852.png"/>
          <p:cNvPicPr>
            <a:picLocks noChangeAspect="1"/>
          </p:cNvPicPr>
          <p:nvPr/>
        </p:nvPicPr>
        <p:blipFill>
          <a:blip r:embed="rId11">
            <a:extLst/>
          </a:blip>
          <a:srcRect l="66665" t="22847" r="4256" b="68112"/>
          <a:stretch>
            <a:fillRect/>
          </a:stretch>
        </p:blipFill>
        <p:spPr>
          <a:xfrm>
            <a:off x="4164873" y="1169543"/>
            <a:ext cx="2024000" cy="47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7" name="IMG_1079.jpeg" descr="IMG_1079.jpeg"/>
          <p:cNvPicPr>
            <a:picLocks noChangeAspect="1"/>
          </p:cNvPicPr>
          <p:nvPr/>
        </p:nvPicPr>
        <p:blipFill>
          <a:blip r:embed="rId12">
            <a:extLst/>
          </a:blip>
          <a:srcRect l="13793" t="21085" r="26309" b="29621"/>
          <a:stretch>
            <a:fillRect/>
          </a:stretch>
        </p:blipFill>
        <p:spPr>
          <a:xfrm>
            <a:off x="5729833" y="3499798"/>
            <a:ext cx="1098718" cy="928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535" fill="norm" stroke="1" extrusionOk="0">
                <a:moveTo>
                  <a:pt x="13233" y="0"/>
                </a:moveTo>
                <a:cubicBezTo>
                  <a:pt x="12920" y="0"/>
                  <a:pt x="12614" y="42"/>
                  <a:pt x="12247" y="120"/>
                </a:cubicBezTo>
                <a:cubicBezTo>
                  <a:pt x="11504" y="276"/>
                  <a:pt x="10740" y="711"/>
                  <a:pt x="10196" y="1298"/>
                </a:cubicBezTo>
                <a:cubicBezTo>
                  <a:pt x="9957" y="1556"/>
                  <a:pt x="9683" y="1824"/>
                  <a:pt x="9583" y="1887"/>
                </a:cubicBezTo>
                <a:cubicBezTo>
                  <a:pt x="9483" y="1949"/>
                  <a:pt x="8976" y="2329"/>
                  <a:pt x="8457" y="2733"/>
                </a:cubicBezTo>
                <a:cubicBezTo>
                  <a:pt x="7420" y="3539"/>
                  <a:pt x="6493" y="4551"/>
                  <a:pt x="5933" y="5494"/>
                </a:cubicBezTo>
                <a:cubicBezTo>
                  <a:pt x="5567" y="6109"/>
                  <a:pt x="4973" y="7459"/>
                  <a:pt x="4892" y="7859"/>
                </a:cubicBezTo>
                <a:cubicBezTo>
                  <a:pt x="4815" y="8236"/>
                  <a:pt x="4806" y="8242"/>
                  <a:pt x="4535" y="8108"/>
                </a:cubicBezTo>
                <a:cubicBezTo>
                  <a:pt x="3765" y="7727"/>
                  <a:pt x="2571" y="7806"/>
                  <a:pt x="1700" y="8282"/>
                </a:cubicBezTo>
                <a:cubicBezTo>
                  <a:pt x="674" y="8844"/>
                  <a:pt x="69" y="9798"/>
                  <a:pt x="7" y="10951"/>
                </a:cubicBezTo>
                <a:cubicBezTo>
                  <a:pt x="-32" y="11665"/>
                  <a:pt x="90" y="12105"/>
                  <a:pt x="395" y="12341"/>
                </a:cubicBezTo>
                <a:cubicBezTo>
                  <a:pt x="843" y="12688"/>
                  <a:pt x="1616" y="12375"/>
                  <a:pt x="1878" y="11734"/>
                </a:cubicBezTo>
                <a:cubicBezTo>
                  <a:pt x="2043" y="11330"/>
                  <a:pt x="2062" y="11027"/>
                  <a:pt x="1948" y="10399"/>
                </a:cubicBezTo>
                <a:cubicBezTo>
                  <a:pt x="1882" y="10032"/>
                  <a:pt x="1881" y="9924"/>
                  <a:pt x="1979" y="9746"/>
                </a:cubicBezTo>
                <a:cubicBezTo>
                  <a:pt x="2210" y="9330"/>
                  <a:pt x="2692" y="9558"/>
                  <a:pt x="2888" y="10169"/>
                </a:cubicBezTo>
                <a:cubicBezTo>
                  <a:pt x="3000" y="10519"/>
                  <a:pt x="2987" y="11282"/>
                  <a:pt x="2849" y="12102"/>
                </a:cubicBezTo>
                <a:cubicBezTo>
                  <a:pt x="2590" y="13647"/>
                  <a:pt x="3098" y="14458"/>
                  <a:pt x="3983" y="13924"/>
                </a:cubicBezTo>
                <a:cubicBezTo>
                  <a:pt x="4137" y="13831"/>
                  <a:pt x="4277" y="13697"/>
                  <a:pt x="4302" y="13620"/>
                </a:cubicBezTo>
                <a:cubicBezTo>
                  <a:pt x="4327" y="13543"/>
                  <a:pt x="4389" y="13492"/>
                  <a:pt x="4434" y="13510"/>
                </a:cubicBezTo>
                <a:cubicBezTo>
                  <a:pt x="4524" y="13545"/>
                  <a:pt x="4869" y="14869"/>
                  <a:pt x="4814" y="14973"/>
                </a:cubicBezTo>
                <a:cubicBezTo>
                  <a:pt x="4795" y="15009"/>
                  <a:pt x="4640" y="15037"/>
                  <a:pt x="4472" y="15037"/>
                </a:cubicBezTo>
                <a:cubicBezTo>
                  <a:pt x="3943" y="15038"/>
                  <a:pt x="3487" y="15477"/>
                  <a:pt x="3331" y="16132"/>
                </a:cubicBezTo>
                <a:cubicBezTo>
                  <a:pt x="3166" y="16822"/>
                  <a:pt x="3422" y="17580"/>
                  <a:pt x="3921" y="17881"/>
                </a:cubicBezTo>
                <a:cubicBezTo>
                  <a:pt x="4505" y="18233"/>
                  <a:pt x="5213" y="18056"/>
                  <a:pt x="5661" y="17439"/>
                </a:cubicBezTo>
                <a:lnTo>
                  <a:pt x="5839" y="17182"/>
                </a:lnTo>
                <a:lnTo>
                  <a:pt x="6235" y="17798"/>
                </a:lnTo>
                <a:cubicBezTo>
                  <a:pt x="6934" y="18871"/>
                  <a:pt x="7948" y="19829"/>
                  <a:pt x="9179" y="20568"/>
                </a:cubicBezTo>
                <a:cubicBezTo>
                  <a:pt x="9957" y="21035"/>
                  <a:pt x="10688" y="21298"/>
                  <a:pt x="11579" y="21452"/>
                </a:cubicBezTo>
                <a:cubicBezTo>
                  <a:pt x="12441" y="21600"/>
                  <a:pt x="14066" y="21546"/>
                  <a:pt x="14934" y="21332"/>
                </a:cubicBezTo>
                <a:cubicBezTo>
                  <a:pt x="15720" y="21138"/>
                  <a:pt x="17001" y="20446"/>
                  <a:pt x="17846" y="19758"/>
                </a:cubicBezTo>
                <a:cubicBezTo>
                  <a:pt x="18155" y="19507"/>
                  <a:pt x="18668" y="18987"/>
                  <a:pt x="18988" y="18608"/>
                </a:cubicBezTo>
                <a:cubicBezTo>
                  <a:pt x="20703" y="16578"/>
                  <a:pt x="21568" y="13849"/>
                  <a:pt x="21497" y="11108"/>
                </a:cubicBezTo>
                <a:cubicBezTo>
                  <a:pt x="21454" y="9463"/>
                  <a:pt x="21069" y="7815"/>
                  <a:pt x="20339" y="6313"/>
                </a:cubicBezTo>
                <a:cubicBezTo>
                  <a:pt x="20202" y="6029"/>
                  <a:pt x="19960" y="5486"/>
                  <a:pt x="19796" y="5108"/>
                </a:cubicBezTo>
                <a:cubicBezTo>
                  <a:pt x="18548" y="2227"/>
                  <a:pt x="16734" y="595"/>
                  <a:pt x="14266" y="120"/>
                </a:cubicBezTo>
                <a:cubicBezTo>
                  <a:pt x="13862" y="42"/>
                  <a:pt x="13546" y="0"/>
                  <a:pt x="1323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88" name="الرسم" descr="الرسم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38313" y="4097808"/>
            <a:ext cx="47058" cy="48066"/>
          </a:xfrm>
          <a:prstGeom prst="rect">
            <a:avLst/>
          </a:prstGeom>
        </p:spPr>
      </p:pic>
      <p:pic>
        <p:nvPicPr>
          <p:cNvPr id="3090" name="IMG_0547.gif" descr="IMG_0547.gif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386574" y="2342322"/>
            <a:ext cx="1308763" cy="9815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3" name="تجميع"/>
          <p:cNvGrpSpPr/>
          <p:nvPr/>
        </p:nvGrpSpPr>
        <p:grpSpPr>
          <a:xfrm>
            <a:off x="4037224" y="886690"/>
            <a:ext cx="2279360" cy="596901"/>
            <a:chOff x="0" y="0"/>
            <a:chExt cx="2279358" cy="596900"/>
          </a:xfrm>
        </p:grpSpPr>
        <p:pic>
          <p:nvPicPr>
            <p:cNvPr id="3091" name="صورة 31" descr="صورة 31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0" t="0" r="0" b="0"/>
            <a:stretch>
              <a:fillRect/>
            </a:stretch>
          </p:blipFill>
          <p:spPr>
            <a:xfrm>
              <a:off x="0" y="139303"/>
              <a:ext cx="432056" cy="318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2" name="السؤال الذهبي"/>
            <p:cNvSpPr txBox="1"/>
            <p:nvPr/>
          </p:nvSpPr>
          <p:spPr>
            <a:xfrm>
              <a:off x="471977" y="0"/>
              <a:ext cx="1807382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3300">
                  <a:solidFill>
                    <a:schemeClr val="accent1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السؤال الذهبي </a:t>
              </a:r>
            </a:p>
          </p:txBody>
        </p:sp>
      </p:grpSp>
      <p:grpSp>
        <p:nvGrpSpPr>
          <p:cNvPr id="3096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09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95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097" name="IMG_1933.png" descr="IMG_1933.png"/>
          <p:cNvPicPr>
            <a:picLocks noChangeAspect="1"/>
          </p:cNvPicPr>
          <p:nvPr/>
        </p:nvPicPr>
        <p:blipFill>
          <a:blip r:embed="rId16">
            <a:extLst/>
          </a:blip>
          <a:srcRect l="34309" t="44365" r="34309" b="34553"/>
          <a:stretch>
            <a:fillRect/>
          </a:stretch>
        </p:blipFill>
        <p:spPr>
          <a:xfrm>
            <a:off x="1332498" y="1720270"/>
            <a:ext cx="4327227" cy="2180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8" name="IMG_1584.png" descr="IMG_1584.png"/>
          <p:cNvPicPr>
            <a:picLocks noChangeAspect="1"/>
          </p:cNvPicPr>
          <p:nvPr/>
        </p:nvPicPr>
        <p:blipFill>
          <a:blip r:embed="rId17">
            <a:extLst/>
          </a:blip>
          <a:srcRect l="7127" t="0" r="0" b="8082"/>
          <a:stretch>
            <a:fillRect/>
          </a:stretch>
        </p:blipFill>
        <p:spPr>
          <a:xfrm>
            <a:off x="1332499" y="504645"/>
            <a:ext cx="5089013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9" name="IMG_1911.png" descr="IMG_1911.png"/>
          <p:cNvPicPr>
            <a:picLocks noChangeAspect="1"/>
          </p:cNvPicPr>
          <p:nvPr/>
        </p:nvPicPr>
        <p:blipFill>
          <a:blip r:embed="rId18">
            <a:extLst/>
          </a:blip>
          <a:srcRect l="10351" t="23267" r="79044" b="59154"/>
          <a:stretch>
            <a:fillRect/>
          </a:stretch>
        </p:blipFill>
        <p:spPr>
          <a:xfrm>
            <a:off x="1888374" y="174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3100" name="العلاقات المتناسبة…"/>
          <p:cNvSpPr txBox="1"/>
          <p:nvPr/>
        </p:nvSpPr>
        <p:spPr>
          <a:xfrm>
            <a:off x="6472508" y="907281"/>
            <a:ext cx="974800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3101" name="تعيين العلاقات المتناسبة…"/>
          <p:cNvSpPr txBox="1"/>
          <p:nvPr/>
        </p:nvSpPr>
        <p:spPr>
          <a:xfrm>
            <a:off x="6320591" y="1736076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0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0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0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0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0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0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1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1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1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1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1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87316" y="702036"/>
            <a:ext cx="1507278" cy="3080659"/>
          </a:xfrm>
          <a:prstGeom prst="rect">
            <a:avLst/>
          </a:prstGeom>
        </p:spPr>
      </p:pic>
      <p:pic>
        <p:nvPicPr>
          <p:cNvPr id="311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2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2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2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2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2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١٠٤</a:t>
              </a:r>
            </a:p>
          </p:txBody>
        </p:sp>
      </p:grpSp>
      <p:grpSp>
        <p:nvGrpSpPr>
          <p:cNvPr id="3136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3134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126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7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8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9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0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1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2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3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35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37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70184" y="99861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4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13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141" name="IMG_1929.jpeg" descr="IMG_192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43861" y="1428976"/>
            <a:ext cx="5453343" cy="1299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2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124252" y="620709"/>
            <a:ext cx="5089013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3" name="IMG_1911.png" descr="IMG_1911.png"/>
          <p:cNvPicPr>
            <a:picLocks noChangeAspect="1"/>
          </p:cNvPicPr>
          <p:nvPr/>
        </p:nvPicPr>
        <p:blipFill>
          <a:blip r:embed="rId14">
            <a:extLst/>
          </a:blip>
          <a:srcRect l="10351" t="23267" r="79044" b="59154"/>
          <a:stretch>
            <a:fillRect/>
          </a:stretch>
        </p:blipFill>
        <p:spPr>
          <a:xfrm>
            <a:off x="1888374" y="174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3144" name="العلاقات المتناسبة…"/>
          <p:cNvSpPr txBox="1"/>
          <p:nvPr/>
        </p:nvSpPr>
        <p:spPr>
          <a:xfrm>
            <a:off x="6472508" y="907281"/>
            <a:ext cx="974800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3145" name="تعيين العلاقات المتناسبة…"/>
          <p:cNvSpPr txBox="1"/>
          <p:nvPr/>
        </p:nvSpPr>
        <p:spPr>
          <a:xfrm>
            <a:off x="6320591" y="1736076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5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4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4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5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5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5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5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5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5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5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5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5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6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316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6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6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6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6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6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6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١٠٤</a:t>
              </a:r>
            </a:p>
          </p:txBody>
        </p:sp>
      </p:grpSp>
      <p:grpSp>
        <p:nvGrpSpPr>
          <p:cNvPr id="3180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3178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170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1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2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3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4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5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6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7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79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81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70184" y="99861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8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18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185" name="IMG_1929.jpeg" descr="IMG_192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43861" y="1428976"/>
            <a:ext cx="5453343" cy="129928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86" name="الجدول"/>
          <p:cNvGraphicFramePr/>
          <p:nvPr/>
        </p:nvGraphicFramePr>
        <p:xfrm>
          <a:off x="5859900" y="3134258"/>
          <a:ext cx="4484876" cy="93254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{EEE7283C-3CF3-47DC-8721-378D4A62B228}</a:tableStyleId>
              </a:tblPr>
              <a:tblGrid>
                <a:gridCol w="1118043"/>
                <a:gridCol w="1118043"/>
                <a:gridCol w="1118043"/>
                <a:gridCol w="1118043"/>
              </a:tblGrid>
              <a:tr h="459922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13"/>
                            <a:srcRect l="0" t="0" r="0" b="0"/>
                            <a:tile tx="0" ty="0" sx="100000" sy="100000" flip="none" algn="tl"/>
                          </a:blipFill>
                        </a:rPr>
                        <a:t>طول الضلع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13"/>
                            <a:srcRect l="0" t="0" r="0" b="0"/>
                            <a:tile tx="0" ty="0" sx="100000" sy="100000" flip="none" algn="tl"/>
                          </a:blipFill>
                        </a:rPr>
                        <a:t>١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13"/>
                            <a:srcRect l="0" t="0" r="0" b="0"/>
                            <a:tile tx="0" ty="0" sx="100000" sy="100000" flip="none" algn="tl"/>
                          </a:blipFill>
                        </a:rPr>
                        <a:t>٢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13"/>
                            <a:srcRect l="0" t="0" r="0" b="0"/>
                            <a:tile tx="0" ty="0" sx="100000" sy="100000" flip="none" algn="tl"/>
                          </a:blipFill>
                        </a:rPr>
                        <a:t>٣</a:t>
                      </a:r>
                    </a:p>
                  </a:txBody>
                  <a:tcPr marL="0" marR="0" marT="0" marB="0" anchor="ctr" anchorCtr="0" horzOverflow="overflow"/>
                </a:tc>
              </a:tr>
              <a:tr h="459922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13"/>
                            <a:srcRect l="0" t="0" r="0" b="0"/>
                            <a:tile tx="0" ty="0" sx="100000" sy="100000" flip="none" algn="tl"/>
                          </a:blipFill>
                        </a:rPr>
                        <a:t>طول المحيط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blipFill rotWithShape="1">
                            <a:blip r:embed="rId13"/>
                            <a:srcRect l="0" t="0" r="0" b="0"/>
                            <a:tile tx="0" ty="0" sx="100000" sy="100000" flip="none" algn="tl"/>
                          </a:blipFill>
                        </a:rPr>
                        <a:t>٤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blipFill rotWithShape="1">
                            <a:blip r:embed="rId13"/>
                            <a:srcRect l="0" t="0" r="0" b="0"/>
                            <a:tile tx="0" ty="0" sx="100000" sy="100000" flip="none" algn="tl"/>
                          </a:blipFill>
                        </a:rPr>
                        <a:t>٨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blipFill rotWithShape="1">
                            <a:blip r:embed="rId13"/>
                            <a:srcRect l="0" t="0" r="0" b="0"/>
                            <a:tile tx="0" ty="0" sx="100000" sy="100000" flip="none" algn="tl"/>
                          </a:blipFill>
                        </a:rPr>
                        <a:t>١٢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sp>
        <p:nvSpPr>
          <p:cNvPr id="3187" name="النسب متساوية"/>
          <p:cNvSpPr txBox="1"/>
          <p:nvPr/>
        </p:nvSpPr>
        <p:spPr>
          <a:xfrm>
            <a:off x="2826034" y="4169526"/>
            <a:ext cx="1468835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>
                <a:solidFill>
                  <a:srgbClr val="38571A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النسب متساوية</a:t>
            </a:r>
          </a:p>
        </p:txBody>
      </p:sp>
      <p:pic>
        <p:nvPicPr>
          <p:cNvPr id="3188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rcRect l="7127" t="0" r="0" b="8082"/>
          <a:stretch>
            <a:fillRect/>
          </a:stretch>
        </p:blipFill>
        <p:spPr>
          <a:xfrm>
            <a:off x="1124252" y="620709"/>
            <a:ext cx="5089013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9" name="IMG_1911.png" descr="IMG_1911.png"/>
          <p:cNvPicPr>
            <a:picLocks noChangeAspect="1"/>
          </p:cNvPicPr>
          <p:nvPr/>
        </p:nvPicPr>
        <p:blipFill>
          <a:blip r:embed="rId15">
            <a:extLst/>
          </a:blip>
          <a:srcRect l="10351" t="23267" r="79044" b="59154"/>
          <a:stretch>
            <a:fillRect/>
          </a:stretch>
        </p:blipFill>
        <p:spPr>
          <a:xfrm>
            <a:off x="1888374" y="174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3190" name="العلاقات المتناسبة…"/>
          <p:cNvSpPr txBox="1"/>
          <p:nvPr/>
        </p:nvSpPr>
        <p:spPr>
          <a:xfrm>
            <a:off x="6472508" y="907281"/>
            <a:ext cx="974800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3191" name="تعيين العلاقات المتناسبة…"/>
          <p:cNvSpPr txBox="1"/>
          <p:nvPr/>
        </p:nvSpPr>
        <p:spPr>
          <a:xfrm>
            <a:off x="6320591" y="1736076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6" grpId="1"/>
      <p:bldP build="whole" bldLvl="1" animBg="1" rev="0" advAuto="0" spid="3187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0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19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0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0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0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0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0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0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1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1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1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1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1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1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1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2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2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2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2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224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25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26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27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323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22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231" name="IMG_1911.png" descr="IMG_1911.png"/>
          <p:cNvPicPr>
            <a:picLocks noChangeAspect="1"/>
          </p:cNvPicPr>
          <p:nvPr/>
        </p:nvPicPr>
        <p:blipFill>
          <a:blip r:embed="rId12">
            <a:extLst/>
          </a:blip>
          <a:srcRect l="10351" t="23267" r="79044" b="59154"/>
          <a:stretch>
            <a:fillRect/>
          </a:stretch>
        </p:blipFill>
        <p:spPr>
          <a:xfrm>
            <a:off x="1888374" y="174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3232" name="العلاقات المتناسبة…"/>
          <p:cNvSpPr txBox="1"/>
          <p:nvPr/>
        </p:nvSpPr>
        <p:spPr>
          <a:xfrm>
            <a:off x="6472508" y="907281"/>
            <a:ext cx="974800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3233" name="تعيين العلاقات المتناسبة…"/>
          <p:cNvSpPr txBox="1"/>
          <p:nvPr/>
        </p:nvSpPr>
        <p:spPr>
          <a:xfrm>
            <a:off x="6320591" y="1736076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4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3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3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4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4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4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4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4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4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4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4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5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5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5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5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256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57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58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259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260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326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26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74" name="Google Shape;214;p3"/>
          <p:cNvGrpSpPr/>
          <p:nvPr/>
        </p:nvGrpSpPr>
        <p:grpSpPr>
          <a:xfrm>
            <a:off x="5291452" y="3915580"/>
            <a:ext cx="373621" cy="360765"/>
            <a:chOff x="32" y="32"/>
            <a:chExt cx="373620" cy="360764"/>
          </a:xfrm>
        </p:grpSpPr>
        <p:sp>
          <p:nvSpPr>
            <p:cNvPr id="3264" name="Google Shape;215;p3"/>
            <p:cNvSpPr/>
            <p:nvPr/>
          </p:nvSpPr>
          <p:spPr>
            <a:xfrm>
              <a:off x="55462" y="39401"/>
              <a:ext cx="263562" cy="25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216;p3"/>
            <p:cNvSpPr/>
            <p:nvPr/>
          </p:nvSpPr>
          <p:spPr>
            <a:xfrm>
              <a:off x="77167" y="39401"/>
              <a:ext cx="245063" cy="2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217;p3"/>
            <p:cNvSpPr/>
            <p:nvPr/>
          </p:nvSpPr>
          <p:spPr>
            <a:xfrm>
              <a:off x="192061" y="32"/>
              <a:ext cx="16287" cy="36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218;p3"/>
            <p:cNvSpPr/>
            <p:nvPr/>
          </p:nvSpPr>
          <p:spPr>
            <a:xfrm>
              <a:off x="32" y="156994"/>
              <a:ext cx="365574" cy="1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219;p3"/>
            <p:cNvSpPr/>
            <p:nvPr/>
          </p:nvSpPr>
          <p:spPr>
            <a:xfrm>
              <a:off x="123749" y="8078"/>
              <a:ext cx="134202" cy="3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220;p3"/>
            <p:cNvSpPr/>
            <p:nvPr/>
          </p:nvSpPr>
          <p:spPr>
            <a:xfrm>
              <a:off x="29751" y="110124"/>
              <a:ext cx="343902" cy="12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221;p3"/>
            <p:cNvSpPr/>
            <p:nvPr/>
          </p:nvSpPr>
          <p:spPr>
            <a:xfrm>
              <a:off x="41805" y="101275"/>
              <a:ext cx="330245" cy="14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222;p3"/>
            <p:cNvSpPr/>
            <p:nvPr/>
          </p:nvSpPr>
          <p:spPr>
            <a:xfrm>
              <a:off x="109290" y="16093"/>
              <a:ext cx="154271" cy="33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223;p3"/>
            <p:cNvSpPr/>
            <p:nvPr/>
          </p:nvSpPr>
          <p:spPr>
            <a:xfrm>
              <a:off x="117458" y="94078"/>
              <a:ext cx="151609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224;p3"/>
            <p:cNvSpPr/>
            <p:nvPr/>
          </p:nvSpPr>
          <p:spPr>
            <a:xfrm>
              <a:off x="152398" y="128716"/>
              <a:ext cx="81638" cy="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7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27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80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278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81" name="IMG_1178.jpeg" descr="IMG_1178.jpeg"/>
          <p:cNvPicPr>
            <a:picLocks noChangeAspect="1"/>
          </p:cNvPicPr>
          <p:nvPr/>
        </p:nvPicPr>
        <p:blipFill>
          <a:blip r:embed="rId13">
            <a:extLst/>
          </a:blip>
          <a:srcRect l="16581" t="12216" r="22285" b="20376"/>
          <a:stretch>
            <a:fillRect/>
          </a:stretch>
        </p:blipFill>
        <p:spPr>
          <a:xfrm>
            <a:off x="2249369" y="1237250"/>
            <a:ext cx="701038" cy="670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44" fill="norm" stroke="1" extrusionOk="0">
                <a:moveTo>
                  <a:pt x="11703" y="6"/>
                </a:moveTo>
                <a:cubicBezTo>
                  <a:pt x="10331" y="61"/>
                  <a:pt x="9381" y="455"/>
                  <a:pt x="8530" y="1293"/>
                </a:cubicBezTo>
                <a:cubicBezTo>
                  <a:pt x="8267" y="1552"/>
                  <a:pt x="7929" y="1820"/>
                  <a:pt x="7786" y="1892"/>
                </a:cubicBezTo>
                <a:cubicBezTo>
                  <a:pt x="7489" y="2042"/>
                  <a:pt x="7054" y="2381"/>
                  <a:pt x="6565" y="2848"/>
                </a:cubicBezTo>
                <a:cubicBezTo>
                  <a:pt x="6381" y="3024"/>
                  <a:pt x="6067" y="3306"/>
                  <a:pt x="5870" y="3473"/>
                </a:cubicBezTo>
                <a:cubicBezTo>
                  <a:pt x="4779" y="4395"/>
                  <a:pt x="4301" y="4976"/>
                  <a:pt x="3527" y="6315"/>
                </a:cubicBezTo>
                <a:cubicBezTo>
                  <a:pt x="2622" y="7880"/>
                  <a:pt x="2188" y="9695"/>
                  <a:pt x="2245" y="11669"/>
                </a:cubicBezTo>
                <a:cubicBezTo>
                  <a:pt x="2261" y="12188"/>
                  <a:pt x="2291" y="12679"/>
                  <a:pt x="2306" y="12765"/>
                </a:cubicBezTo>
                <a:cubicBezTo>
                  <a:pt x="2322" y="12852"/>
                  <a:pt x="2364" y="13122"/>
                  <a:pt x="2404" y="13364"/>
                </a:cubicBezTo>
                <a:cubicBezTo>
                  <a:pt x="2444" y="13607"/>
                  <a:pt x="2544" y="14002"/>
                  <a:pt x="2624" y="14244"/>
                </a:cubicBezTo>
                <a:cubicBezTo>
                  <a:pt x="2765" y="14674"/>
                  <a:pt x="2759" y="14693"/>
                  <a:pt x="2648" y="14792"/>
                </a:cubicBezTo>
                <a:cubicBezTo>
                  <a:pt x="2586" y="14847"/>
                  <a:pt x="2382" y="14909"/>
                  <a:pt x="2197" y="14932"/>
                </a:cubicBezTo>
                <a:cubicBezTo>
                  <a:pt x="1385" y="15032"/>
                  <a:pt x="1167" y="15172"/>
                  <a:pt x="1123" y="15608"/>
                </a:cubicBezTo>
                <a:cubicBezTo>
                  <a:pt x="1111" y="15725"/>
                  <a:pt x="1067" y="15909"/>
                  <a:pt x="1025" y="16016"/>
                </a:cubicBezTo>
                <a:cubicBezTo>
                  <a:pt x="931" y="16253"/>
                  <a:pt x="986" y="16489"/>
                  <a:pt x="1172" y="16678"/>
                </a:cubicBezTo>
                <a:cubicBezTo>
                  <a:pt x="1249" y="16757"/>
                  <a:pt x="1369" y="16914"/>
                  <a:pt x="1440" y="17023"/>
                </a:cubicBezTo>
                <a:cubicBezTo>
                  <a:pt x="1527" y="17156"/>
                  <a:pt x="1639" y="17237"/>
                  <a:pt x="1782" y="17265"/>
                </a:cubicBezTo>
                <a:cubicBezTo>
                  <a:pt x="1898" y="17287"/>
                  <a:pt x="2017" y="17354"/>
                  <a:pt x="2050" y="17418"/>
                </a:cubicBezTo>
                <a:cubicBezTo>
                  <a:pt x="2161" y="17633"/>
                  <a:pt x="2395" y="17659"/>
                  <a:pt x="3075" y="17545"/>
                </a:cubicBezTo>
                <a:cubicBezTo>
                  <a:pt x="3983" y="17393"/>
                  <a:pt x="4095" y="17420"/>
                  <a:pt x="4454" y="17851"/>
                </a:cubicBezTo>
                <a:cubicBezTo>
                  <a:pt x="4617" y="18046"/>
                  <a:pt x="4866" y="18334"/>
                  <a:pt x="5003" y="18488"/>
                </a:cubicBezTo>
                <a:cubicBezTo>
                  <a:pt x="5219" y="18731"/>
                  <a:pt x="5500" y="19207"/>
                  <a:pt x="6199" y="20502"/>
                </a:cubicBezTo>
                <a:cubicBezTo>
                  <a:pt x="6415" y="20902"/>
                  <a:pt x="6629" y="21109"/>
                  <a:pt x="6919" y="21191"/>
                </a:cubicBezTo>
                <a:cubicBezTo>
                  <a:pt x="7245" y="21282"/>
                  <a:pt x="7590" y="21193"/>
                  <a:pt x="7871" y="20936"/>
                </a:cubicBezTo>
                <a:lnTo>
                  <a:pt x="8079" y="20745"/>
                </a:lnTo>
                <a:lnTo>
                  <a:pt x="8420" y="20834"/>
                </a:lnTo>
                <a:cubicBezTo>
                  <a:pt x="8865" y="20954"/>
                  <a:pt x="9078" y="21043"/>
                  <a:pt x="9128" y="21127"/>
                </a:cubicBezTo>
                <a:cubicBezTo>
                  <a:pt x="9150" y="21164"/>
                  <a:pt x="9288" y="21203"/>
                  <a:pt x="9433" y="21203"/>
                </a:cubicBezTo>
                <a:cubicBezTo>
                  <a:pt x="9578" y="21203"/>
                  <a:pt x="9707" y="21222"/>
                  <a:pt x="9726" y="21254"/>
                </a:cubicBezTo>
                <a:cubicBezTo>
                  <a:pt x="9745" y="21287"/>
                  <a:pt x="9815" y="21320"/>
                  <a:pt x="9872" y="21318"/>
                </a:cubicBezTo>
                <a:cubicBezTo>
                  <a:pt x="10075" y="21314"/>
                  <a:pt x="10884" y="21446"/>
                  <a:pt x="11032" y="21509"/>
                </a:cubicBezTo>
                <a:cubicBezTo>
                  <a:pt x="11114" y="21545"/>
                  <a:pt x="11234" y="21552"/>
                  <a:pt x="11300" y="21535"/>
                </a:cubicBezTo>
                <a:cubicBezTo>
                  <a:pt x="11366" y="21518"/>
                  <a:pt x="11692" y="21512"/>
                  <a:pt x="12020" y="21509"/>
                </a:cubicBezTo>
                <a:cubicBezTo>
                  <a:pt x="12348" y="21507"/>
                  <a:pt x="12695" y="21474"/>
                  <a:pt x="12789" y="21446"/>
                </a:cubicBezTo>
                <a:cubicBezTo>
                  <a:pt x="12888" y="21416"/>
                  <a:pt x="12977" y="21425"/>
                  <a:pt x="12996" y="21458"/>
                </a:cubicBezTo>
                <a:cubicBezTo>
                  <a:pt x="13049" y="21548"/>
                  <a:pt x="13296" y="21520"/>
                  <a:pt x="13375" y="21420"/>
                </a:cubicBezTo>
                <a:cubicBezTo>
                  <a:pt x="13413" y="21372"/>
                  <a:pt x="13573" y="21322"/>
                  <a:pt x="13729" y="21305"/>
                </a:cubicBezTo>
                <a:cubicBezTo>
                  <a:pt x="14090" y="21267"/>
                  <a:pt x="14590" y="21144"/>
                  <a:pt x="14729" y="21063"/>
                </a:cubicBezTo>
                <a:cubicBezTo>
                  <a:pt x="14818" y="21012"/>
                  <a:pt x="15519" y="20892"/>
                  <a:pt x="15767" y="20885"/>
                </a:cubicBezTo>
                <a:cubicBezTo>
                  <a:pt x="15837" y="20883"/>
                  <a:pt x="17906" y="19346"/>
                  <a:pt x="17963" y="19253"/>
                </a:cubicBezTo>
                <a:cubicBezTo>
                  <a:pt x="17981" y="19225"/>
                  <a:pt x="18178" y="19050"/>
                  <a:pt x="18402" y="18858"/>
                </a:cubicBezTo>
                <a:cubicBezTo>
                  <a:pt x="18799" y="18520"/>
                  <a:pt x="18819" y="18502"/>
                  <a:pt x="19037" y="18565"/>
                </a:cubicBezTo>
                <a:cubicBezTo>
                  <a:pt x="19357" y="18657"/>
                  <a:pt x="19895" y="18591"/>
                  <a:pt x="20172" y="18425"/>
                </a:cubicBezTo>
                <a:cubicBezTo>
                  <a:pt x="20651" y="18137"/>
                  <a:pt x="20976" y="17477"/>
                  <a:pt x="20904" y="16921"/>
                </a:cubicBezTo>
                <a:cubicBezTo>
                  <a:pt x="20886" y="16783"/>
                  <a:pt x="20783" y="16491"/>
                  <a:pt x="20684" y="16271"/>
                </a:cubicBezTo>
                <a:lnTo>
                  <a:pt x="20501" y="15863"/>
                </a:lnTo>
                <a:lnTo>
                  <a:pt x="20806" y="15506"/>
                </a:lnTo>
                <a:cubicBezTo>
                  <a:pt x="21155" y="15079"/>
                  <a:pt x="21222" y="14908"/>
                  <a:pt x="21173" y="14652"/>
                </a:cubicBezTo>
                <a:cubicBezTo>
                  <a:pt x="21141" y="14488"/>
                  <a:pt x="21213" y="14069"/>
                  <a:pt x="21392" y="13339"/>
                </a:cubicBezTo>
                <a:cubicBezTo>
                  <a:pt x="21422" y="13218"/>
                  <a:pt x="21487" y="12711"/>
                  <a:pt x="21526" y="12217"/>
                </a:cubicBezTo>
                <a:cubicBezTo>
                  <a:pt x="21600" y="11299"/>
                  <a:pt x="21527" y="9845"/>
                  <a:pt x="21392" y="9400"/>
                </a:cubicBezTo>
                <a:cubicBezTo>
                  <a:pt x="21361" y="9296"/>
                  <a:pt x="21280" y="8959"/>
                  <a:pt x="21209" y="8648"/>
                </a:cubicBezTo>
                <a:cubicBezTo>
                  <a:pt x="21138" y="8337"/>
                  <a:pt x="21047" y="8028"/>
                  <a:pt x="21002" y="7960"/>
                </a:cubicBezTo>
                <a:cubicBezTo>
                  <a:pt x="20956" y="7891"/>
                  <a:pt x="20916" y="7797"/>
                  <a:pt x="20916" y="7756"/>
                </a:cubicBezTo>
                <a:cubicBezTo>
                  <a:pt x="20916" y="7715"/>
                  <a:pt x="20825" y="7466"/>
                  <a:pt x="20709" y="7208"/>
                </a:cubicBezTo>
                <a:cubicBezTo>
                  <a:pt x="20593" y="6949"/>
                  <a:pt x="20489" y="6722"/>
                  <a:pt x="20489" y="6698"/>
                </a:cubicBezTo>
                <a:cubicBezTo>
                  <a:pt x="20489" y="6634"/>
                  <a:pt x="19932" y="5731"/>
                  <a:pt x="19708" y="5436"/>
                </a:cubicBezTo>
                <a:cubicBezTo>
                  <a:pt x="19603" y="5297"/>
                  <a:pt x="19252" y="4757"/>
                  <a:pt x="18927" y="4238"/>
                </a:cubicBezTo>
                <a:cubicBezTo>
                  <a:pt x="17834" y="2491"/>
                  <a:pt x="16988" y="1652"/>
                  <a:pt x="15583" y="924"/>
                </a:cubicBezTo>
                <a:cubicBezTo>
                  <a:pt x="14286" y="250"/>
                  <a:pt x="13034" y="-48"/>
                  <a:pt x="11703" y="6"/>
                </a:cubicBezTo>
                <a:close/>
                <a:moveTo>
                  <a:pt x="2502" y="2134"/>
                </a:moveTo>
                <a:cubicBezTo>
                  <a:pt x="2281" y="2134"/>
                  <a:pt x="2571" y="3127"/>
                  <a:pt x="2904" y="3498"/>
                </a:cubicBezTo>
                <a:cubicBezTo>
                  <a:pt x="3084" y="3699"/>
                  <a:pt x="3171" y="3648"/>
                  <a:pt x="3161" y="3320"/>
                </a:cubicBezTo>
                <a:cubicBezTo>
                  <a:pt x="3147" y="2897"/>
                  <a:pt x="2724" y="2134"/>
                  <a:pt x="2502" y="2134"/>
                </a:cubicBezTo>
                <a:close/>
                <a:moveTo>
                  <a:pt x="842" y="3320"/>
                </a:moveTo>
                <a:cubicBezTo>
                  <a:pt x="610" y="3285"/>
                  <a:pt x="618" y="3493"/>
                  <a:pt x="854" y="3753"/>
                </a:cubicBezTo>
                <a:cubicBezTo>
                  <a:pt x="965" y="3875"/>
                  <a:pt x="1220" y="4091"/>
                  <a:pt x="1416" y="4225"/>
                </a:cubicBezTo>
                <a:cubicBezTo>
                  <a:pt x="1785" y="4478"/>
                  <a:pt x="2050" y="4531"/>
                  <a:pt x="2050" y="4365"/>
                </a:cubicBezTo>
                <a:cubicBezTo>
                  <a:pt x="2050" y="4128"/>
                  <a:pt x="1172" y="3369"/>
                  <a:pt x="842" y="3320"/>
                </a:cubicBezTo>
                <a:close/>
                <a:moveTo>
                  <a:pt x="232" y="5245"/>
                </a:moveTo>
                <a:cubicBezTo>
                  <a:pt x="88" y="5260"/>
                  <a:pt x="0" y="5321"/>
                  <a:pt x="0" y="5410"/>
                </a:cubicBezTo>
                <a:cubicBezTo>
                  <a:pt x="0" y="5528"/>
                  <a:pt x="220" y="5640"/>
                  <a:pt x="720" y="5780"/>
                </a:cubicBezTo>
                <a:cubicBezTo>
                  <a:pt x="1154" y="5901"/>
                  <a:pt x="1452" y="5848"/>
                  <a:pt x="1452" y="5653"/>
                </a:cubicBezTo>
                <a:cubicBezTo>
                  <a:pt x="1452" y="5506"/>
                  <a:pt x="1338" y="5443"/>
                  <a:pt x="818" y="5308"/>
                </a:cubicBezTo>
                <a:cubicBezTo>
                  <a:pt x="573" y="5245"/>
                  <a:pt x="376" y="5229"/>
                  <a:pt x="232" y="52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292" name="تجميع"/>
          <p:cNvGrpSpPr/>
          <p:nvPr/>
        </p:nvGrpSpPr>
        <p:grpSpPr>
          <a:xfrm>
            <a:off x="947299" y="4761447"/>
            <a:ext cx="6772043" cy="29003"/>
            <a:chOff x="0" y="0"/>
            <a:chExt cx="6772041" cy="29002"/>
          </a:xfrm>
        </p:grpSpPr>
        <p:grpSp>
          <p:nvGrpSpPr>
            <p:cNvPr id="3290" name="تجميع"/>
            <p:cNvGrpSpPr/>
            <p:nvPr/>
          </p:nvGrpSpPr>
          <p:grpSpPr>
            <a:xfrm>
              <a:off x="0" y="0"/>
              <a:ext cx="6772042" cy="29003"/>
              <a:chOff x="0" y="0"/>
              <a:chExt cx="6772041" cy="29002"/>
            </a:xfrm>
          </p:grpSpPr>
          <p:sp>
            <p:nvSpPr>
              <p:cNvPr id="3282" name="Google Shape;4671;p50"/>
              <p:cNvSpPr/>
              <p:nvPr/>
            </p:nvSpPr>
            <p:spPr>
              <a:xfrm>
                <a:off x="0" y="0"/>
                <a:ext cx="533559" cy="2734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3" name="Google Shape;4672;p50"/>
              <p:cNvSpPr/>
              <p:nvPr/>
            </p:nvSpPr>
            <p:spPr>
              <a:xfrm>
                <a:off x="679853" y="0"/>
                <a:ext cx="533559" cy="2734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4" name="Google Shape;4673;p50"/>
              <p:cNvSpPr/>
              <p:nvPr/>
            </p:nvSpPr>
            <p:spPr>
              <a:xfrm>
                <a:off x="1359705" y="0"/>
                <a:ext cx="533559" cy="2734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5" name="Google Shape;4674;p50"/>
              <p:cNvSpPr/>
              <p:nvPr/>
            </p:nvSpPr>
            <p:spPr>
              <a:xfrm>
                <a:off x="2039558" y="0"/>
                <a:ext cx="533559" cy="2734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6" name="Google Shape;4675;p50"/>
              <p:cNvSpPr/>
              <p:nvPr/>
            </p:nvSpPr>
            <p:spPr>
              <a:xfrm>
                <a:off x="2630650" y="2440"/>
                <a:ext cx="1390931" cy="2518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7" name="Google Shape;4677;p50"/>
              <p:cNvSpPr/>
              <p:nvPr/>
            </p:nvSpPr>
            <p:spPr>
              <a:xfrm>
                <a:off x="4113340" y="1360"/>
                <a:ext cx="533559" cy="2734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8" name="Google Shape;4678;p50"/>
              <p:cNvSpPr/>
              <p:nvPr/>
            </p:nvSpPr>
            <p:spPr>
              <a:xfrm>
                <a:off x="4758967" y="0"/>
                <a:ext cx="533560" cy="2734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9" name="Google Shape;4679;p50"/>
              <p:cNvSpPr/>
              <p:nvPr/>
            </p:nvSpPr>
            <p:spPr>
              <a:xfrm>
                <a:off x="5438819" y="0"/>
                <a:ext cx="1333223" cy="2900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91" name="Google Shape;4676;p50"/>
            <p:cNvSpPr/>
            <p:nvPr/>
          </p:nvSpPr>
          <p:spPr>
            <a:xfrm>
              <a:off x="5437813" y="141"/>
              <a:ext cx="610561" cy="2872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9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29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9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296" name="IMG_1911.png" descr="IMG_1911.png"/>
          <p:cNvPicPr>
            <a:picLocks noChangeAspect="1"/>
          </p:cNvPicPr>
          <p:nvPr/>
        </p:nvPicPr>
        <p:blipFill>
          <a:blip r:embed="rId14">
            <a:extLst/>
          </a:blip>
          <a:srcRect l="10351" t="23267" r="79044" b="59154"/>
          <a:stretch>
            <a:fillRect/>
          </a:stretch>
        </p:blipFill>
        <p:spPr>
          <a:xfrm>
            <a:off x="1888374" y="174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3297" name="العلاقات المتناسبة…"/>
          <p:cNvSpPr txBox="1"/>
          <p:nvPr/>
        </p:nvSpPr>
        <p:spPr>
          <a:xfrm>
            <a:off x="6472508" y="907281"/>
            <a:ext cx="974800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3298" name="تعيين العلاقات المتناسبة…"/>
          <p:cNvSpPr txBox="1"/>
          <p:nvPr/>
        </p:nvSpPr>
        <p:spPr>
          <a:xfrm>
            <a:off x="6320591" y="1736076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0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0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0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0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0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0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0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0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1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1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1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1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331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2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1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1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2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2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١٠٢</a:t>
              </a:r>
            </a:p>
          </p:txBody>
        </p:sp>
      </p:grpSp>
      <p:graphicFrame>
        <p:nvGraphicFramePr>
          <p:cNvPr id="3324" name="الجدول"/>
          <p:cNvGraphicFramePr/>
          <p:nvPr/>
        </p:nvGraphicFramePr>
        <p:xfrm>
          <a:off x="5823841" y="1890297"/>
          <a:ext cx="4485658" cy="193056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180639"/>
                <a:gridCol w="1607618"/>
                <a:gridCol w="1064301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335" name="تجميع"/>
          <p:cNvGrpSpPr/>
          <p:nvPr/>
        </p:nvGrpSpPr>
        <p:grpSpPr>
          <a:xfrm>
            <a:off x="947299" y="4723266"/>
            <a:ext cx="6772043" cy="67184"/>
            <a:chOff x="0" y="0"/>
            <a:chExt cx="6772041" cy="67183"/>
          </a:xfrm>
        </p:grpSpPr>
        <p:grpSp>
          <p:nvGrpSpPr>
            <p:cNvPr id="3333" name="تجميع"/>
            <p:cNvGrpSpPr/>
            <p:nvPr/>
          </p:nvGrpSpPr>
          <p:grpSpPr>
            <a:xfrm>
              <a:off x="0" y="0"/>
              <a:ext cx="6772042" cy="67184"/>
              <a:chOff x="0" y="0"/>
              <a:chExt cx="6772041" cy="67183"/>
            </a:xfrm>
          </p:grpSpPr>
          <p:sp>
            <p:nvSpPr>
              <p:cNvPr id="3325" name="Google Shape;4671;p50"/>
              <p:cNvSpPr/>
              <p:nvPr/>
            </p:nvSpPr>
            <p:spPr>
              <a:xfrm>
                <a:off x="0" y="0"/>
                <a:ext cx="533559" cy="6333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6" name="Google Shape;4672;p50"/>
              <p:cNvSpPr/>
              <p:nvPr/>
            </p:nvSpPr>
            <p:spPr>
              <a:xfrm>
                <a:off x="679853" y="0"/>
                <a:ext cx="533559" cy="6333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7" name="Google Shape;4673;p50"/>
              <p:cNvSpPr/>
              <p:nvPr/>
            </p:nvSpPr>
            <p:spPr>
              <a:xfrm>
                <a:off x="1359705" y="0"/>
                <a:ext cx="533559" cy="6333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8" name="Google Shape;4674;p50"/>
              <p:cNvSpPr/>
              <p:nvPr/>
            </p:nvSpPr>
            <p:spPr>
              <a:xfrm>
                <a:off x="2039558" y="0"/>
                <a:ext cx="533559" cy="6333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9" name="Google Shape;4675;p50"/>
              <p:cNvSpPr/>
              <p:nvPr/>
            </p:nvSpPr>
            <p:spPr>
              <a:xfrm>
                <a:off x="2630650" y="5654"/>
                <a:ext cx="1390931" cy="5832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0" name="Google Shape;4677;p50"/>
              <p:cNvSpPr/>
              <p:nvPr/>
            </p:nvSpPr>
            <p:spPr>
              <a:xfrm>
                <a:off x="4113340" y="3151"/>
                <a:ext cx="533559" cy="6333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1" name="Google Shape;4678;p50"/>
              <p:cNvSpPr/>
              <p:nvPr/>
            </p:nvSpPr>
            <p:spPr>
              <a:xfrm>
                <a:off x="4758967" y="0"/>
                <a:ext cx="533560" cy="6333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2" name="Google Shape;4679;p50"/>
              <p:cNvSpPr/>
              <p:nvPr/>
            </p:nvSpPr>
            <p:spPr>
              <a:xfrm>
                <a:off x="5438819" y="0"/>
                <a:ext cx="1333223" cy="6718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34" name="Google Shape;4676;p50"/>
            <p:cNvSpPr/>
            <p:nvPr/>
          </p:nvSpPr>
          <p:spPr>
            <a:xfrm>
              <a:off x="5437813" y="326"/>
              <a:ext cx="610561" cy="66531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38" name="تجميع"/>
          <p:cNvGrpSpPr/>
          <p:nvPr/>
        </p:nvGrpSpPr>
        <p:grpSpPr>
          <a:xfrm>
            <a:off x="2289609" y="1126861"/>
            <a:ext cx="2351846" cy="557250"/>
            <a:chOff x="-25400" y="-25400"/>
            <a:chExt cx="2351845" cy="557249"/>
          </a:xfrm>
        </p:grpSpPr>
        <p:pic>
          <p:nvPicPr>
            <p:cNvPr id="3336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3337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3341" name="🔹النسبة…"/>
          <p:cNvGrpSpPr/>
          <p:nvPr/>
        </p:nvGrpSpPr>
        <p:grpSpPr>
          <a:xfrm>
            <a:off x="3630738" y="2779495"/>
            <a:ext cx="2200614" cy="1038691"/>
            <a:chOff x="0" y="0"/>
            <a:chExt cx="2200612" cy="1038690"/>
          </a:xfrm>
        </p:grpSpPr>
        <p:sp>
          <p:nvSpPr>
            <p:cNvPr id="3340" name="🔹النسبة…"/>
            <p:cNvSpPr/>
            <p:nvPr/>
          </p:nvSpPr>
          <p:spPr>
            <a:xfrm>
              <a:off x="38100" y="38100"/>
              <a:ext cx="2124413" cy="962491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🔹النسبة </a:t>
              </a:r>
            </a:p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علاقة بين كميتين باستعمال القسمة</a:t>
              </a:r>
            </a:p>
          </p:txBody>
        </p:sp>
        <p:pic>
          <p:nvPicPr>
            <p:cNvPr id="3339" name="🔹النسبة… 🔹النسبة علاقة بين كميتين باستعمال القسمة" descr="🔹النسبة… 🔹النسبة علاقة بين كميتين باستعمال القسمة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200613" cy="1038691"/>
            </a:xfrm>
            <a:prstGeom prst="rect">
              <a:avLst/>
            </a:prstGeom>
            <a:effectLst/>
          </p:spPr>
        </p:pic>
      </p:grpSp>
      <p:grpSp>
        <p:nvGrpSpPr>
          <p:cNvPr id="3344" name="🔹تعيين العلاقات المتناسبة والغير متناسبة"/>
          <p:cNvGrpSpPr/>
          <p:nvPr/>
        </p:nvGrpSpPr>
        <p:grpSpPr>
          <a:xfrm>
            <a:off x="1964071" y="2753628"/>
            <a:ext cx="1784502" cy="1090425"/>
            <a:chOff x="0" y="0"/>
            <a:chExt cx="1784500" cy="1090424"/>
          </a:xfrm>
        </p:grpSpPr>
        <p:sp>
          <p:nvSpPr>
            <p:cNvPr id="3343" name="🔹تعيين العلاقات المتناسبة والغير متناسبة"/>
            <p:cNvSpPr/>
            <p:nvPr/>
          </p:nvSpPr>
          <p:spPr>
            <a:xfrm>
              <a:off x="38100" y="38100"/>
              <a:ext cx="1708301" cy="1014225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🔹</a:t>
              </a:r>
              <a:r>
                <a:rPr b="0">
                  <a:latin typeface="Muna Bold"/>
                  <a:ea typeface="Muna Bold"/>
                  <a:cs typeface="Muna Bold"/>
                  <a:sym typeface="Muna Bold"/>
                </a:rPr>
                <a:t>تعيين العلاقات المتناسبة والغير متناسبة</a:t>
              </a:r>
            </a:p>
          </p:txBody>
        </p:sp>
        <p:pic>
          <p:nvPicPr>
            <p:cNvPr id="3342" name="🔹تعيين العلاقات المتناسبة والغير متناسبة 🔹تعيين العلاقات المتناسبة والغير متناسبة" descr="🔹تعيين العلاقات المتناسبة والغير متناسبة 🔹تعيين العلاقات المتناسبة والغير متناسبة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784501" cy="1090425"/>
            </a:xfrm>
            <a:prstGeom prst="rect">
              <a:avLst/>
            </a:prstGeom>
            <a:effectLst/>
          </p:spPr>
        </p:pic>
      </p:grpSp>
      <p:grpSp>
        <p:nvGrpSpPr>
          <p:cNvPr id="334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34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348" name="IMG_1911.png" descr="IMG_1911.png"/>
          <p:cNvPicPr>
            <a:picLocks noChangeAspect="1"/>
          </p:cNvPicPr>
          <p:nvPr/>
        </p:nvPicPr>
        <p:blipFill>
          <a:blip r:embed="rId16">
            <a:extLst/>
          </a:blip>
          <a:srcRect l="10351" t="23267" r="79044" b="59154"/>
          <a:stretch>
            <a:fillRect/>
          </a:stretch>
        </p:blipFill>
        <p:spPr>
          <a:xfrm>
            <a:off x="1914250" y="1137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3349" name="العلاقات المتناسبة…"/>
          <p:cNvSpPr txBox="1"/>
          <p:nvPr/>
        </p:nvSpPr>
        <p:spPr>
          <a:xfrm>
            <a:off x="6588173" y="919660"/>
            <a:ext cx="97480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3350" name="تعيين العلاقات المتناسبة…"/>
          <p:cNvSpPr txBox="1"/>
          <p:nvPr/>
        </p:nvSpPr>
        <p:spPr>
          <a:xfrm>
            <a:off x="6429724" y="1652821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3351" name="المفردات…"/>
          <p:cNvSpPr txBox="1"/>
          <p:nvPr/>
        </p:nvSpPr>
        <p:spPr>
          <a:xfrm>
            <a:off x="6444055" y="2387434"/>
            <a:ext cx="1146607" cy="923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t>المفردات 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متناسب- 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غير متناسب</a:t>
            </a:r>
          </a:p>
        </p:txBody>
      </p:sp>
      <p:grpSp>
        <p:nvGrpSpPr>
          <p:cNvPr id="3354" name="🔹تعيين العلاقات المتناسبة والغير متناسبة"/>
          <p:cNvGrpSpPr/>
          <p:nvPr/>
        </p:nvGrpSpPr>
        <p:grpSpPr>
          <a:xfrm>
            <a:off x="898906" y="2752792"/>
            <a:ext cx="1176722" cy="1092097"/>
            <a:chOff x="0" y="0"/>
            <a:chExt cx="1176721" cy="1092095"/>
          </a:xfrm>
        </p:grpSpPr>
        <p:sp>
          <p:nvSpPr>
            <p:cNvPr id="3353" name="🔹تعيين العلاقات المتناسبة والغير متناسبة"/>
            <p:cNvSpPr/>
            <p:nvPr/>
          </p:nvSpPr>
          <p:spPr>
            <a:xfrm>
              <a:off x="38100" y="38100"/>
              <a:ext cx="1100522" cy="1015896"/>
            </a:xfrm>
            <a:prstGeom prst="rect">
              <a:avLst/>
            </a:prstGeom>
            <a:solidFill>
              <a:srgbClr val="CBF0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🔹</a:t>
              </a:r>
              <a:r>
                <a:rPr b="0">
                  <a:latin typeface="Muna Bold"/>
                  <a:ea typeface="Muna Bold"/>
                  <a:cs typeface="Muna Bold"/>
                  <a:sym typeface="Muna Bold"/>
                </a:rPr>
                <a:t>تعيين العلاقات المتناسبة والغير متناسبة</a:t>
              </a:r>
            </a:p>
          </p:txBody>
        </p:sp>
        <p:pic>
          <p:nvPicPr>
            <p:cNvPr id="3352" name="🔹تعيين العلاقات المتناسبة والغير متناسبة 🔹تعيين العلاقات المتناسبة والغير متناسبة" descr="🔹تعيين العلاقات المتناسبة والغير متناسبة 🔹تعيين العلاقات المتناسبة والغير متناسبة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176722" cy="1092096"/>
            </a:xfrm>
            <a:prstGeom prst="rect">
              <a:avLst/>
            </a:prstGeom>
            <a:effectLst/>
          </p:spPr>
        </p:pic>
      </p:grpSp>
      <p:pic>
        <p:nvPicPr>
          <p:cNvPr id="3355" name="IMG_1205.jpeg" descr="IMG_1205.jpeg"/>
          <p:cNvPicPr>
            <a:picLocks noChangeAspect="1"/>
          </p:cNvPicPr>
          <p:nvPr/>
        </p:nvPicPr>
        <p:blipFill>
          <a:blip r:embed="rId18">
            <a:extLst/>
          </a:blip>
          <a:srcRect l="20327" t="22192" r="26772" b="28113"/>
          <a:stretch>
            <a:fillRect/>
          </a:stretch>
        </p:blipFill>
        <p:spPr>
          <a:xfrm>
            <a:off x="1924225" y="3529991"/>
            <a:ext cx="980907" cy="946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285" fill="norm" stroke="1" extrusionOk="0">
                <a:moveTo>
                  <a:pt x="12837" y="8"/>
                </a:moveTo>
                <a:cubicBezTo>
                  <a:pt x="12020" y="53"/>
                  <a:pt x="11204" y="287"/>
                  <a:pt x="10337" y="713"/>
                </a:cubicBezTo>
                <a:cubicBezTo>
                  <a:pt x="9556" y="1098"/>
                  <a:pt x="8517" y="1564"/>
                  <a:pt x="8020" y="1749"/>
                </a:cubicBezTo>
                <a:cubicBezTo>
                  <a:pt x="6786" y="2207"/>
                  <a:pt x="5297" y="3409"/>
                  <a:pt x="4279" y="4774"/>
                </a:cubicBezTo>
                <a:cubicBezTo>
                  <a:pt x="3772" y="5454"/>
                  <a:pt x="3307" y="5882"/>
                  <a:pt x="3116" y="5845"/>
                </a:cubicBezTo>
                <a:cubicBezTo>
                  <a:pt x="2941" y="5812"/>
                  <a:pt x="2638" y="5878"/>
                  <a:pt x="2448" y="5988"/>
                </a:cubicBezTo>
                <a:cubicBezTo>
                  <a:pt x="2174" y="6146"/>
                  <a:pt x="1951" y="6019"/>
                  <a:pt x="1372" y="5372"/>
                </a:cubicBezTo>
                <a:cubicBezTo>
                  <a:pt x="877" y="4820"/>
                  <a:pt x="535" y="4597"/>
                  <a:pt x="313" y="4685"/>
                </a:cubicBezTo>
                <a:cubicBezTo>
                  <a:pt x="107" y="4766"/>
                  <a:pt x="5" y="4936"/>
                  <a:pt x="0" y="5140"/>
                </a:cubicBezTo>
                <a:cubicBezTo>
                  <a:pt x="-4" y="5344"/>
                  <a:pt x="96" y="5582"/>
                  <a:pt x="295" y="5810"/>
                </a:cubicBezTo>
                <a:cubicBezTo>
                  <a:pt x="568" y="6120"/>
                  <a:pt x="567" y="6220"/>
                  <a:pt x="295" y="6756"/>
                </a:cubicBezTo>
                <a:cubicBezTo>
                  <a:pt x="-102" y="7541"/>
                  <a:pt x="-96" y="7713"/>
                  <a:pt x="400" y="8362"/>
                </a:cubicBezTo>
                <a:cubicBezTo>
                  <a:pt x="667" y="8713"/>
                  <a:pt x="1019" y="8906"/>
                  <a:pt x="1372" y="8906"/>
                </a:cubicBezTo>
                <a:cubicBezTo>
                  <a:pt x="2205" y="8906"/>
                  <a:pt x="2396" y="9270"/>
                  <a:pt x="2396" y="10781"/>
                </a:cubicBezTo>
                <a:cubicBezTo>
                  <a:pt x="2396" y="14543"/>
                  <a:pt x="4529" y="17937"/>
                  <a:pt x="7924" y="19599"/>
                </a:cubicBezTo>
                <a:cubicBezTo>
                  <a:pt x="9225" y="20235"/>
                  <a:pt x="9696" y="20357"/>
                  <a:pt x="11283" y="20446"/>
                </a:cubicBezTo>
                <a:cubicBezTo>
                  <a:pt x="12740" y="20528"/>
                  <a:pt x="13213" y="20633"/>
                  <a:pt x="13496" y="20937"/>
                </a:cubicBezTo>
                <a:cubicBezTo>
                  <a:pt x="14078" y="21564"/>
                  <a:pt x="14703" y="21338"/>
                  <a:pt x="15241" y="20304"/>
                </a:cubicBezTo>
                <a:cubicBezTo>
                  <a:pt x="15346" y="20101"/>
                  <a:pt x="15924" y="19675"/>
                  <a:pt x="16534" y="19358"/>
                </a:cubicBezTo>
                <a:cubicBezTo>
                  <a:pt x="18681" y="18238"/>
                  <a:pt x="20349" y="16129"/>
                  <a:pt x="21099" y="13592"/>
                </a:cubicBezTo>
                <a:cubicBezTo>
                  <a:pt x="21441" y="12433"/>
                  <a:pt x="21498" y="11814"/>
                  <a:pt x="21420" y="10183"/>
                </a:cubicBezTo>
                <a:cubicBezTo>
                  <a:pt x="21338" y="8460"/>
                  <a:pt x="21222" y="7935"/>
                  <a:pt x="20561" y="6327"/>
                </a:cubicBezTo>
                <a:cubicBezTo>
                  <a:pt x="19137" y="2865"/>
                  <a:pt x="17850" y="1406"/>
                  <a:pt x="15336" y="437"/>
                </a:cubicBezTo>
                <a:cubicBezTo>
                  <a:pt x="14474" y="104"/>
                  <a:pt x="13653" y="-36"/>
                  <a:pt x="12837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24" grpId="2"/>
      <p:bldP build="whole" bldLvl="1" animBg="1" rev="0" advAuto="0" spid="3341" grpId="3"/>
      <p:bldP build="whole" bldLvl="1" animBg="1" rev="0" advAuto="0" spid="3338" grpId="1"/>
      <p:bldP build="whole" bldLvl="1" animBg="1" rev="0" advAuto="0" spid="3344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3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988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89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90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91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92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994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95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96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97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98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99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000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1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2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003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6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004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12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2009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2007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2008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010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2011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2013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5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6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6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6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6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6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6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6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6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6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7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7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7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7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7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7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8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7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9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3381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2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83" name="عزيزتي الطالبة…"/>
          <p:cNvSpPr txBox="1"/>
          <p:nvPr/>
        </p:nvSpPr>
        <p:spPr>
          <a:xfrm>
            <a:off x="1294658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3384" name="Google Shape;1742;p25"/>
          <p:cNvSpPr txBox="1"/>
          <p:nvPr>
            <p:ph type="title"/>
          </p:nvPr>
        </p:nvSpPr>
        <p:spPr>
          <a:xfrm>
            <a:off x="2746088" y="1920254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3388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3385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386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387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3391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389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90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02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3392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93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94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95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96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97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98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99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00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01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05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403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04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406" name="IMG_0512.png" descr="IMG_0512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345233" y="2360589"/>
            <a:ext cx="1391253" cy="8625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17" name="تجميع"/>
          <p:cNvGrpSpPr/>
          <p:nvPr/>
        </p:nvGrpSpPr>
        <p:grpSpPr>
          <a:xfrm>
            <a:off x="947299" y="4748181"/>
            <a:ext cx="6772043" cy="42269"/>
            <a:chOff x="0" y="0"/>
            <a:chExt cx="6772041" cy="42267"/>
          </a:xfrm>
        </p:grpSpPr>
        <p:grpSp>
          <p:nvGrpSpPr>
            <p:cNvPr id="3415" name="تجميع"/>
            <p:cNvGrpSpPr/>
            <p:nvPr/>
          </p:nvGrpSpPr>
          <p:grpSpPr>
            <a:xfrm>
              <a:off x="0" y="0"/>
              <a:ext cx="6772042" cy="42268"/>
              <a:chOff x="0" y="0"/>
              <a:chExt cx="6772041" cy="42267"/>
            </a:xfrm>
          </p:grpSpPr>
          <p:sp>
            <p:nvSpPr>
              <p:cNvPr id="3407" name="Google Shape;4671;p50"/>
              <p:cNvSpPr/>
              <p:nvPr/>
            </p:nvSpPr>
            <p:spPr>
              <a:xfrm>
                <a:off x="0" y="0"/>
                <a:ext cx="533559" cy="39847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8" name="Google Shape;4672;p50"/>
              <p:cNvSpPr/>
              <p:nvPr/>
            </p:nvSpPr>
            <p:spPr>
              <a:xfrm>
                <a:off x="679853" y="0"/>
                <a:ext cx="533559" cy="39847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9" name="Google Shape;4673;p50"/>
              <p:cNvSpPr/>
              <p:nvPr/>
            </p:nvSpPr>
            <p:spPr>
              <a:xfrm>
                <a:off x="1359705" y="0"/>
                <a:ext cx="533559" cy="3984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0" name="Google Shape;4674;p50"/>
              <p:cNvSpPr/>
              <p:nvPr/>
            </p:nvSpPr>
            <p:spPr>
              <a:xfrm>
                <a:off x="2039558" y="0"/>
                <a:ext cx="533559" cy="39847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1" name="Google Shape;4675;p50"/>
              <p:cNvSpPr/>
              <p:nvPr/>
            </p:nvSpPr>
            <p:spPr>
              <a:xfrm>
                <a:off x="2630650" y="3557"/>
                <a:ext cx="1390931" cy="3669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2" name="Google Shape;4677;p50"/>
              <p:cNvSpPr/>
              <p:nvPr/>
            </p:nvSpPr>
            <p:spPr>
              <a:xfrm>
                <a:off x="4113340" y="1982"/>
                <a:ext cx="533559" cy="39847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3" name="Google Shape;4678;p50"/>
              <p:cNvSpPr/>
              <p:nvPr/>
            </p:nvSpPr>
            <p:spPr>
              <a:xfrm>
                <a:off x="4758967" y="0"/>
                <a:ext cx="533560" cy="39847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4" name="Google Shape;4679;p50"/>
              <p:cNvSpPr/>
              <p:nvPr/>
            </p:nvSpPr>
            <p:spPr>
              <a:xfrm>
                <a:off x="5438819" y="0"/>
                <a:ext cx="1333223" cy="422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16" name="Google Shape;4676;p50"/>
            <p:cNvSpPr/>
            <p:nvPr/>
          </p:nvSpPr>
          <p:spPr>
            <a:xfrm>
              <a:off x="5437813" y="205"/>
              <a:ext cx="610561" cy="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2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41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421" name="IMG_1911.png" descr="IMG_1911.png"/>
          <p:cNvPicPr>
            <a:picLocks noChangeAspect="1"/>
          </p:cNvPicPr>
          <p:nvPr/>
        </p:nvPicPr>
        <p:blipFill>
          <a:blip r:embed="rId18">
            <a:extLst/>
          </a:blip>
          <a:srcRect l="10351" t="23267" r="79044" b="59154"/>
          <a:stretch>
            <a:fillRect/>
          </a:stretch>
        </p:blipFill>
        <p:spPr>
          <a:xfrm>
            <a:off x="1888374" y="174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3422" name="العلاقات المتناسبة…"/>
          <p:cNvSpPr txBox="1"/>
          <p:nvPr/>
        </p:nvSpPr>
        <p:spPr>
          <a:xfrm>
            <a:off x="6472508" y="907281"/>
            <a:ext cx="974800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3423" name="تعيين العلاقات المتناسبة…"/>
          <p:cNvSpPr txBox="1"/>
          <p:nvPr/>
        </p:nvSpPr>
        <p:spPr>
          <a:xfrm>
            <a:off x="6320591" y="1736076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0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425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6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7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8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9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31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432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433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434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435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436" name="Google Shape;5288;p5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pic>
        <p:nvPicPr>
          <p:cNvPr id="3437" name="IMG_0473.jpeg" descr="IMG_04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2634" y="323300"/>
            <a:ext cx="2053859" cy="1369239"/>
          </a:xfrm>
          <a:prstGeom prst="rect">
            <a:avLst/>
          </a:prstGeom>
          <a:ln w="12700">
            <a:miter lim="400000"/>
          </a:ln>
        </p:spPr>
      </p:pic>
      <p:sp>
        <p:nvSpPr>
          <p:cNvPr id="3438" name="Google Shape;478;p6"/>
          <p:cNvSpPr/>
          <p:nvPr/>
        </p:nvSpPr>
        <p:spPr>
          <a:xfrm>
            <a:off x="397129" y="168269"/>
            <a:ext cx="665175" cy="442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439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879" t="1859" r="7769" b="5945"/>
          <a:stretch>
            <a:fillRect/>
          </a:stretch>
        </p:blipFill>
        <p:spPr>
          <a:xfrm>
            <a:off x="4217687" y="4122114"/>
            <a:ext cx="511721" cy="510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8"/>
                  <a:pt x="7746" y="335"/>
                </a:cubicBezTo>
                <a:cubicBezTo>
                  <a:pt x="3591" y="1619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5"/>
                  <a:pt x="13443" y="218"/>
                </a:cubicBezTo>
                <a:cubicBezTo>
                  <a:pt x="12837" y="48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40" name="@Maths0120"/>
          <p:cNvSpPr txBox="1"/>
          <p:nvPr/>
        </p:nvSpPr>
        <p:spPr>
          <a:xfrm>
            <a:off x="3637706" y="3374071"/>
            <a:ext cx="1868588" cy="345630"/>
          </a:xfrm>
          <a:prstGeom prst="rect">
            <a:avLst/>
          </a:prstGeom>
          <a:solidFill>
            <a:schemeClr val="accent2">
              <a:lumOff val="1470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 b="1" sz="24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3441" name="Google Shape;632;p19"/>
          <p:cNvSpPr txBox="1"/>
          <p:nvPr/>
        </p:nvSpPr>
        <p:spPr>
          <a:xfrm>
            <a:off x="3770626" y="4575275"/>
            <a:ext cx="1817879" cy="47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b="1" sz="19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3442" name="Google Shape;1105;p42"/>
          <p:cNvSpPr/>
          <p:nvPr/>
        </p:nvSpPr>
        <p:spPr>
          <a:xfrm>
            <a:off x="3308902" y="4677839"/>
            <a:ext cx="365142" cy="269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43" name="https://linktr.ee/Refa2"/>
          <p:cNvSpPr txBox="1"/>
          <p:nvPr/>
        </p:nvSpPr>
        <p:spPr>
          <a:xfrm>
            <a:off x="3662793" y="2187332"/>
            <a:ext cx="1802359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 defTabSz="457200">
              <a:defRPr sz="15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3444" name="روابط مجموعة رِفعة التعليمية…"/>
          <p:cNvSpPr txBox="1"/>
          <p:nvPr/>
        </p:nvSpPr>
        <p:spPr>
          <a:xfrm>
            <a:off x="2381373" y="1260758"/>
            <a:ext cx="4184349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200">
                <a:solidFill>
                  <a:schemeClr val="accent6">
                    <a:lumOff val="-9411"/>
                  </a:schemeClr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200">
                <a:solidFill>
                  <a:schemeClr val="accent6">
                    <a:lumOff val="-9411"/>
                  </a:schemeClr>
                </a:solidFill>
              </a:defRPr>
            </a:pPr>
            <a:r>
              <a:t>🔻 </a:t>
            </a:r>
          </a:p>
        </p:txBody>
      </p:sp>
      <p:sp>
        <p:nvSpPr>
          <p:cNvPr id="3445" name="Google Shape;1105;p42"/>
          <p:cNvSpPr/>
          <p:nvPr/>
        </p:nvSpPr>
        <p:spPr>
          <a:xfrm>
            <a:off x="3353439" y="3425450"/>
            <a:ext cx="276069" cy="276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46" name="لاتنسوني من دعواتكم الصادقة"/>
          <p:cNvSpPr txBox="1"/>
          <p:nvPr/>
        </p:nvSpPr>
        <p:spPr>
          <a:xfrm>
            <a:off x="3579107" y="3903351"/>
            <a:ext cx="1687043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grpSp>
        <p:nvGrpSpPr>
          <p:cNvPr id="3457" name="تجميع"/>
          <p:cNvGrpSpPr/>
          <p:nvPr/>
        </p:nvGrpSpPr>
        <p:grpSpPr>
          <a:xfrm>
            <a:off x="1150139" y="269560"/>
            <a:ext cx="6843722" cy="65753"/>
            <a:chOff x="0" y="0"/>
            <a:chExt cx="6843721" cy="65752"/>
          </a:xfrm>
        </p:grpSpPr>
        <p:grpSp>
          <p:nvGrpSpPr>
            <p:cNvPr id="3455" name="تجميع"/>
            <p:cNvGrpSpPr/>
            <p:nvPr/>
          </p:nvGrpSpPr>
          <p:grpSpPr>
            <a:xfrm>
              <a:off x="-1" y="-1"/>
              <a:ext cx="6843723" cy="65754"/>
              <a:chOff x="0" y="0"/>
              <a:chExt cx="6843721" cy="65752"/>
            </a:xfrm>
          </p:grpSpPr>
          <p:sp>
            <p:nvSpPr>
              <p:cNvPr id="3447" name="Google Shape;4671;p50"/>
              <p:cNvSpPr/>
              <p:nvPr/>
            </p:nvSpPr>
            <p:spPr>
              <a:xfrm>
                <a:off x="0" y="0"/>
                <a:ext cx="539207" cy="61986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8" name="Google Shape;4672;p50"/>
              <p:cNvSpPr/>
              <p:nvPr/>
            </p:nvSpPr>
            <p:spPr>
              <a:xfrm>
                <a:off x="687049" y="0"/>
                <a:ext cx="539207" cy="61986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9" name="Google Shape;4673;p50"/>
              <p:cNvSpPr/>
              <p:nvPr/>
            </p:nvSpPr>
            <p:spPr>
              <a:xfrm>
                <a:off x="1374097" y="0"/>
                <a:ext cx="539207" cy="61986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0" name="Google Shape;4674;p50"/>
              <p:cNvSpPr/>
              <p:nvPr/>
            </p:nvSpPr>
            <p:spPr>
              <a:xfrm>
                <a:off x="2061146" y="0"/>
                <a:ext cx="539207" cy="61986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1" name="Google Shape;4675;p50"/>
              <p:cNvSpPr/>
              <p:nvPr/>
            </p:nvSpPr>
            <p:spPr>
              <a:xfrm>
                <a:off x="2658494" y="5534"/>
                <a:ext cx="1405654" cy="57086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2" name="Google Shape;4677;p50"/>
              <p:cNvSpPr/>
              <p:nvPr/>
            </p:nvSpPr>
            <p:spPr>
              <a:xfrm>
                <a:off x="4156878" y="3084"/>
                <a:ext cx="539207" cy="61986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3" name="Google Shape;4678;p50"/>
              <p:cNvSpPr/>
              <p:nvPr/>
            </p:nvSpPr>
            <p:spPr>
              <a:xfrm>
                <a:off x="4809339" y="0"/>
                <a:ext cx="539207" cy="61986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4" name="Google Shape;4679;p50"/>
              <p:cNvSpPr/>
              <p:nvPr/>
            </p:nvSpPr>
            <p:spPr>
              <a:xfrm>
                <a:off x="5496387" y="-1"/>
                <a:ext cx="1347335" cy="6575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56" name="Google Shape;4676;p50"/>
            <p:cNvSpPr/>
            <p:nvPr/>
          </p:nvSpPr>
          <p:spPr>
            <a:xfrm>
              <a:off x="5495371" y="319"/>
              <a:ext cx="617023" cy="65114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016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017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023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018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19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20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21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22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024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025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026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027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028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029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030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1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2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033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6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034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037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2038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9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6" name="Google Shape;2356;p30"/>
          <p:cNvGrpSpPr/>
          <p:nvPr/>
        </p:nvGrpSpPr>
        <p:grpSpPr>
          <a:xfrm>
            <a:off x="1477208" y="1085645"/>
            <a:ext cx="6052177" cy="3200128"/>
            <a:chOff x="0" y="0"/>
            <a:chExt cx="6052175" cy="3200126"/>
          </a:xfrm>
        </p:grpSpPr>
        <p:sp>
          <p:nvSpPr>
            <p:cNvPr id="2041" name="Google Shape;2357;p30"/>
            <p:cNvSpPr/>
            <p:nvPr/>
          </p:nvSpPr>
          <p:spPr>
            <a:xfrm>
              <a:off x="1769610" y="0"/>
              <a:ext cx="2590335" cy="1224627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045" name="Google Shape;2358;p30"/>
            <p:cNvGrpSpPr/>
            <p:nvPr/>
          </p:nvGrpSpPr>
          <p:grpSpPr>
            <a:xfrm>
              <a:off x="-1" y="38429"/>
              <a:ext cx="6052177" cy="3161698"/>
              <a:chOff x="0" y="0"/>
              <a:chExt cx="6052175" cy="3161697"/>
            </a:xfrm>
          </p:grpSpPr>
          <p:sp>
            <p:nvSpPr>
              <p:cNvPr id="2042" name="Google Shape;2359;p30"/>
              <p:cNvSpPr/>
              <p:nvPr/>
            </p:nvSpPr>
            <p:spPr>
              <a:xfrm>
                <a:off x="0" y="0"/>
                <a:ext cx="6052176" cy="316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7" h="21600" fill="norm" stroke="1" extrusionOk="0">
                    <a:moveTo>
                      <a:pt x="9101" y="0"/>
                    </a:moveTo>
                    <a:cubicBezTo>
                      <a:pt x="8777" y="0"/>
                      <a:pt x="8422" y="111"/>
                      <a:pt x="8039" y="375"/>
                    </a:cubicBezTo>
                    <a:cubicBezTo>
                      <a:pt x="5627" y="2057"/>
                      <a:pt x="6224" y="5767"/>
                      <a:pt x="6224" y="5767"/>
                    </a:cubicBezTo>
                    <a:cubicBezTo>
                      <a:pt x="6224" y="5767"/>
                      <a:pt x="5806" y="5717"/>
                      <a:pt x="5187" y="5717"/>
                    </a:cubicBezTo>
                    <a:cubicBezTo>
                      <a:pt x="3567" y="5717"/>
                      <a:pt x="566" y="6066"/>
                      <a:pt x="78" y="8591"/>
                    </a:cubicBezTo>
                    <a:cubicBezTo>
                      <a:pt x="-596" y="12049"/>
                      <a:pt x="3345" y="15220"/>
                      <a:pt x="3345" y="15220"/>
                    </a:cubicBezTo>
                    <a:cubicBezTo>
                      <a:pt x="3345" y="15220"/>
                      <a:pt x="2152" y="20423"/>
                      <a:pt x="6638" y="21437"/>
                    </a:cubicBezTo>
                    <a:cubicBezTo>
                      <a:pt x="7136" y="21550"/>
                      <a:pt x="7593" y="21600"/>
                      <a:pt x="8012" y="21600"/>
                    </a:cubicBezTo>
                    <a:cubicBezTo>
                      <a:pt x="11388" y="21600"/>
                      <a:pt x="12292" y="18361"/>
                      <a:pt x="12292" y="18361"/>
                    </a:cubicBezTo>
                    <a:cubicBezTo>
                      <a:pt x="12292" y="18361"/>
                      <a:pt x="13345" y="18568"/>
                      <a:pt x="14699" y="18568"/>
                    </a:cubicBezTo>
                    <a:cubicBezTo>
                      <a:pt x="17012" y="18568"/>
                      <a:pt x="20201" y="17962"/>
                      <a:pt x="20512" y="14681"/>
                    </a:cubicBezTo>
                    <a:cubicBezTo>
                      <a:pt x="21004" y="9479"/>
                      <a:pt x="18022" y="8052"/>
                      <a:pt x="18022" y="8052"/>
                    </a:cubicBezTo>
                    <a:cubicBezTo>
                      <a:pt x="18022" y="8052"/>
                      <a:pt x="20668" y="3262"/>
                      <a:pt x="18022" y="850"/>
                    </a:cubicBezTo>
                    <a:cubicBezTo>
                      <a:pt x="17492" y="364"/>
                      <a:pt x="16921" y="170"/>
                      <a:pt x="16346" y="170"/>
                    </a:cubicBezTo>
                    <a:cubicBezTo>
                      <a:pt x="14074" y="170"/>
                      <a:pt x="11747" y="3199"/>
                      <a:pt x="11747" y="3199"/>
                    </a:cubicBezTo>
                    <a:cubicBezTo>
                      <a:pt x="11747" y="3199"/>
                      <a:pt x="10844" y="0"/>
                      <a:pt x="91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3" name="Google Shape;2360;p30"/>
              <p:cNvSpPr/>
              <p:nvPr/>
            </p:nvSpPr>
            <p:spPr>
              <a:xfrm>
                <a:off x="861617" y="174787"/>
                <a:ext cx="1676392" cy="1159911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4" name="Google Shape;2361;p30"/>
              <p:cNvSpPr/>
              <p:nvPr/>
            </p:nvSpPr>
            <p:spPr>
              <a:xfrm>
                <a:off x="3925535" y="1865971"/>
                <a:ext cx="1676392" cy="1159911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047" name="Google Shape;2362;p30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نشاط </a:t>
            </a:r>
          </a:p>
        </p:txBody>
      </p:sp>
      <p:sp>
        <p:nvSpPr>
          <p:cNvPr id="2048" name="Google Shape;2363;p30"/>
          <p:cNvSpPr/>
          <p:nvPr/>
        </p:nvSpPr>
        <p:spPr>
          <a:xfrm>
            <a:off x="3268060" y="1564070"/>
            <a:ext cx="136461" cy="360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4"/>
                </a:moveTo>
                <a:cubicBezTo>
                  <a:pt x="2631" y="1915"/>
                  <a:pt x="4996" y="3779"/>
                  <a:pt x="7156" y="5643"/>
                </a:cubicBezTo>
                <a:cubicBezTo>
                  <a:pt x="9316" y="7507"/>
                  <a:pt x="11271" y="9422"/>
                  <a:pt x="13027" y="11336"/>
                </a:cubicBezTo>
                <a:cubicBezTo>
                  <a:pt x="14716" y="13277"/>
                  <a:pt x="16133" y="15243"/>
                  <a:pt x="17280" y="17235"/>
                </a:cubicBezTo>
                <a:cubicBezTo>
                  <a:pt x="18091" y="18664"/>
                  <a:pt x="18629" y="20120"/>
                  <a:pt x="19036" y="21600"/>
                </a:cubicBezTo>
                <a:lnTo>
                  <a:pt x="21600" y="21600"/>
                </a:lnTo>
                <a:cubicBezTo>
                  <a:pt x="21059" y="20069"/>
                  <a:pt x="20385" y="18537"/>
                  <a:pt x="19373" y="17055"/>
                </a:cubicBezTo>
                <a:cubicBezTo>
                  <a:pt x="18091" y="15038"/>
                  <a:pt x="16537" y="13073"/>
                  <a:pt x="14579" y="11133"/>
                </a:cubicBezTo>
                <a:cubicBezTo>
                  <a:pt x="12691" y="9192"/>
                  <a:pt x="10598" y="7302"/>
                  <a:pt x="8236" y="5439"/>
                </a:cubicBezTo>
                <a:cubicBezTo>
                  <a:pt x="5939" y="3600"/>
                  <a:pt x="3442" y="1762"/>
                  <a:pt x="606" y="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9" name="Google Shape;2364;p30"/>
          <p:cNvSpPr/>
          <p:nvPr/>
        </p:nvSpPr>
        <p:spPr>
          <a:xfrm>
            <a:off x="3223695" y="1485601"/>
            <a:ext cx="18343" cy="21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741"/>
                </a:moveTo>
                <a:cubicBezTo>
                  <a:pt x="6031" y="9929"/>
                  <a:pt x="10560" y="15549"/>
                  <a:pt x="15068" y="21600"/>
                </a:cubicBezTo>
                <a:lnTo>
                  <a:pt x="21600" y="17704"/>
                </a:lnTo>
                <a:cubicBezTo>
                  <a:pt x="17092" y="11671"/>
                  <a:pt x="12062" y="5620"/>
                  <a:pt x="6031" y="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0" name="Google Shape;2365;p30"/>
          <p:cNvSpPr/>
          <p:nvPr/>
        </p:nvSpPr>
        <p:spPr>
          <a:xfrm>
            <a:off x="3232559" y="1500679"/>
            <a:ext cx="62020" cy="9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7" h="21600" fill="norm" stroke="1" extrusionOk="0">
                <a:moveTo>
                  <a:pt x="2912" y="0"/>
                </a:moveTo>
                <a:cubicBezTo>
                  <a:pt x="1823" y="0"/>
                  <a:pt x="827" y="309"/>
                  <a:pt x="326" y="1178"/>
                </a:cubicBezTo>
                <a:cubicBezTo>
                  <a:pt x="181" y="1271"/>
                  <a:pt x="181" y="1364"/>
                  <a:pt x="181" y="1457"/>
                </a:cubicBezTo>
                <a:cubicBezTo>
                  <a:pt x="-256" y="2204"/>
                  <a:pt x="181" y="2948"/>
                  <a:pt x="618" y="3598"/>
                </a:cubicBezTo>
                <a:cubicBezTo>
                  <a:pt x="3390" y="8631"/>
                  <a:pt x="6895" y="13567"/>
                  <a:pt x="10395" y="18411"/>
                </a:cubicBezTo>
                <a:cubicBezTo>
                  <a:pt x="10978" y="19344"/>
                  <a:pt x="11712" y="20277"/>
                  <a:pt x="13168" y="20927"/>
                </a:cubicBezTo>
                <a:cubicBezTo>
                  <a:pt x="13995" y="21336"/>
                  <a:pt x="15223" y="21600"/>
                  <a:pt x="16458" y="21600"/>
                </a:cubicBezTo>
                <a:cubicBezTo>
                  <a:pt x="17186" y="21600"/>
                  <a:pt x="17920" y="21507"/>
                  <a:pt x="18572" y="21299"/>
                </a:cubicBezTo>
                <a:cubicBezTo>
                  <a:pt x="20028" y="20834"/>
                  <a:pt x="20907" y="19901"/>
                  <a:pt x="21053" y="19065"/>
                </a:cubicBezTo>
                <a:cubicBezTo>
                  <a:pt x="21198" y="19065"/>
                  <a:pt x="21198" y="19065"/>
                  <a:pt x="21198" y="18972"/>
                </a:cubicBezTo>
                <a:cubicBezTo>
                  <a:pt x="21344" y="18132"/>
                  <a:pt x="20907" y="17296"/>
                  <a:pt x="20465" y="16548"/>
                </a:cubicBezTo>
                <a:cubicBezTo>
                  <a:pt x="18426" y="12263"/>
                  <a:pt x="15357" y="8166"/>
                  <a:pt x="11420" y="4345"/>
                </a:cubicBezTo>
                <a:cubicBezTo>
                  <a:pt x="10104" y="2948"/>
                  <a:pt x="8497" y="1643"/>
                  <a:pt x="6162" y="714"/>
                </a:cubicBezTo>
                <a:cubicBezTo>
                  <a:pt x="5271" y="331"/>
                  <a:pt x="4042" y="0"/>
                  <a:pt x="2912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1" name="Google Shape;2366;p30"/>
          <p:cNvSpPr/>
          <p:nvPr/>
        </p:nvSpPr>
        <p:spPr>
          <a:xfrm>
            <a:off x="3232559" y="1506074"/>
            <a:ext cx="61511" cy="93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1" h="21329" fill="norm" stroke="1" extrusionOk="0">
                <a:moveTo>
                  <a:pt x="21341" y="18681"/>
                </a:moveTo>
                <a:cubicBezTo>
                  <a:pt x="21193" y="19554"/>
                  <a:pt x="20302" y="20529"/>
                  <a:pt x="18826" y="21014"/>
                </a:cubicBezTo>
                <a:cubicBezTo>
                  <a:pt x="17049" y="21600"/>
                  <a:pt x="14682" y="21309"/>
                  <a:pt x="13348" y="20626"/>
                </a:cubicBezTo>
                <a:cubicBezTo>
                  <a:pt x="11872" y="19946"/>
                  <a:pt x="11128" y="18972"/>
                  <a:pt x="10538" y="17997"/>
                </a:cubicBezTo>
                <a:cubicBezTo>
                  <a:pt x="6990" y="12939"/>
                  <a:pt x="3436" y="7784"/>
                  <a:pt x="626" y="2527"/>
                </a:cubicBezTo>
                <a:cubicBezTo>
                  <a:pt x="184" y="1848"/>
                  <a:pt x="-259" y="1071"/>
                  <a:pt x="184" y="291"/>
                </a:cubicBezTo>
                <a:cubicBezTo>
                  <a:pt x="184" y="194"/>
                  <a:pt x="184" y="97"/>
                  <a:pt x="331" y="0"/>
                </a:cubicBezTo>
                <a:cubicBezTo>
                  <a:pt x="3584" y="7590"/>
                  <a:pt x="11276" y="14399"/>
                  <a:pt x="21341" y="18681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2" name="Google Shape;2367;p30"/>
          <p:cNvSpPr/>
          <p:nvPr/>
        </p:nvSpPr>
        <p:spPr>
          <a:xfrm>
            <a:off x="3364872" y="1544891"/>
            <a:ext cx="46162" cy="37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9" h="21600" fill="norm" stroke="1" extrusionOk="0">
                <a:moveTo>
                  <a:pt x="0" y="73"/>
                </a:moveTo>
                <a:cubicBezTo>
                  <a:pt x="3961" y="1939"/>
                  <a:pt x="6934" y="3855"/>
                  <a:pt x="9511" y="5769"/>
                </a:cubicBezTo>
                <a:cubicBezTo>
                  <a:pt x="11891" y="7684"/>
                  <a:pt x="13472" y="9624"/>
                  <a:pt x="14666" y="11539"/>
                </a:cubicBezTo>
                <a:cubicBezTo>
                  <a:pt x="15654" y="13478"/>
                  <a:pt x="15654" y="15418"/>
                  <a:pt x="15061" y="17333"/>
                </a:cubicBezTo>
                <a:cubicBezTo>
                  <a:pt x="14469" y="18764"/>
                  <a:pt x="13077" y="20195"/>
                  <a:pt x="11298" y="21600"/>
                </a:cubicBezTo>
                <a:lnTo>
                  <a:pt x="18825" y="21600"/>
                </a:lnTo>
                <a:cubicBezTo>
                  <a:pt x="20216" y="20195"/>
                  <a:pt x="21205" y="18788"/>
                  <a:pt x="21402" y="17357"/>
                </a:cubicBezTo>
                <a:cubicBezTo>
                  <a:pt x="21600" y="15394"/>
                  <a:pt x="21205" y="13454"/>
                  <a:pt x="19616" y="11491"/>
                </a:cubicBezTo>
                <a:cubicBezTo>
                  <a:pt x="18034" y="9551"/>
                  <a:pt x="15852" y="7612"/>
                  <a:pt x="12879" y="5696"/>
                </a:cubicBezTo>
                <a:cubicBezTo>
                  <a:pt x="9907" y="3781"/>
                  <a:pt x="6539" y="1866"/>
                  <a:pt x="1984" y="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3" name="Google Shape;2368;p30"/>
          <p:cNvSpPr/>
          <p:nvPr/>
        </p:nvSpPr>
        <p:spPr>
          <a:xfrm>
            <a:off x="3341847" y="1457880"/>
            <a:ext cx="14072" cy="22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315"/>
                </a:moveTo>
                <a:cubicBezTo>
                  <a:pt x="4571" y="9134"/>
                  <a:pt x="9168" y="15367"/>
                  <a:pt x="11779" y="21600"/>
                </a:cubicBezTo>
                <a:lnTo>
                  <a:pt x="21600" y="19942"/>
                </a:lnTo>
                <a:cubicBezTo>
                  <a:pt x="18335" y="12880"/>
                  <a:pt x="14391" y="6233"/>
                  <a:pt x="8515" y="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4" name="Google Shape;2369;p30"/>
          <p:cNvSpPr/>
          <p:nvPr/>
        </p:nvSpPr>
        <p:spPr>
          <a:xfrm>
            <a:off x="3344478" y="1475339"/>
            <a:ext cx="41711" cy="106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2" h="21600" fill="norm" stroke="1" extrusionOk="0">
                <a:moveTo>
                  <a:pt x="4478" y="0"/>
                </a:moveTo>
                <a:cubicBezTo>
                  <a:pt x="3338" y="0"/>
                  <a:pt x="2215" y="197"/>
                  <a:pt x="1274" y="697"/>
                </a:cubicBezTo>
                <a:cubicBezTo>
                  <a:pt x="1048" y="783"/>
                  <a:pt x="830" y="870"/>
                  <a:pt x="830" y="870"/>
                </a:cubicBezTo>
                <a:cubicBezTo>
                  <a:pt x="-258" y="1560"/>
                  <a:pt x="-40" y="2253"/>
                  <a:pt x="177" y="2943"/>
                </a:cubicBezTo>
                <a:cubicBezTo>
                  <a:pt x="1274" y="7874"/>
                  <a:pt x="3233" y="12805"/>
                  <a:pt x="5418" y="17732"/>
                </a:cubicBezTo>
                <a:cubicBezTo>
                  <a:pt x="5854" y="18684"/>
                  <a:pt x="6289" y="19637"/>
                  <a:pt x="7813" y="20413"/>
                </a:cubicBezTo>
                <a:cubicBezTo>
                  <a:pt x="9284" y="21069"/>
                  <a:pt x="11669" y="21600"/>
                  <a:pt x="14212" y="21600"/>
                </a:cubicBezTo>
                <a:cubicBezTo>
                  <a:pt x="14690" y="21600"/>
                  <a:pt x="15178" y="21579"/>
                  <a:pt x="15674" y="21538"/>
                </a:cubicBezTo>
                <a:cubicBezTo>
                  <a:pt x="18068" y="21365"/>
                  <a:pt x="19818" y="20672"/>
                  <a:pt x="20471" y="19895"/>
                </a:cubicBezTo>
                <a:lnTo>
                  <a:pt x="20689" y="19895"/>
                </a:lnTo>
                <a:cubicBezTo>
                  <a:pt x="21342" y="19116"/>
                  <a:pt x="21342" y="18339"/>
                  <a:pt x="21342" y="17559"/>
                </a:cubicBezTo>
                <a:cubicBezTo>
                  <a:pt x="20689" y="13409"/>
                  <a:pt x="18730" y="9258"/>
                  <a:pt x="15457" y="5193"/>
                </a:cubicBezTo>
                <a:cubicBezTo>
                  <a:pt x="14360" y="3809"/>
                  <a:pt x="12836" y="2339"/>
                  <a:pt x="9998" y="1215"/>
                </a:cubicBezTo>
                <a:cubicBezTo>
                  <a:pt x="8605" y="607"/>
                  <a:pt x="6498" y="0"/>
                  <a:pt x="4478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5" name="Google Shape;2370;p30"/>
          <p:cNvSpPr/>
          <p:nvPr/>
        </p:nvSpPr>
        <p:spPr>
          <a:xfrm>
            <a:off x="3344478" y="1478777"/>
            <a:ext cx="40010" cy="103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397" fill="norm" stroke="1" extrusionOk="0">
                <a:moveTo>
                  <a:pt x="21332" y="19654"/>
                </a:moveTo>
                <a:cubicBezTo>
                  <a:pt x="20652" y="20448"/>
                  <a:pt x="18828" y="21158"/>
                  <a:pt x="16333" y="21335"/>
                </a:cubicBezTo>
                <a:cubicBezTo>
                  <a:pt x="13149" y="21600"/>
                  <a:pt x="9965" y="20982"/>
                  <a:pt x="8142" y="20184"/>
                </a:cubicBezTo>
                <a:cubicBezTo>
                  <a:pt x="6554" y="19389"/>
                  <a:pt x="6100" y="18414"/>
                  <a:pt x="5647" y="17439"/>
                </a:cubicBezTo>
                <a:cubicBezTo>
                  <a:pt x="3370" y="12395"/>
                  <a:pt x="1329" y="7347"/>
                  <a:pt x="186" y="2300"/>
                </a:cubicBezTo>
                <a:cubicBezTo>
                  <a:pt x="-41" y="1593"/>
                  <a:pt x="-268" y="883"/>
                  <a:pt x="866" y="177"/>
                </a:cubicBezTo>
                <a:cubicBezTo>
                  <a:pt x="866" y="177"/>
                  <a:pt x="1093" y="88"/>
                  <a:pt x="1329" y="0"/>
                </a:cubicBezTo>
                <a:cubicBezTo>
                  <a:pt x="1555" y="7171"/>
                  <a:pt x="9058" y="14341"/>
                  <a:pt x="21332" y="19654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6" name="Google Shape;2371;p30"/>
          <p:cNvSpPr/>
          <p:nvPr/>
        </p:nvSpPr>
        <p:spPr>
          <a:xfrm>
            <a:off x="3253561" y="1711645"/>
            <a:ext cx="118970" cy="213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93" y="777"/>
                </a:moveTo>
                <a:cubicBezTo>
                  <a:pt x="1393" y="777"/>
                  <a:pt x="1393" y="820"/>
                  <a:pt x="1393" y="820"/>
                </a:cubicBezTo>
                <a:cubicBezTo>
                  <a:pt x="5032" y="2937"/>
                  <a:pt x="14245" y="9505"/>
                  <a:pt x="17729" y="21600"/>
                </a:cubicBezTo>
                <a:lnTo>
                  <a:pt x="21600" y="21600"/>
                </a:lnTo>
                <a:cubicBezTo>
                  <a:pt x="19821" y="16503"/>
                  <a:pt x="14245" y="4406"/>
                  <a:pt x="0" y="0"/>
                </a:cubicBezTo>
                <a:cubicBezTo>
                  <a:pt x="0" y="0"/>
                  <a:pt x="463" y="259"/>
                  <a:pt x="1393" y="777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7" name="Google Shape;2372;p30"/>
          <p:cNvSpPr/>
          <p:nvPr/>
        </p:nvSpPr>
        <p:spPr>
          <a:xfrm>
            <a:off x="3261236" y="1719745"/>
            <a:ext cx="102346" cy="20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9891" y="10240"/>
                  <a:pt x="6841" y="3008"/>
                  <a:pt x="0" y="0"/>
                </a:cubicBezTo>
                <a:cubicBezTo>
                  <a:pt x="4230" y="2200"/>
                  <a:pt x="14939" y="9027"/>
                  <a:pt x="18989" y="2160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8" name="Google Shape;2373;p30"/>
          <p:cNvSpPr/>
          <p:nvPr/>
        </p:nvSpPr>
        <p:spPr>
          <a:xfrm>
            <a:off x="3393871" y="1654075"/>
            <a:ext cx="75769" cy="270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5" h="21600" fill="norm" stroke="1" extrusionOk="0">
                <a:moveTo>
                  <a:pt x="11976" y="21600"/>
                </a:moveTo>
                <a:lnTo>
                  <a:pt x="20542" y="21600"/>
                </a:lnTo>
                <a:cubicBezTo>
                  <a:pt x="21483" y="17654"/>
                  <a:pt x="21600" y="7177"/>
                  <a:pt x="1293" y="441"/>
                </a:cubicBezTo>
                <a:cubicBezTo>
                  <a:pt x="824" y="305"/>
                  <a:pt x="356" y="170"/>
                  <a:pt x="0" y="0"/>
                </a:cubicBezTo>
                <a:cubicBezTo>
                  <a:pt x="356" y="305"/>
                  <a:pt x="16434" y="11191"/>
                  <a:pt x="11976" y="21600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9" name="Google Shape;2374;p30"/>
          <p:cNvSpPr/>
          <p:nvPr/>
        </p:nvSpPr>
        <p:spPr>
          <a:xfrm>
            <a:off x="3393871" y="1654075"/>
            <a:ext cx="66798" cy="270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60" h="21600" fill="norm" stroke="1" extrusionOk="0">
                <a:moveTo>
                  <a:pt x="11242" y="21600"/>
                </a:moveTo>
                <a:lnTo>
                  <a:pt x="15977" y="21600"/>
                </a:lnTo>
                <a:cubicBezTo>
                  <a:pt x="21600" y="13777"/>
                  <a:pt x="7276" y="4081"/>
                  <a:pt x="1213" y="441"/>
                </a:cubicBezTo>
                <a:cubicBezTo>
                  <a:pt x="774" y="305"/>
                  <a:pt x="334" y="170"/>
                  <a:pt x="0" y="0"/>
                </a:cubicBezTo>
                <a:cubicBezTo>
                  <a:pt x="334" y="305"/>
                  <a:pt x="15427" y="11191"/>
                  <a:pt x="11242" y="21600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0" name="Google Shape;2375;p30"/>
          <p:cNvSpPr/>
          <p:nvPr/>
        </p:nvSpPr>
        <p:spPr>
          <a:xfrm>
            <a:off x="3298759" y="1924892"/>
            <a:ext cx="212382" cy="1"/>
          </a:xfrm>
          <a:prstGeom prst="line">
            <a:avLst/>
          </a:prstGeom>
          <a:ln w="8775">
            <a:solidFill>
              <a:srgbClr val="82DEEC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61" name="Google Shape;2376;p30"/>
          <p:cNvSpPr/>
          <p:nvPr/>
        </p:nvSpPr>
        <p:spPr>
          <a:xfrm>
            <a:off x="3372548" y="1938116"/>
            <a:ext cx="154803" cy="1"/>
          </a:xfrm>
          <a:prstGeom prst="line">
            <a:avLst/>
          </a:prstGeom>
          <a:ln w="8775">
            <a:solidFill>
              <a:srgbClr val="82DEEC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62" name="Google Shape;2377;p30"/>
          <p:cNvSpPr/>
          <p:nvPr/>
        </p:nvSpPr>
        <p:spPr>
          <a:xfrm>
            <a:off x="2366317" y="2317729"/>
            <a:ext cx="328871" cy="183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3" name="Google Shape;2378;p30"/>
          <p:cNvSpPr/>
          <p:nvPr/>
        </p:nvSpPr>
        <p:spPr>
          <a:xfrm>
            <a:off x="5610430" y="2977957"/>
            <a:ext cx="118562" cy="318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6"/>
                </a:moveTo>
                <a:cubicBezTo>
                  <a:pt x="2641" y="1853"/>
                  <a:pt x="4972" y="3647"/>
                  <a:pt x="7071" y="5472"/>
                </a:cubicBezTo>
                <a:cubicBezTo>
                  <a:pt x="9247" y="7325"/>
                  <a:pt x="11187" y="9178"/>
                  <a:pt x="12899" y="11061"/>
                </a:cubicBezTo>
                <a:cubicBezTo>
                  <a:pt x="14607" y="12943"/>
                  <a:pt x="15927" y="14883"/>
                  <a:pt x="17093" y="16823"/>
                </a:cubicBezTo>
                <a:cubicBezTo>
                  <a:pt x="18026" y="18386"/>
                  <a:pt x="18646" y="19979"/>
                  <a:pt x="19036" y="21600"/>
                </a:cubicBezTo>
                <a:lnTo>
                  <a:pt x="21600" y="21600"/>
                </a:lnTo>
                <a:cubicBezTo>
                  <a:pt x="21054" y="19921"/>
                  <a:pt x="20357" y="18270"/>
                  <a:pt x="19269" y="16649"/>
                </a:cubicBezTo>
                <a:cubicBezTo>
                  <a:pt x="17871" y="14680"/>
                  <a:pt x="16395" y="12740"/>
                  <a:pt x="14452" y="10858"/>
                </a:cubicBezTo>
                <a:cubicBezTo>
                  <a:pt x="12586" y="8976"/>
                  <a:pt x="10490" y="7123"/>
                  <a:pt x="8159" y="5298"/>
                </a:cubicBezTo>
                <a:cubicBezTo>
                  <a:pt x="5828" y="3474"/>
                  <a:pt x="3342" y="1708"/>
                  <a:pt x="623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4" name="Google Shape;2379;p30"/>
          <p:cNvSpPr/>
          <p:nvPr/>
        </p:nvSpPr>
        <p:spPr>
          <a:xfrm>
            <a:off x="5572481" y="2910143"/>
            <a:ext cx="15349" cy="17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620"/>
                </a:moveTo>
                <a:cubicBezTo>
                  <a:pt x="5388" y="9773"/>
                  <a:pt x="10800" y="15420"/>
                  <a:pt x="14991" y="21600"/>
                </a:cubicBezTo>
                <a:lnTo>
                  <a:pt x="21600" y="18007"/>
                </a:lnTo>
                <a:cubicBezTo>
                  <a:pt x="17409" y="11827"/>
                  <a:pt x="11997" y="5646"/>
                  <a:pt x="5388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5" name="Google Shape;2380;p30"/>
          <p:cNvSpPr/>
          <p:nvPr/>
        </p:nvSpPr>
        <p:spPr>
          <a:xfrm>
            <a:off x="5579803" y="2923094"/>
            <a:ext cx="53347" cy="85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fill="norm" stroke="1" extrusionOk="0">
                <a:moveTo>
                  <a:pt x="2895" y="0"/>
                </a:moveTo>
                <a:cubicBezTo>
                  <a:pt x="1796" y="0"/>
                  <a:pt x="805" y="302"/>
                  <a:pt x="310" y="1149"/>
                </a:cubicBezTo>
                <a:cubicBezTo>
                  <a:pt x="140" y="1257"/>
                  <a:pt x="140" y="1257"/>
                  <a:pt x="140" y="1365"/>
                </a:cubicBezTo>
                <a:cubicBezTo>
                  <a:pt x="-199" y="2126"/>
                  <a:pt x="140" y="2882"/>
                  <a:pt x="480" y="3642"/>
                </a:cubicBezTo>
                <a:cubicBezTo>
                  <a:pt x="3370" y="8620"/>
                  <a:pt x="6770" y="13602"/>
                  <a:pt x="10347" y="18368"/>
                </a:cubicBezTo>
                <a:cubicBezTo>
                  <a:pt x="11025" y="19345"/>
                  <a:pt x="11704" y="20317"/>
                  <a:pt x="13237" y="20969"/>
                </a:cubicBezTo>
                <a:cubicBezTo>
                  <a:pt x="14065" y="21362"/>
                  <a:pt x="15212" y="21600"/>
                  <a:pt x="16406" y="21600"/>
                </a:cubicBezTo>
                <a:cubicBezTo>
                  <a:pt x="17167" y="21600"/>
                  <a:pt x="17947" y="21505"/>
                  <a:pt x="18680" y="21293"/>
                </a:cubicBezTo>
                <a:cubicBezTo>
                  <a:pt x="20207" y="20861"/>
                  <a:pt x="20885" y="19885"/>
                  <a:pt x="21231" y="19128"/>
                </a:cubicBezTo>
                <a:cubicBezTo>
                  <a:pt x="21231" y="19016"/>
                  <a:pt x="21231" y="19016"/>
                  <a:pt x="21231" y="19016"/>
                </a:cubicBezTo>
                <a:cubicBezTo>
                  <a:pt x="21401" y="18152"/>
                  <a:pt x="21062" y="17283"/>
                  <a:pt x="20546" y="16527"/>
                </a:cubicBezTo>
                <a:cubicBezTo>
                  <a:pt x="18340" y="12198"/>
                  <a:pt x="15273" y="8080"/>
                  <a:pt x="11534" y="4291"/>
                </a:cubicBezTo>
                <a:cubicBezTo>
                  <a:pt x="10177" y="2990"/>
                  <a:pt x="8643" y="1581"/>
                  <a:pt x="6261" y="717"/>
                </a:cubicBezTo>
                <a:cubicBezTo>
                  <a:pt x="5304" y="328"/>
                  <a:pt x="4042" y="0"/>
                  <a:pt x="2895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6" name="Google Shape;2381;p30"/>
          <p:cNvSpPr/>
          <p:nvPr/>
        </p:nvSpPr>
        <p:spPr>
          <a:xfrm>
            <a:off x="5579803" y="2927619"/>
            <a:ext cx="53236" cy="80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356" fill="norm" stroke="1" extrusionOk="0">
                <a:moveTo>
                  <a:pt x="21400" y="18775"/>
                </a:moveTo>
                <a:cubicBezTo>
                  <a:pt x="21051" y="19565"/>
                  <a:pt x="20367" y="20585"/>
                  <a:pt x="18828" y="21036"/>
                </a:cubicBezTo>
                <a:cubicBezTo>
                  <a:pt x="16940" y="21600"/>
                  <a:pt x="14711" y="21374"/>
                  <a:pt x="13343" y="20698"/>
                </a:cubicBezTo>
                <a:cubicBezTo>
                  <a:pt x="11797" y="20016"/>
                  <a:pt x="11113" y="19001"/>
                  <a:pt x="10429" y="17981"/>
                </a:cubicBezTo>
                <a:cubicBezTo>
                  <a:pt x="6824" y="13004"/>
                  <a:pt x="3398" y="7802"/>
                  <a:pt x="484" y="2604"/>
                </a:cubicBezTo>
                <a:cubicBezTo>
                  <a:pt x="142" y="1809"/>
                  <a:pt x="-200" y="1020"/>
                  <a:pt x="142" y="226"/>
                </a:cubicBezTo>
                <a:cubicBezTo>
                  <a:pt x="142" y="113"/>
                  <a:pt x="142" y="113"/>
                  <a:pt x="313" y="0"/>
                </a:cubicBezTo>
                <a:cubicBezTo>
                  <a:pt x="3569" y="7576"/>
                  <a:pt x="11284" y="14362"/>
                  <a:pt x="21400" y="18775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7" name="Google Shape;2382;p30"/>
          <p:cNvSpPr/>
          <p:nvPr/>
        </p:nvSpPr>
        <p:spPr>
          <a:xfrm>
            <a:off x="5597633" y="3104619"/>
            <a:ext cx="104065" cy="191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16" y="770"/>
                </a:moveTo>
                <a:cubicBezTo>
                  <a:pt x="1416" y="770"/>
                  <a:pt x="1416" y="770"/>
                  <a:pt x="1416" y="818"/>
                </a:cubicBezTo>
                <a:cubicBezTo>
                  <a:pt x="5047" y="2887"/>
                  <a:pt x="14519" y="9429"/>
                  <a:pt x="17793" y="21600"/>
                </a:cubicBezTo>
                <a:lnTo>
                  <a:pt x="21600" y="21600"/>
                </a:lnTo>
                <a:cubicBezTo>
                  <a:pt x="20272" y="17368"/>
                  <a:pt x="14960" y="4522"/>
                  <a:pt x="0" y="0"/>
                </a:cubicBezTo>
                <a:cubicBezTo>
                  <a:pt x="0" y="0"/>
                  <a:pt x="533" y="290"/>
                  <a:pt x="1416" y="77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8" name="Google Shape;2383;p30"/>
          <p:cNvSpPr/>
          <p:nvPr/>
        </p:nvSpPr>
        <p:spPr>
          <a:xfrm>
            <a:off x="5604457" y="3111869"/>
            <a:ext cx="88700" cy="184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20461" y="10200"/>
                  <a:pt x="6961" y="2951"/>
                  <a:pt x="0" y="0"/>
                </a:cubicBezTo>
                <a:cubicBezTo>
                  <a:pt x="4260" y="2151"/>
                  <a:pt x="15372" y="8950"/>
                  <a:pt x="19213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9" name="Google Shape;2384;p30"/>
          <p:cNvSpPr/>
          <p:nvPr/>
        </p:nvSpPr>
        <p:spPr>
          <a:xfrm>
            <a:off x="5718764" y="3055150"/>
            <a:ext cx="65263" cy="240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58" h="21600" fill="norm" stroke="1" extrusionOk="0">
                <a:moveTo>
                  <a:pt x="10994" y="21600"/>
                </a:moveTo>
                <a:lnTo>
                  <a:pt x="19045" y="21600"/>
                </a:lnTo>
                <a:cubicBezTo>
                  <a:pt x="20065" y="18465"/>
                  <a:pt x="21600" y="7417"/>
                  <a:pt x="1152" y="421"/>
                </a:cubicBezTo>
                <a:cubicBezTo>
                  <a:pt x="770" y="305"/>
                  <a:pt x="382" y="153"/>
                  <a:pt x="0" y="0"/>
                </a:cubicBezTo>
                <a:cubicBezTo>
                  <a:pt x="382" y="305"/>
                  <a:pt x="16231" y="11316"/>
                  <a:pt x="10994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0" name="Google Shape;2385;p30"/>
          <p:cNvSpPr/>
          <p:nvPr/>
        </p:nvSpPr>
        <p:spPr>
          <a:xfrm>
            <a:off x="5718764" y="3055150"/>
            <a:ext cx="57547" cy="240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56" h="21600" fill="norm" stroke="1" extrusionOk="0">
                <a:moveTo>
                  <a:pt x="10618" y="21600"/>
                </a:moveTo>
                <a:lnTo>
                  <a:pt x="14937" y="21600"/>
                </a:lnTo>
                <a:cubicBezTo>
                  <a:pt x="21600" y="13916"/>
                  <a:pt x="7161" y="4053"/>
                  <a:pt x="1113" y="421"/>
                </a:cubicBezTo>
                <a:cubicBezTo>
                  <a:pt x="744" y="305"/>
                  <a:pt x="369" y="153"/>
                  <a:pt x="0" y="0"/>
                </a:cubicBezTo>
                <a:cubicBezTo>
                  <a:pt x="369" y="305"/>
                  <a:pt x="15676" y="11316"/>
                  <a:pt x="10618" y="21600"/>
                </a:cubicBezTo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1" name="Google Shape;2386;p30"/>
          <p:cNvSpPr/>
          <p:nvPr/>
        </p:nvSpPr>
        <p:spPr>
          <a:xfrm>
            <a:off x="5647120" y="3296118"/>
            <a:ext cx="189769" cy="1"/>
          </a:xfrm>
          <a:prstGeom prst="line">
            <a:avLst/>
          </a:prstGeom>
          <a:ln w="7525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72" name="Google Shape;2387;p30"/>
          <p:cNvSpPr/>
          <p:nvPr/>
        </p:nvSpPr>
        <p:spPr>
          <a:xfrm>
            <a:off x="2829175" y="3504260"/>
            <a:ext cx="146704" cy="394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38" y="5324"/>
                </a:moveTo>
                <a:cubicBezTo>
                  <a:pt x="11113" y="7145"/>
                  <a:pt x="9041" y="8990"/>
                  <a:pt x="7160" y="10882"/>
                </a:cubicBezTo>
                <a:cubicBezTo>
                  <a:pt x="5213" y="12750"/>
                  <a:pt x="3705" y="14688"/>
                  <a:pt x="2387" y="16650"/>
                </a:cubicBezTo>
                <a:cubicBezTo>
                  <a:pt x="1258" y="18284"/>
                  <a:pt x="504" y="19942"/>
                  <a:pt x="0" y="21600"/>
                </a:cubicBezTo>
                <a:lnTo>
                  <a:pt x="2575" y="21600"/>
                </a:lnTo>
                <a:cubicBezTo>
                  <a:pt x="2951" y="20012"/>
                  <a:pt x="3580" y="18400"/>
                  <a:pt x="4459" y="16836"/>
                </a:cubicBezTo>
                <a:cubicBezTo>
                  <a:pt x="5652" y="14898"/>
                  <a:pt x="6970" y="12960"/>
                  <a:pt x="8728" y="11092"/>
                </a:cubicBezTo>
                <a:cubicBezTo>
                  <a:pt x="10424" y="9201"/>
                  <a:pt x="12371" y="7333"/>
                  <a:pt x="14505" y="5511"/>
                </a:cubicBezTo>
                <a:cubicBezTo>
                  <a:pt x="16640" y="3690"/>
                  <a:pt x="19025" y="1868"/>
                  <a:pt x="21600" y="140"/>
                </a:cubicBezTo>
                <a:lnTo>
                  <a:pt x="21034" y="0"/>
                </a:lnTo>
                <a:cubicBezTo>
                  <a:pt x="18210" y="1728"/>
                  <a:pt x="15760" y="3502"/>
                  <a:pt x="13438" y="5324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3" name="Google Shape;2388;p30"/>
          <p:cNvSpPr/>
          <p:nvPr/>
        </p:nvSpPr>
        <p:spPr>
          <a:xfrm>
            <a:off x="3003623" y="3420671"/>
            <a:ext cx="19619" cy="22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8268"/>
                </a:moveTo>
                <a:lnTo>
                  <a:pt x="7044" y="21600"/>
                </a:lnTo>
                <a:cubicBezTo>
                  <a:pt x="11278" y="15781"/>
                  <a:pt x="15961" y="9963"/>
                  <a:pt x="21600" y="4559"/>
                </a:cubicBezTo>
                <a:lnTo>
                  <a:pt x="15961" y="0"/>
                </a:lnTo>
                <a:cubicBezTo>
                  <a:pt x="9854" y="5404"/>
                  <a:pt x="4702" y="11621"/>
                  <a:pt x="0" y="18268"/>
                </a:cubicBezTo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4" name="Google Shape;2389;p30"/>
          <p:cNvSpPr/>
          <p:nvPr/>
        </p:nvSpPr>
        <p:spPr>
          <a:xfrm>
            <a:off x="2948069" y="3436666"/>
            <a:ext cx="66063" cy="105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2" h="21600" fill="norm" stroke="1" extrusionOk="0">
                <a:moveTo>
                  <a:pt x="18347" y="0"/>
                </a:moveTo>
                <a:cubicBezTo>
                  <a:pt x="17233" y="0"/>
                  <a:pt x="15992" y="303"/>
                  <a:pt x="15032" y="655"/>
                </a:cubicBezTo>
                <a:cubicBezTo>
                  <a:pt x="12693" y="1613"/>
                  <a:pt x="11178" y="2922"/>
                  <a:pt x="9801" y="4319"/>
                </a:cubicBezTo>
                <a:cubicBezTo>
                  <a:pt x="5953" y="8160"/>
                  <a:pt x="2785" y="12263"/>
                  <a:pt x="584" y="16540"/>
                </a:cubicBezTo>
                <a:cubicBezTo>
                  <a:pt x="172" y="17327"/>
                  <a:pt x="-102" y="18110"/>
                  <a:pt x="35" y="18984"/>
                </a:cubicBezTo>
                <a:cubicBezTo>
                  <a:pt x="35" y="18984"/>
                  <a:pt x="35" y="19072"/>
                  <a:pt x="35" y="19072"/>
                </a:cubicBezTo>
                <a:cubicBezTo>
                  <a:pt x="310" y="19942"/>
                  <a:pt x="1133" y="20816"/>
                  <a:pt x="2511" y="21252"/>
                </a:cubicBezTo>
                <a:cubicBezTo>
                  <a:pt x="3274" y="21496"/>
                  <a:pt x="4086" y="21600"/>
                  <a:pt x="4866" y="21600"/>
                </a:cubicBezTo>
                <a:cubicBezTo>
                  <a:pt x="6057" y="21600"/>
                  <a:pt x="7182" y="21360"/>
                  <a:pt x="8017" y="20991"/>
                </a:cubicBezTo>
                <a:cubicBezTo>
                  <a:pt x="9526" y="20294"/>
                  <a:pt x="10218" y="19333"/>
                  <a:pt x="10904" y="18371"/>
                </a:cubicBezTo>
                <a:cubicBezTo>
                  <a:pt x="14340" y="13572"/>
                  <a:pt x="17782" y="8682"/>
                  <a:pt x="20669" y="3622"/>
                </a:cubicBezTo>
                <a:cubicBezTo>
                  <a:pt x="21081" y="2922"/>
                  <a:pt x="21498" y="2138"/>
                  <a:pt x="21224" y="1438"/>
                </a:cubicBezTo>
                <a:cubicBezTo>
                  <a:pt x="21081" y="1351"/>
                  <a:pt x="21081" y="1264"/>
                  <a:pt x="20944" y="1177"/>
                </a:cubicBezTo>
                <a:cubicBezTo>
                  <a:pt x="20466" y="303"/>
                  <a:pt x="19467" y="0"/>
                  <a:pt x="18347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5" name="Google Shape;2390;p30"/>
          <p:cNvSpPr/>
          <p:nvPr/>
        </p:nvSpPr>
        <p:spPr>
          <a:xfrm>
            <a:off x="2948180" y="3442418"/>
            <a:ext cx="65952" cy="99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3" h="21325" fill="norm" stroke="1" extrusionOk="0">
                <a:moveTo>
                  <a:pt x="0" y="18684"/>
                </a:moveTo>
                <a:cubicBezTo>
                  <a:pt x="276" y="19593"/>
                  <a:pt x="1105" y="20505"/>
                  <a:pt x="2491" y="20960"/>
                </a:cubicBezTo>
                <a:cubicBezTo>
                  <a:pt x="4430" y="21600"/>
                  <a:pt x="6646" y="21327"/>
                  <a:pt x="8032" y="20687"/>
                </a:cubicBezTo>
                <a:cubicBezTo>
                  <a:pt x="9552" y="19960"/>
                  <a:pt x="10248" y="18956"/>
                  <a:pt x="10938" y="17953"/>
                </a:cubicBezTo>
                <a:cubicBezTo>
                  <a:pt x="14396" y="12942"/>
                  <a:pt x="17860" y="7836"/>
                  <a:pt x="20766" y="2553"/>
                </a:cubicBezTo>
                <a:cubicBezTo>
                  <a:pt x="21180" y="1822"/>
                  <a:pt x="21600" y="1004"/>
                  <a:pt x="21324" y="273"/>
                </a:cubicBezTo>
                <a:cubicBezTo>
                  <a:pt x="21180" y="182"/>
                  <a:pt x="21180" y="91"/>
                  <a:pt x="21042" y="0"/>
                </a:cubicBezTo>
                <a:cubicBezTo>
                  <a:pt x="17722" y="7564"/>
                  <a:pt x="10104" y="14400"/>
                  <a:pt x="0" y="18684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6" name="Google Shape;2391;p30"/>
          <p:cNvSpPr/>
          <p:nvPr/>
        </p:nvSpPr>
        <p:spPr>
          <a:xfrm>
            <a:off x="2862870" y="3662064"/>
            <a:ext cx="128788" cy="236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3864" y="21600"/>
                </a:lnTo>
                <a:cubicBezTo>
                  <a:pt x="7083" y="9418"/>
                  <a:pt x="16595" y="2881"/>
                  <a:pt x="20170" y="778"/>
                </a:cubicBezTo>
                <a:cubicBezTo>
                  <a:pt x="20242" y="739"/>
                  <a:pt x="20242" y="739"/>
                  <a:pt x="20242" y="739"/>
                </a:cubicBezTo>
                <a:cubicBezTo>
                  <a:pt x="21101" y="234"/>
                  <a:pt x="21600" y="0"/>
                  <a:pt x="21600" y="0"/>
                </a:cubicBezTo>
                <a:cubicBezTo>
                  <a:pt x="6652" y="4516"/>
                  <a:pt x="1361" y="17396"/>
                  <a:pt x="0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7" name="Google Shape;2392;p30"/>
          <p:cNvSpPr/>
          <p:nvPr/>
        </p:nvSpPr>
        <p:spPr>
          <a:xfrm>
            <a:off x="2873541" y="3670591"/>
            <a:ext cx="109595" cy="228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093" y="10214"/>
                  <a:pt x="14625" y="2988"/>
                  <a:pt x="21600" y="0"/>
                </a:cubicBezTo>
                <a:cubicBezTo>
                  <a:pt x="17398" y="2181"/>
                  <a:pt x="6221" y="8963"/>
                  <a:pt x="2438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8" name="Google Shape;2393;p30"/>
          <p:cNvSpPr/>
          <p:nvPr/>
        </p:nvSpPr>
        <p:spPr>
          <a:xfrm>
            <a:off x="2760905" y="3600648"/>
            <a:ext cx="81056" cy="298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51" h="21600" fill="norm" stroke="1" extrusionOk="0">
                <a:moveTo>
                  <a:pt x="18320" y="402"/>
                </a:moveTo>
                <a:cubicBezTo>
                  <a:pt x="-2049" y="7385"/>
                  <a:pt x="-403" y="18479"/>
                  <a:pt x="422" y="21600"/>
                </a:cubicBezTo>
                <a:lnTo>
                  <a:pt x="8548" y="21600"/>
                </a:lnTo>
                <a:cubicBezTo>
                  <a:pt x="3401" y="11310"/>
                  <a:pt x="19141" y="279"/>
                  <a:pt x="19551" y="0"/>
                </a:cubicBezTo>
                <a:cubicBezTo>
                  <a:pt x="19141" y="123"/>
                  <a:pt x="18730" y="279"/>
                  <a:pt x="18320" y="402"/>
                </a:cubicBezTo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9" name="Google Shape;2394;p30"/>
          <p:cNvSpPr/>
          <p:nvPr/>
        </p:nvSpPr>
        <p:spPr>
          <a:xfrm>
            <a:off x="2770465" y="3600648"/>
            <a:ext cx="71494" cy="298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13" h="21600" fill="norm" stroke="1" extrusionOk="0">
                <a:moveTo>
                  <a:pt x="6013" y="21600"/>
                </a:moveTo>
                <a:lnTo>
                  <a:pt x="1750" y="21600"/>
                </a:lnTo>
                <a:cubicBezTo>
                  <a:pt x="-4987" y="13937"/>
                  <a:pt x="9480" y="4048"/>
                  <a:pt x="15427" y="402"/>
                </a:cubicBezTo>
                <a:cubicBezTo>
                  <a:pt x="15822" y="279"/>
                  <a:pt x="16218" y="123"/>
                  <a:pt x="16613" y="0"/>
                </a:cubicBezTo>
                <a:cubicBezTo>
                  <a:pt x="16218" y="279"/>
                  <a:pt x="1055" y="11310"/>
                  <a:pt x="6013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0" name="Google Shape;2395;p30"/>
          <p:cNvSpPr/>
          <p:nvPr/>
        </p:nvSpPr>
        <p:spPr>
          <a:xfrm flipH="1">
            <a:off x="2695263" y="3898779"/>
            <a:ext cx="234961" cy="1"/>
          </a:xfrm>
          <a:prstGeom prst="line">
            <a:avLst/>
          </a:prstGeom>
          <a:ln w="9400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81" name="Google Shape;2396;p30"/>
          <p:cNvSpPr/>
          <p:nvPr/>
        </p:nvSpPr>
        <p:spPr>
          <a:xfrm>
            <a:off x="5113975" y="2443964"/>
            <a:ext cx="162052" cy="428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9"/>
                </a:moveTo>
                <a:cubicBezTo>
                  <a:pt x="2615" y="1912"/>
                  <a:pt x="5003" y="3761"/>
                  <a:pt x="7162" y="5631"/>
                </a:cubicBezTo>
                <a:cubicBezTo>
                  <a:pt x="9324" y="7501"/>
                  <a:pt x="11256" y="9413"/>
                  <a:pt x="13018" y="11348"/>
                </a:cubicBezTo>
                <a:cubicBezTo>
                  <a:pt x="14724" y="13261"/>
                  <a:pt x="16087" y="15238"/>
                  <a:pt x="17280" y="17215"/>
                </a:cubicBezTo>
                <a:cubicBezTo>
                  <a:pt x="18076" y="18677"/>
                  <a:pt x="18645" y="20117"/>
                  <a:pt x="19042" y="21600"/>
                </a:cubicBezTo>
                <a:lnTo>
                  <a:pt x="21600" y="21600"/>
                </a:lnTo>
                <a:cubicBezTo>
                  <a:pt x="21090" y="20052"/>
                  <a:pt x="20407" y="18527"/>
                  <a:pt x="19384" y="17044"/>
                </a:cubicBezTo>
                <a:cubicBezTo>
                  <a:pt x="18076" y="15045"/>
                  <a:pt x="16542" y="13046"/>
                  <a:pt x="14608" y="11133"/>
                </a:cubicBezTo>
                <a:cubicBezTo>
                  <a:pt x="12732" y="9199"/>
                  <a:pt x="10573" y="7286"/>
                  <a:pt x="8242" y="5438"/>
                </a:cubicBezTo>
                <a:cubicBezTo>
                  <a:pt x="5913" y="3589"/>
                  <a:pt x="3411" y="1762"/>
                  <a:pt x="626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2" name="Google Shape;2397;p30"/>
          <p:cNvSpPr/>
          <p:nvPr/>
        </p:nvSpPr>
        <p:spPr>
          <a:xfrm>
            <a:off x="5061527" y="2350554"/>
            <a:ext cx="21746" cy="25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761"/>
                </a:moveTo>
                <a:cubicBezTo>
                  <a:pt x="5493" y="9887"/>
                  <a:pt x="10580" y="15379"/>
                  <a:pt x="14400" y="21600"/>
                </a:cubicBezTo>
                <a:lnTo>
                  <a:pt x="21600" y="17934"/>
                </a:lnTo>
                <a:cubicBezTo>
                  <a:pt x="16935" y="11348"/>
                  <a:pt x="11425" y="5491"/>
                  <a:pt x="5493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3" name="Google Shape;2398;p30"/>
          <p:cNvSpPr/>
          <p:nvPr/>
        </p:nvSpPr>
        <p:spPr>
          <a:xfrm>
            <a:off x="5071651" y="2368456"/>
            <a:ext cx="73540" cy="117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5" h="21600" fill="norm" stroke="1" extrusionOk="0">
                <a:moveTo>
                  <a:pt x="2862" y="0"/>
                </a:moveTo>
                <a:cubicBezTo>
                  <a:pt x="1788" y="0"/>
                  <a:pt x="818" y="304"/>
                  <a:pt x="276" y="1180"/>
                </a:cubicBezTo>
                <a:cubicBezTo>
                  <a:pt x="276" y="1258"/>
                  <a:pt x="153" y="1336"/>
                  <a:pt x="153" y="1415"/>
                </a:cubicBezTo>
                <a:cubicBezTo>
                  <a:pt x="-216" y="2200"/>
                  <a:pt x="153" y="2904"/>
                  <a:pt x="523" y="3611"/>
                </a:cubicBezTo>
                <a:cubicBezTo>
                  <a:pt x="3487" y="8631"/>
                  <a:pt x="6945" y="13573"/>
                  <a:pt x="10397" y="18436"/>
                </a:cubicBezTo>
                <a:cubicBezTo>
                  <a:pt x="11140" y="19375"/>
                  <a:pt x="11879" y="20317"/>
                  <a:pt x="13238" y="20946"/>
                </a:cubicBezTo>
                <a:cubicBezTo>
                  <a:pt x="14076" y="21331"/>
                  <a:pt x="15292" y="21600"/>
                  <a:pt x="16508" y="21600"/>
                </a:cubicBezTo>
                <a:cubicBezTo>
                  <a:pt x="17257" y="21600"/>
                  <a:pt x="18011" y="21497"/>
                  <a:pt x="18670" y="21259"/>
                </a:cubicBezTo>
                <a:cubicBezTo>
                  <a:pt x="20148" y="20786"/>
                  <a:pt x="21015" y="19926"/>
                  <a:pt x="21261" y="19062"/>
                </a:cubicBezTo>
                <a:cubicBezTo>
                  <a:pt x="21261" y="19062"/>
                  <a:pt x="21261" y="18984"/>
                  <a:pt x="21261" y="18984"/>
                </a:cubicBezTo>
                <a:cubicBezTo>
                  <a:pt x="21384" y="18120"/>
                  <a:pt x="21015" y="17338"/>
                  <a:pt x="20645" y="16552"/>
                </a:cubicBezTo>
                <a:cubicBezTo>
                  <a:pt x="18419" y="12240"/>
                  <a:pt x="15460" y="8159"/>
                  <a:pt x="11510" y="4316"/>
                </a:cubicBezTo>
                <a:cubicBezTo>
                  <a:pt x="10151" y="2904"/>
                  <a:pt x="8668" y="1571"/>
                  <a:pt x="6201" y="707"/>
                </a:cubicBezTo>
                <a:cubicBezTo>
                  <a:pt x="5246" y="344"/>
                  <a:pt x="4000" y="0"/>
                  <a:pt x="2862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4" name="Google Shape;2399;p30"/>
          <p:cNvSpPr/>
          <p:nvPr/>
        </p:nvSpPr>
        <p:spPr>
          <a:xfrm>
            <a:off x="5071651" y="2374447"/>
            <a:ext cx="73456" cy="111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2" h="21304" fill="norm" stroke="1" extrusionOk="0">
                <a:moveTo>
                  <a:pt x="21382" y="18666"/>
                </a:moveTo>
                <a:cubicBezTo>
                  <a:pt x="21134" y="19564"/>
                  <a:pt x="20263" y="20458"/>
                  <a:pt x="18777" y="20949"/>
                </a:cubicBezTo>
                <a:cubicBezTo>
                  <a:pt x="17038" y="21600"/>
                  <a:pt x="14676" y="21275"/>
                  <a:pt x="13314" y="20624"/>
                </a:cubicBezTo>
                <a:cubicBezTo>
                  <a:pt x="11947" y="19970"/>
                  <a:pt x="11204" y="18991"/>
                  <a:pt x="10456" y="18016"/>
                </a:cubicBezTo>
                <a:cubicBezTo>
                  <a:pt x="6984" y="12961"/>
                  <a:pt x="3507" y="7826"/>
                  <a:pt x="525" y="2609"/>
                </a:cubicBezTo>
                <a:cubicBezTo>
                  <a:pt x="153" y="1873"/>
                  <a:pt x="-218" y="1142"/>
                  <a:pt x="153" y="325"/>
                </a:cubicBezTo>
                <a:cubicBezTo>
                  <a:pt x="153" y="244"/>
                  <a:pt x="277" y="163"/>
                  <a:pt x="277" y="0"/>
                </a:cubicBezTo>
                <a:cubicBezTo>
                  <a:pt x="3630" y="7663"/>
                  <a:pt x="11327" y="14347"/>
                  <a:pt x="21382" y="18666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5" name="Google Shape;2400;p30"/>
          <p:cNvSpPr/>
          <p:nvPr/>
        </p:nvSpPr>
        <p:spPr>
          <a:xfrm>
            <a:off x="5229133" y="2420939"/>
            <a:ext cx="54684" cy="451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600" fill="norm" stroke="1" extrusionOk="0">
                <a:moveTo>
                  <a:pt x="0" y="61"/>
                </a:moveTo>
                <a:cubicBezTo>
                  <a:pt x="3855" y="1937"/>
                  <a:pt x="6868" y="3854"/>
                  <a:pt x="9380" y="5772"/>
                </a:cubicBezTo>
                <a:cubicBezTo>
                  <a:pt x="11892" y="7689"/>
                  <a:pt x="13563" y="9607"/>
                  <a:pt x="14571" y="11544"/>
                </a:cubicBezTo>
                <a:cubicBezTo>
                  <a:pt x="15741" y="13482"/>
                  <a:pt x="15741" y="15420"/>
                  <a:pt x="15073" y="17337"/>
                </a:cubicBezTo>
                <a:cubicBezTo>
                  <a:pt x="14404" y="18765"/>
                  <a:pt x="13062" y="20193"/>
                  <a:pt x="11218" y="21600"/>
                </a:cubicBezTo>
                <a:lnTo>
                  <a:pt x="18921" y="21600"/>
                </a:lnTo>
                <a:cubicBezTo>
                  <a:pt x="20264" y="20193"/>
                  <a:pt x="21266" y="18785"/>
                  <a:pt x="21433" y="17357"/>
                </a:cubicBezTo>
                <a:cubicBezTo>
                  <a:pt x="21600" y="15399"/>
                  <a:pt x="21266" y="13441"/>
                  <a:pt x="19596" y="11504"/>
                </a:cubicBezTo>
                <a:cubicBezTo>
                  <a:pt x="18086" y="9545"/>
                  <a:pt x="15741" y="7608"/>
                  <a:pt x="12895" y="5690"/>
                </a:cubicBezTo>
                <a:cubicBezTo>
                  <a:pt x="9881" y="3773"/>
                  <a:pt x="6367" y="1876"/>
                  <a:pt x="2011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6" name="Google Shape;2401;p30"/>
          <p:cNvSpPr/>
          <p:nvPr/>
        </p:nvSpPr>
        <p:spPr>
          <a:xfrm>
            <a:off x="5201411" y="2317710"/>
            <a:ext cx="17067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141"/>
                </a:moveTo>
                <a:cubicBezTo>
                  <a:pt x="4867" y="8715"/>
                  <a:pt x="9174" y="14984"/>
                  <a:pt x="11888" y="21600"/>
                </a:cubicBezTo>
                <a:lnTo>
                  <a:pt x="21600" y="19863"/>
                </a:lnTo>
                <a:cubicBezTo>
                  <a:pt x="18348" y="12899"/>
                  <a:pt x="14041" y="6269"/>
                  <a:pt x="8636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7" name="Google Shape;2402;p30"/>
          <p:cNvSpPr/>
          <p:nvPr/>
        </p:nvSpPr>
        <p:spPr>
          <a:xfrm>
            <a:off x="5204798" y="2338353"/>
            <a:ext cx="49309" cy="126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9" h="21600" fill="norm" stroke="1" extrusionOk="0">
                <a:moveTo>
                  <a:pt x="4472" y="0"/>
                </a:moveTo>
                <a:cubicBezTo>
                  <a:pt x="3293" y="0"/>
                  <a:pt x="2137" y="195"/>
                  <a:pt x="1120" y="701"/>
                </a:cubicBezTo>
                <a:cubicBezTo>
                  <a:pt x="936" y="774"/>
                  <a:pt x="936" y="847"/>
                  <a:pt x="752" y="847"/>
                </a:cubicBezTo>
                <a:cubicBezTo>
                  <a:pt x="-169" y="1504"/>
                  <a:pt x="15" y="2231"/>
                  <a:pt x="15" y="2961"/>
                </a:cubicBezTo>
                <a:cubicBezTo>
                  <a:pt x="1304" y="7919"/>
                  <a:pt x="3154" y="12803"/>
                  <a:pt x="5364" y="17690"/>
                </a:cubicBezTo>
                <a:cubicBezTo>
                  <a:pt x="5739" y="18636"/>
                  <a:pt x="6292" y="19657"/>
                  <a:pt x="7949" y="20460"/>
                </a:cubicBezTo>
                <a:cubicBezTo>
                  <a:pt x="9371" y="21082"/>
                  <a:pt x="11876" y="21600"/>
                  <a:pt x="14418" y="21600"/>
                </a:cubicBezTo>
                <a:cubicBezTo>
                  <a:pt x="14845" y="21600"/>
                  <a:pt x="15280" y="21585"/>
                  <a:pt x="15707" y="21553"/>
                </a:cubicBezTo>
                <a:cubicBezTo>
                  <a:pt x="18108" y="21335"/>
                  <a:pt x="19766" y="20678"/>
                  <a:pt x="20694" y="19951"/>
                </a:cubicBezTo>
                <a:cubicBezTo>
                  <a:pt x="20694" y="19951"/>
                  <a:pt x="20694" y="19875"/>
                  <a:pt x="20694" y="19875"/>
                </a:cubicBezTo>
                <a:cubicBezTo>
                  <a:pt x="21431" y="19148"/>
                  <a:pt x="21431" y="18345"/>
                  <a:pt x="21247" y="17542"/>
                </a:cubicBezTo>
                <a:cubicBezTo>
                  <a:pt x="20694" y="13388"/>
                  <a:pt x="18845" y="9231"/>
                  <a:pt x="15523" y="5222"/>
                </a:cubicBezTo>
                <a:cubicBezTo>
                  <a:pt x="14418" y="3764"/>
                  <a:pt x="12937" y="2304"/>
                  <a:pt x="9983" y="1137"/>
                </a:cubicBezTo>
                <a:cubicBezTo>
                  <a:pt x="8576" y="585"/>
                  <a:pt x="6505" y="0"/>
                  <a:pt x="4472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8" name="Google Shape;2403;p30"/>
          <p:cNvSpPr/>
          <p:nvPr/>
        </p:nvSpPr>
        <p:spPr>
          <a:xfrm>
            <a:off x="5204798" y="2342454"/>
            <a:ext cx="47796" cy="122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5" h="21424" fill="norm" stroke="1" extrusionOk="0">
                <a:moveTo>
                  <a:pt x="21425" y="19733"/>
                </a:moveTo>
                <a:cubicBezTo>
                  <a:pt x="20464" y="20479"/>
                  <a:pt x="18748" y="21153"/>
                  <a:pt x="16261" y="21376"/>
                </a:cubicBezTo>
                <a:cubicBezTo>
                  <a:pt x="13203" y="21600"/>
                  <a:pt x="9954" y="21004"/>
                  <a:pt x="8230" y="20255"/>
                </a:cubicBezTo>
                <a:cubicBezTo>
                  <a:pt x="6514" y="19432"/>
                  <a:pt x="5942" y="18385"/>
                  <a:pt x="5553" y="17416"/>
                </a:cubicBezTo>
                <a:cubicBezTo>
                  <a:pt x="3265" y="12406"/>
                  <a:pt x="1350" y="7399"/>
                  <a:pt x="16" y="2317"/>
                </a:cubicBezTo>
                <a:cubicBezTo>
                  <a:pt x="16" y="1569"/>
                  <a:pt x="-175" y="823"/>
                  <a:pt x="778" y="149"/>
                </a:cubicBezTo>
                <a:cubicBezTo>
                  <a:pt x="969" y="149"/>
                  <a:pt x="969" y="75"/>
                  <a:pt x="1160" y="0"/>
                </a:cubicBezTo>
                <a:cubicBezTo>
                  <a:pt x="1541" y="7250"/>
                  <a:pt x="9000" y="14350"/>
                  <a:pt x="21425" y="19733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9" name="Google Shape;2404;p30"/>
          <p:cNvSpPr/>
          <p:nvPr/>
        </p:nvSpPr>
        <p:spPr>
          <a:xfrm>
            <a:off x="5096498" y="2619262"/>
            <a:ext cx="141583" cy="253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5" y="763"/>
                </a:moveTo>
                <a:cubicBezTo>
                  <a:pt x="1430" y="763"/>
                  <a:pt x="1430" y="799"/>
                  <a:pt x="1430" y="799"/>
                </a:cubicBezTo>
                <a:cubicBezTo>
                  <a:pt x="5010" y="2945"/>
                  <a:pt x="14246" y="9491"/>
                  <a:pt x="17696" y="21600"/>
                </a:cubicBezTo>
                <a:lnTo>
                  <a:pt x="21600" y="21600"/>
                </a:lnTo>
                <a:cubicBezTo>
                  <a:pt x="19843" y="16509"/>
                  <a:pt x="14246" y="4399"/>
                  <a:pt x="0" y="0"/>
                </a:cubicBezTo>
                <a:cubicBezTo>
                  <a:pt x="0" y="0"/>
                  <a:pt x="519" y="254"/>
                  <a:pt x="1365" y="763"/>
                </a:cubicBezTo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0" name="Google Shape;2405;p30"/>
          <p:cNvSpPr/>
          <p:nvPr/>
        </p:nvSpPr>
        <p:spPr>
          <a:xfrm>
            <a:off x="5105875" y="2628638"/>
            <a:ext cx="121539" cy="24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9858" y="10233"/>
                  <a:pt x="6822" y="3021"/>
                  <a:pt x="0" y="0"/>
                </a:cubicBezTo>
                <a:cubicBezTo>
                  <a:pt x="4170" y="2228"/>
                  <a:pt x="14929" y="9025"/>
                  <a:pt x="18948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1" name="Google Shape;2406;p30"/>
          <p:cNvSpPr/>
          <p:nvPr/>
        </p:nvSpPr>
        <p:spPr>
          <a:xfrm>
            <a:off x="5263253" y="2551021"/>
            <a:ext cx="89986" cy="321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1" h="21600" fill="norm" stroke="1" extrusionOk="0">
                <a:moveTo>
                  <a:pt x="12034" y="21600"/>
                </a:moveTo>
                <a:lnTo>
                  <a:pt x="20514" y="21600"/>
                </a:lnTo>
                <a:cubicBezTo>
                  <a:pt x="21403" y="17646"/>
                  <a:pt x="21600" y="7161"/>
                  <a:pt x="1283" y="430"/>
                </a:cubicBezTo>
                <a:cubicBezTo>
                  <a:pt x="889" y="286"/>
                  <a:pt x="394" y="143"/>
                  <a:pt x="0" y="0"/>
                </a:cubicBezTo>
                <a:cubicBezTo>
                  <a:pt x="394" y="286"/>
                  <a:pt x="16473" y="11172"/>
                  <a:pt x="12034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2" name="Google Shape;2407;p30"/>
          <p:cNvSpPr/>
          <p:nvPr/>
        </p:nvSpPr>
        <p:spPr>
          <a:xfrm>
            <a:off x="5263253" y="2551021"/>
            <a:ext cx="79581" cy="321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99" h="21600" fill="norm" stroke="1" extrusionOk="0">
                <a:moveTo>
                  <a:pt x="11310" y="21600"/>
                </a:moveTo>
                <a:lnTo>
                  <a:pt x="16037" y="21600"/>
                </a:lnTo>
                <a:cubicBezTo>
                  <a:pt x="21600" y="13779"/>
                  <a:pt x="7323" y="4039"/>
                  <a:pt x="1206" y="430"/>
                </a:cubicBezTo>
                <a:cubicBezTo>
                  <a:pt x="836" y="286"/>
                  <a:pt x="370" y="143"/>
                  <a:pt x="0" y="0"/>
                </a:cubicBezTo>
                <a:cubicBezTo>
                  <a:pt x="370" y="286"/>
                  <a:pt x="15482" y="11172"/>
                  <a:pt x="11310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3" name="Google Shape;2408;p30"/>
          <p:cNvSpPr/>
          <p:nvPr/>
        </p:nvSpPr>
        <p:spPr>
          <a:xfrm>
            <a:off x="5150666" y="2872602"/>
            <a:ext cx="252027" cy="1"/>
          </a:xfrm>
          <a:prstGeom prst="line">
            <a:avLst/>
          </a:prstGeom>
          <a:ln w="10650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94" name="Google Shape;2409;p30"/>
          <p:cNvSpPr/>
          <p:nvPr/>
        </p:nvSpPr>
        <p:spPr>
          <a:xfrm>
            <a:off x="5238101" y="2888377"/>
            <a:ext cx="184222" cy="1"/>
          </a:xfrm>
          <a:prstGeom prst="line">
            <a:avLst/>
          </a:prstGeom>
          <a:ln w="10650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95" name="Google Shape;2410;p30"/>
          <p:cNvSpPr/>
          <p:nvPr/>
        </p:nvSpPr>
        <p:spPr>
          <a:xfrm>
            <a:off x="5916662" y="3827986"/>
            <a:ext cx="472933" cy="1"/>
          </a:xfrm>
          <a:prstGeom prst="line">
            <a:avLst/>
          </a:prstGeom>
          <a:ln w="7525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96" name="Google Shape;2411;p30"/>
          <p:cNvSpPr/>
          <p:nvPr/>
        </p:nvSpPr>
        <p:spPr>
          <a:xfrm>
            <a:off x="5836492" y="3825842"/>
            <a:ext cx="266099" cy="6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345" y="19836"/>
                  <a:pt x="0" y="11459"/>
                  <a:pt x="0" y="1178"/>
                </a:cubicBezTo>
                <a:cubicBezTo>
                  <a:pt x="0" y="739"/>
                  <a:pt x="0" y="445"/>
                  <a:pt x="35" y="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7" name="Google Shape;2412;p30"/>
          <p:cNvSpPr/>
          <p:nvPr/>
        </p:nvSpPr>
        <p:spPr>
          <a:xfrm>
            <a:off x="5890641" y="3769547"/>
            <a:ext cx="588073" cy="118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800"/>
                </a:moveTo>
                <a:cubicBezTo>
                  <a:pt x="2115" y="1937"/>
                  <a:pt x="5717" y="0"/>
                  <a:pt x="9806" y="0"/>
                </a:cubicBezTo>
                <a:cubicBezTo>
                  <a:pt x="16322" y="0"/>
                  <a:pt x="21600" y="4877"/>
                  <a:pt x="21600" y="10839"/>
                </a:cubicBezTo>
                <a:cubicBezTo>
                  <a:pt x="21600" y="16256"/>
                  <a:pt x="17371" y="20670"/>
                  <a:pt x="11811" y="2160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8" name="Google Shape;2413;p30"/>
          <p:cNvSpPr/>
          <p:nvPr/>
        </p:nvSpPr>
        <p:spPr>
          <a:xfrm>
            <a:off x="5905158" y="3902200"/>
            <a:ext cx="495086" cy="20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34"/>
                </a:moveTo>
                <a:cubicBezTo>
                  <a:pt x="18623" y="14247"/>
                  <a:pt x="14958" y="21600"/>
                  <a:pt x="11014" y="21600"/>
                </a:cubicBezTo>
                <a:cubicBezTo>
                  <a:pt x="6865" y="21600"/>
                  <a:pt x="3051" y="13770"/>
                  <a:pt x="0" y="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9" name="Google Shape;2414;p30"/>
          <p:cNvSpPr/>
          <p:nvPr/>
        </p:nvSpPr>
        <p:spPr>
          <a:xfrm>
            <a:off x="5744359" y="3730306"/>
            <a:ext cx="826454" cy="14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7" y="18798"/>
                </a:moveTo>
                <a:cubicBezTo>
                  <a:pt x="234" y="17306"/>
                  <a:pt x="0" y="15687"/>
                  <a:pt x="0" y="14005"/>
                </a:cubicBezTo>
                <a:cubicBezTo>
                  <a:pt x="0" y="6289"/>
                  <a:pt x="4837" y="0"/>
                  <a:pt x="10800" y="0"/>
                </a:cubicBezTo>
                <a:cubicBezTo>
                  <a:pt x="16763" y="0"/>
                  <a:pt x="21600" y="6289"/>
                  <a:pt x="21600" y="14005"/>
                </a:cubicBezTo>
                <a:cubicBezTo>
                  <a:pt x="21600" y="16807"/>
                  <a:pt x="20965" y="19422"/>
                  <a:pt x="19872" y="2160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0" name="Google Shape;2415;p30"/>
          <p:cNvSpPr/>
          <p:nvPr/>
        </p:nvSpPr>
        <p:spPr>
          <a:xfrm>
            <a:off x="5921783" y="3420245"/>
            <a:ext cx="448342" cy="407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6" h="21600" fill="norm" stroke="1" extrusionOk="0">
                <a:moveTo>
                  <a:pt x="4029" y="881"/>
                </a:moveTo>
                <a:cubicBezTo>
                  <a:pt x="4029" y="881"/>
                  <a:pt x="3635" y="791"/>
                  <a:pt x="2886" y="632"/>
                </a:cubicBezTo>
                <a:lnTo>
                  <a:pt x="3729" y="1423"/>
                </a:lnTo>
                <a:cubicBezTo>
                  <a:pt x="319" y="1943"/>
                  <a:pt x="0" y="5874"/>
                  <a:pt x="0" y="5874"/>
                </a:cubicBezTo>
                <a:lnTo>
                  <a:pt x="75" y="6416"/>
                </a:lnTo>
                <a:cubicBezTo>
                  <a:pt x="356" y="7094"/>
                  <a:pt x="-262" y="7139"/>
                  <a:pt x="263" y="7546"/>
                </a:cubicBezTo>
                <a:cubicBezTo>
                  <a:pt x="244" y="7704"/>
                  <a:pt x="337" y="7885"/>
                  <a:pt x="469" y="8066"/>
                </a:cubicBezTo>
                <a:cubicBezTo>
                  <a:pt x="881" y="8585"/>
                  <a:pt x="1743" y="9173"/>
                  <a:pt x="2042" y="9422"/>
                </a:cubicBezTo>
                <a:cubicBezTo>
                  <a:pt x="2454" y="9761"/>
                  <a:pt x="2923" y="9986"/>
                  <a:pt x="3260" y="10416"/>
                </a:cubicBezTo>
                <a:cubicBezTo>
                  <a:pt x="3672" y="10935"/>
                  <a:pt x="3822" y="11703"/>
                  <a:pt x="3766" y="12404"/>
                </a:cubicBezTo>
                <a:cubicBezTo>
                  <a:pt x="3709" y="13127"/>
                  <a:pt x="3466" y="13805"/>
                  <a:pt x="3167" y="14438"/>
                </a:cubicBezTo>
                <a:cubicBezTo>
                  <a:pt x="2886" y="15070"/>
                  <a:pt x="2549" y="15657"/>
                  <a:pt x="2267" y="16313"/>
                </a:cubicBezTo>
                <a:cubicBezTo>
                  <a:pt x="1574" y="17916"/>
                  <a:pt x="1350" y="19792"/>
                  <a:pt x="1593" y="21600"/>
                </a:cubicBezTo>
                <a:lnTo>
                  <a:pt x="18379" y="21600"/>
                </a:lnTo>
                <a:cubicBezTo>
                  <a:pt x="21338" y="16109"/>
                  <a:pt x="18528" y="13285"/>
                  <a:pt x="17536" y="12494"/>
                </a:cubicBezTo>
                <a:cubicBezTo>
                  <a:pt x="17385" y="12381"/>
                  <a:pt x="17198" y="12494"/>
                  <a:pt x="17180" y="12698"/>
                </a:cubicBezTo>
                <a:cubicBezTo>
                  <a:pt x="17123" y="13059"/>
                  <a:pt x="17067" y="13331"/>
                  <a:pt x="16973" y="13578"/>
                </a:cubicBezTo>
                <a:cubicBezTo>
                  <a:pt x="16730" y="14347"/>
                  <a:pt x="16037" y="14777"/>
                  <a:pt x="15362" y="14595"/>
                </a:cubicBezTo>
                <a:cubicBezTo>
                  <a:pt x="13995" y="14256"/>
                  <a:pt x="12009" y="14054"/>
                  <a:pt x="10285" y="14211"/>
                </a:cubicBezTo>
                <a:cubicBezTo>
                  <a:pt x="8225" y="14415"/>
                  <a:pt x="7363" y="12223"/>
                  <a:pt x="7756" y="10100"/>
                </a:cubicBezTo>
                <a:cubicBezTo>
                  <a:pt x="8112" y="8111"/>
                  <a:pt x="8899" y="2237"/>
                  <a:pt x="5358" y="1446"/>
                </a:cubicBezTo>
                <a:cubicBezTo>
                  <a:pt x="5003" y="1039"/>
                  <a:pt x="4271" y="248"/>
                  <a:pt x="3804" y="0"/>
                </a:cubicBezTo>
                <a:close/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1" name="Google Shape;2416;p30"/>
          <p:cNvSpPr/>
          <p:nvPr/>
        </p:nvSpPr>
        <p:spPr>
          <a:xfrm>
            <a:off x="5932454" y="3563846"/>
            <a:ext cx="99941" cy="26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3" h="21541" fill="norm" stroke="1" extrusionOk="0">
                <a:moveTo>
                  <a:pt x="19618" y="10201"/>
                </a:moveTo>
                <a:cubicBezTo>
                  <a:pt x="18268" y="11558"/>
                  <a:pt x="16289" y="12810"/>
                  <a:pt x="14580" y="14097"/>
                </a:cubicBezTo>
                <a:cubicBezTo>
                  <a:pt x="12870" y="15385"/>
                  <a:pt x="11520" y="16810"/>
                  <a:pt x="11430" y="18237"/>
                </a:cubicBezTo>
                <a:cubicBezTo>
                  <a:pt x="11340" y="19419"/>
                  <a:pt x="12238" y="20636"/>
                  <a:pt x="14220" y="21541"/>
                </a:cubicBezTo>
                <a:lnTo>
                  <a:pt x="5397" y="21541"/>
                </a:lnTo>
                <a:cubicBezTo>
                  <a:pt x="4230" y="18758"/>
                  <a:pt x="5308" y="15870"/>
                  <a:pt x="8640" y="13401"/>
                </a:cubicBezTo>
                <a:cubicBezTo>
                  <a:pt x="9990" y="12393"/>
                  <a:pt x="11610" y="11489"/>
                  <a:pt x="12960" y="10515"/>
                </a:cubicBezTo>
                <a:cubicBezTo>
                  <a:pt x="14400" y="9541"/>
                  <a:pt x="15567" y="8497"/>
                  <a:pt x="15840" y="7384"/>
                </a:cubicBezTo>
                <a:cubicBezTo>
                  <a:pt x="16109" y="6306"/>
                  <a:pt x="15388" y="5123"/>
                  <a:pt x="13409" y="4324"/>
                </a:cubicBezTo>
                <a:cubicBezTo>
                  <a:pt x="11789" y="3662"/>
                  <a:pt x="9538" y="3315"/>
                  <a:pt x="7559" y="2793"/>
                </a:cubicBezTo>
                <a:cubicBezTo>
                  <a:pt x="6119" y="2410"/>
                  <a:pt x="1979" y="1505"/>
                  <a:pt x="0" y="706"/>
                </a:cubicBezTo>
                <a:cubicBezTo>
                  <a:pt x="1077" y="219"/>
                  <a:pt x="2700" y="-59"/>
                  <a:pt x="4320" y="10"/>
                </a:cubicBezTo>
                <a:cubicBezTo>
                  <a:pt x="9179" y="288"/>
                  <a:pt x="13229" y="1611"/>
                  <a:pt x="16379" y="3071"/>
                </a:cubicBezTo>
                <a:cubicBezTo>
                  <a:pt x="18268" y="3941"/>
                  <a:pt x="19887" y="4846"/>
                  <a:pt x="20609" y="5922"/>
                </a:cubicBezTo>
                <a:cubicBezTo>
                  <a:pt x="21600" y="7314"/>
                  <a:pt x="20968" y="8845"/>
                  <a:pt x="19618" y="10201"/>
                </a:cubicBezTo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2" name="Google Shape;2417;p30"/>
          <p:cNvSpPr/>
          <p:nvPr/>
        </p:nvSpPr>
        <p:spPr>
          <a:xfrm>
            <a:off x="6109454" y="3695676"/>
            <a:ext cx="174249" cy="97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272" fill="norm" stroke="1" extrusionOk="0">
                <a:moveTo>
                  <a:pt x="21337" y="2440"/>
                </a:moveTo>
                <a:cubicBezTo>
                  <a:pt x="21600" y="3836"/>
                  <a:pt x="21600" y="5512"/>
                  <a:pt x="21285" y="6908"/>
                </a:cubicBezTo>
                <a:cubicBezTo>
                  <a:pt x="20969" y="8212"/>
                  <a:pt x="20179" y="9516"/>
                  <a:pt x="19441" y="10166"/>
                </a:cubicBezTo>
                <a:cubicBezTo>
                  <a:pt x="19441" y="12213"/>
                  <a:pt x="18966" y="14170"/>
                  <a:pt x="18123" y="15567"/>
                </a:cubicBezTo>
                <a:cubicBezTo>
                  <a:pt x="17280" y="16964"/>
                  <a:pt x="16017" y="17521"/>
                  <a:pt x="14909" y="17335"/>
                </a:cubicBezTo>
                <a:cubicBezTo>
                  <a:pt x="14961" y="19010"/>
                  <a:pt x="14118" y="20500"/>
                  <a:pt x="13170" y="21057"/>
                </a:cubicBezTo>
                <a:cubicBezTo>
                  <a:pt x="12222" y="21525"/>
                  <a:pt x="11221" y="21150"/>
                  <a:pt x="10273" y="20686"/>
                </a:cubicBezTo>
                <a:cubicBezTo>
                  <a:pt x="5953" y="18639"/>
                  <a:pt x="2212" y="13331"/>
                  <a:pt x="0" y="6444"/>
                </a:cubicBezTo>
                <a:cubicBezTo>
                  <a:pt x="368" y="4208"/>
                  <a:pt x="1316" y="2254"/>
                  <a:pt x="2581" y="1322"/>
                </a:cubicBezTo>
                <a:cubicBezTo>
                  <a:pt x="3792" y="389"/>
                  <a:pt x="5163" y="111"/>
                  <a:pt x="6532" y="18"/>
                </a:cubicBezTo>
                <a:cubicBezTo>
                  <a:pt x="8482" y="-75"/>
                  <a:pt x="10379" y="204"/>
                  <a:pt x="12327" y="486"/>
                </a:cubicBezTo>
                <a:cubicBezTo>
                  <a:pt x="15436" y="950"/>
                  <a:pt x="18281" y="1043"/>
                  <a:pt x="21337" y="2440"/>
                </a:cubicBezTo>
              </a:path>
            </a:pathLst>
          </a:custGeom>
          <a:solidFill>
            <a:srgbClr val="FFDB5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3" name="Google Shape;2418;p30"/>
          <p:cNvSpPr/>
          <p:nvPr/>
        </p:nvSpPr>
        <p:spPr>
          <a:xfrm>
            <a:off x="5987472" y="3508533"/>
            <a:ext cx="20045" cy="19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562" y="0"/>
                </a:moveTo>
                <a:cubicBezTo>
                  <a:pt x="5042" y="0"/>
                  <a:pt x="0" y="4683"/>
                  <a:pt x="0" y="10791"/>
                </a:cubicBezTo>
                <a:cubicBezTo>
                  <a:pt x="0" y="16898"/>
                  <a:pt x="5042" y="21600"/>
                  <a:pt x="10562" y="21600"/>
                </a:cubicBezTo>
                <a:cubicBezTo>
                  <a:pt x="16539" y="21600"/>
                  <a:pt x="21600" y="16898"/>
                  <a:pt x="21600" y="10791"/>
                </a:cubicBezTo>
                <a:cubicBezTo>
                  <a:pt x="21600" y="4683"/>
                  <a:pt x="16539" y="0"/>
                  <a:pt x="10562" y="0"/>
                </a:cubicBezTo>
                <a:close/>
              </a:path>
            </a:pathLst>
          </a:custGeom>
          <a:solidFill>
            <a:srgbClr val="2F140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4" name="Google Shape;2419;p30"/>
          <p:cNvSpPr/>
          <p:nvPr/>
        </p:nvSpPr>
        <p:spPr>
          <a:xfrm>
            <a:off x="5859653" y="3531132"/>
            <a:ext cx="127801" cy="71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4" h="21600" fill="norm" stroke="1" extrusionOk="0">
                <a:moveTo>
                  <a:pt x="10419" y="0"/>
                </a:moveTo>
                <a:cubicBezTo>
                  <a:pt x="7702" y="7241"/>
                  <a:pt x="3838" y="10865"/>
                  <a:pt x="1692" y="12418"/>
                </a:cubicBezTo>
                <a:cubicBezTo>
                  <a:pt x="1264" y="12676"/>
                  <a:pt x="907" y="13192"/>
                  <a:pt x="619" y="13714"/>
                </a:cubicBezTo>
                <a:cubicBezTo>
                  <a:pt x="-23" y="15133"/>
                  <a:pt x="-166" y="17074"/>
                  <a:pt x="191" y="18627"/>
                </a:cubicBezTo>
                <a:cubicBezTo>
                  <a:pt x="333" y="19401"/>
                  <a:pt x="619" y="20181"/>
                  <a:pt x="1050" y="20697"/>
                </a:cubicBezTo>
                <a:lnTo>
                  <a:pt x="1121" y="20697"/>
                </a:lnTo>
                <a:cubicBezTo>
                  <a:pt x="1549" y="21342"/>
                  <a:pt x="2123" y="21600"/>
                  <a:pt x="2693" y="21600"/>
                </a:cubicBezTo>
                <a:cubicBezTo>
                  <a:pt x="15855" y="20955"/>
                  <a:pt x="21434" y="6209"/>
                  <a:pt x="21434" y="6209"/>
                </a:cubicBezTo>
                <a:cubicBezTo>
                  <a:pt x="20527" y="6555"/>
                  <a:pt x="19653" y="6725"/>
                  <a:pt x="18811" y="6725"/>
                </a:cubicBezTo>
                <a:cubicBezTo>
                  <a:pt x="18389" y="6725"/>
                  <a:pt x="17975" y="6684"/>
                  <a:pt x="17570" y="6596"/>
                </a:cubicBezTo>
                <a:cubicBezTo>
                  <a:pt x="13994" y="5822"/>
                  <a:pt x="11634" y="2199"/>
                  <a:pt x="10775" y="645"/>
                </a:cubicBezTo>
                <a:cubicBezTo>
                  <a:pt x="10561" y="258"/>
                  <a:pt x="10419" y="0"/>
                  <a:pt x="10419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5" name="Google Shape;2420;p30"/>
          <p:cNvSpPr/>
          <p:nvPr/>
        </p:nvSpPr>
        <p:spPr>
          <a:xfrm>
            <a:off x="5860793" y="3551604"/>
            <a:ext cx="126661" cy="50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600" y="0"/>
                  <a:pt x="15927" y="20695"/>
                  <a:pt x="2545" y="21600"/>
                </a:cubicBezTo>
                <a:cubicBezTo>
                  <a:pt x="1964" y="21600"/>
                  <a:pt x="1381" y="21238"/>
                  <a:pt x="946" y="20332"/>
                </a:cubicBezTo>
                <a:cubicBezTo>
                  <a:pt x="873" y="20332"/>
                  <a:pt x="873" y="20332"/>
                  <a:pt x="873" y="20332"/>
                </a:cubicBezTo>
                <a:cubicBezTo>
                  <a:pt x="435" y="19608"/>
                  <a:pt x="145" y="18514"/>
                  <a:pt x="0" y="17428"/>
                </a:cubicBezTo>
                <a:cubicBezTo>
                  <a:pt x="9964" y="17428"/>
                  <a:pt x="15855" y="5085"/>
                  <a:pt x="17671" y="543"/>
                </a:cubicBezTo>
                <a:cubicBezTo>
                  <a:pt x="18907" y="905"/>
                  <a:pt x="20219" y="724"/>
                  <a:pt x="21600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6" name="Google Shape;2421;p30"/>
          <p:cNvSpPr/>
          <p:nvPr/>
        </p:nvSpPr>
        <p:spPr>
          <a:xfrm>
            <a:off x="5863345" y="3531132"/>
            <a:ext cx="60557" cy="45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16"/>
                </a:moveTo>
                <a:cubicBezTo>
                  <a:pt x="19628" y="6520"/>
                  <a:pt x="13692" y="19356"/>
                  <a:pt x="0" y="21600"/>
                </a:cubicBezTo>
                <a:cubicBezTo>
                  <a:pt x="613" y="20779"/>
                  <a:pt x="1372" y="19966"/>
                  <a:pt x="2282" y="19560"/>
                </a:cubicBezTo>
                <a:cubicBezTo>
                  <a:pt x="6998" y="17113"/>
                  <a:pt x="15064" y="11406"/>
                  <a:pt x="20841" y="0"/>
                </a:cubicBezTo>
                <a:cubicBezTo>
                  <a:pt x="20841" y="0"/>
                  <a:pt x="21145" y="406"/>
                  <a:pt x="21600" y="1016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7" name="Google Shape;2422;p30"/>
          <p:cNvSpPr/>
          <p:nvPr/>
        </p:nvSpPr>
        <p:spPr>
          <a:xfrm>
            <a:off x="2719140" y="1999107"/>
            <a:ext cx="1166328" cy="142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352"/>
                </a:moveTo>
                <a:cubicBezTo>
                  <a:pt x="774" y="4062"/>
                  <a:pt x="5291" y="0"/>
                  <a:pt x="10741" y="0"/>
                </a:cubicBezTo>
                <a:cubicBezTo>
                  <a:pt x="16743" y="0"/>
                  <a:pt x="21600" y="4901"/>
                  <a:pt x="21600" y="10962"/>
                </a:cubicBezTo>
                <a:cubicBezTo>
                  <a:pt x="21600" y="16120"/>
                  <a:pt x="18093" y="20440"/>
                  <a:pt x="13363" y="2160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8" name="Google Shape;2423;p30"/>
          <p:cNvSpPr/>
          <p:nvPr/>
        </p:nvSpPr>
        <p:spPr>
          <a:xfrm>
            <a:off x="2733638" y="2090815"/>
            <a:ext cx="537743" cy="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1254" y="20911"/>
                  <a:pt x="2655" y="12093"/>
                  <a:pt x="0" y="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9" name="Google Shape;2424;p30"/>
          <p:cNvSpPr/>
          <p:nvPr/>
        </p:nvSpPr>
        <p:spPr>
          <a:xfrm>
            <a:off x="3179347" y="2167156"/>
            <a:ext cx="531344" cy="20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6833" y="13667"/>
                  <a:pt x="11077" y="21600"/>
                  <a:pt x="4871" y="21600"/>
                </a:cubicBezTo>
                <a:cubicBezTo>
                  <a:pt x="3207" y="21600"/>
                  <a:pt x="1595" y="20721"/>
                  <a:pt x="0" y="19841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10" name="Google Shape;2425;p30"/>
          <p:cNvSpPr/>
          <p:nvPr/>
        </p:nvSpPr>
        <p:spPr>
          <a:xfrm>
            <a:off x="3904841" y="2014899"/>
            <a:ext cx="121522" cy="120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10" y="0"/>
                </a:moveTo>
                <a:cubicBezTo>
                  <a:pt x="15917" y="2975"/>
                  <a:pt x="21600" y="6334"/>
                  <a:pt x="21600" y="9998"/>
                </a:cubicBezTo>
                <a:cubicBezTo>
                  <a:pt x="21600" y="14270"/>
                  <a:pt x="13643" y="18241"/>
                  <a:pt x="0" y="2160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11" name="Google Shape;2426;p30"/>
          <p:cNvSpPr/>
          <p:nvPr/>
        </p:nvSpPr>
        <p:spPr>
          <a:xfrm>
            <a:off x="2790375" y="1953483"/>
            <a:ext cx="1005553" cy="33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821" y="8204"/>
                  <a:pt x="6678" y="0"/>
                  <a:pt x="10928" y="0"/>
                </a:cubicBezTo>
                <a:cubicBezTo>
                  <a:pt x="15059" y="0"/>
                  <a:pt x="18806" y="7647"/>
                  <a:pt x="21600" y="20225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12" name="Google Shape;2427;p30"/>
          <p:cNvSpPr/>
          <p:nvPr/>
        </p:nvSpPr>
        <p:spPr>
          <a:xfrm>
            <a:off x="2572005" y="2008501"/>
            <a:ext cx="191896" cy="141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8207" y="18412"/>
                  <a:pt x="0" y="14181"/>
                  <a:pt x="0" y="9498"/>
                </a:cubicBezTo>
                <a:cubicBezTo>
                  <a:pt x="0" y="5986"/>
                  <a:pt x="4656" y="2731"/>
                  <a:pt x="12623" y="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13" name="Google Shape;2428;p30"/>
          <p:cNvSpPr/>
          <p:nvPr/>
        </p:nvSpPr>
        <p:spPr>
          <a:xfrm>
            <a:off x="2794205" y="2078443"/>
            <a:ext cx="976984" cy="1"/>
          </a:xfrm>
          <a:prstGeom prst="line">
            <a:avLst/>
          </a:prstGeom>
          <a:ln w="7525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14" name="Google Shape;2429;p30"/>
          <p:cNvSpPr/>
          <p:nvPr/>
        </p:nvSpPr>
        <p:spPr>
          <a:xfrm flipH="1">
            <a:off x="2802731" y="1783307"/>
            <a:ext cx="220907" cy="1"/>
          </a:xfrm>
          <a:prstGeom prst="line">
            <a:avLst/>
          </a:prstGeom>
          <a:ln w="3750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15" name="Google Shape;2430;p30"/>
          <p:cNvSpPr/>
          <p:nvPr/>
        </p:nvSpPr>
        <p:spPr>
          <a:xfrm>
            <a:off x="2936658" y="1782456"/>
            <a:ext cx="124517" cy="28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2282" y="20003"/>
                  <a:pt x="21600" y="11434"/>
                  <a:pt x="21600" y="1268"/>
                </a:cubicBezTo>
                <a:cubicBezTo>
                  <a:pt x="21600" y="634"/>
                  <a:pt x="21600" y="317"/>
                  <a:pt x="21600" y="0"/>
                </a:cubicBezTo>
              </a:path>
            </a:pathLst>
          </a:custGeom>
          <a:ln w="3750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16" name="Google Shape;2431;p30"/>
          <p:cNvSpPr/>
          <p:nvPr/>
        </p:nvSpPr>
        <p:spPr>
          <a:xfrm>
            <a:off x="2760934" y="1756011"/>
            <a:ext cx="275065" cy="55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4813"/>
                </a:moveTo>
                <a:cubicBezTo>
                  <a:pt x="19490" y="1823"/>
                  <a:pt x="15873" y="0"/>
                  <a:pt x="11787" y="0"/>
                </a:cubicBezTo>
                <a:cubicBezTo>
                  <a:pt x="5291" y="0"/>
                  <a:pt x="0" y="4813"/>
                  <a:pt x="0" y="10966"/>
                </a:cubicBezTo>
                <a:cubicBezTo>
                  <a:pt x="0" y="16283"/>
                  <a:pt x="4220" y="20765"/>
                  <a:pt x="9779" y="21600"/>
                </a:cubicBezTo>
              </a:path>
            </a:pathLst>
          </a:custGeom>
          <a:ln w="3750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17" name="Google Shape;2432;p30"/>
          <p:cNvSpPr/>
          <p:nvPr/>
        </p:nvSpPr>
        <p:spPr>
          <a:xfrm>
            <a:off x="2797624" y="1816402"/>
            <a:ext cx="231558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27"/>
                </a:moveTo>
                <a:cubicBezTo>
                  <a:pt x="2982" y="14414"/>
                  <a:pt x="6642" y="21600"/>
                  <a:pt x="10580" y="21600"/>
                </a:cubicBezTo>
                <a:cubicBezTo>
                  <a:pt x="14718" y="21600"/>
                  <a:pt x="18537" y="13387"/>
                  <a:pt x="21600" y="0"/>
                </a:cubicBezTo>
              </a:path>
            </a:pathLst>
          </a:custGeom>
          <a:ln w="3750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18" name="Google Shape;2433;p30"/>
          <p:cNvSpPr/>
          <p:nvPr/>
        </p:nvSpPr>
        <p:spPr>
          <a:xfrm>
            <a:off x="2717863" y="1737666"/>
            <a:ext cx="386361" cy="69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956" y="18802"/>
                </a:moveTo>
                <a:cubicBezTo>
                  <a:pt x="21361" y="17333"/>
                  <a:pt x="21600" y="15732"/>
                  <a:pt x="21600" y="14003"/>
                </a:cubicBezTo>
                <a:cubicBezTo>
                  <a:pt x="21600" y="6267"/>
                  <a:pt x="16760" y="0"/>
                  <a:pt x="10800" y="0"/>
                </a:cubicBezTo>
                <a:cubicBezTo>
                  <a:pt x="4840" y="0"/>
                  <a:pt x="0" y="6267"/>
                  <a:pt x="0" y="14003"/>
                </a:cubicBezTo>
                <a:cubicBezTo>
                  <a:pt x="0" y="16801"/>
                  <a:pt x="644" y="19467"/>
                  <a:pt x="1717" y="21600"/>
                </a:cubicBezTo>
              </a:path>
            </a:pathLst>
          </a:custGeom>
          <a:ln w="3750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19" name="Google Shape;2434;p30"/>
          <p:cNvSpPr/>
          <p:nvPr/>
        </p:nvSpPr>
        <p:spPr>
          <a:xfrm>
            <a:off x="2811689" y="1592659"/>
            <a:ext cx="209820" cy="190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7" h="21600" fill="norm" stroke="1" extrusionOk="0">
                <a:moveTo>
                  <a:pt x="14346" y="1448"/>
                </a:moveTo>
                <a:cubicBezTo>
                  <a:pt x="10781" y="2221"/>
                  <a:pt x="11582" y="8117"/>
                  <a:pt x="11942" y="10099"/>
                </a:cubicBezTo>
                <a:cubicBezTo>
                  <a:pt x="12343" y="12224"/>
                  <a:pt x="11502" y="14447"/>
                  <a:pt x="9418" y="14206"/>
                </a:cubicBezTo>
                <a:cubicBezTo>
                  <a:pt x="7695" y="14061"/>
                  <a:pt x="5691" y="14254"/>
                  <a:pt x="4329" y="14593"/>
                </a:cubicBezTo>
                <a:cubicBezTo>
                  <a:pt x="3688" y="14786"/>
                  <a:pt x="2965" y="14351"/>
                  <a:pt x="2725" y="13577"/>
                </a:cubicBezTo>
                <a:cubicBezTo>
                  <a:pt x="2645" y="13336"/>
                  <a:pt x="2565" y="13047"/>
                  <a:pt x="2525" y="12708"/>
                </a:cubicBezTo>
                <a:cubicBezTo>
                  <a:pt x="2485" y="12515"/>
                  <a:pt x="2324" y="12419"/>
                  <a:pt x="2164" y="12515"/>
                </a:cubicBezTo>
                <a:cubicBezTo>
                  <a:pt x="1163" y="13288"/>
                  <a:pt x="-1643" y="16090"/>
                  <a:pt x="1323" y="21600"/>
                </a:cubicBezTo>
                <a:lnTo>
                  <a:pt x="18113" y="21600"/>
                </a:lnTo>
                <a:cubicBezTo>
                  <a:pt x="18355" y="19811"/>
                  <a:pt x="18113" y="17927"/>
                  <a:pt x="17432" y="16284"/>
                </a:cubicBezTo>
                <a:cubicBezTo>
                  <a:pt x="17152" y="15656"/>
                  <a:pt x="16831" y="15075"/>
                  <a:pt x="16511" y="14447"/>
                </a:cubicBezTo>
                <a:cubicBezTo>
                  <a:pt x="16230" y="13820"/>
                  <a:pt x="15990" y="13144"/>
                  <a:pt x="15950" y="12419"/>
                </a:cubicBezTo>
                <a:cubicBezTo>
                  <a:pt x="15870" y="11694"/>
                  <a:pt x="16030" y="10921"/>
                  <a:pt x="16431" y="10388"/>
                </a:cubicBezTo>
                <a:cubicBezTo>
                  <a:pt x="16791" y="10003"/>
                  <a:pt x="17272" y="9760"/>
                  <a:pt x="17672" y="9422"/>
                </a:cubicBezTo>
                <a:cubicBezTo>
                  <a:pt x="17954" y="9179"/>
                  <a:pt x="18835" y="8601"/>
                  <a:pt x="19236" y="8069"/>
                </a:cubicBezTo>
                <a:cubicBezTo>
                  <a:pt x="19356" y="7876"/>
                  <a:pt x="19436" y="7683"/>
                  <a:pt x="19436" y="7537"/>
                </a:cubicBezTo>
                <a:cubicBezTo>
                  <a:pt x="19957" y="7151"/>
                  <a:pt x="19356" y="7103"/>
                  <a:pt x="19637" y="6426"/>
                </a:cubicBezTo>
                <a:lnTo>
                  <a:pt x="19717" y="5894"/>
                </a:lnTo>
                <a:cubicBezTo>
                  <a:pt x="19717" y="5894"/>
                  <a:pt x="19396" y="1932"/>
                  <a:pt x="15990" y="1448"/>
                </a:cubicBezTo>
                <a:lnTo>
                  <a:pt x="16791" y="627"/>
                </a:lnTo>
                <a:cubicBezTo>
                  <a:pt x="16070" y="773"/>
                  <a:pt x="15669" y="918"/>
                  <a:pt x="15669" y="918"/>
                </a:cubicBezTo>
                <a:lnTo>
                  <a:pt x="15910" y="0"/>
                </a:lnTo>
                <a:cubicBezTo>
                  <a:pt x="15429" y="241"/>
                  <a:pt x="14708" y="1062"/>
                  <a:pt x="14346" y="1448"/>
                </a:cubicBezTo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0" name="Google Shape;2435;p30"/>
          <p:cNvSpPr/>
          <p:nvPr/>
        </p:nvSpPr>
        <p:spPr>
          <a:xfrm>
            <a:off x="2969723" y="1659952"/>
            <a:ext cx="46691" cy="123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5" h="21540" fill="norm" stroke="1" extrusionOk="0">
                <a:moveTo>
                  <a:pt x="1446" y="10218"/>
                </a:moveTo>
                <a:cubicBezTo>
                  <a:pt x="2793" y="11559"/>
                  <a:pt x="4725" y="12825"/>
                  <a:pt x="6456" y="14090"/>
                </a:cubicBezTo>
                <a:cubicBezTo>
                  <a:pt x="8195" y="15431"/>
                  <a:pt x="9542" y="16774"/>
                  <a:pt x="9734" y="18262"/>
                </a:cubicBezTo>
                <a:cubicBezTo>
                  <a:pt x="9734" y="19454"/>
                  <a:pt x="8772" y="20646"/>
                  <a:pt x="6841" y="21540"/>
                </a:cubicBezTo>
                <a:lnTo>
                  <a:pt x="15713" y="21540"/>
                </a:lnTo>
                <a:cubicBezTo>
                  <a:pt x="16875" y="18782"/>
                  <a:pt x="15713" y="15879"/>
                  <a:pt x="12435" y="13348"/>
                </a:cubicBezTo>
                <a:cubicBezTo>
                  <a:pt x="11088" y="12379"/>
                  <a:pt x="9542" y="11484"/>
                  <a:pt x="8003" y="10516"/>
                </a:cubicBezTo>
                <a:cubicBezTo>
                  <a:pt x="6648" y="9550"/>
                  <a:pt x="5494" y="8507"/>
                  <a:pt x="5302" y="7390"/>
                </a:cubicBezTo>
                <a:cubicBezTo>
                  <a:pt x="4917" y="6272"/>
                  <a:pt x="5686" y="5081"/>
                  <a:pt x="7618" y="4261"/>
                </a:cubicBezTo>
                <a:cubicBezTo>
                  <a:pt x="9349" y="3666"/>
                  <a:pt x="11665" y="3292"/>
                  <a:pt x="13589" y="2772"/>
                </a:cubicBezTo>
                <a:cubicBezTo>
                  <a:pt x="14944" y="2397"/>
                  <a:pt x="19184" y="1506"/>
                  <a:pt x="21115" y="686"/>
                </a:cubicBezTo>
                <a:cubicBezTo>
                  <a:pt x="19961" y="166"/>
                  <a:pt x="18414" y="-60"/>
                  <a:pt x="16675" y="14"/>
                </a:cubicBezTo>
                <a:cubicBezTo>
                  <a:pt x="11858" y="314"/>
                  <a:pt x="7810" y="1580"/>
                  <a:pt x="4725" y="3069"/>
                </a:cubicBezTo>
                <a:cubicBezTo>
                  <a:pt x="2793" y="3889"/>
                  <a:pt x="1246" y="4858"/>
                  <a:pt x="477" y="5898"/>
                </a:cubicBezTo>
                <a:cubicBezTo>
                  <a:pt x="-485" y="7315"/>
                  <a:pt x="92" y="8804"/>
                  <a:pt x="1446" y="10218"/>
                </a:cubicBezTo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1" name="Google Shape;2436;p30"/>
          <p:cNvSpPr/>
          <p:nvPr/>
        </p:nvSpPr>
        <p:spPr>
          <a:xfrm>
            <a:off x="2852110" y="1721465"/>
            <a:ext cx="81558" cy="45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366" fill="norm" stroke="1" extrusionOk="0">
                <a:moveTo>
                  <a:pt x="253" y="2395"/>
                </a:moveTo>
                <a:cubicBezTo>
                  <a:pt x="-84" y="3800"/>
                  <a:pt x="-84" y="5396"/>
                  <a:pt x="253" y="6801"/>
                </a:cubicBezTo>
                <a:cubicBezTo>
                  <a:pt x="589" y="8198"/>
                  <a:pt x="1379" y="9603"/>
                  <a:pt x="2165" y="10201"/>
                </a:cubicBezTo>
                <a:cubicBezTo>
                  <a:pt x="2053" y="12197"/>
                  <a:pt x="2614" y="14200"/>
                  <a:pt x="3404" y="15597"/>
                </a:cubicBezTo>
                <a:cubicBezTo>
                  <a:pt x="4302" y="17002"/>
                  <a:pt x="5540" y="17601"/>
                  <a:pt x="6663" y="17401"/>
                </a:cubicBezTo>
                <a:cubicBezTo>
                  <a:pt x="6550" y="19205"/>
                  <a:pt x="7453" y="20602"/>
                  <a:pt x="8350" y="21201"/>
                </a:cubicBezTo>
                <a:cubicBezTo>
                  <a:pt x="9253" y="21600"/>
                  <a:pt x="10263" y="21201"/>
                  <a:pt x="11277" y="20802"/>
                </a:cubicBezTo>
                <a:cubicBezTo>
                  <a:pt x="15550" y="18599"/>
                  <a:pt x="19379" y="13402"/>
                  <a:pt x="21516" y="6402"/>
                </a:cubicBezTo>
                <a:cubicBezTo>
                  <a:pt x="21063" y="4199"/>
                  <a:pt x="20165" y="2395"/>
                  <a:pt x="18926" y="1397"/>
                </a:cubicBezTo>
                <a:cubicBezTo>
                  <a:pt x="17692" y="399"/>
                  <a:pt x="16340" y="200"/>
                  <a:pt x="14989" y="0"/>
                </a:cubicBezTo>
                <a:cubicBezTo>
                  <a:pt x="13077" y="0"/>
                  <a:pt x="11165" y="200"/>
                  <a:pt x="9140" y="399"/>
                </a:cubicBezTo>
                <a:cubicBezTo>
                  <a:pt x="6102" y="998"/>
                  <a:pt x="3292" y="998"/>
                  <a:pt x="253" y="2395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2" name="Google Shape;2437;p30"/>
          <p:cNvSpPr/>
          <p:nvPr/>
        </p:nvSpPr>
        <p:spPr>
          <a:xfrm>
            <a:off x="2979573" y="1632366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93" y="0"/>
                </a:moveTo>
                <a:cubicBezTo>
                  <a:pt x="5133" y="0"/>
                  <a:pt x="0" y="4900"/>
                  <a:pt x="0" y="10780"/>
                </a:cubicBezTo>
                <a:cubicBezTo>
                  <a:pt x="0" y="16700"/>
                  <a:pt x="5133" y="21600"/>
                  <a:pt x="11293" y="21600"/>
                </a:cubicBezTo>
                <a:cubicBezTo>
                  <a:pt x="17494" y="21600"/>
                  <a:pt x="21600" y="16700"/>
                  <a:pt x="21600" y="10780"/>
                </a:cubicBezTo>
                <a:cubicBezTo>
                  <a:pt x="21600" y="4900"/>
                  <a:pt x="17494" y="0"/>
                  <a:pt x="11293" y="0"/>
                </a:cubicBezTo>
                <a:close/>
              </a:path>
            </a:pathLst>
          </a:custGeom>
          <a:solidFill>
            <a:srgbClr val="2F140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3" name="Google Shape;2438;p30"/>
          <p:cNvSpPr/>
          <p:nvPr/>
        </p:nvSpPr>
        <p:spPr>
          <a:xfrm>
            <a:off x="2990400" y="1644681"/>
            <a:ext cx="60132" cy="33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600" fill="norm" stroke="1" extrusionOk="0">
                <a:moveTo>
                  <a:pt x="11106" y="0"/>
                </a:moveTo>
                <a:cubicBezTo>
                  <a:pt x="11106" y="0"/>
                  <a:pt x="10955" y="276"/>
                  <a:pt x="10645" y="552"/>
                </a:cubicBezTo>
                <a:cubicBezTo>
                  <a:pt x="9887" y="2221"/>
                  <a:pt x="7453" y="5823"/>
                  <a:pt x="3957" y="6651"/>
                </a:cubicBezTo>
                <a:cubicBezTo>
                  <a:pt x="2737" y="6651"/>
                  <a:pt x="1523" y="6651"/>
                  <a:pt x="0" y="6099"/>
                </a:cubicBezTo>
                <a:cubicBezTo>
                  <a:pt x="0" y="6099"/>
                  <a:pt x="5626" y="20771"/>
                  <a:pt x="18711" y="21600"/>
                </a:cubicBezTo>
                <a:cubicBezTo>
                  <a:pt x="19318" y="21600"/>
                  <a:pt x="19925" y="21324"/>
                  <a:pt x="20380" y="20771"/>
                </a:cubicBezTo>
                <a:cubicBezTo>
                  <a:pt x="20380" y="20771"/>
                  <a:pt x="20380" y="20771"/>
                  <a:pt x="20380" y="20495"/>
                </a:cubicBezTo>
                <a:cubicBezTo>
                  <a:pt x="20841" y="19943"/>
                  <a:pt x="20993" y="19390"/>
                  <a:pt x="21297" y="18551"/>
                </a:cubicBezTo>
                <a:cubicBezTo>
                  <a:pt x="21600" y="16893"/>
                  <a:pt x="21448" y="14960"/>
                  <a:pt x="20841" y="13568"/>
                </a:cubicBezTo>
                <a:cubicBezTo>
                  <a:pt x="20538" y="13015"/>
                  <a:pt x="20077" y="12739"/>
                  <a:pt x="19773" y="12463"/>
                </a:cubicBezTo>
                <a:cubicBezTo>
                  <a:pt x="17491" y="10806"/>
                  <a:pt x="13844" y="7204"/>
                  <a:pt x="11106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4" name="Google Shape;2439;p30"/>
          <p:cNvSpPr/>
          <p:nvPr/>
        </p:nvSpPr>
        <p:spPr>
          <a:xfrm>
            <a:off x="2990400" y="1654075"/>
            <a:ext cx="59707" cy="23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0"/>
                  <a:pt x="5706" y="20445"/>
                  <a:pt x="18978" y="21600"/>
                </a:cubicBezTo>
                <a:cubicBezTo>
                  <a:pt x="19593" y="21600"/>
                  <a:pt x="20209" y="21215"/>
                  <a:pt x="20671" y="20445"/>
                </a:cubicBezTo>
                <a:cubicBezTo>
                  <a:pt x="20671" y="20445"/>
                  <a:pt x="20671" y="20445"/>
                  <a:pt x="20671" y="20060"/>
                </a:cubicBezTo>
                <a:cubicBezTo>
                  <a:pt x="21138" y="19291"/>
                  <a:pt x="21292" y="18521"/>
                  <a:pt x="21600" y="17351"/>
                </a:cubicBezTo>
                <a:cubicBezTo>
                  <a:pt x="11573" y="17351"/>
                  <a:pt x="5706" y="5004"/>
                  <a:pt x="4013" y="770"/>
                </a:cubicBezTo>
                <a:cubicBezTo>
                  <a:pt x="2776" y="770"/>
                  <a:pt x="1545" y="770"/>
                  <a:pt x="0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5" name="Google Shape;2440;p30"/>
          <p:cNvSpPr/>
          <p:nvPr/>
        </p:nvSpPr>
        <p:spPr>
          <a:xfrm>
            <a:off x="3020249" y="1644681"/>
            <a:ext cx="28586" cy="20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79"/>
                </a:moveTo>
                <a:cubicBezTo>
                  <a:pt x="1941" y="6614"/>
                  <a:pt x="8061" y="19401"/>
                  <a:pt x="21600" y="21600"/>
                </a:cubicBezTo>
                <a:cubicBezTo>
                  <a:pt x="20957" y="20721"/>
                  <a:pt x="19980" y="20281"/>
                  <a:pt x="19337" y="19841"/>
                </a:cubicBezTo>
                <a:cubicBezTo>
                  <a:pt x="14503" y="17203"/>
                  <a:pt x="6776" y="11468"/>
                  <a:pt x="977" y="0"/>
                </a:cubicBezTo>
                <a:cubicBezTo>
                  <a:pt x="977" y="0"/>
                  <a:pt x="656" y="440"/>
                  <a:pt x="0" y="879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6" name="Google Shape;2441;p30"/>
          <p:cNvSpPr/>
          <p:nvPr/>
        </p:nvSpPr>
        <p:spPr>
          <a:xfrm>
            <a:off x="2794472" y="1447634"/>
            <a:ext cx="988237" cy="630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600" fill="norm" stroke="1" extrusionOk="0">
                <a:moveTo>
                  <a:pt x="17255" y="833"/>
                </a:moveTo>
                <a:cubicBezTo>
                  <a:pt x="16707" y="1460"/>
                  <a:pt x="16326" y="2396"/>
                  <a:pt x="16094" y="3388"/>
                </a:cubicBezTo>
                <a:cubicBezTo>
                  <a:pt x="15862" y="4381"/>
                  <a:pt x="15760" y="5433"/>
                  <a:pt x="15704" y="6499"/>
                </a:cubicBezTo>
                <a:cubicBezTo>
                  <a:pt x="15620" y="8106"/>
                  <a:pt x="15620" y="9770"/>
                  <a:pt x="15992" y="11275"/>
                </a:cubicBezTo>
                <a:cubicBezTo>
                  <a:pt x="16373" y="12793"/>
                  <a:pt x="17107" y="14137"/>
                  <a:pt x="17172" y="15758"/>
                </a:cubicBezTo>
                <a:cubicBezTo>
                  <a:pt x="17199" y="16532"/>
                  <a:pt x="17042" y="17379"/>
                  <a:pt x="16633" y="17832"/>
                </a:cubicBezTo>
                <a:cubicBezTo>
                  <a:pt x="16280" y="18212"/>
                  <a:pt x="15732" y="18139"/>
                  <a:pt x="15462" y="17642"/>
                </a:cubicBezTo>
                <a:cubicBezTo>
                  <a:pt x="15472" y="17599"/>
                  <a:pt x="15481" y="17540"/>
                  <a:pt x="15481" y="17467"/>
                </a:cubicBezTo>
                <a:cubicBezTo>
                  <a:pt x="15472" y="16664"/>
                  <a:pt x="14496" y="14634"/>
                  <a:pt x="14180" y="14152"/>
                </a:cubicBezTo>
                <a:cubicBezTo>
                  <a:pt x="12397" y="11435"/>
                  <a:pt x="9907" y="10092"/>
                  <a:pt x="7435" y="10471"/>
                </a:cubicBezTo>
                <a:cubicBezTo>
                  <a:pt x="5559" y="10749"/>
                  <a:pt x="3348" y="12078"/>
                  <a:pt x="2930" y="15276"/>
                </a:cubicBezTo>
                <a:cubicBezTo>
                  <a:pt x="2920" y="15291"/>
                  <a:pt x="2902" y="15320"/>
                  <a:pt x="2893" y="15349"/>
                </a:cubicBezTo>
                <a:cubicBezTo>
                  <a:pt x="2679" y="15715"/>
                  <a:pt x="2512" y="16079"/>
                  <a:pt x="2372" y="16445"/>
                </a:cubicBezTo>
                <a:cubicBezTo>
                  <a:pt x="1824" y="17818"/>
                  <a:pt x="1750" y="18942"/>
                  <a:pt x="1750" y="18942"/>
                </a:cubicBezTo>
                <a:cubicBezTo>
                  <a:pt x="1750" y="18942"/>
                  <a:pt x="802" y="18898"/>
                  <a:pt x="310" y="18256"/>
                </a:cubicBezTo>
                <a:cubicBezTo>
                  <a:pt x="217" y="18124"/>
                  <a:pt x="68" y="18212"/>
                  <a:pt x="41" y="18401"/>
                </a:cubicBezTo>
                <a:cubicBezTo>
                  <a:pt x="-62" y="19161"/>
                  <a:pt x="-71" y="20636"/>
                  <a:pt x="1248" y="21600"/>
                </a:cubicBezTo>
                <a:lnTo>
                  <a:pt x="19373" y="21600"/>
                </a:lnTo>
                <a:cubicBezTo>
                  <a:pt x="20200" y="20344"/>
                  <a:pt x="20395" y="18416"/>
                  <a:pt x="20219" y="16620"/>
                </a:cubicBezTo>
                <a:cubicBezTo>
                  <a:pt x="20043" y="14824"/>
                  <a:pt x="19531" y="13173"/>
                  <a:pt x="19067" y="11509"/>
                </a:cubicBezTo>
                <a:cubicBezTo>
                  <a:pt x="18612" y="9829"/>
                  <a:pt x="18203" y="8076"/>
                  <a:pt x="18249" y="6265"/>
                </a:cubicBezTo>
                <a:cubicBezTo>
                  <a:pt x="18268" y="5711"/>
                  <a:pt x="18352" y="5097"/>
                  <a:pt x="18593" y="4717"/>
                </a:cubicBezTo>
                <a:cubicBezTo>
                  <a:pt x="18640" y="4659"/>
                  <a:pt x="18695" y="4601"/>
                  <a:pt x="18751" y="4542"/>
                </a:cubicBezTo>
                <a:cubicBezTo>
                  <a:pt x="19132" y="5126"/>
                  <a:pt x="19587" y="5637"/>
                  <a:pt x="20135" y="5550"/>
                </a:cubicBezTo>
                <a:cubicBezTo>
                  <a:pt x="20368" y="5506"/>
                  <a:pt x="20581" y="5360"/>
                  <a:pt x="20758" y="5126"/>
                </a:cubicBezTo>
                <a:cubicBezTo>
                  <a:pt x="21185" y="4586"/>
                  <a:pt x="21334" y="4221"/>
                  <a:pt x="21529" y="3461"/>
                </a:cubicBezTo>
                <a:cubicBezTo>
                  <a:pt x="21260" y="2162"/>
                  <a:pt x="20553" y="628"/>
                  <a:pt x="19726" y="205"/>
                </a:cubicBezTo>
                <a:cubicBezTo>
                  <a:pt x="19457" y="73"/>
                  <a:pt x="19179" y="0"/>
                  <a:pt x="18890" y="0"/>
                </a:cubicBezTo>
                <a:cubicBezTo>
                  <a:pt x="18305" y="0"/>
                  <a:pt x="17720" y="292"/>
                  <a:pt x="17255" y="833"/>
                </a:cubicBezTo>
              </a:path>
            </a:pathLst>
          </a:custGeom>
          <a:solidFill>
            <a:srgbClr val="FFFBE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7" name="Google Shape;2442;p30"/>
          <p:cNvSpPr/>
          <p:nvPr/>
        </p:nvSpPr>
        <p:spPr>
          <a:xfrm>
            <a:off x="3728692" y="1539241"/>
            <a:ext cx="134879" cy="94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0" h="21600" fill="norm" stroke="1" extrusionOk="0">
                <a:moveTo>
                  <a:pt x="5271" y="0"/>
                </a:moveTo>
                <a:cubicBezTo>
                  <a:pt x="4371" y="0"/>
                  <a:pt x="3711" y="217"/>
                  <a:pt x="3711" y="217"/>
                </a:cubicBezTo>
                <a:lnTo>
                  <a:pt x="337" y="4691"/>
                </a:lnTo>
                <a:lnTo>
                  <a:pt x="0" y="15679"/>
                </a:lnTo>
                <a:cubicBezTo>
                  <a:pt x="0" y="15679"/>
                  <a:pt x="0" y="15776"/>
                  <a:pt x="135" y="15776"/>
                </a:cubicBezTo>
                <a:cubicBezTo>
                  <a:pt x="1013" y="16358"/>
                  <a:pt x="5467" y="19276"/>
                  <a:pt x="11947" y="20444"/>
                </a:cubicBezTo>
                <a:cubicBezTo>
                  <a:pt x="12621" y="20541"/>
                  <a:pt x="13364" y="20735"/>
                  <a:pt x="14040" y="21026"/>
                </a:cubicBezTo>
                <a:cubicBezTo>
                  <a:pt x="14843" y="21259"/>
                  <a:pt x="16138" y="21600"/>
                  <a:pt x="17412" y="21600"/>
                </a:cubicBezTo>
                <a:cubicBezTo>
                  <a:pt x="18812" y="21600"/>
                  <a:pt x="20186" y="21189"/>
                  <a:pt x="20857" y="19761"/>
                </a:cubicBezTo>
                <a:cubicBezTo>
                  <a:pt x="20924" y="19664"/>
                  <a:pt x="20991" y="19470"/>
                  <a:pt x="20991" y="19373"/>
                </a:cubicBezTo>
                <a:cubicBezTo>
                  <a:pt x="21193" y="18791"/>
                  <a:pt x="21261" y="18403"/>
                  <a:pt x="21328" y="17914"/>
                </a:cubicBezTo>
                <a:cubicBezTo>
                  <a:pt x="21600" y="15093"/>
                  <a:pt x="19235" y="14996"/>
                  <a:pt x="18088" y="14899"/>
                </a:cubicBezTo>
                <a:cubicBezTo>
                  <a:pt x="16671" y="14802"/>
                  <a:pt x="10528" y="5564"/>
                  <a:pt x="9246" y="2743"/>
                </a:cubicBezTo>
                <a:cubicBezTo>
                  <a:pt x="8640" y="1288"/>
                  <a:pt x="7695" y="605"/>
                  <a:pt x="6749" y="217"/>
                </a:cubicBezTo>
                <a:cubicBezTo>
                  <a:pt x="6232" y="54"/>
                  <a:pt x="5720" y="0"/>
                  <a:pt x="5271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8" name="Google Shape;2443;p30"/>
          <p:cNvSpPr/>
          <p:nvPr/>
        </p:nvSpPr>
        <p:spPr>
          <a:xfrm>
            <a:off x="3729542" y="1570043"/>
            <a:ext cx="130914" cy="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65" fill="norm" stroke="1" extrusionOk="0">
                <a:moveTo>
                  <a:pt x="21600" y="17795"/>
                </a:moveTo>
                <a:cubicBezTo>
                  <a:pt x="20264" y="21600"/>
                  <a:pt x="16252" y="20245"/>
                  <a:pt x="14495" y="19562"/>
                </a:cubicBezTo>
                <a:cubicBezTo>
                  <a:pt x="13790" y="19155"/>
                  <a:pt x="13015" y="18884"/>
                  <a:pt x="12313" y="18749"/>
                </a:cubicBezTo>
                <a:cubicBezTo>
                  <a:pt x="5559" y="17117"/>
                  <a:pt x="915" y="13041"/>
                  <a:pt x="0" y="12228"/>
                </a:cubicBezTo>
                <a:cubicBezTo>
                  <a:pt x="1196" y="12364"/>
                  <a:pt x="4009" y="12364"/>
                  <a:pt x="5275" y="11003"/>
                </a:cubicBezTo>
                <a:cubicBezTo>
                  <a:pt x="6825" y="9377"/>
                  <a:pt x="3518" y="818"/>
                  <a:pt x="3167" y="0"/>
                </a:cubicBezTo>
                <a:cubicBezTo>
                  <a:pt x="7880" y="10461"/>
                  <a:pt x="18293" y="16304"/>
                  <a:pt x="21600" y="17795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9" name="Google Shape;2444;p30"/>
          <p:cNvSpPr/>
          <p:nvPr/>
        </p:nvSpPr>
        <p:spPr>
          <a:xfrm>
            <a:off x="3771338" y="1540194"/>
            <a:ext cx="92239" cy="77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6" h="21600" fill="norm" stroke="1" extrusionOk="0">
                <a:moveTo>
                  <a:pt x="21204" y="21600"/>
                </a:moveTo>
                <a:cubicBezTo>
                  <a:pt x="20715" y="21126"/>
                  <a:pt x="20225" y="20771"/>
                  <a:pt x="19735" y="20416"/>
                </a:cubicBezTo>
                <a:cubicBezTo>
                  <a:pt x="18654" y="19701"/>
                  <a:pt x="17377" y="19227"/>
                  <a:pt x="16296" y="18754"/>
                </a:cubicBezTo>
                <a:cubicBezTo>
                  <a:pt x="12371" y="16736"/>
                  <a:pt x="9229" y="13175"/>
                  <a:pt x="6479" y="9377"/>
                </a:cubicBezTo>
                <a:cubicBezTo>
                  <a:pt x="4223" y="6289"/>
                  <a:pt x="2256" y="2965"/>
                  <a:pt x="0" y="0"/>
                </a:cubicBezTo>
                <a:cubicBezTo>
                  <a:pt x="1375" y="474"/>
                  <a:pt x="2750" y="1307"/>
                  <a:pt x="3631" y="3083"/>
                </a:cubicBezTo>
                <a:cubicBezTo>
                  <a:pt x="5496" y="6526"/>
                  <a:pt x="14431" y="17802"/>
                  <a:pt x="16492" y="17920"/>
                </a:cubicBezTo>
                <a:cubicBezTo>
                  <a:pt x="18161" y="18039"/>
                  <a:pt x="21600" y="18157"/>
                  <a:pt x="21204" y="21600"/>
                </a:cubicBezTo>
                <a:close/>
              </a:path>
            </a:pathLst>
          </a:custGeom>
          <a:solidFill>
            <a:srgbClr val="FFBB4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30" name="Google Shape;2445;p30"/>
          <p:cNvSpPr/>
          <p:nvPr/>
        </p:nvSpPr>
        <p:spPr>
          <a:xfrm>
            <a:off x="3692852" y="1501376"/>
            <a:ext cx="21321" cy="21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9" y="0"/>
                </a:moveTo>
                <a:cubicBezTo>
                  <a:pt x="4758" y="0"/>
                  <a:pt x="0" y="4758"/>
                  <a:pt x="0" y="10809"/>
                </a:cubicBezTo>
                <a:cubicBezTo>
                  <a:pt x="0" y="16859"/>
                  <a:pt x="4758" y="21600"/>
                  <a:pt x="10809" y="21600"/>
                </a:cubicBezTo>
                <a:cubicBezTo>
                  <a:pt x="16859" y="21600"/>
                  <a:pt x="21600" y="16859"/>
                  <a:pt x="21600" y="10809"/>
                </a:cubicBezTo>
                <a:cubicBezTo>
                  <a:pt x="21600" y="4758"/>
                  <a:pt x="16859" y="0"/>
                  <a:pt x="10809" y="0"/>
                </a:cubicBezTo>
                <a:close/>
              </a:path>
            </a:pathLst>
          </a:custGeom>
          <a:solidFill>
            <a:srgbClr val="2F140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31" name="Google Shape;2446;p30"/>
          <p:cNvSpPr/>
          <p:nvPr/>
        </p:nvSpPr>
        <p:spPr>
          <a:xfrm>
            <a:off x="2903390" y="1895894"/>
            <a:ext cx="434546" cy="158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55" fill="norm" stroke="1" extrusionOk="0">
                <a:moveTo>
                  <a:pt x="21600" y="15404"/>
                </a:moveTo>
                <a:cubicBezTo>
                  <a:pt x="16597" y="20804"/>
                  <a:pt x="7080" y="21600"/>
                  <a:pt x="5893" y="20974"/>
                </a:cubicBezTo>
                <a:cubicBezTo>
                  <a:pt x="4727" y="20350"/>
                  <a:pt x="4706" y="17336"/>
                  <a:pt x="4706" y="17336"/>
                </a:cubicBezTo>
                <a:cubicBezTo>
                  <a:pt x="4324" y="18132"/>
                  <a:pt x="3858" y="18702"/>
                  <a:pt x="3370" y="18758"/>
                </a:cubicBezTo>
                <a:cubicBezTo>
                  <a:pt x="2904" y="18872"/>
                  <a:pt x="2395" y="18418"/>
                  <a:pt x="2035" y="17509"/>
                </a:cubicBezTo>
                <a:cubicBezTo>
                  <a:pt x="1696" y="16599"/>
                  <a:pt x="1569" y="15120"/>
                  <a:pt x="1717" y="13871"/>
                </a:cubicBezTo>
                <a:cubicBezTo>
                  <a:pt x="1378" y="13984"/>
                  <a:pt x="1039" y="13472"/>
                  <a:pt x="827" y="12676"/>
                </a:cubicBezTo>
                <a:cubicBezTo>
                  <a:pt x="636" y="11880"/>
                  <a:pt x="573" y="10913"/>
                  <a:pt x="594" y="10004"/>
                </a:cubicBezTo>
                <a:cubicBezTo>
                  <a:pt x="615" y="9094"/>
                  <a:pt x="678" y="7958"/>
                  <a:pt x="785" y="7049"/>
                </a:cubicBezTo>
                <a:cubicBezTo>
                  <a:pt x="360" y="6536"/>
                  <a:pt x="107" y="5457"/>
                  <a:pt x="0" y="4264"/>
                </a:cubicBezTo>
                <a:cubicBezTo>
                  <a:pt x="318" y="2898"/>
                  <a:pt x="699" y="1422"/>
                  <a:pt x="1187" y="0"/>
                </a:cubicBezTo>
                <a:cubicBezTo>
                  <a:pt x="1060" y="853"/>
                  <a:pt x="721" y="3411"/>
                  <a:pt x="891" y="4377"/>
                </a:cubicBezTo>
                <a:cubicBezTo>
                  <a:pt x="1124" y="5513"/>
                  <a:pt x="1675" y="5627"/>
                  <a:pt x="1675" y="5627"/>
                </a:cubicBezTo>
                <a:lnTo>
                  <a:pt x="1781" y="5742"/>
                </a:lnTo>
                <a:cubicBezTo>
                  <a:pt x="1590" y="6083"/>
                  <a:pt x="1039" y="9094"/>
                  <a:pt x="1505" y="10233"/>
                </a:cubicBezTo>
                <a:cubicBezTo>
                  <a:pt x="1993" y="11426"/>
                  <a:pt x="3201" y="10174"/>
                  <a:pt x="3201" y="10174"/>
                </a:cubicBezTo>
                <a:lnTo>
                  <a:pt x="3349" y="10233"/>
                </a:lnTo>
                <a:cubicBezTo>
                  <a:pt x="3349" y="10233"/>
                  <a:pt x="2586" y="12222"/>
                  <a:pt x="2650" y="14041"/>
                </a:cubicBezTo>
                <a:cubicBezTo>
                  <a:pt x="2734" y="15803"/>
                  <a:pt x="3710" y="15917"/>
                  <a:pt x="3710" y="15917"/>
                </a:cubicBezTo>
                <a:cubicBezTo>
                  <a:pt x="4430" y="16257"/>
                  <a:pt x="5152" y="14551"/>
                  <a:pt x="5152" y="14551"/>
                </a:cubicBezTo>
                <a:lnTo>
                  <a:pt x="5215" y="14551"/>
                </a:lnTo>
                <a:cubicBezTo>
                  <a:pt x="5024" y="15007"/>
                  <a:pt x="5045" y="15860"/>
                  <a:pt x="5045" y="15860"/>
                </a:cubicBezTo>
                <a:cubicBezTo>
                  <a:pt x="5108" y="17053"/>
                  <a:pt x="5702" y="17849"/>
                  <a:pt x="5702" y="17849"/>
                </a:cubicBezTo>
                <a:cubicBezTo>
                  <a:pt x="7186" y="19212"/>
                  <a:pt x="9921" y="19098"/>
                  <a:pt x="9921" y="19098"/>
                </a:cubicBezTo>
                <a:cubicBezTo>
                  <a:pt x="15072" y="20008"/>
                  <a:pt x="21240" y="15631"/>
                  <a:pt x="21600" y="15404"/>
                </a:cubicBezTo>
              </a:path>
            </a:pathLst>
          </a:custGeom>
          <a:solidFill>
            <a:srgbClr val="FFFBE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32" name="Google Shape;2447;p30"/>
          <p:cNvSpPr/>
          <p:nvPr/>
        </p:nvSpPr>
        <p:spPr>
          <a:xfrm>
            <a:off x="3004031" y="1980779"/>
            <a:ext cx="413245" cy="61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fill="norm" stroke="1" extrusionOk="0">
                <a:moveTo>
                  <a:pt x="21579" y="0"/>
                </a:moveTo>
                <a:cubicBezTo>
                  <a:pt x="20643" y="2866"/>
                  <a:pt x="19709" y="5131"/>
                  <a:pt x="18751" y="7244"/>
                </a:cubicBezTo>
                <a:cubicBezTo>
                  <a:pt x="18261" y="8298"/>
                  <a:pt x="17771" y="9207"/>
                  <a:pt x="17304" y="10111"/>
                </a:cubicBezTo>
                <a:cubicBezTo>
                  <a:pt x="16813" y="10863"/>
                  <a:pt x="16324" y="11923"/>
                  <a:pt x="15834" y="12525"/>
                </a:cubicBezTo>
                <a:cubicBezTo>
                  <a:pt x="13874" y="15693"/>
                  <a:pt x="11871" y="17806"/>
                  <a:pt x="9866" y="18866"/>
                </a:cubicBezTo>
                <a:cubicBezTo>
                  <a:pt x="8530" y="19667"/>
                  <a:pt x="7194" y="20004"/>
                  <a:pt x="5851" y="20004"/>
                </a:cubicBezTo>
                <a:cubicBezTo>
                  <a:pt x="5180" y="20004"/>
                  <a:pt x="4507" y="19920"/>
                  <a:pt x="3831" y="19769"/>
                </a:cubicBezTo>
                <a:lnTo>
                  <a:pt x="2340" y="19017"/>
                </a:lnTo>
                <a:lnTo>
                  <a:pt x="1583" y="18559"/>
                </a:lnTo>
                <a:cubicBezTo>
                  <a:pt x="1337" y="18408"/>
                  <a:pt x="1092" y="17957"/>
                  <a:pt x="870" y="17355"/>
                </a:cubicBezTo>
                <a:cubicBezTo>
                  <a:pt x="647" y="16602"/>
                  <a:pt x="446" y="15693"/>
                  <a:pt x="269" y="14488"/>
                </a:cubicBezTo>
                <a:cubicBezTo>
                  <a:pt x="112" y="13278"/>
                  <a:pt x="23" y="11622"/>
                  <a:pt x="134" y="9960"/>
                </a:cubicBezTo>
                <a:cubicBezTo>
                  <a:pt x="202" y="8449"/>
                  <a:pt x="402" y="7244"/>
                  <a:pt x="581" y="6184"/>
                </a:cubicBezTo>
                <a:cubicBezTo>
                  <a:pt x="780" y="5131"/>
                  <a:pt x="1003" y="4227"/>
                  <a:pt x="1226" y="3318"/>
                </a:cubicBezTo>
                <a:cubicBezTo>
                  <a:pt x="1003" y="4227"/>
                  <a:pt x="780" y="4980"/>
                  <a:pt x="558" y="6034"/>
                </a:cubicBezTo>
                <a:cubicBezTo>
                  <a:pt x="357" y="6943"/>
                  <a:pt x="158" y="8147"/>
                  <a:pt x="68" y="9809"/>
                </a:cubicBezTo>
                <a:cubicBezTo>
                  <a:pt x="1" y="10713"/>
                  <a:pt x="-21" y="11622"/>
                  <a:pt x="23" y="12525"/>
                </a:cubicBezTo>
                <a:cubicBezTo>
                  <a:pt x="46" y="13428"/>
                  <a:pt x="112" y="14187"/>
                  <a:pt x="202" y="14940"/>
                </a:cubicBezTo>
                <a:cubicBezTo>
                  <a:pt x="380" y="16295"/>
                  <a:pt x="581" y="17355"/>
                  <a:pt x="825" y="18107"/>
                </a:cubicBezTo>
                <a:cubicBezTo>
                  <a:pt x="1048" y="18866"/>
                  <a:pt x="1293" y="19318"/>
                  <a:pt x="1560" y="19619"/>
                </a:cubicBezTo>
                <a:cubicBezTo>
                  <a:pt x="1805" y="19769"/>
                  <a:pt x="2072" y="19920"/>
                  <a:pt x="2317" y="20070"/>
                </a:cubicBezTo>
                <a:lnTo>
                  <a:pt x="3831" y="21124"/>
                </a:lnTo>
                <a:cubicBezTo>
                  <a:pt x="4676" y="21443"/>
                  <a:pt x="5520" y="21600"/>
                  <a:pt x="6363" y="21600"/>
                </a:cubicBezTo>
                <a:cubicBezTo>
                  <a:pt x="7543" y="21600"/>
                  <a:pt x="8719" y="21293"/>
                  <a:pt x="9888" y="20673"/>
                </a:cubicBezTo>
                <a:cubicBezTo>
                  <a:pt x="11915" y="19468"/>
                  <a:pt x="13918" y="17355"/>
                  <a:pt x="15878" y="13880"/>
                </a:cubicBezTo>
                <a:cubicBezTo>
                  <a:pt x="16368" y="13127"/>
                  <a:pt x="16858" y="12074"/>
                  <a:pt x="17348" y="11164"/>
                </a:cubicBezTo>
                <a:cubicBezTo>
                  <a:pt x="17815" y="10111"/>
                  <a:pt x="18306" y="9207"/>
                  <a:pt x="18773" y="7997"/>
                </a:cubicBezTo>
                <a:cubicBezTo>
                  <a:pt x="19731" y="5733"/>
                  <a:pt x="20688" y="3167"/>
                  <a:pt x="21579" y="0"/>
                </a:cubicBezTo>
                <a:close/>
              </a:path>
            </a:pathLst>
          </a:custGeom>
          <a:solidFill>
            <a:srgbClr val="FFE8C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33" name="Google Shape;2448;p30"/>
          <p:cNvSpPr/>
          <p:nvPr/>
        </p:nvSpPr>
        <p:spPr>
          <a:xfrm>
            <a:off x="2954045" y="1945807"/>
            <a:ext cx="67914" cy="71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600" fill="norm" stroke="1" extrusionOk="0">
                <a:moveTo>
                  <a:pt x="21500" y="0"/>
                </a:moveTo>
                <a:cubicBezTo>
                  <a:pt x="17584" y="1024"/>
                  <a:pt x="13803" y="2437"/>
                  <a:pt x="10296" y="4362"/>
                </a:cubicBezTo>
                <a:cubicBezTo>
                  <a:pt x="9348" y="4746"/>
                  <a:pt x="8405" y="5258"/>
                  <a:pt x="7592" y="5898"/>
                </a:cubicBezTo>
                <a:cubicBezTo>
                  <a:pt x="6784" y="6415"/>
                  <a:pt x="5836" y="6927"/>
                  <a:pt x="5163" y="7695"/>
                </a:cubicBezTo>
                <a:cubicBezTo>
                  <a:pt x="3541" y="8980"/>
                  <a:pt x="2060" y="10393"/>
                  <a:pt x="1112" y="12318"/>
                </a:cubicBezTo>
                <a:lnTo>
                  <a:pt x="708" y="12958"/>
                </a:lnTo>
                <a:lnTo>
                  <a:pt x="439" y="13726"/>
                </a:lnTo>
                <a:cubicBezTo>
                  <a:pt x="304" y="13982"/>
                  <a:pt x="304" y="14243"/>
                  <a:pt x="169" y="14499"/>
                </a:cubicBezTo>
                <a:lnTo>
                  <a:pt x="35" y="15267"/>
                </a:lnTo>
                <a:cubicBezTo>
                  <a:pt x="-100" y="16296"/>
                  <a:pt x="169" y="17448"/>
                  <a:pt x="708" y="18477"/>
                </a:cubicBezTo>
                <a:cubicBezTo>
                  <a:pt x="1925" y="20402"/>
                  <a:pt x="4220" y="21426"/>
                  <a:pt x="6245" y="21554"/>
                </a:cubicBezTo>
                <a:cubicBezTo>
                  <a:pt x="6590" y="21585"/>
                  <a:pt x="6929" y="21600"/>
                  <a:pt x="7269" y="21600"/>
                </a:cubicBezTo>
                <a:cubicBezTo>
                  <a:pt x="11298" y="21600"/>
                  <a:pt x="14842" y="19557"/>
                  <a:pt x="17584" y="17192"/>
                </a:cubicBezTo>
                <a:cubicBezTo>
                  <a:pt x="15828" y="18349"/>
                  <a:pt x="14072" y="19245"/>
                  <a:pt x="12181" y="19757"/>
                </a:cubicBezTo>
                <a:cubicBezTo>
                  <a:pt x="10781" y="20233"/>
                  <a:pt x="9305" y="20499"/>
                  <a:pt x="7921" y="20499"/>
                </a:cubicBezTo>
                <a:cubicBezTo>
                  <a:pt x="7436" y="20499"/>
                  <a:pt x="6967" y="20463"/>
                  <a:pt x="6515" y="20402"/>
                </a:cubicBezTo>
                <a:cubicBezTo>
                  <a:pt x="4624" y="20141"/>
                  <a:pt x="2868" y="19245"/>
                  <a:pt x="2060" y="17832"/>
                </a:cubicBezTo>
                <a:cubicBezTo>
                  <a:pt x="1247" y="16296"/>
                  <a:pt x="1656" y="14499"/>
                  <a:pt x="2464" y="12958"/>
                </a:cubicBezTo>
                <a:cubicBezTo>
                  <a:pt x="3407" y="11417"/>
                  <a:pt x="4624" y="10004"/>
                  <a:pt x="6111" y="8724"/>
                </a:cubicBezTo>
                <a:cubicBezTo>
                  <a:pt x="7592" y="7439"/>
                  <a:pt x="9213" y="6415"/>
                  <a:pt x="10835" y="5386"/>
                </a:cubicBezTo>
                <a:cubicBezTo>
                  <a:pt x="11643" y="4746"/>
                  <a:pt x="12591" y="4362"/>
                  <a:pt x="13399" y="3845"/>
                </a:cubicBezTo>
                <a:cubicBezTo>
                  <a:pt x="14341" y="3333"/>
                  <a:pt x="15155" y="2949"/>
                  <a:pt x="16097" y="2565"/>
                </a:cubicBezTo>
                <a:cubicBezTo>
                  <a:pt x="17853" y="1536"/>
                  <a:pt x="19744" y="896"/>
                  <a:pt x="21500" y="0"/>
                </a:cubicBezTo>
                <a:close/>
              </a:path>
            </a:pathLst>
          </a:custGeom>
          <a:solidFill>
            <a:srgbClr val="FFE8C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34" name="Google Shape;2449;p30"/>
          <p:cNvSpPr/>
          <p:nvPr/>
        </p:nvSpPr>
        <p:spPr>
          <a:xfrm>
            <a:off x="2926668" y="1908267"/>
            <a:ext cx="48801" cy="69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6" h="21600" fill="norm" stroke="1" extrusionOk="0">
                <a:moveTo>
                  <a:pt x="18491" y="0"/>
                </a:moveTo>
                <a:cubicBezTo>
                  <a:pt x="14923" y="1845"/>
                  <a:pt x="11348" y="3952"/>
                  <a:pt x="8155" y="6322"/>
                </a:cubicBezTo>
                <a:cubicBezTo>
                  <a:pt x="5150" y="8693"/>
                  <a:pt x="2144" y="11194"/>
                  <a:pt x="645" y="14489"/>
                </a:cubicBezTo>
                <a:cubicBezTo>
                  <a:pt x="271" y="14884"/>
                  <a:pt x="271" y="15278"/>
                  <a:pt x="83" y="15808"/>
                </a:cubicBezTo>
                <a:cubicBezTo>
                  <a:pt x="83" y="16203"/>
                  <a:pt x="-104" y="16597"/>
                  <a:pt x="83" y="17122"/>
                </a:cubicBezTo>
                <a:cubicBezTo>
                  <a:pt x="83" y="18047"/>
                  <a:pt x="458" y="18967"/>
                  <a:pt x="1395" y="19755"/>
                </a:cubicBezTo>
                <a:cubicBezTo>
                  <a:pt x="2144" y="20549"/>
                  <a:pt x="3464" y="21074"/>
                  <a:pt x="4588" y="21337"/>
                </a:cubicBezTo>
                <a:cubicBezTo>
                  <a:pt x="5907" y="21600"/>
                  <a:pt x="7031" y="21600"/>
                  <a:pt x="8343" y="21600"/>
                </a:cubicBezTo>
                <a:cubicBezTo>
                  <a:pt x="13042" y="21600"/>
                  <a:pt x="17366" y="20418"/>
                  <a:pt x="21496" y="18967"/>
                </a:cubicBezTo>
                <a:cubicBezTo>
                  <a:pt x="17546" y="19808"/>
                  <a:pt x="13439" y="20433"/>
                  <a:pt x="9459" y="20433"/>
                </a:cubicBezTo>
                <a:cubicBezTo>
                  <a:pt x="9092" y="20433"/>
                  <a:pt x="8717" y="20428"/>
                  <a:pt x="8343" y="20418"/>
                </a:cubicBezTo>
                <a:cubicBezTo>
                  <a:pt x="6094" y="20286"/>
                  <a:pt x="4026" y="19892"/>
                  <a:pt x="3089" y="18836"/>
                </a:cubicBezTo>
                <a:cubicBezTo>
                  <a:pt x="1957" y="17785"/>
                  <a:pt x="2144" y="16334"/>
                  <a:pt x="2714" y="14884"/>
                </a:cubicBezTo>
                <a:cubicBezTo>
                  <a:pt x="4026" y="12119"/>
                  <a:pt x="6844" y="9618"/>
                  <a:pt x="9474" y="7111"/>
                </a:cubicBezTo>
                <a:cubicBezTo>
                  <a:pt x="12480" y="4609"/>
                  <a:pt x="15485" y="2239"/>
                  <a:pt x="18491" y="0"/>
                </a:cubicBezTo>
                <a:close/>
              </a:path>
            </a:pathLst>
          </a:custGeom>
          <a:solidFill>
            <a:srgbClr val="FFE8C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35" name="Google Shape;2450;p30"/>
          <p:cNvSpPr/>
          <p:nvPr/>
        </p:nvSpPr>
        <p:spPr>
          <a:xfrm>
            <a:off x="2916496" y="1893342"/>
            <a:ext cx="23580" cy="45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0" h="21600" fill="norm" stroke="1" extrusionOk="0">
                <a:moveTo>
                  <a:pt x="11289" y="0"/>
                </a:moveTo>
                <a:cubicBezTo>
                  <a:pt x="9751" y="1019"/>
                  <a:pt x="8212" y="1834"/>
                  <a:pt x="7043" y="2861"/>
                </a:cubicBezTo>
                <a:cubicBezTo>
                  <a:pt x="5505" y="3880"/>
                  <a:pt x="4351" y="4899"/>
                  <a:pt x="3197" y="6130"/>
                </a:cubicBezTo>
                <a:cubicBezTo>
                  <a:pt x="2043" y="7148"/>
                  <a:pt x="1643" y="8371"/>
                  <a:pt x="874" y="9602"/>
                </a:cubicBezTo>
                <a:cubicBezTo>
                  <a:pt x="489" y="10824"/>
                  <a:pt x="-280" y="12055"/>
                  <a:pt x="105" y="13482"/>
                </a:cubicBezTo>
                <a:lnTo>
                  <a:pt x="105" y="14501"/>
                </a:lnTo>
                <a:cubicBezTo>
                  <a:pt x="489" y="14704"/>
                  <a:pt x="489" y="15112"/>
                  <a:pt x="874" y="15324"/>
                </a:cubicBezTo>
                <a:lnTo>
                  <a:pt x="1258" y="16343"/>
                </a:lnTo>
                <a:cubicBezTo>
                  <a:pt x="1643" y="16750"/>
                  <a:pt x="2043" y="16954"/>
                  <a:pt x="2428" y="17362"/>
                </a:cubicBezTo>
                <a:cubicBezTo>
                  <a:pt x="2812" y="17973"/>
                  <a:pt x="3582" y="18380"/>
                  <a:pt x="4735" y="19000"/>
                </a:cubicBezTo>
                <a:cubicBezTo>
                  <a:pt x="5505" y="19407"/>
                  <a:pt x="6658" y="19815"/>
                  <a:pt x="7812" y="20222"/>
                </a:cubicBezTo>
                <a:cubicBezTo>
                  <a:pt x="10997" y="21144"/>
                  <a:pt x="14397" y="21600"/>
                  <a:pt x="17858" y="21600"/>
                </a:cubicBezTo>
                <a:cubicBezTo>
                  <a:pt x="18997" y="21600"/>
                  <a:pt x="20151" y="21551"/>
                  <a:pt x="21320" y="21445"/>
                </a:cubicBezTo>
                <a:cubicBezTo>
                  <a:pt x="17074" y="20834"/>
                  <a:pt x="12828" y="20019"/>
                  <a:pt x="9751" y="18592"/>
                </a:cubicBezTo>
                <a:cubicBezTo>
                  <a:pt x="6658" y="17158"/>
                  <a:pt x="4735" y="15324"/>
                  <a:pt x="4735" y="13278"/>
                </a:cubicBezTo>
                <a:cubicBezTo>
                  <a:pt x="4351" y="12259"/>
                  <a:pt x="4735" y="11028"/>
                  <a:pt x="5120" y="10009"/>
                </a:cubicBezTo>
                <a:cubicBezTo>
                  <a:pt x="5505" y="8990"/>
                  <a:pt x="5889" y="7760"/>
                  <a:pt x="6658" y="6741"/>
                </a:cubicBezTo>
                <a:cubicBezTo>
                  <a:pt x="7428" y="5722"/>
                  <a:pt x="7812" y="4491"/>
                  <a:pt x="8982" y="3472"/>
                </a:cubicBezTo>
                <a:cubicBezTo>
                  <a:pt x="9751" y="2453"/>
                  <a:pt x="10520" y="1223"/>
                  <a:pt x="11289" y="0"/>
                </a:cubicBezTo>
                <a:close/>
              </a:path>
            </a:pathLst>
          </a:custGeom>
          <a:solidFill>
            <a:srgbClr val="FFE8C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36" name="Google Shape;2451;p30"/>
          <p:cNvSpPr/>
          <p:nvPr/>
        </p:nvSpPr>
        <p:spPr>
          <a:xfrm>
            <a:off x="3614994" y="1585392"/>
            <a:ext cx="110451" cy="492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60" h="21600" fill="norm" stroke="1" extrusionOk="0">
                <a:moveTo>
                  <a:pt x="11951" y="21600"/>
                </a:moveTo>
                <a:lnTo>
                  <a:pt x="5591" y="21600"/>
                </a:lnTo>
                <a:cubicBezTo>
                  <a:pt x="8179" y="20965"/>
                  <a:pt x="10177" y="20180"/>
                  <a:pt x="11284" y="19320"/>
                </a:cubicBezTo>
                <a:cubicBezTo>
                  <a:pt x="13135" y="17882"/>
                  <a:pt x="12618" y="16312"/>
                  <a:pt x="11063" y="14836"/>
                </a:cubicBezTo>
                <a:cubicBezTo>
                  <a:pt x="9584" y="13378"/>
                  <a:pt x="7069" y="11978"/>
                  <a:pt x="5071" y="10557"/>
                </a:cubicBezTo>
                <a:cubicBezTo>
                  <a:pt x="856" y="7642"/>
                  <a:pt x="-1511" y="4466"/>
                  <a:pt x="1078" y="1420"/>
                </a:cubicBezTo>
                <a:cubicBezTo>
                  <a:pt x="1447" y="1009"/>
                  <a:pt x="1892" y="599"/>
                  <a:pt x="3076" y="300"/>
                </a:cubicBezTo>
                <a:cubicBezTo>
                  <a:pt x="3814" y="131"/>
                  <a:pt x="4776" y="0"/>
                  <a:pt x="5738" y="0"/>
                </a:cubicBezTo>
                <a:cubicBezTo>
                  <a:pt x="3814" y="486"/>
                  <a:pt x="3150" y="1271"/>
                  <a:pt x="2999" y="1981"/>
                </a:cubicBezTo>
                <a:cubicBezTo>
                  <a:pt x="2630" y="4298"/>
                  <a:pt x="5886" y="6540"/>
                  <a:pt x="9510" y="8689"/>
                </a:cubicBezTo>
                <a:cubicBezTo>
                  <a:pt x="13209" y="10819"/>
                  <a:pt x="17279" y="12930"/>
                  <a:pt x="18684" y="15229"/>
                </a:cubicBezTo>
                <a:cubicBezTo>
                  <a:pt x="20089" y="17526"/>
                  <a:pt x="18536" y="19993"/>
                  <a:pt x="11951" y="21600"/>
                </a:cubicBezTo>
              </a:path>
            </a:pathLst>
          </a:custGeom>
          <a:solidFill>
            <a:srgbClr val="FFFBE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37" name="Google Shape;2452;p30"/>
          <p:cNvSpPr/>
          <p:nvPr/>
        </p:nvSpPr>
        <p:spPr>
          <a:xfrm>
            <a:off x="2955551" y="1777663"/>
            <a:ext cx="447484" cy="246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61" h="21194" fill="norm" stroke="1" extrusionOk="0">
                <a:moveTo>
                  <a:pt x="18149" y="3377"/>
                </a:moveTo>
                <a:cubicBezTo>
                  <a:pt x="21082" y="5720"/>
                  <a:pt x="21555" y="13150"/>
                  <a:pt x="18995" y="16665"/>
                </a:cubicBezTo>
                <a:cubicBezTo>
                  <a:pt x="18995" y="16701"/>
                  <a:pt x="18975" y="16701"/>
                  <a:pt x="18955" y="16739"/>
                </a:cubicBezTo>
                <a:cubicBezTo>
                  <a:pt x="16967" y="19411"/>
                  <a:pt x="14427" y="20364"/>
                  <a:pt x="12025" y="20876"/>
                </a:cubicBezTo>
                <a:cubicBezTo>
                  <a:pt x="10332" y="21241"/>
                  <a:pt x="8638" y="21278"/>
                  <a:pt x="6945" y="21059"/>
                </a:cubicBezTo>
                <a:cubicBezTo>
                  <a:pt x="6393" y="20986"/>
                  <a:pt x="5842" y="20876"/>
                  <a:pt x="5370" y="20400"/>
                </a:cubicBezTo>
                <a:cubicBezTo>
                  <a:pt x="4917" y="19924"/>
                  <a:pt x="4622" y="19083"/>
                  <a:pt x="4641" y="18130"/>
                </a:cubicBezTo>
                <a:cubicBezTo>
                  <a:pt x="4287" y="17984"/>
                  <a:pt x="3952" y="17544"/>
                  <a:pt x="3735" y="16959"/>
                </a:cubicBezTo>
                <a:cubicBezTo>
                  <a:pt x="3538" y="16373"/>
                  <a:pt x="3460" y="15641"/>
                  <a:pt x="3538" y="14982"/>
                </a:cubicBezTo>
                <a:cubicBezTo>
                  <a:pt x="3597" y="14395"/>
                  <a:pt x="3834" y="13809"/>
                  <a:pt x="3992" y="13298"/>
                </a:cubicBezTo>
                <a:cubicBezTo>
                  <a:pt x="3361" y="13773"/>
                  <a:pt x="2593" y="13590"/>
                  <a:pt x="2042" y="12822"/>
                </a:cubicBezTo>
                <a:cubicBezTo>
                  <a:pt x="1511" y="12052"/>
                  <a:pt x="1235" y="10880"/>
                  <a:pt x="1353" y="9636"/>
                </a:cubicBezTo>
                <a:cubicBezTo>
                  <a:pt x="939" y="9599"/>
                  <a:pt x="487" y="9526"/>
                  <a:pt x="211" y="8941"/>
                </a:cubicBezTo>
                <a:cubicBezTo>
                  <a:pt x="14" y="8537"/>
                  <a:pt x="-45" y="7879"/>
                  <a:pt x="34" y="7329"/>
                </a:cubicBezTo>
                <a:cubicBezTo>
                  <a:pt x="112" y="6780"/>
                  <a:pt x="270" y="6305"/>
                  <a:pt x="487" y="5866"/>
                </a:cubicBezTo>
                <a:cubicBezTo>
                  <a:pt x="1353" y="3926"/>
                  <a:pt x="2672" y="2424"/>
                  <a:pt x="3932" y="1508"/>
                </a:cubicBezTo>
                <a:cubicBezTo>
                  <a:pt x="5192" y="630"/>
                  <a:pt x="6551" y="227"/>
                  <a:pt x="7909" y="81"/>
                </a:cubicBezTo>
                <a:cubicBezTo>
                  <a:pt x="11394" y="-322"/>
                  <a:pt x="14959" y="776"/>
                  <a:pt x="18149" y="3377"/>
                </a:cubicBezTo>
              </a:path>
            </a:pathLst>
          </a:custGeom>
          <a:solidFill>
            <a:srgbClr val="FFFBE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38" name="Google Shape;2453;p30"/>
          <p:cNvSpPr/>
          <p:nvPr/>
        </p:nvSpPr>
        <p:spPr>
          <a:xfrm flipH="1">
            <a:off x="3629735" y="2260991"/>
            <a:ext cx="282739" cy="1"/>
          </a:xfrm>
          <a:prstGeom prst="line">
            <a:avLst/>
          </a:prstGeom>
          <a:ln w="4375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39" name="Google Shape;2454;p30"/>
          <p:cNvSpPr/>
          <p:nvPr/>
        </p:nvSpPr>
        <p:spPr>
          <a:xfrm>
            <a:off x="3801186" y="2259714"/>
            <a:ext cx="159074" cy="37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2278" y="19886"/>
                  <a:pt x="21600" y="11295"/>
                  <a:pt x="21600" y="1224"/>
                </a:cubicBezTo>
                <a:cubicBezTo>
                  <a:pt x="21600" y="735"/>
                  <a:pt x="21600" y="245"/>
                  <a:pt x="21600" y="0"/>
                </a:cubicBezTo>
              </a:path>
            </a:pathLst>
          </a:custGeom>
          <a:ln w="437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0" name="Google Shape;2455;p30"/>
          <p:cNvSpPr/>
          <p:nvPr/>
        </p:nvSpPr>
        <p:spPr>
          <a:xfrm>
            <a:off x="3576418" y="2226018"/>
            <a:ext cx="351820" cy="71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4785"/>
                </a:moveTo>
                <a:cubicBezTo>
                  <a:pt x="19479" y="1941"/>
                  <a:pt x="15866" y="0"/>
                  <a:pt x="11781" y="0"/>
                </a:cubicBezTo>
                <a:cubicBezTo>
                  <a:pt x="5289" y="0"/>
                  <a:pt x="0" y="4785"/>
                  <a:pt x="0" y="10865"/>
                </a:cubicBezTo>
                <a:cubicBezTo>
                  <a:pt x="0" y="16170"/>
                  <a:pt x="4241" y="20697"/>
                  <a:pt x="9792" y="21600"/>
                </a:cubicBezTo>
              </a:path>
            </a:pathLst>
          </a:custGeom>
          <a:ln w="437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1" name="Google Shape;2456;p30"/>
          <p:cNvSpPr/>
          <p:nvPr/>
        </p:nvSpPr>
        <p:spPr>
          <a:xfrm>
            <a:off x="3623762" y="2304960"/>
            <a:ext cx="295535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69"/>
                </a:moveTo>
                <a:cubicBezTo>
                  <a:pt x="2961" y="14677"/>
                  <a:pt x="6607" y="21600"/>
                  <a:pt x="10566" y="21600"/>
                </a:cubicBezTo>
                <a:cubicBezTo>
                  <a:pt x="14712" y="21600"/>
                  <a:pt x="18546" y="13908"/>
                  <a:pt x="21600" y="0"/>
                </a:cubicBezTo>
              </a:path>
            </a:pathLst>
          </a:custGeom>
          <a:ln w="437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2" name="Google Shape;2457;p30"/>
          <p:cNvSpPr/>
          <p:nvPr/>
        </p:nvSpPr>
        <p:spPr>
          <a:xfrm>
            <a:off x="3521826" y="2202551"/>
            <a:ext cx="493402" cy="88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947" y="18890"/>
                </a:moveTo>
                <a:cubicBezTo>
                  <a:pt x="21376" y="17324"/>
                  <a:pt x="21600" y="15759"/>
                  <a:pt x="21600" y="14089"/>
                </a:cubicBezTo>
                <a:cubicBezTo>
                  <a:pt x="21600" y="6366"/>
                  <a:pt x="16765" y="0"/>
                  <a:pt x="10790" y="0"/>
                </a:cubicBezTo>
                <a:cubicBezTo>
                  <a:pt x="4835" y="0"/>
                  <a:pt x="0" y="6366"/>
                  <a:pt x="0" y="14089"/>
                </a:cubicBezTo>
                <a:cubicBezTo>
                  <a:pt x="0" y="16800"/>
                  <a:pt x="616" y="19410"/>
                  <a:pt x="1718" y="21600"/>
                </a:cubicBezTo>
              </a:path>
            </a:pathLst>
          </a:custGeom>
          <a:ln w="437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3" name="Google Shape;2458;p30"/>
          <p:cNvSpPr/>
          <p:nvPr/>
        </p:nvSpPr>
        <p:spPr>
          <a:xfrm>
            <a:off x="3641513" y="2017452"/>
            <a:ext cx="267965" cy="24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0" h="21600" fill="norm" stroke="1" extrusionOk="0">
                <a:moveTo>
                  <a:pt x="14338" y="1437"/>
                </a:moveTo>
                <a:cubicBezTo>
                  <a:pt x="10796" y="2232"/>
                  <a:pt x="11580" y="8096"/>
                  <a:pt x="11925" y="10100"/>
                </a:cubicBezTo>
                <a:cubicBezTo>
                  <a:pt x="12332" y="12218"/>
                  <a:pt x="11486" y="14413"/>
                  <a:pt x="9386" y="14224"/>
                </a:cubicBezTo>
                <a:cubicBezTo>
                  <a:pt x="7661" y="14034"/>
                  <a:pt x="5686" y="14262"/>
                  <a:pt x="4338" y="14601"/>
                </a:cubicBezTo>
                <a:cubicBezTo>
                  <a:pt x="3648" y="14754"/>
                  <a:pt x="2959" y="14337"/>
                  <a:pt x="2708" y="13581"/>
                </a:cubicBezTo>
                <a:cubicBezTo>
                  <a:pt x="2645" y="13315"/>
                  <a:pt x="2583" y="13051"/>
                  <a:pt x="2520" y="12710"/>
                </a:cubicBezTo>
                <a:cubicBezTo>
                  <a:pt x="2489" y="12484"/>
                  <a:pt x="2300" y="12370"/>
                  <a:pt x="2144" y="12484"/>
                </a:cubicBezTo>
                <a:cubicBezTo>
                  <a:pt x="1172" y="13278"/>
                  <a:pt x="-1649" y="16115"/>
                  <a:pt x="1328" y="21600"/>
                </a:cubicBezTo>
                <a:lnTo>
                  <a:pt x="18101" y="21600"/>
                </a:lnTo>
                <a:cubicBezTo>
                  <a:pt x="18352" y="19784"/>
                  <a:pt x="18101" y="17893"/>
                  <a:pt x="17412" y="16304"/>
                </a:cubicBezTo>
                <a:cubicBezTo>
                  <a:pt x="17160" y="15661"/>
                  <a:pt x="16815" y="15056"/>
                  <a:pt x="16502" y="14450"/>
                </a:cubicBezTo>
                <a:cubicBezTo>
                  <a:pt x="16220" y="13807"/>
                  <a:pt x="15969" y="13127"/>
                  <a:pt x="15938" y="12408"/>
                </a:cubicBezTo>
                <a:cubicBezTo>
                  <a:pt x="15876" y="11690"/>
                  <a:pt x="16032" y="10932"/>
                  <a:pt x="16440" y="10402"/>
                </a:cubicBezTo>
                <a:cubicBezTo>
                  <a:pt x="16784" y="9987"/>
                  <a:pt x="17254" y="9759"/>
                  <a:pt x="17662" y="9420"/>
                </a:cubicBezTo>
                <a:cubicBezTo>
                  <a:pt x="17945" y="9154"/>
                  <a:pt x="18821" y="8587"/>
                  <a:pt x="19198" y="8057"/>
                </a:cubicBezTo>
                <a:cubicBezTo>
                  <a:pt x="19356" y="7868"/>
                  <a:pt x="19449" y="7679"/>
                  <a:pt x="19418" y="7529"/>
                </a:cubicBezTo>
                <a:cubicBezTo>
                  <a:pt x="19951" y="7112"/>
                  <a:pt x="19323" y="7112"/>
                  <a:pt x="19606" y="6431"/>
                </a:cubicBezTo>
                <a:lnTo>
                  <a:pt x="19700" y="5864"/>
                </a:lnTo>
                <a:cubicBezTo>
                  <a:pt x="19700" y="5864"/>
                  <a:pt x="19387" y="1929"/>
                  <a:pt x="15969" y="1399"/>
                </a:cubicBezTo>
                <a:lnTo>
                  <a:pt x="16784" y="605"/>
                </a:lnTo>
                <a:cubicBezTo>
                  <a:pt x="16063" y="756"/>
                  <a:pt x="15656" y="871"/>
                  <a:pt x="15656" y="871"/>
                </a:cubicBezTo>
                <a:lnTo>
                  <a:pt x="15876" y="0"/>
                </a:lnTo>
                <a:cubicBezTo>
                  <a:pt x="15405" y="266"/>
                  <a:pt x="14684" y="1022"/>
                  <a:pt x="14338" y="1437"/>
                </a:cubicBezTo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2459;p30"/>
          <p:cNvSpPr/>
          <p:nvPr/>
        </p:nvSpPr>
        <p:spPr>
          <a:xfrm>
            <a:off x="3843290" y="2103132"/>
            <a:ext cx="59398" cy="157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9" h="21549" fill="norm" stroke="1" extrusionOk="0">
                <a:moveTo>
                  <a:pt x="1554" y="10196"/>
                </a:moveTo>
                <a:cubicBezTo>
                  <a:pt x="2916" y="11534"/>
                  <a:pt x="4881" y="12817"/>
                  <a:pt x="6539" y="14097"/>
                </a:cubicBezTo>
                <a:cubicBezTo>
                  <a:pt x="8202" y="15377"/>
                  <a:pt x="9558" y="16775"/>
                  <a:pt x="9715" y="18229"/>
                </a:cubicBezTo>
                <a:cubicBezTo>
                  <a:pt x="9715" y="19454"/>
                  <a:pt x="8805" y="20676"/>
                  <a:pt x="6840" y="21549"/>
                </a:cubicBezTo>
                <a:lnTo>
                  <a:pt x="15754" y="21549"/>
                </a:lnTo>
                <a:cubicBezTo>
                  <a:pt x="16965" y="18754"/>
                  <a:pt x="15754" y="15844"/>
                  <a:pt x="12433" y="13397"/>
                </a:cubicBezTo>
                <a:cubicBezTo>
                  <a:pt x="11221" y="12408"/>
                  <a:pt x="9558" y="11476"/>
                  <a:pt x="8051" y="10545"/>
                </a:cubicBezTo>
                <a:cubicBezTo>
                  <a:pt x="6689" y="9555"/>
                  <a:pt x="5484" y="8507"/>
                  <a:pt x="5333" y="7401"/>
                </a:cubicBezTo>
                <a:cubicBezTo>
                  <a:pt x="5032" y="6296"/>
                  <a:pt x="5785" y="5129"/>
                  <a:pt x="7750" y="4314"/>
                </a:cubicBezTo>
                <a:cubicBezTo>
                  <a:pt x="9407" y="3675"/>
                  <a:pt x="11673" y="3324"/>
                  <a:pt x="13638" y="2802"/>
                </a:cubicBezTo>
                <a:cubicBezTo>
                  <a:pt x="15000" y="2393"/>
                  <a:pt x="19225" y="1519"/>
                  <a:pt x="21039" y="704"/>
                </a:cubicBezTo>
                <a:cubicBezTo>
                  <a:pt x="20135" y="239"/>
                  <a:pt x="18472" y="-51"/>
                  <a:pt x="16808" y="7"/>
                </a:cubicBezTo>
                <a:cubicBezTo>
                  <a:pt x="11975" y="297"/>
                  <a:pt x="7901" y="1636"/>
                  <a:pt x="4724" y="3092"/>
                </a:cubicBezTo>
                <a:cubicBezTo>
                  <a:pt x="2916" y="3908"/>
                  <a:pt x="1253" y="4839"/>
                  <a:pt x="500" y="5945"/>
                </a:cubicBezTo>
                <a:cubicBezTo>
                  <a:pt x="-561" y="7343"/>
                  <a:pt x="198" y="8856"/>
                  <a:pt x="1554" y="10196"/>
                </a:cubicBezTo>
                <a:close/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5" name="Google Shape;2460;p30"/>
          <p:cNvSpPr/>
          <p:nvPr/>
        </p:nvSpPr>
        <p:spPr>
          <a:xfrm>
            <a:off x="3693223" y="2181967"/>
            <a:ext cx="104119" cy="58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213" fill="norm" stroke="1" extrusionOk="0">
                <a:moveTo>
                  <a:pt x="190" y="2372"/>
                </a:moveTo>
                <a:cubicBezTo>
                  <a:pt x="-77" y="3773"/>
                  <a:pt x="-77" y="5484"/>
                  <a:pt x="278" y="6879"/>
                </a:cubicBezTo>
                <a:cubicBezTo>
                  <a:pt x="542" y="8280"/>
                  <a:pt x="1333" y="9520"/>
                  <a:pt x="2040" y="10140"/>
                </a:cubicBezTo>
                <a:cubicBezTo>
                  <a:pt x="2040" y="12162"/>
                  <a:pt x="2568" y="14183"/>
                  <a:pt x="3363" y="15429"/>
                </a:cubicBezTo>
                <a:cubicBezTo>
                  <a:pt x="4242" y="16824"/>
                  <a:pt x="5477" y="17444"/>
                  <a:pt x="6624" y="17289"/>
                </a:cubicBezTo>
                <a:cubicBezTo>
                  <a:pt x="6536" y="19000"/>
                  <a:pt x="7418" y="20401"/>
                  <a:pt x="8298" y="20866"/>
                </a:cubicBezTo>
                <a:cubicBezTo>
                  <a:pt x="9269" y="21486"/>
                  <a:pt x="10239" y="21176"/>
                  <a:pt x="11207" y="20711"/>
                </a:cubicBezTo>
                <a:cubicBezTo>
                  <a:pt x="15526" y="18535"/>
                  <a:pt x="19318" y="13253"/>
                  <a:pt x="21523" y="6414"/>
                </a:cubicBezTo>
                <a:cubicBezTo>
                  <a:pt x="21080" y="4083"/>
                  <a:pt x="20200" y="2217"/>
                  <a:pt x="18966" y="1287"/>
                </a:cubicBezTo>
                <a:cubicBezTo>
                  <a:pt x="17731" y="351"/>
                  <a:pt x="16321" y="41"/>
                  <a:pt x="14998" y="41"/>
                </a:cubicBezTo>
                <a:cubicBezTo>
                  <a:pt x="13060" y="-114"/>
                  <a:pt x="11119" y="196"/>
                  <a:pt x="9181" y="512"/>
                </a:cubicBezTo>
                <a:cubicBezTo>
                  <a:pt x="6008" y="822"/>
                  <a:pt x="3187" y="977"/>
                  <a:pt x="190" y="237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6" name="Google Shape;2461;p30"/>
          <p:cNvSpPr/>
          <p:nvPr/>
        </p:nvSpPr>
        <p:spPr>
          <a:xfrm>
            <a:off x="3857749" y="206953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15" y="0"/>
                </a:moveTo>
                <a:cubicBezTo>
                  <a:pt x="4793" y="0"/>
                  <a:pt x="0" y="5385"/>
                  <a:pt x="0" y="10800"/>
                </a:cubicBezTo>
                <a:cubicBezTo>
                  <a:pt x="0" y="16954"/>
                  <a:pt x="4793" y="21600"/>
                  <a:pt x="11215" y="21600"/>
                </a:cubicBezTo>
                <a:cubicBezTo>
                  <a:pt x="16807" y="21600"/>
                  <a:pt x="21600" y="16954"/>
                  <a:pt x="21600" y="10800"/>
                </a:cubicBezTo>
                <a:cubicBezTo>
                  <a:pt x="21600" y="5385"/>
                  <a:pt x="16807" y="0"/>
                  <a:pt x="11215" y="0"/>
                </a:cubicBezTo>
                <a:close/>
              </a:path>
            </a:pathLst>
          </a:custGeom>
          <a:solidFill>
            <a:srgbClr val="2F140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7" name="Google Shape;2462;p30"/>
          <p:cNvSpPr/>
          <p:nvPr/>
        </p:nvSpPr>
        <p:spPr>
          <a:xfrm>
            <a:off x="3869852" y="2083565"/>
            <a:ext cx="76618" cy="4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8" h="21600" fill="norm" stroke="1" extrusionOk="0">
                <a:moveTo>
                  <a:pt x="11098" y="0"/>
                </a:moveTo>
                <a:cubicBezTo>
                  <a:pt x="11098" y="0"/>
                  <a:pt x="10979" y="215"/>
                  <a:pt x="10740" y="646"/>
                </a:cubicBezTo>
                <a:cubicBezTo>
                  <a:pt x="9907" y="2155"/>
                  <a:pt x="7517" y="5835"/>
                  <a:pt x="3937" y="6697"/>
                </a:cubicBezTo>
                <a:cubicBezTo>
                  <a:pt x="3618" y="6758"/>
                  <a:pt x="3290" y="6783"/>
                  <a:pt x="2956" y="6783"/>
                </a:cubicBezTo>
                <a:cubicBezTo>
                  <a:pt x="2033" y="6783"/>
                  <a:pt x="1052" y="6577"/>
                  <a:pt x="0" y="6266"/>
                </a:cubicBezTo>
                <a:cubicBezTo>
                  <a:pt x="0" y="6266"/>
                  <a:pt x="5608" y="20954"/>
                  <a:pt x="18734" y="21600"/>
                </a:cubicBezTo>
                <a:cubicBezTo>
                  <a:pt x="19334" y="21600"/>
                  <a:pt x="19929" y="21385"/>
                  <a:pt x="20405" y="20738"/>
                </a:cubicBezTo>
                <a:cubicBezTo>
                  <a:pt x="20762" y="20092"/>
                  <a:pt x="21119" y="19437"/>
                  <a:pt x="21243" y="18575"/>
                </a:cubicBezTo>
                <a:cubicBezTo>
                  <a:pt x="21600" y="17066"/>
                  <a:pt x="21481" y="15118"/>
                  <a:pt x="20762" y="13825"/>
                </a:cubicBezTo>
                <a:cubicBezTo>
                  <a:pt x="20524" y="13179"/>
                  <a:pt x="20167" y="12748"/>
                  <a:pt x="19810" y="12524"/>
                </a:cubicBezTo>
                <a:cubicBezTo>
                  <a:pt x="17544" y="10800"/>
                  <a:pt x="13845" y="7344"/>
                  <a:pt x="11098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8" name="Google Shape;2463;p30"/>
          <p:cNvSpPr/>
          <p:nvPr/>
        </p:nvSpPr>
        <p:spPr>
          <a:xfrm>
            <a:off x="3869852" y="2095936"/>
            <a:ext cx="75922" cy="3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0"/>
                  <a:pt x="5703" y="20689"/>
                  <a:pt x="19049" y="21600"/>
                </a:cubicBezTo>
                <a:cubicBezTo>
                  <a:pt x="19659" y="21600"/>
                  <a:pt x="20264" y="21296"/>
                  <a:pt x="20748" y="20386"/>
                </a:cubicBezTo>
                <a:cubicBezTo>
                  <a:pt x="20748" y="20386"/>
                  <a:pt x="20748" y="20386"/>
                  <a:pt x="20748" y="20386"/>
                </a:cubicBezTo>
                <a:cubicBezTo>
                  <a:pt x="21111" y="19475"/>
                  <a:pt x="21474" y="18552"/>
                  <a:pt x="21600" y="17338"/>
                </a:cubicBezTo>
                <a:cubicBezTo>
                  <a:pt x="11647" y="17338"/>
                  <a:pt x="5824" y="4869"/>
                  <a:pt x="4003" y="607"/>
                </a:cubicBezTo>
                <a:cubicBezTo>
                  <a:pt x="2793" y="911"/>
                  <a:pt x="1457" y="607"/>
                  <a:pt x="0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9" name="Google Shape;2464;p30"/>
          <p:cNvSpPr/>
          <p:nvPr/>
        </p:nvSpPr>
        <p:spPr>
          <a:xfrm>
            <a:off x="3908245" y="2083565"/>
            <a:ext cx="35818" cy="27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10"/>
                </a:moveTo>
                <a:cubicBezTo>
                  <a:pt x="1796" y="6410"/>
                  <a:pt x="7973" y="19230"/>
                  <a:pt x="21600" y="21600"/>
                </a:cubicBezTo>
                <a:cubicBezTo>
                  <a:pt x="21087" y="20590"/>
                  <a:pt x="20317" y="19917"/>
                  <a:pt x="19548" y="19567"/>
                </a:cubicBezTo>
                <a:cubicBezTo>
                  <a:pt x="14663" y="16873"/>
                  <a:pt x="6690" y="11473"/>
                  <a:pt x="770" y="0"/>
                </a:cubicBezTo>
                <a:cubicBezTo>
                  <a:pt x="770" y="0"/>
                  <a:pt x="513" y="337"/>
                  <a:pt x="0" y="101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0" name="Google Shape;2465;p30"/>
          <p:cNvSpPr/>
          <p:nvPr/>
        </p:nvSpPr>
        <p:spPr>
          <a:xfrm>
            <a:off x="2597153" y="2165562"/>
            <a:ext cx="3229246" cy="1563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476" fill="norm" stroke="1" extrusionOk="0">
                <a:moveTo>
                  <a:pt x="18069" y="1738"/>
                </a:moveTo>
                <a:cubicBezTo>
                  <a:pt x="18666" y="2078"/>
                  <a:pt x="19728" y="2927"/>
                  <a:pt x="20107" y="4843"/>
                </a:cubicBezTo>
                <a:cubicBezTo>
                  <a:pt x="20519" y="6933"/>
                  <a:pt x="19939" y="9335"/>
                  <a:pt x="19182" y="10793"/>
                </a:cubicBezTo>
                <a:cubicBezTo>
                  <a:pt x="18106" y="12855"/>
                  <a:pt x="16536" y="13757"/>
                  <a:pt x="15076" y="13148"/>
                </a:cubicBezTo>
                <a:cubicBezTo>
                  <a:pt x="14871" y="12293"/>
                  <a:pt x="14720" y="11326"/>
                  <a:pt x="14628" y="10266"/>
                </a:cubicBezTo>
                <a:cubicBezTo>
                  <a:pt x="14451" y="8281"/>
                  <a:pt x="14482" y="6541"/>
                  <a:pt x="14717" y="5100"/>
                </a:cubicBezTo>
                <a:cubicBezTo>
                  <a:pt x="14995" y="3425"/>
                  <a:pt x="15592" y="2096"/>
                  <a:pt x="16281" y="1633"/>
                </a:cubicBezTo>
                <a:cubicBezTo>
                  <a:pt x="16774" y="1305"/>
                  <a:pt x="17357" y="1334"/>
                  <a:pt x="18069" y="1738"/>
                </a:cubicBezTo>
                <a:close/>
                <a:moveTo>
                  <a:pt x="20964" y="20088"/>
                </a:moveTo>
                <a:cubicBezTo>
                  <a:pt x="18686" y="18934"/>
                  <a:pt x="16699" y="17722"/>
                  <a:pt x="15552" y="14706"/>
                </a:cubicBezTo>
                <a:cubicBezTo>
                  <a:pt x="16071" y="14793"/>
                  <a:pt x="16598" y="14723"/>
                  <a:pt x="17122" y="14495"/>
                </a:cubicBezTo>
                <a:cubicBezTo>
                  <a:pt x="18078" y="14073"/>
                  <a:pt x="18946" y="13153"/>
                  <a:pt x="19636" y="11830"/>
                </a:cubicBezTo>
                <a:cubicBezTo>
                  <a:pt x="20569" y="10044"/>
                  <a:pt x="21267" y="7021"/>
                  <a:pt x="20729" y="4304"/>
                </a:cubicBezTo>
                <a:cubicBezTo>
                  <a:pt x="20238" y="1832"/>
                  <a:pt x="18963" y="784"/>
                  <a:pt x="18243" y="380"/>
                </a:cubicBezTo>
                <a:cubicBezTo>
                  <a:pt x="17405" y="-95"/>
                  <a:pt x="16696" y="-124"/>
                  <a:pt x="16077" y="292"/>
                </a:cubicBezTo>
                <a:cubicBezTo>
                  <a:pt x="15174" y="895"/>
                  <a:pt x="14429" y="2523"/>
                  <a:pt x="14081" y="4643"/>
                </a:cubicBezTo>
                <a:cubicBezTo>
                  <a:pt x="13806" y="6313"/>
                  <a:pt x="13767" y="8292"/>
                  <a:pt x="13963" y="10524"/>
                </a:cubicBezTo>
                <a:cubicBezTo>
                  <a:pt x="14031" y="11256"/>
                  <a:pt x="14120" y="11953"/>
                  <a:pt x="14232" y="12609"/>
                </a:cubicBezTo>
                <a:cubicBezTo>
                  <a:pt x="13523" y="11994"/>
                  <a:pt x="12862" y="11045"/>
                  <a:pt x="12220" y="10119"/>
                </a:cubicBezTo>
                <a:cubicBezTo>
                  <a:pt x="11990" y="9792"/>
                  <a:pt x="11755" y="9452"/>
                  <a:pt x="11519" y="9130"/>
                </a:cubicBezTo>
                <a:cubicBezTo>
                  <a:pt x="9700" y="6652"/>
                  <a:pt x="7910" y="5334"/>
                  <a:pt x="6197" y="5200"/>
                </a:cubicBezTo>
                <a:cubicBezTo>
                  <a:pt x="5213" y="5124"/>
                  <a:pt x="4224" y="5481"/>
                  <a:pt x="3338" y="6231"/>
                </a:cubicBezTo>
                <a:cubicBezTo>
                  <a:pt x="2394" y="7027"/>
                  <a:pt x="1590" y="8263"/>
                  <a:pt x="1009" y="9803"/>
                </a:cubicBezTo>
                <a:cubicBezTo>
                  <a:pt x="-159" y="12907"/>
                  <a:pt x="-333" y="17452"/>
                  <a:pt x="595" y="20603"/>
                </a:cubicBezTo>
                <a:cubicBezTo>
                  <a:pt x="642" y="20767"/>
                  <a:pt x="718" y="20879"/>
                  <a:pt x="805" y="20920"/>
                </a:cubicBezTo>
                <a:cubicBezTo>
                  <a:pt x="892" y="20967"/>
                  <a:pt x="984" y="20931"/>
                  <a:pt x="1060" y="20838"/>
                </a:cubicBezTo>
                <a:cubicBezTo>
                  <a:pt x="1136" y="20738"/>
                  <a:pt x="1189" y="20580"/>
                  <a:pt x="1211" y="20398"/>
                </a:cubicBezTo>
                <a:cubicBezTo>
                  <a:pt x="1231" y="20217"/>
                  <a:pt x="1217" y="20024"/>
                  <a:pt x="1169" y="19865"/>
                </a:cubicBezTo>
                <a:cubicBezTo>
                  <a:pt x="382" y="17200"/>
                  <a:pt x="539" y="13335"/>
                  <a:pt x="1539" y="10670"/>
                </a:cubicBezTo>
                <a:cubicBezTo>
                  <a:pt x="2540" y="8023"/>
                  <a:pt x="4314" y="6465"/>
                  <a:pt x="6172" y="6606"/>
                </a:cubicBezTo>
                <a:cubicBezTo>
                  <a:pt x="7761" y="6728"/>
                  <a:pt x="9437" y="7976"/>
                  <a:pt x="11149" y="10313"/>
                </a:cubicBezTo>
                <a:cubicBezTo>
                  <a:pt x="11382" y="10623"/>
                  <a:pt x="11615" y="10957"/>
                  <a:pt x="11842" y="11285"/>
                </a:cubicBezTo>
                <a:cubicBezTo>
                  <a:pt x="12604" y="12386"/>
                  <a:pt x="13397" y="13522"/>
                  <a:pt x="14308" y="14173"/>
                </a:cubicBezTo>
                <a:cubicBezTo>
                  <a:pt x="14412" y="14243"/>
                  <a:pt x="14521" y="14313"/>
                  <a:pt x="14630" y="14377"/>
                </a:cubicBezTo>
                <a:cubicBezTo>
                  <a:pt x="15824" y="18636"/>
                  <a:pt x="18232" y="20152"/>
                  <a:pt x="20807" y="21453"/>
                </a:cubicBezTo>
                <a:cubicBezTo>
                  <a:pt x="20833" y="21470"/>
                  <a:pt x="20861" y="21476"/>
                  <a:pt x="20886" y="21476"/>
                </a:cubicBezTo>
                <a:cubicBezTo>
                  <a:pt x="21043" y="21476"/>
                  <a:pt x="21177" y="21254"/>
                  <a:pt x="21214" y="20937"/>
                </a:cubicBezTo>
                <a:cubicBezTo>
                  <a:pt x="21259" y="20556"/>
                  <a:pt x="21146" y="20176"/>
                  <a:pt x="20964" y="20088"/>
                </a:cubicBezTo>
              </a:path>
            </a:pathLst>
          </a:custGeom>
          <a:solidFill>
            <a:srgbClr val="FFFFFF"/>
          </a:solidFill>
          <a:ln w="285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1" name="Google Shape;2466;p30"/>
          <p:cNvSpPr/>
          <p:nvPr/>
        </p:nvSpPr>
        <p:spPr>
          <a:xfrm>
            <a:off x="3077635" y="1810205"/>
            <a:ext cx="3171377" cy="2052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8" h="21484" fill="norm" stroke="1" extrusionOk="0">
                <a:moveTo>
                  <a:pt x="8411" y="17722"/>
                </a:moveTo>
                <a:cubicBezTo>
                  <a:pt x="8135" y="18498"/>
                  <a:pt x="7666" y="19485"/>
                  <a:pt x="6941" y="20033"/>
                </a:cubicBezTo>
                <a:cubicBezTo>
                  <a:pt x="5799" y="20891"/>
                  <a:pt x="4248" y="20221"/>
                  <a:pt x="3557" y="18570"/>
                </a:cubicBezTo>
                <a:cubicBezTo>
                  <a:pt x="3223" y="17767"/>
                  <a:pt x="3094" y="16593"/>
                  <a:pt x="3494" y="15896"/>
                </a:cubicBezTo>
                <a:cubicBezTo>
                  <a:pt x="3707" y="15531"/>
                  <a:pt x="4032" y="15343"/>
                  <a:pt x="4466" y="15343"/>
                </a:cubicBezTo>
                <a:cubicBezTo>
                  <a:pt x="4881" y="15343"/>
                  <a:pt x="5312" y="15517"/>
                  <a:pt x="5600" y="15664"/>
                </a:cubicBezTo>
                <a:cubicBezTo>
                  <a:pt x="6550" y="16147"/>
                  <a:pt x="7462" y="16802"/>
                  <a:pt x="8313" y="17624"/>
                </a:cubicBezTo>
                <a:cubicBezTo>
                  <a:pt x="8345" y="17655"/>
                  <a:pt x="8380" y="17686"/>
                  <a:pt x="8411" y="17722"/>
                </a:cubicBezTo>
                <a:close/>
                <a:moveTo>
                  <a:pt x="10354" y="16021"/>
                </a:moveTo>
                <a:cubicBezTo>
                  <a:pt x="10535" y="16383"/>
                  <a:pt x="10615" y="16700"/>
                  <a:pt x="10592" y="16945"/>
                </a:cubicBezTo>
                <a:cubicBezTo>
                  <a:pt x="10552" y="17365"/>
                  <a:pt x="10161" y="17628"/>
                  <a:pt x="9853" y="17570"/>
                </a:cubicBezTo>
                <a:cubicBezTo>
                  <a:pt x="9686" y="17539"/>
                  <a:pt x="9513" y="17450"/>
                  <a:pt x="9309" y="17293"/>
                </a:cubicBezTo>
                <a:cubicBezTo>
                  <a:pt x="9479" y="16664"/>
                  <a:pt x="9617" y="15972"/>
                  <a:pt x="9752" y="15098"/>
                </a:cubicBezTo>
                <a:cubicBezTo>
                  <a:pt x="9982" y="15374"/>
                  <a:pt x="10187" y="15687"/>
                  <a:pt x="10354" y="16021"/>
                </a:cubicBezTo>
                <a:close/>
                <a:moveTo>
                  <a:pt x="21299" y="8305"/>
                </a:moveTo>
                <a:cubicBezTo>
                  <a:pt x="21014" y="5565"/>
                  <a:pt x="20090" y="3133"/>
                  <a:pt x="18770" y="1633"/>
                </a:cubicBezTo>
                <a:cubicBezTo>
                  <a:pt x="18073" y="843"/>
                  <a:pt x="17253" y="312"/>
                  <a:pt x="16396" y="103"/>
                </a:cubicBezTo>
                <a:cubicBezTo>
                  <a:pt x="15510" y="-116"/>
                  <a:pt x="14629" y="18"/>
                  <a:pt x="13844" y="486"/>
                </a:cubicBezTo>
                <a:cubicBezTo>
                  <a:pt x="11861" y="1678"/>
                  <a:pt x="10840" y="4632"/>
                  <a:pt x="10408" y="6293"/>
                </a:cubicBezTo>
                <a:cubicBezTo>
                  <a:pt x="9907" y="8216"/>
                  <a:pt x="9657" y="10273"/>
                  <a:pt x="9415" y="12264"/>
                </a:cubicBezTo>
                <a:lnTo>
                  <a:pt x="9415" y="12273"/>
                </a:lnTo>
                <a:cubicBezTo>
                  <a:pt x="9369" y="12639"/>
                  <a:pt x="9323" y="13023"/>
                  <a:pt x="9274" y="13397"/>
                </a:cubicBezTo>
                <a:cubicBezTo>
                  <a:pt x="8803" y="13049"/>
                  <a:pt x="8259" y="12768"/>
                  <a:pt x="7660" y="12567"/>
                </a:cubicBezTo>
                <a:cubicBezTo>
                  <a:pt x="7053" y="12367"/>
                  <a:pt x="6432" y="12250"/>
                  <a:pt x="5830" y="12134"/>
                </a:cubicBezTo>
                <a:cubicBezTo>
                  <a:pt x="5275" y="12032"/>
                  <a:pt x="4702" y="11920"/>
                  <a:pt x="4153" y="11746"/>
                </a:cubicBezTo>
                <a:cubicBezTo>
                  <a:pt x="2841" y="11327"/>
                  <a:pt x="1871" y="10541"/>
                  <a:pt x="1278" y="9412"/>
                </a:cubicBezTo>
                <a:cubicBezTo>
                  <a:pt x="663" y="8238"/>
                  <a:pt x="424" y="6279"/>
                  <a:pt x="1089" y="5025"/>
                </a:cubicBezTo>
                <a:cubicBezTo>
                  <a:pt x="1149" y="4914"/>
                  <a:pt x="1175" y="4775"/>
                  <a:pt x="1166" y="4632"/>
                </a:cubicBezTo>
                <a:cubicBezTo>
                  <a:pt x="1158" y="4490"/>
                  <a:pt x="1114" y="4360"/>
                  <a:pt x="1043" y="4271"/>
                </a:cubicBezTo>
                <a:cubicBezTo>
                  <a:pt x="971" y="4177"/>
                  <a:pt x="881" y="4137"/>
                  <a:pt x="789" y="4150"/>
                </a:cubicBezTo>
                <a:cubicBezTo>
                  <a:pt x="697" y="4164"/>
                  <a:pt x="614" y="4231"/>
                  <a:pt x="556" y="4342"/>
                </a:cubicBezTo>
                <a:cubicBezTo>
                  <a:pt x="145" y="5114"/>
                  <a:pt x="-48" y="6150"/>
                  <a:pt x="10" y="7257"/>
                </a:cubicBezTo>
                <a:cubicBezTo>
                  <a:pt x="61" y="8287"/>
                  <a:pt x="323" y="9292"/>
                  <a:pt x="740" y="10091"/>
                </a:cubicBezTo>
                <a:cubicBezTo>
                  <a:pt x="1440" y="11416"/>
                  <a:pt x="2539" y="12326"/>
                  <a:pt x="4012" y="12795"/>
                </a:cubicBezTo>
                <a:cubicBezTo>
                  <a:pt x="4590" y="12982"/>
                  <a:pt x="5180" y="13094"/>
                  <a:pt x="5750" y="13201"/>
                </a:cubicBezTo>
                <a:cubicBezTo>
                  <a:pt x="6334" y="13313"/>
                  <a:pt x="6938" y="13424"/>
                  <a:pt x="7514" y="13616"/>
                </a:cubicBezTo>
                <a:cubicBezTo>
                  <a:pt x="8129" y="13821"/>
                  <a:pt x="8673" y="14116"/>
                  <a:pt x="9131" y="14486"/>
                </a:cubicBezTo>
                <a:cubicBezTo>
                  <a:pt x="8998" y="15410"/>
                  <a:pt x="8866" y="16120"/>
                  <a:pt x="8708" y="16740"/>
                </a:cubicBezTo>
                <a:cubicBezTo>
                  <a:pt x="8699" y="16731"/>
                  <a:pt x="8687" y="16722"/>
                  <a:pt x="8679" y="16713"/>
                </a:cubicBezTo>
                <a:cubicBezTo>
                  <a:pt x="7781" y="15848"/>
                  <a:pt x="6817" y="15151"/>
                  <a:pt x="5813" y="14643"/>
                </a:cubicBezTo>
                <a:cubicBezTo>
                  <a:pt x="4924" y="14192"/>
                  <a:pt x="3710" y="13919"/>
                  <a:pt x="2979" y="15178"/>
                </a:cubicBezTo>
                <a:cubicBezTo>
                  <a:pt x="2317" y="16325"/>
                  <a:pt x="2513" y="18043"/>
                  <a:pt x="2979" y="19154"/>
                </a:cubicBezTo>
                <a:cubicBezTo>
                  <a:pt x="3405" y="20176"/>
                  <a:pt x="4084" y="20931"/>
                  <a:pt x="4895" y="21279"/>
                </a:cubicBezTo>
                <a:cubicBezTo>
                  <a:pt x="5209" y="21413"/>
                  <a:pt x="5528" y="21484"/>
                  <a:pt x="5848" y="21484"/>
                </a:cubicBezTo>
                <a:cubicBezTo>
                  <a:pt x="6337" y="21484"/>
                  <a:pt x="6820" y="21314"/>
                  <a:pt x="7243" y="20998"/>
                </a:cubicBezTo>
                <a:cubicBezTo>
                  <a:pt x="8124" y="20333"/>
                  <a:pt x="8685" y="19172"/>
                  <a:pt x="9010" y="18262"/>
                </a:cubicBezTo>
                <a:cubicBezTo>
                  <a:pt x="9283" y="18471"/>
                  <a:pt x="9525" y="18592"/>
                  <a:pt x="9772" y="18637"/>
                </a:cubicBezTo>
                <a:cubicBezTo>
                  <a:pt x="10414" y="18757"/>
                  <a:pt x="11173" y="18168"/>
                  <a:pt x="11277" y="17101"/>
                </a:cubicBezTo>
                <a:cubicBezTo>
                  <a:pt x="11332" y="16548"/>
                  <a:pt x="11208" y="15981"/>
                  <a:pt x="10900" y="15366"/>
                </a:cubicBezTo>
                <a:cubicBezTo>
                  <a:pt x="10635" y="14830"/>
                  <a:pt x="10302" y="14357"/>
                  <a:pt x="9910" y="13955"/>
                </a:cubicBezTo>
                <a:cubicBezTo>
                  <a:pt x="9974" y="13455"/>
                  <a:pt x="10037" y="12951"/>
                  <a:pt x="10095" y="12460"/>
                </a:cubicBezTo>
                <a:cubicBezTo>
                  <a:pt x="10330" y="10523"/>
                  <a:pt x="10575" y="8519"/>
                  <a:pt x="11050" y="6694"/>
                </a:cubicBezTo>
                <a:cubicBezTo>
                  <a:pt x="11441" y="5199"/>
                  <a:pt x="12356" y="2530"/>
                  <a:pt x="14094" y="1486"/>
                </a:cubicBezTo>
                <a:cubicBezTo>
                  <a:pt x="15435" y="683"/>
                  <a:pt x="17109" y="1080"/>
                  <a:pt x="18361" y="2499"/>
                </a:cubicBezTo>
                <a:cubicBezTo>
                  <a:pt x="19538" y="3834"/>
                  <a:pt x="20358" y="6016"/>
                  <a:pt x="20614" y="8475"/>
                </a:cubicBezTo>
                <a:cubicBezTo>
                  <a:pt x="20847" y="10706"/>
                  <a:pt x="20628" y="13148"/>
                  <a:pt x="19984" y="15535"/>
                </a:cubicBezTo>
                <a:cubicBezTo>
                  <a:pt x="19909" y="15807"/>
                  <a:pt x="19992" y="16124"/>
                  <a:pt x="20168" y="16236"/>
                </a:cubicBezTo>
                <a:cubicBezTo>
                  <a:pt x="20254" y="16294"/>
                  <a:pt x="20346" y="16294"/>
                  <a:pt x="20433" y="16240"/>
                </a:cubicBezTo>
                <a:cubicBezTo>
                  <a:pt x="20519" y="16187"/>
                  <a:pt x="20585" y="16084"/>
                  <a:pt x="20623" y="15950"/>
                </a:cubicBezTo>
                <a:cubicBezTo>
                  <a:pt x="21316" y="13380"/>
                  <a:pt x="21552" y="10733"/>
                  <a:pt x="21299" y="8305"/>
                </a:cubicBezTo>
              </a:path>
            </a:pathLst>
          </a:custGeom>
          <a:solidFill>
            <a:srgbClr val="FFFFFF"/>
          </a:solidFill>
          <a:ln w="285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2" name="Google Shape;2467;p30"/>
          <p:cNvSpPr/>
          <p:nvPr/>
        </p:nvSpPr>
        <p:spPr>
          <a:xfrm>
            <a:off x="4006857" y="1266635"/>
            <a:ext cx="2561888" cy="2101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7" h="21389" fill="norm" stroke="1" extrusionOk="0">
                <a:moveTo>
                  <a:pt x="20536" y="10572"/>
                </a:moveTo>
                <a:cubicBezTo>
                  <a:pt x="20138" y="9617"/>
                  <a:pt x="19433" y="8392"/>
                  <a:pt x="18331" y="7963"/>
                </a:cubicBezTo>
                <a:cubicBezTo>
                  <a:pt x="17594" y="7681"/>
                  <a:pt x="16858" y="7802"/>
                  <a:pt x="16143" y="7924"/>
                </a:cubicBezTo>
                <a:cubicBezTo>
                  <a:pt x="16037" y="7941"/>
                  <a:pt x="15930" y="7958"/>
                  <a:pt x="15823" y="7976"/>
                </a:cubicBezTo>
                <a:cubicBezTo>
                  <a:pt x="15197" y="8071"/>
                  <a:pt x="14408" y="8119"/>
                  <a:pt x="13878" y="7611"/>
                </a:cubicBezTo>
                <a:cubicBezTo>
                  <a:pt x="13369" y="7125"/>
                  <a:pt x="13177" y="6257"/>
                  <a:pt x="12978" y="5332"/>
                </a:cubicBezTo>
                <a:cubicBezTo>
                  <a:pt x="12882" y="4894"/>
                  <a:pt x="12782" y="4442"/>
                  <a:pt x="12647" y="4013"/>
                </a:cubicBezTo>
                <a:cubicBezTo>
                  <a:pt x="12017" y="2055"/>
                  <a:pt x="10481" y="570"/>
                  <a:pt x="8639" y="141"/>
                </a:cubicBezTo>
                <a:cubicBezTo>
                  <a:pt x="7123" y="-211"/>
                  <a:pt x="5459" y="97"/>
                  <a:pt x="3684" y="1061"/>
                </a:cubicBezTo>
                <a:cubicBezTo>
                  <a:pt x="2539" y="1682"/>
                  <a:pt x="1682" y="2411"/>
                  <a:pt x="1066" y="3292"/>
                </a:cubicBezTo>
                <a:cubicBezTo>
                  <a:pt x="277" y="4425"/>
                  <a:pt x="-111" y="5884"/>
                  <a:pt x="28" y="7190"/>
                </a:cubicBezTo>
                <a:cubicBezTo>
                  <a:pt x="195" y="8748"/>
                  <a:pt x="1137" y="10038"/>
                  <a:pt x="2265" y="10255"/>
                </a:cubicBezTo>
                <a:cubicBezTo>
                  <a:pt x="2869" y="10368"/>
                  <a:pt x="3531" y="10124"/>
                  <a:pt x="4036" y="9603"/>
                </a:cubicBezTo>
                <a:cubicBezTo>
                  <a:pt x="4527" y="9096"/>
                  <a:pt x="4811" y="8388"/>
                  <a:pt x="4819" y="7659"/>
                </a:cubicBezTo>
                <a:cubicBezTo>
                  <a:pt x="4819" y="7524"/>
                  <a:pt x="4776" y="7394"/>
                  <a:pt x="4698" y="7294"/>
                </a:cubicBezTo>
                <a:cubicBezTo>
                  <a:pt x="4619" y="7199"/>
                  <a:pt x="4513" y="7142"/>
                  <a:pt x="4399" y="7142"/>
                </a:cubicBezTo>
                <a:cubicBezTo>
                  <a:pt x="4168" y="7142"/>
                  <a:pt x="3979" y="7368"/>
                  <a:pt x="3976" y="7650"/>
                </a:cubicBezTo>
                <a:cubicBezTo>
                  <a:pt x="3972" y="8080"/>
                  <a:pt x="3798" y="8505"/>
                  <a:pt x="3492" y="8818"/>
                </a:cubicBezTo>
                <a:cubicBezTo>
                  <a:pt x="3172" y="9152"/>
                  <a:pt x="2763" y="9308"/>
                  <a:pt x="2396" y="9239"/>
                </a:cubicBezTo>
                <a:cubicBezTo>
                  <a:pt x="1639" y="9096"/>
                  <a:pt x="981" y="8158"/>
                  <a:pt x="864" y="7056"/>
                </a:cubicBezTo>
                <a:cubicBezTo>
                  <a:pt x="753" y="6035"/>
                  <a:pt x="1070" y="4876"/>
                  <a:pt x="1710" y="3960"/>
                </a:cubicBezTo>
                <a:cubicBezTo>
                  <a:pt x="2240" y="3197"/>
                  <a:pt x="2997" y="2558"/>
                  <a:pt x="4025" y="1998"/>
                </a:cubicBezTo>
                <a:cubicBezTo>
                  <a:pt x="5640" y="1122"/>
                  <a:pt x="7138" y="839"/>
                  <a:pt x="8482" y="1152"/>
                </a:cubicBezTo>
                <a:cubicBezTo>
                  <a:pt x="10044" y="1517"/>
                  <a:pt x="11338" y="2758"/>
                  <a:pt x="11861" y="4390"/>
                </a:cubicBezTo>
                <a:cubicBezTo>
                  <a:pt x="11982" y="4763"/>
                  <a:pt x="12074" y="5189"/>
                  <a:pt x="12163" y="5597"/>
                </a:cubicBezTo>
                <a:cubicBezTo>
                  <a:pt x="12391" y="6643"/>
                  <a:pt x="12626" y="7724"/>
                  <a:pt x="13358" y="8423"/>
                </a:cubicBezTo>
                <a:cubicBezTo>
                  <a:pt x="14137" y="9161"/>
                  <a:pt x="15140" y="9117"/>
                  <a:pt x="15926" y="8996"/>
                </a:cubicBezTo>
                <a:cubicBezTo>
                  <a:pt x="16040" y="8978"/>
                  <a:pt x="16150" y="8961"/>
                  <a:pt x="16261" y="8939"/>
                </a:cubicBezTo>
                <a:cubicBezTo>
                  <a:pt x="16908" y="8831"/>
                  <a:pt x="17523" y="8727"/>
                  <a:pt x="18075" y="8944"/>
                </a:cubicBezTo>
                <a:cubicBezTo>
                  <a:pt x="18900" y="9265"/>
                  <a:pt x="19462" y="10259"/>
                  <a:pt x="19785" y="11036"/>
                </a:cubicBezTo>
                <a:cubicBezTo>
                  <a:pt x="21023" y="14005"/>
                  <a:pt x="20671" y="18007"/>
                  <a:pt x="18942" y="20547"/>
                </a:cubicBezTo>
                <a:cubicBezTo>
                  <a:pt x="18871" y="20651"/>
                  <a:pt x="18839" y="20786"/>
                  <a:pt x="18846" y="20920"/>
                </a:cubicBezTo>
                <a:cubicBezTo>
                  <a:pt x="18857" y="21059"/>
                  <a:pt x="18910" y="21181"/>
                  <a:pt x="18999" y="21267"/>
                </a:cubicBezTo>
                <a:cubicBezTo>
                  <a:pt x="19074" y="21346"/>
                  <a:pt x="19170" y="21389"/>
                  <a:pt x="19266" y="21389"/>
                </a:cubicBezTo>
                <a:cubicBezTo>
                  <a:pt x="19394" y="21389"/>
                  <a:pt x="19512" y="21320"/>
                  <a:pt x="19590" y="21202"/>
                </a:cubicBezTo>
                <a:cubicBezTo>
                  <a:pt x="20536" y="19813"/>
                  <a:pt x="21148" y="17990"/>
                  <a:pt x="21318" y="16067"/>
                </a:cubicBezTo>
                <a:cubicBezTo>
                  <a:pt x="21489" y="14144"/>
                  <a:pt x="21212" y="12191"/>
                  <a:pt x="20536" y="10572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3" name="Google Shape;2468;p30"/>
          <p:cNvSpPr/>
          <p:nvPr/>
        </p:nvSpPr>
        <p:spPr>
          <a:xfrm>
            <a:off x="4172030" y="2465755"/>
            <a:ext cx="328871" cy="183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4" name="Google Shape;2469;p30"/>
          <p:cNvSpPr/>
          <p:nvPr/>
        </p:nvSpPr>
        <p:spPr>
          <a:xfrm>
            <a:off x="6091872" y="1511842"/>
            <a:ext cx="328872" cy="183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5" name="Google Shape;2470;p30"/>
          <p:cNvSpPr/>
          <p:nvPr/>
        </p:nvSpPr>
        <p:spPr>
          <a:xfrm>
            <a:off x="6282435" y="1735914"/>
            <a:ext cx="191255" cy="106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6" name="Google Shape;2471;p30"/>
          <p:cNvSpPr/>
          <p:nvPr/>
        </p:nvSpPr>
        <p:spPr>
          <a:xfrm>
            <a:off x="2097957" y="2977933"/>
            <a:ext cx="191255" cy="106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7" name="Google Shape;2472;p30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8" name="Google Shape;2473;p30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9" name="Google Shape;2474;p30"/>
          <p:cNvSpPr/>
          <p:nvPr/>
        </p:nvSpPr>
        <p:spPr>
          <a:xfrm rot="19793608">
            <a:off x="5640697" y="3581882"/>
            <a:ext cx="165070" cy="165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0" name="Google Shape;2475;p30"/>
          <p:cNvSpPr/>
          <p:nvPr/>
        </p:nvSpPr>
        <p:spPr>
          <a:xfrm rot="3599019">
            <a:off x="6017912" y="3196661"/>
            <a:ext cx="164919" cy="164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1" name="Google Shape;2476;p30"/>
          <p:cNvSpPr/>
          <p:nvPr/>
        </p:nvSpPr>
        <p:spPr>
          <a:xfrm rot="4580541">
            <a:off x="6267448" y="3196744"/>
            <a:ext cx="165171" cy="165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66" name="Google Shape;2477;p30"/>
          <p:cNvGrpSpPr/>
          <p:nvPr/>
        </p:nvGrpSpPr>
        <p:grpSpPr>
          <a:xfrm>
            <a:off x="6452882" y="2968325"/>
            <a:ext cx="1407311" cy="726418"/>
            <a:chOff x="0" y="0"/>
            <a:chExt cx="1407309" cy="726416"/>
          </a:xfrm>
        </p:grpSpPr>
        <p:grpSp>
          <p:nvGrpSpPr>
            <p:cNvPr id="2164" name="Google Shape;2478;p30"/>
            <p:cNvGrpSpPr/>
            <p:nvPr/>
          </p:nvGrpSpPr>
          <p:grpSpPr>
            <a:xfrm>
              <a:off x="122465" y="0"/>
              <a:ext cx="1284845" cy="706147"/>
              <a:chOff x="0" y="0"/>
              <a:chExt cx="1284844" cy="706146"/>
            </a:xfrm>
          </p:grpSpPr>
          <p:sp>
            <p:nvSpPr>
              <p:cNvPr id="2162" name="شكل"/>
              <p:cNvSpPr/>
              <p:nvPr/>
            </p:nvSpPr>
            <p:spPr>
              <a:xfrm>
                <a:off x="2309" y="0"/>
                <a:ext cx="1255287" cy="706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3" h="21207" fill="norm" stroke="1" extrusionOk="0">
                    <a:moveTo>
                      <a:pt x="10894" y="0"/>
                    </a:moveTo>
                    <a:cubicBezTo>
                      <a:pt x="8523" y="0"/>
                      <a:pt x="6151" y="147"/>
                      <a:pt x="3789" y="441"/>
                    </a:cubicBezTo>
                    <a:cubicBezTo>
                      <a:pt x="2706" y="580"/>
                      <a:pt x="1511" y="846"/>
                      <a:pt x="789" y="2287"/>
                    </a:cubicBezTo>
                    <a:cubicBezTo>
                      <a:pt x="159" y="3551"/>
                      <a:pt x="67" y="5383"/>
                      <a:pt x="32" y="7077"/>
                    </a:cubicBezTo>
                    <a:cubicBezTo>
                      <a:pt x="-39" y="9983"/>
                      <a:pt x="-25" y="12928"/>
                      <a:pt x="421" y="15722"/>
                    </a:cubicBezTo>
                    <a:cubicBezTo>
                      <a:pt x="562" y="16568"/>
                      <a:pt x="746" y="17415"/>
                      <a:pt x="1086" y="18060"/>
                    </a:cubicBezTo>
                    <a:cubicBezTo>
                      <a:pt x="1645" y="19121"/>
                      <a:pt x="2522" y="19412"/>
                      <a:pt x="3336" y="19614"/>
                    </a:cubicBezTo>
                    <a:cubicBezTo>
                      <a:pt x="6119" y="20317"/>
                      <a:pt x="9099" y="21207"/>
                      <a:pt x="11989" y="21207"/>
                    </a:cubicBezTo>
                    <a:cubicBezTo>
                      <a:pt x="14140" y="21207"/>
                      <a:pt x="16240" y="20714"/>
                      <a:pt x="18172" y="19286"/>
                    </a:cubicBezTo>
                    <a:cubicBezTo>
                      <a:pt x="18766" y="18856"/>
                      <a:pt x="19679" y="18211"/>
                      <a:pt x="20160" y="17453"/>
                    </a:cubicBezTo>
                    <a:cubicBezTo>
                      <a:pt x="21561" y="15229"/>
                      <a:pt x="21038" y="9958"/>
                      <a:pt x="20853" y="6621"/>
                    </a:cubicBezTo>
                    <a:cubicBezTo>
                      <a:pt x="20804" y="5649"/>
                      <a:pt x="20726" y="4675"/>
                      <a:pt x="20507" y="3791"/>
                    </a:cubicBezTo>
                    <a:cubicBezTo>
                      <a:pt x="19474" y="-393"/>
                      <a:pt x="15639" y="163"/>
                      <a:pt x="13559" y="62"/>
                    </a:cubicBezTo>
                    <a:cubicBezTo>
                      <a:pt x="12672" y="21"/>
                      <a:pt x="11783" y="0"/>
                      <a:pt x="108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2163" name="البداية"/>
              <p:cNvSpPr txBox="1"/>
              <p:nvPr/>
            </p:nvSpPr>
            <p:spPr>
              <a:xfrm>
                <a:off x="0" y="157494"/>
                <a:ext cx="1284845" cy="3780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>
                <a:lvl1pPr algn="ctr" rtl="0">
                  <a:defRPr b="1" sz="1200">
                    <a:latin typeface="Quicksand Light"/>
                    <a:ea typeface="Quicksand Light"/>
                    <a:cs typeface="Quicksand Light"/>
                    <a:sym typeface="Quicksand Light"/>
                  </a:defRPr>
                </a:lvl1pPr>
              </a:lstStyle>
              <a:p>
                <a:pPr/>
                <a:r>
                  <a:t>البداية</a:t>
                </a:r>
              </a:p>
            </p:txBody>
          </p:sp>
        </p:grpSp>
        <p:sp>
          <p:nvSpPr>
            <p:cNvPr id="2165" name="Google Shape;2479;p30"/>
            <p:cNvSpPr/>
            <p:nvPr/>
          </p:nvSpPr>
          <p:spPr>
            <a:xfrm>
              <a:off x="0" y="540650"/>
              <a:ext cx="353720" cy="185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38" h="21600" fill="norm" stroke="1" extrusionOk="0">
                  <a:moveTo>
                    <a:pt x="11518" y="0"/>
                  </a:moveTo>
                  <a:cubicBezTo>
                    <a:pt x="11241" y="0"/>
                    <a:pt x="10971" y="37"/>
                    <a:pt x="10711" y="109"/>
                  </a:cubicBezTo>
                  <a:cubicBezTo>
                    <a:pt x="6187" y="1332"/>
                    <a:pt x="4568" y="13418"/>
                    <a:pt x="0" y="15865"/>
                  </a:cubicBezTo>
                  <a:cubicBezTo>
                    <a:pt x="2560" y="19775"/>
                    <a:pt x="5850" y="21600"/>
                    <a:pt x="9097" y="21600"/>
                  </a:cubicBezTo>
                  <a:cubicBezTo>
                    <a:pt x="10971" y="21600"/>
                    <a:pt x="12829" y="20992"/>
                    <a:pt x="14525" y="19829"/>
                  </a:cubicBezTo>
                  <a:cubicBezTo>
                    <a:pt x="15368" y="19241"/>
                    <a:pt x="16210" y="18508"/>
                    <a:pt x="16898" y="17236"/>
                  </a:cubicBezTo>
                  <a:cubicBezTo>
                    <a:pt x="21600" y="8145"/>
                    <a:pt x="15740" y="0"/>
                    <a:pt x="115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67" name="Google Shape;2480;p30"/>
          <p:cNvSpPr txBox="1"/>
          <p:nvPr/>
        </p:nvSpPr>
        <p:spPr>
          <a:xfrm>
            <a:off x="3370350" y="4252438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grpSp>
        <p:nvGrpSpPr>
          <p:cNvPr id="2173" name="Google Shape;2481;p30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168" name="Google Shape;2482;p30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69" name="Google Shape;2483;p30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70" name="Google Shape;2484;p30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71" name="Google Shape;2485;p30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72" name="Google Shape;2486;p30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174" name="Google Shape;2487;p30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175" name="Google Shape;2488;p30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176" name="Google Shape;2489;p30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177" name="Google Shape;2490;p30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178" name="Google Shape;2491;p30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179" name="Google Shape;2492;p30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grpSp>
        <p:nvGrpSpPr>
          <p:cNvPr id="2182" name="Google Shape;2494;p30"/>
          <p:cNvGrpSpPr/>
          <p:nvPr/>
        </p:nvGrpSpPr>
        <p:grpSpPr>
          <a:xfrm>
            <a:off x="2966274" y="2308051"/>
            <a:ext cx="386401" cy="386401"/>
            <a:chOff x="0" y="140168"/>
            <a:chExt cx="386400" cy="386400"/>
          </a:xfrm>
        </p:grpSpPr>
        <p:sp>
          <p:nvSpPr>
            <p:cNvPr id="2180" name="دائرة"/>
            <p:cNvSpPr/>
            <p:nvPr/>
          </p:nvSpPr>
          <p:spPr>
            <a:xfrm>
              <a:off x="0" y="140168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2181" name="٢…"/>
            <p:cNvSpPr/>
            <p:nvPr/>
          </p:nvSpPr>
          <p:spPr>
            <a:xfrm>
              <a:off x="66112" y="333368"/>
              <a:ext cx="25417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 rtl="0">
                <a:defRPr b="1" u="sng"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t>٢</a:t>
              </a:r>
            </a:p>
            <a:p>
              <a:pPr algn="ctr" rtl="0">
                <a:defRPr b="1"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t>٣</a:t>
              </a:r>
            </a:p>
          </p:txBody>
        </p:sp>
      </p:grpSp>
      <p:grpSp>
        <p:nvGrpSpPr>
          <p:cNvPr id="2185" name="Google Shape;2495;p30"/>
          <p:cNvGrpSpPr/>
          <p:nvPr/>
        </p:nvGrpSpPr>
        <p:grpSpPr>
          <a:xfrm>
            <a:off x="3625038" y="2784726"/>
            <a:ext cx="386401" cy="386401"/>
            <a:chOff x="0" y="115629"/>
            <a:chExt cx="386400" cy="386400"/>
          </a:xfrm>
        </p:grpSpPr>
        <p:sp>
          <p:nvSpPr>
            <p:cNvPr id="2183" name="دائرة"/>
            <p:cNvSpPr/>
            <p:nvPr/>
          </p:nvSpPr>
          <p:spPr>
            <a:xfrm>
              <a:off x="0" y="115629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2184" name="١…"/>
            <p:cNvSpPr/>
            <p:nvPr/>
          </p:nvSpPr>
          <p:spPr>
            <a:xfrm>
              <a:off x="66112" y="308829"/>
              <a:ext cx="25417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 rtl="0">
                <a:defRPr b="1" sz="1300" u="sng"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t>١</a:t>
              </a:r>
              <a:endParaRPr u="none"/>
            </a:p>
            <a:p>
              <a:pPr algn="ctr" rtl="0">
                <a:defRPr b="1" sz="1300" u="sng"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rPr u="none"/>
                <a:t>٢</a:t>
              </a:r>
            </a:p>
          </p:txBody>
        </p:sp>
      </p:grpSp>
      <p:grpSp>
        <p:nvGrpSpPr>
          <p:cNvPr id="2188" name="Google Shape;2496;p30"/>
          <p:cNvGrpSpPr/>
          <p:nvPr/>
        </p:nvGrpSpPr>
        <p:grpSpPr>
          <a:xfrm>
            <a:off x="5136987" y="1273417"/>
            <a:ext cx="386402" cy="445670"/>
            <a:chOff x="0" y="-4409"/>
            <a:chExt cx="386400" cy="445668"/>
          </a:xfrm>
        </p:grpSpPr>
        <p:sp>
          <p:nvSpPr>
            <p:cNvPr id="2186" name="دائرة"/>
            <p:cNvSpPr/>
            <p:nvPr/>
          </p:nvSpPr>
          <p:spPr>
            <a:xfrm>
              <a:off x="0" y="25224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2187" name="٨"/>
            <p:cNvSpPr txBox="1"/>
            <p:nvPr/>
          </p:nvSpPr>
          <p:spPr>
            <a:xfrm>
              <a:off x="66112" y="-4410"/>
              <a:ext cx="254177" cy="445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grpSp>
        <p:nvGrpSpPr>
          <p:cNvPr id="2191" name="Google Shape;2497;p30"/>
          <p:cNvGrpSpPr/>
          <p:nvPr/>
        </p:nvGrpSpPr>
        <p:grpSpPr>
          <a:xfrm>
            <a:off x="5135488" y="2874542"/>
            <a:ext cx="386401" cy="445670"/>
            <a:chOff x="0" y="-4409"/>
            <a:chExt cx="386400" cy="445668"/>
          </a:xfrm>
        </p:grpSpPr>
        <p:sp>
          <p:nvSpPr>
            <p:cNvPr id="2189" name="دائرة"/>
            <p:cNvSpPr/>
            <p:nvPr/>
          </p:nvSpPr>
          <p:spPr>
            <a:xfrm>
              <a:off x="0" y="25224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2190" name="٥"/>
            <p:cNvSpPr txBox="1"/>
            <p:nvPr/>
          </p:nvSpPr>
          <p:spPr>
            <a:xfrm>
              <a:off x="66112" y="-4410"/>
              <a:ext cx="254177" cy="445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2194" name="Google Shape;2498;p30"/>
          <p:cNvGrpSpPr/>
          <p:nvPr/>
        </p:nvGrpSpPr>
        <p:grpSpPr>
          <a:xfrm>
            <a:off x="6265374" y="2102817"/>
            <a:ext cx="386401" cy="445670"/>
            <a:chOff x="0" y="-4409"/>
            <a:chExt cx="386400" cy="445668"/>
          </a:xfrm>
        </p:grpSpPr>
        <p:sp>
          <p:nvSpPr>
            <p:cNvPr id="2192" name="دائرة"/>
            <p:cNvSpPr/>
            <p:nvPr/>
          </p:nvSpPr>
          <p:spPr>
            <a:xfrm>
              <a:off x="0" y="25224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2193" name="٦"/>
            <p:cNvSpPr txBox="1"/>
            <p:nvPr/>
          </p:nvSpPr>
          <p:spPr>
            <a:xfrm>
              <a:off x="66112" y="-4410"/>
              <a:ext cx="254177" cy="445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2197" name="Google Shape;2499;p30"/>
          <p:cNvGrpSpPr/>
          <p:nvPr/>
        </p:nvGrpSpPr>
        <p:grpSpPr>
          <a:xfrm>
            <a:off x="6020649" y="2649452"/>
            <a:ext cx="386401" cy="386401"/>
            <a:chOff x="0" y="103790"/>
            <a:chExt cx="386400" cy="386400"/>
          </a:xfrm>
        </p:grpSpPr>
        <p:sp>
          <p:nvSpPr>
            <p:cNvPr id="2195" name="دائرة"/>
            <p:cNvSpPr/>
            <p:nvPr/>
          </p:nvSpPr>
          <p:spPr>
            <a:xfrm>
              <a:off x="0" y="103790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2196" name="٣…"/>
            <p:cNvSpPr/>
            <p:nvPr/>
          </p:nvSpPr>
          <p:spPr>
            <a:xfrm>
              <a:off x="66112" y="296990"/>
              <a:ext cx="25417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 rtl="0">
                <a:defRPr b="1" sz="1200" u="sng"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t>٣</a:t>
              </a:r>
              <a:endParaRPr u="none"/>
            </a:p>
            <a:p>
              <a:pPr algn="ctr" rtl="0">
                <a:defRPr b="1" sz="1200" u="sng"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rPr u="none"/>
                <a:t>٢</a:t>
              </a:r>
            </a:p>
          </p:txBody>
        </p:sp>
      </p:grpSp>
      <p:grpSp>
        <p:nvGrpSpPr>
          <p:cNvPr id="2202" name="Google Shape;2500;p30"/>
          <p:cNvGrpSpPr/>
          <p:nvPr/>
        </p:nvGrpSpPr>
        <p:grpSpPr>
          <a:xfrm>
            <a:off x="1308802" y="766092"/>
            <a:ext cx="1470515" cy="1293243"/>
            <a:chOff x="0" y="0"/>
            <a:chExt cx="1470513" cy="1293242"/>
          </a:xfrm>
        </p:grpSpPr>
        <p:grpSp>
          <p:nvGrpSpPr>
            <p:cNvPr id="2200" name="Google Shape;2501;p30"/>
            <p:cNvGrpSpPr/>
            <p:nvPr/>
          </p:nvGrpSpPr>
          <p:grpSpPr>
            <a:xfrm>
              <a:off x="0" y="0"/>
              <a:ext cx="1342548" cy="1293243"/>
              <a:chOff x="0" y="0"/>
              <a:chExt cx="1342547" cy="1293242"/>
            </a:xfrm>
          </p:grpSpPr>
          <p:sp>
            <p:nvSpPr>
              <p:cNvPr id="2198" name="شكل"/>
              <p:cNvSpPr/>
              <p:nvPr/>
            </p:nvSpPr>
            <p:spPr>
              <a:xfrm flipH="1">
                <a:off x="28472" y="284523"/>
                <a:ext cx="1311663" cy="737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3" h="21207" fill="norm" stroke="1" extrusionOk="0">
                    <a:moveTo>
                      <a:pt x="10894" y="0"/>
                    </a:moveTo>
                    <a:cubicBezTo>
                      <a:pt x="8523" y="0"/>
                      <a:pt x="6151" y="147"/>
                      <a:pt x="3789" y="441"/>
                    </a:cubicBezTo>
                    <a:cubicBezTo>
                      <a:pt x="2706" y="580"/>
                      <a:pt x="1511" y="846"/>
                      <a:pt x="789" y="2287"/>
                    </a:cubicBezTo>
                    <a:cubicBezTo>
                      <a:pt x="159" y="3551"/>
                      <a:pt x="67" y="5383"/>
                      <a:pt x="32" y="7077"/>
                    </a:cubicBezTo>
                    <a:cubicBezTo>
                      <a:pt x="-39" y="9983"/>
                      <a:pt x="-25" y="12928"/>
                      <a:pt x="421" y="15722"/>
                    </a:cubicBezTo>
                    <a:cubicBezTo>
                      <a:pt x="562" y="16568"/>
                      <a:pt x="746" y="17415"/>
                      <a:pt x="1086" y="18060"/>
                    </a:cubicBezTo>
                    <a:cubicBezTo>
                      <a:pt x="1645" y="19121"/>
                      <a:pt x="2522" y="19412"/>
                      <a:pt x="3336" y="19614"/>
                    </a:cubicBezTo>
                    <a:cubicBezTo>
                      <a:pt x="6119" y="20317"/>
                      <a:pt x="9099" y="21207"/>
                      <a:pt x="11989" y="21207"/>
                    </a:cubicBezTo>
                    <a:cubicBezTo>
                      <a:pt x="14140" y="21207"/>
                      <a:pt x="16240" y="20714"/>
                      <a:pt x="18172" y="19286"/>
                    </a:cubicBezTo>
                    <a:cubicBezTo>
                      <a:pt x="18766" y="18856"/>
                      <a:pt x="19679" y="18211"/>
                      <a:pt x="20160" y="17453"/>
                    </a:cubicBezTo>
                    <a:cubicBezTo>
                      <a:pt x="21561" y="15229"/>
                      <a:pt x="21038" y="9958"/>
                      <a:pt x="20853" y="6621"/>
                    </a:cubicBezTo>
                    <a:cubicBezTo>
                      <a:pt x="20804" y="5649"/>
                      <a:pt x="20726" y="4675"/>
                      <a:pt x="20507" y="3791"/>
                    </a:cubicBezTo>
                    <a:cubicBezTo>
                      <a:pt x="19474" y="-393"/>
                      <a:pt x="15639" y="163"/>
                      <a:pt x="13559" y="62"/>
                    </a:cubicBezTo>
                    <a:cubicBezTo>
                      <a:pt x="12672" y="21"/>
                      <a:pt x="11783" y="0"/>
                      <a:pt x="108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2199" name="اجمع الارقام الموجودة بالطريق الصحيح"/>
              <p:cNvSpPr txBox="1"/>
              <p:nvPr/>
            </p:nvSpPr>
            <p:spPr>
              <a:xfrm>
                <a:off x="0" y="0"/>
                <a:ext cx="1342548" cy="12932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Autofit/>
              </a:bodyPr>
              <a:lstStyle>
                <a:lvl1pPr algn="ctr" rtl="0">
                  <a:defRPr b="1" sz="1200">
                    <a:latin typeface="Quicksand Light"/>
                    <a:ea typeface="Quicksand Light"/>
                    <a:cs typeface="Quicksand Light"/>
                    <a:sym typeface="Quicksand Light"/>
                  </a:defRPr>
                </a:lvl1pPr>
              </a:lstStyle>
              <a:p>
                <a:pPr/>
                <a:r>
                  <a:t>اجمع الارقام الموجودة بالطريق الصحيح </a:t>
                </a:r>
              </a:p>
            </p:txBody>
          </p:sp>
        </p:grpSp>
        <p:sp>
          <p:nvSpPr>
            <p:cNvPr id="2201" name="Google Shape;2502;p30"/>
            <p:cNvSpPr/>
            <p:nvPr/>
          </p:nvSpPr>
          <p:spPr>
            <a:xfrm flipH="1">
              <a:off x="1100908" y="849454"/>
              <a:ext cx="369606" cy="19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38" h="21600" fill="norm" stroke="1" extrusionOk="0">
                  <a:moveTo>
                    <a:pt x="11518" y="0"/>
                  </a:moveTo>
                  <a:cubicBezTo>
                    <a:pt x="11241" y="0"/>
                    <a:pt x="10971" y="37"/>
                    <a:pt x="10711" y="109"/>
                  </a:cubicBezTo>
                  <a:cubicBezTo>
                    <a:pt x="6187" y="1332"/>
                    <a:pt x="4568" y="13418"/>
                    <a:pt x="0" y="15865"/>
                  </a:cubicBezTo>
                  <a:cubicBezTo>
                    <a:pt x="2560" y="19775"/>
                    <a:pt x="5850" y="21600"/>
                    <a:pt x="9097" y="21600"/>
                  </a:cubicBezTo>
                  <a:cubicBezTo>
                    <a:pt x="10971" y="21600"/>
                    <a:pt x="12829" y="20992"/>
                    <a:pt x="14525" y="19829"/>
                  </a:cubicBezTo>
                  <a:cubicBezTo>
                    <a:pt x="15368" y="19241"/>
                    <a:pt x="16210" y="18508"/>
                    <a:pt x="16898" y="17236"/>
                  </a:cubicBezTo>
                  <a:cubicBezTo>
                    <a:pt x="21600" y="8145"/>
                    <a:pt x="15740" y="0"/>
                    <a:pt x="115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1765;p26"/>
          <p:cNvSpPr/>
          <p:nvPr/>
        </p:nvSpPr>
        <p:spPr>
          <a:xfrm rot="126755">
            <a:off x="2175160" y="1013126"/>
            <a:ext cx="4703898" cy="8779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05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06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212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207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08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09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10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11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213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214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215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216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217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218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219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0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1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222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3" name="تجميع"/>
          <p:cNvGrpSpPr/>
          <p:nvPr/>
        </p:nvGrpSpPr>
        <p:grpSpPr>
          <a:xfrm>
            <a:off x="2082407" y="2197947"/>
            <a:ext cx="4124757" cy="2202401"/>
            <a:chOff x="-25400" y="-24785"/>
            <a:chExt cx="4124756" cy="2202399"/>
          </a:xfrm>
        </p:grpSpPr>
        <p:grpSp>
          <p:nvGrpSpPr>
            <p:cNvPr id="2229" name="تجميع"/>
            <p:cNvGrpSpPr/>
            <p:nvPr/>
          </p:nvGrpSpPr>
          <p:grpSpPr>
            <a:xfrm>
              <a:off x="-25401" y="-24786"/>
              <a:ext cx="4081290" cy="2202401"/>
              <a:chOff x="-25400" y="-24785"/>
              <a:chExt cx="4081288" cy="2202399"/>
            </a:xfrm>
          </p:grpSpPr>
          <p:sp>
            <p:nvSpPr>
              <p:cNvPr id="2223" name="Google Shape;713;p59"/>
              <p:cNvSpPr/>
              <p:nvPr/>
            </p:nvSpPr>
            <p:spPr>
              <a:xfrm rot="10800000">
                <a:off x="2919203" y="71417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4" name="Google Shape;713;p59"/>
              <p:cNvSpPr/>
              <p:nvPr/>
            </p:nvSpPr>
            <p:spPr>
              <a:xfrm rot="10800000">
                <a:off x="2919203" y="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225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86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226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692367"/>
                <a:ext cx="3177162" cy="75177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227" name="Google Shape;713;p59"/>
              <p:cNvSpPr/>
              <p:nvPr/>
            </p:nvSpPr>
            <p:spPr>
              <a:xfrm rot="10800000">
                <a:off x="2919203" y="1442362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228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25839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230" name="اليوم"/>
            <p:cNvSpPr txBox="1"/>
            <p:nvPr/>
          </p:nvSpPr>
          <p:spPr>
            <a:xfrm>
              <a:off x="3237125" y="172020"/>
              <a:ext cx="862232" cy="37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231" name="التاريخ"/>
            <p:cNvSpPr txBox="1"/>
            <p:nvPr/>
          </p:nvSpPr>
          <p:spPr>
            <a:xfrm>
              <a:off x="3146800" y="910128"/>
              <a:ext cx="808605" cy="32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232" name="الحصة"/>
            <p:cNvSpPr txBox="1"/>
            <p:nvPr/>
          </p:nvSpPr>
          <p:spPr>
            <a:xfrm>
              <a:off x="3274405" y="1647197"/>
              <a:ext cx="787671" cy="324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2236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234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237" name="Google Shape;1770;p26"/>
          <p:cNvSpPr txBox="1"/>
          <p:nvPr/>
        </p:nvSpPr>
        <p:spPr>
          <a:xfrm rot="88792">
            <a:off x="2525241" y="929563"/>
            <a:ext cx="3971320" cy="1045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374904" rtl="0">
              <a:defRPr b="1" sz="1517">
                <a:solidFill>
                  <a:srgbClr val="6E667A"/>
                </a:solidFill>
              </a:defRPr>
            </a:pPr>
            <a:r>
              <a:t>بلغة الرياضيات </a:t>
            </a:r>
          </a:p>
          <a:p>
            <a:pPr algn="ctr" defTabSz="374904" rtl="0">
              <a:defRPr b="1" sz="1517">
                <a:solidFill>
                  <a:srgbClr val="6E667A"/>
                </a:solidFill>
              </a:defRPr>
            </a:pPr>
            <a:r>
              <a:t>وطني خط مستقيم لا انحناء فيه وهو وتر الحياة والضلع القائم فيها دعواتي اللامنتهية دائما بأمن وأمان وعز ومجد ورفعة لك ياوطني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7" grpId="2"/>
      <p:bldP build="whole" bldLvl="1" animBg="1" rev="0" advAuto="0" spid="223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41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2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3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4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5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6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7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8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9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0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1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2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3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256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254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5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5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١٠٢</a:t>
              </a:r>
            </a:p>
          </p:txBody>
        </p:sp>
      </p:grpSp>
      <p:sp>
        <p:nvSpPr>
          <p:cNvPr id="2260" name="صفحة…"/>
          <p:cNvSpPr txBox="1"/>
          <p:nvPr/>
        </p:nvSpPr>
        <p:spPr>
          <a:xfrm>
            <a:off x="2939363" y="2135924"/>
            <a:ext cx="139930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١٠٢</a:t>
            </a:r>
          </a:p>
        </p:txBody>
      </p:sp>
      <p:grpSp>
        <p:nvGrpSpPr>
          <p:cNvPr id="2271" name="تجميع"/>
          <p:cNvGrpSpPr/>
          <p:nvPr/>
        </p:nvGrpSpPr>
        <p:grpSpPr>
          <a:xfrm>
            <a:off x="810687" y="4530197"/>
            <a:ext cx="6772042" cy="143249"/>
            <a:chOff x="0" y="0"/>
            <a:chExt cx="6772041" cy="143247"/>
          </a:xfrm>
        </p:grpSpPr>
        <p:grpSp>
          <p:nvGrpSpPr>
            <p:cNvPr id="226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26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7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72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53442" y="1189656"/>
            <a:ext cx="4559758" cy="2565349"/>
          </a:xfrm>
          <a:prstGeom prst="rect">
            <a:avLst/>
          </a:prstGeom>
        </p:spPr>
      </p:pic>
      <p:sp>
        <p:nvSpPr>
          <p:cNvPr id="2274" name="Google Shape;1742;p25"/>
          <p:cNvSpPr txBox="1"/>
          <p:nvPr>
            <p:ph type="title"/>
          </p:nvPr>
        </p:nvSpPr>
        <p:spPr>
          <a:xfrm>
            <a:off x="3579297" y="914439"/>
            <a:ext cx="2741492" cy="677615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78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7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8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8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١٠٢</a:t>
              </a:r>
            </a:p>
          </p:txBody>
        </p:sp>
      </p:grpSp>
      <p:grpSp>
        <p:nvGrpSpPr>
          <p:cNvPr id="2287" name="تجميع"/>
          <p:cNvGrpSpPr/>
          <p:nvPr/>
        </p:nvGrpSpPr>
        <p:grpSpPr>
          <a:xfrm>
            <a:off x="2567473" y="589959"/>
            <a:ext cx="3517242" cy="3901053"/>
            <a:chOff x="-661" y="-6350"/>
            <a:chExt cx="3517241" cy="3901051"/>
          </a:xfrm>
        </p:grpSpPr>
        <p:pic>
          <p:nvPicPr>
            <p:cNvPr id="2284" name="IMG_0923.jpeg" descr="IMG_092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62" y="-6350"/>
              <a:ext cx="3517242" cy="3901052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2285" name="الأهداف…"/>
            <p:cNvSpPr txBox="1"/>
            <p:nvPr/>
          </p:nvSpPr>
          <p:spPr>
            <a:xfrm>
              <a:off x="282019" y="1656360"/>
              <a:ext cx="2951878" cy="762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تعيين العلاقات المتناسبة والغير متناسبة</a:t>
              </a:r>
            </a:p>
          </p:txBody>
        </p:sp>
        <p:sp>
          <p:nvSpPr>
            <p:cNvPr id="2286" name="المفردات…"/>
            <p:cNvSpPr txBox="1"/>
            <p:nvPr/>
          </p:nvSpPr>
          <p:spPr>
            <a:xfrm>
              <a:off x="185896" y="2909119"/>
              <a:ext cx="2951878" cy="762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المفردات </a:t>
              </a:r>
            </a:p>
            <a:p>
              <a:pPr algn="ctr" rtl="0">
                <a:defRPr b="1" sz="1800"/>
              </a:pPr>
              <a:r>
                <a:t>متناسب- غير متناسب</a:t>
              </a:r>
            </a:p>
          </p:txBody>
        </p:sp>
      </p:grpSp>
      <p:sp>
        <p:nvSpPr>
          <p:cNvPr id="2288" name="موضوع الدرس…"/>
          <p:cNvSpPr txBox="1"/>
          <p:nvPr/>
        </p:nvSpPr>
        <p:spPr>
          <a:xfrm>
            <a:off x="3069395" y="950457"/>
            <a:ext cx="2515358" cy="5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800"/>
            </a:pPr>
            <a:r>
              <a:t>العلاقات المتناسبة وغير المتناسبة</a:t>
            </a:r>
          </a:p>
        </p:txBody>
      </p:sp>
      <p:sp>
        <p:nvSpPr>
          <p:cNvPr id="2289" name="النص"/>
          <p:cNvSpPr txBox="1"/>
          <p:nvPr/>
        </p:nvSpPr>
        <p:spPr>
          <a:xfrm>
            <a:off x="4420103" y="3376659"/>
            <a:ext cx="127001" cy="53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</a:p>
        </p:txBody>
      </p:sp>
      <p:pic>
        <p:nvPicPr>
          <p:cNvPr id="2290" name="Google Shape;10290;p67" descr="Google Shape;10290;p67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71301" y="2084724"/>
            <a:ext cx="517356" cy="430385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01" name="تجميع"/>
          <p:cNvGrpSpPr/>
          <p:nvPr/>
        </p:nvGrpSpPr>
        <p:grpSpPr>
          <a:xfrm>
            <a:off x="1087526" y="4677627"/>
            <a:ext cx="6772043" cy="143249"/>
            <a:chOff x="0" y="0"/>
            <a:chExt cx="6772041" cy="143247"/>
          </a:xfrm>
        </p:grpSpPr>
        <p:grpSp>
          <p:nvGrpSpPr>
            <p:cNvPr id="229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29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0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02" name="النص"/>
          <p:cNvSpPr txBox="1"/>
          <p:nvPr/>
        </p:nvSpPr>
        <p:spPr>
          <a:xfrm>
            <a:off x="7148868" y="352317"/>
            <a:ext cx="258063" cy="1478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>
              <a:defRPr sz="11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0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0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0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0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1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1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1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1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1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1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17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19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91805" y="654411"/>
            <a:ext cx="1451108" cy="3080659"/>
          </a:xfrm>
          <a:prstGeom prst="rect">
            <a:avLst/>
          </a:prstGeom>
        </p:spPr>
      </p:pic>
      <p:pic>
        <p:nvPicPr>
          <p:cNvPr id="2321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2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22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2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2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32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233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2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١٠٢</a:t>
              </a:r>
            </a:p>
          </p:txBody>
        </p:sp>
      </p:grpSp>
      <p:graphicFrame>
        <p:nvGraphicFramePr>
          <p:cNvPr id="2331" name="الجدول"/>
          <p:cNvGraphicFramePr/>
          <p:nvPr/>
        </p:nvGraphicFramePr>
        <p:xfrm>
          <a:off x="5736946" y="2349028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342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34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33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4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45" name="تجميع"/>
          <p:cNvGrpSpPr/>
          <p:nvPr/>
        </p:nvGrpSpPr>
        <p:grpSpPr>
          <a:xfrm>
            <a:off x="2328223" y="1926257"/>
            <a:ext cx="2640892" cy="536967"/>
            <a:chOff x="-25400" y="-25400"/>
            <a:chExt cx="2640891" cy="536965"/>
          </a:xfrm>
        </p:grpSpPr>
        <p:pic>
          <p:nvPicPr>
            <p:cNvPr id="2343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640892" cy="536966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344" name="جدول التعلم"/>
            <p:cNvSpPr txBox="1"/>
            <p:nvPr/>
          </p:nvSpPr>
          <p:spPr>
            <a:xfrm>
              <a:off x="669117" y="99021"/>
              <a:ext cx="1251857" cy="288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pic>
        <p:nvPicPr>
          <p:cNvPr id="2346" name="Google Shape;714;p59" descr="Google Shape;714;p59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0800000">
            <a:off x="1308993" y="1233978"/>
            <a:ext cx="3647422" cy="58165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347" name="Google Shape;713;p59"/>
          <p:cNvSpPr/>
          <p:nvPr/>
        </p:nvSpPr>
        <p:spPr>
          <a:xfrm rot="10800000">
            <a:off x="4737374" y="1212506"/>
            <a:ext cx="1357583" cy="585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48" name="مرادف كلمة"/>
          <p:cNvSpPr txBox="1"/>
          <p:nvPr/>
        </p:nvSpPr>
        <p:spPr>
          <a:xfrm>
            <a:off x="4957510" y="1311262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5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2349" name="تناسب"/>
          <p:cNvSpPr txBox="1"/>
          <p:nvPr/>
        </p:nvSpPr>
        <p:spPr>
          <a:xfrm>
            <a:off x="2765107" y="1358135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تناسب</a:t>
            </a:r>
          </a:p>
        </p:txBody>
      </p:sp>
      <p:pic>
        <p:nvPicPr>
          <p:cNvPr id="2350" name="IMG_1911.png" descr="IMG_1911.png"/>
          <p:cNvPicPr>
            <a:picLocks noChangeAspect="1"/>
          </p:cNvPicPr>
          <p:nvPr/>
        </p:nvPicPr>
        <p:blipFill>
          <a:blip r:embed="rId16">
            <a:extLst/>
          </a:blip>
          <a:srcRect l="10351" t="23267" r="79044" b="59154"/>
          <a:stretch>
            <a:fillRect/>
          </a:stretch>
        </p:blipFill>
        <p:spPr>
          <a:xfrm>
            <a:off x="1914250" y="11379"/>
            <a:ext cx="566645" cy="7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2351" name="العلاقات المتناسبة…"/>
          <p:cNvSpPr txBox="1"/>
          <p:nvPr/>
        </p:nvSpPr>
        <p:spPr>
          <a:xfrm>
            <a:off x="6588173" y="919660"/>
            <a:ext cx="97480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2352" name="تعيين العلاقات المتناسبة…"/>
          <p:cNvSpPr txBox="1"/>
          <p:nvPr/>
        </p:nvSpPr>
        <p:spPr>
          <a:xfrm>
            <a:off x="6429724" y="1652821"/>
            <a:ext cx="1278633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تعيين العلاقات المتناسبة 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وغير المتناسبة</a:t>
            </a:r>
          </a:p>
        </p:txBody>
      </p:sp>
      <p:sp>
        <p:nvSpPr>
          <p:cNvPr id="2353" name="المفردات…"/>
          <p:cNvSpPr txBox="1"/>
          <p:nvPr/>
        </p:nvSpPr>
        <p:spPr>
          <a:xfrm>
            <a:off x="6444055" y="2387434"/>
            <a:ext cx="1146607" cy="923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t>المفردات 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متناسب- 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غير متناسب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