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4a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2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media2.m4a" ContentType="audio/unknown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Shape 23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4" name="Shape 23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1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814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2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813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815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818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6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817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821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9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820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824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2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823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827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5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826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830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8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829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831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832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834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5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6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37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38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39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0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1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2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3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4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5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6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7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8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9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0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1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2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3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4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5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6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7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8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9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0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1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2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3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4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5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6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7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8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69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0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1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2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3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4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5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6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7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8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9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97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900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89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903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0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90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0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909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0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912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1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915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1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916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17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1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1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1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2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4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8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2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2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3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7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39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1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2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6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4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0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4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8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59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4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6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6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6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6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6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70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7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7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7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7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97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7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97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80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9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9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839782" y="27609"/>
            <a:ext cx="855501" cy="1103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452" t="6972" r="6972" b="12759"/>
          <a:stretch>
            <a:fillRect/>
          </a:stretch>
        </p:blipFill>
        <p:spPr>
          <a:xfrm>
            <a:off x="443288" y="4535642"/>
            <a:ext cx="459585" cy="46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6" fill="norm" stroke="1" extrusionOk="0">
                <a:moveTo>
                  <a:pt x="10780" y="0"/>
                </a:moveTo>
                <a:cubicBezTo>
                  <a:pt x="9000" y="-12"/>
                  <a:pt x="7536" y="323"/>
                  <a:pt x="5931" y="1112"/>
                </a:cubicBezTo>
                <a:cubicBezTo>
                  <a:pt x="2951" y="2578"/>
                  <a:pt x="881" y="5263"/>
                  <a:pt x="149" y="8598"/>
                </a:cubicBezTo>
                <a:cubicBezTo>
                  <a:pt x="22" y="9176"/>
                  <a:pt x="0" y="9414"/>
                  <a:pt x="0" y="10765"/>
                </a:cubicBezTo>
                <a:cubicBezTo>
                  <a:pt x="0" y="12101"/>
                  <a:pt x="10" y="12370"/>
                  <a:pt x="131" y="12915"/>
                </a:cubicBezTo>
                <a:cubicBezTo>
                  <a:pt x="776" y="15825"/>
                  <a:pt x="2343" y="18143"/>
                  <a:pt x="4737" y="19733"/>
                </a:cubicBezTo>
                <a:cubicBezTo>
                  <a:pt x="6176" y="20689"/>
                  <a:pt x="7781" y="21280"/>
                  <a:pt x="9512" y="21494"/>
                </a:cubicBezTo>
                <a:cubicBezTo>
                  <a:pt x="10278" y="21588"/>
                  <a:pt x="12016" y="21513"/>
                  <a:pt x="12776" y="21364"/>
                </a:cubicBezTo>
                <a:cubicBezTo>
                  <a:pt x="17327" y="20473"/>
                  <a:pt x="20646" y="17138"/>
                  <a:pt x="21486" y="12600"/>
                </a:cubicBezTo>
                <a:cubicBezTo>
                  <a:pt x="21574" y="12123"/>
                  <a:pt x="21600" y="11687"/>
                  <a:pt x="21598" y="10710"/>
                </a:cubicBezTo>
                <a:cubicBezTo>
                  <a:pt x="21595" y="9580"/>
                  <a:pt x="21577" y="9345"/>
                  <a:pt x="21430" y="8653"/>
                </a:cubicBezTo>
                <a:cubicBezTo>
                  <a:pt x="20718" y="5300"/>
                  <a:pt x="18643" y="2596"/>
                  <a:pt x="15667" y="1130"/>
                </a:cubicBezTo>
                <a:cubicBezTo>
                  <a:pt x="14087" y="353"/>
                  <a:pt x="12893" y="57"/>
                  <a:pt x="11135" y="0"/>
                </a:cubicBezTo>
                <a:lnTo>
                  <a:pt x="10780" y="0"/>
                </a:lnTo>
                <a:close/>
                <a:moveTo>
                  <a:pt x="10892" y="556"/>
                </a:moveTo>
                <a:cubicBezTo>
                  <a:pt x="12045" y="570"/>
                  <a:pt x="13204" y="777"/>
                  <a:pt x="14343" y="1186"/>
                </a:cubicBezTo>
                <a:cubicBezTo>
                  <a:pt x="15775" y="1700"/>
                  <a:pt x="16971" y="2488"/>
                  <a:pt x="18147" y="3687"/>
                </a:cubicBezTo>
                <a:cubicBezTo>
                  <a:pt x="19618" y="5186"/>
                  <a:pt x="20453" y="6784"/>
                  <a:pt x="20889" y="8894"/>
                </a:cubicBezTo>
                <a:cubicBezTo>
                  <a:pt x="21087" y="9854"/>
                  <a:pt x="21089" y="11684"/>
                  <a:pt x="20889" y="12655"/>
                </a:cubicBezTo>
                <a:cubicBezTo>
                  <a:pt x="20448" y="14792"/>
                  <a:pt x="19574" y="16410"/>
                  <a:pt x="18017" y="17955"/>
                </a:cubicBezTo>
                <a:cubicBezTo>
                  <a:pt x="16215" y="19742"/>
                  <a:pt x="14214" y="20700"/>
                  <a:pt x="11731" y="20938"/>
                </a:cubicBezTo>
                <a:cubicBezTo>
                  <a:pt x="9908" y="21112"/>
                  <a:pt x="8053" y="20780"/>
                  <a:pt x="6397" y="19993"/>
                </a:cubicBezTo>
                <a:cubicBezTo>
                  <a:pt x="5333" y="19487"/>
                  <a:pt x="4585" y="18946"/>
                  <a:pt x="3656" y="18047"/>
                </a:cubicBezTo>
                <a:cubicBezTo>
                  <a:pt x="1886" y="16335"/>
                  <a:pt x="872" y="14322"/>
                  <a:pt x="578" y="11914"/>
                </a:cubicBezTo>
                <a:cubicBezTo>
                  <a:pt x="476" y="11080"/>
                  <a:pt x="539" y="9569"/>
                  <a:pt x="709" y="8764"/>
                </a:cubicBezTo>
                <a:cubicBezTo>
                  <a:pt x="1518" y="4929"/>
                  <a:pt x="4444" y="1869"/>
                  <a:pt x="8225" y="890"/>
                </a:cubicBezTo>
                <a:cubicBezTo>
                  <a:pt x="9108" y="661"/>
                  <a:pt x="9995" y="545"/>
                  <a:pt x="10892" y="556"/>
                </a:cubicBezTo>
                <a:close/>
                <a:moveTo>
                  <a:pt x="11657" y="1408"/>
                </a:moveTo>
                <a:cubicBezTo>
                  <a:pt x="11614" y="1415"/>
                  <a:pt x="11552" y="1588"/>
                  <a:pt x="11470" y="1872"/>
                </a:cubicBezTo>
                <a:cubicBezTo>
                  <a:pt x="11246" y="2649"/>
                  <a:pt x="11118" y="3466"/>
                  <a:pt x="11116" y="4206"/>
                </a:cubicBezTo>
                <a:cubicBezTo>
                  <a:pt x="11113" y="5017"/>
                  <a:pt x="11203" y="5261"/>
                  <a:pt x="11769" y="6244"/>
                </a:cubicBezTo>
                <a:cubicBezTo>
                  <a:pt x="12313" y="7191"/>
                  <a:pt x="12392" y="7382"/>
                  <a:pt x="12645" y="8005"/>
                </a:cubicBezTo>
                <a:cubicBezTo>
                  <a:pt x="12918" y="8676"/>
                  <a:pt x="12917" y="8764"/>
                  <a:pt x="12664" y="9190"/>
                </a:cubicBezTo>
                <a:cubicBezTo>
                  <a:pt x="12471" y="9516"/>
                  <a:pt x="11856" y="10115"/>
                  <a:pt x="11769" y="10061"/>
                </a:cubicBezTo>
                <a:cubicBezTo>
                  <a:pt x="11731" y="10038"/>
                  <a:pt x="11713" y="9890"/>
                  <a:pt x="11713" y="9728"/>
                </a:cubicBezTo>
                <a:cubicBezTo>
                  <a:pt x="11713" y="9318"/>
                  <a:pt x="11578" y="8742"/>
                  <a:pt x="11470" y="8653"/>
                </a:cubicBezTo>
                <a:cubicBezTo>
                  <a:pt x="11299" y="8512"/>
                  <a:pt x="10988" y="8753"/>
                  <a:pt x="10799" y="9172"/>
                </a:cubicBezTo>
                <a:cubicBezTo>
                  <a:pt x="10646" y="9509"/>
                  <a:pt x="10629" y="9591"/>
                  <a:pt x="10668" y="10006"/>
                </a:cubicBezTo>
                <a:cubicBezTo>
                  <a:pt x="10711" y="10458"/>
                  <a:pt x="10771" y="10552"/>
                  <a:pt x="10929" y="10395"/>
                </a:cubicBezTo>
                <a:cubicBezTo>
                  <a:pt x="11019" y="10306"/>
                  <a:pt x="11135" y="10379"/>
                  <a:pt x="11135" y="10525"/>
                </a:cubicBezTo>
                <a:cubicBezTo>
                  <a:pt x="11135" y="10697"/>
                  <a:pt x="10673" y="11347"/>
                  <a:pt x="10463" y="11469"/>
                </a:cubicBezTo>
                <a:cubicBezTo>
                  <a:pt x="10217" y="11613"/>
                  <a:pt x="10075" y="11595"/>
                  <a:pt x="9866" y="11432"/>
                </a:cubicBezTo>
                <a:cubicBezTo>
                  <a:pt x="9653" y="11266"/>
                  <a:pt x="9358" y="10661"/>
                  <a:pt x="9307" y="10284"/>
                </a:cubicBezTo>
                <a:cubicBezTo>
                  <a:pt x="9253" y="9889"/>
                  <a:pt x="9216" y="9783"/>
                  <a:pt x="9139" y="9783"/>
                </a:cubicBezTo>
                <a:cubicBezTo>
                  <a:pt x="9094" y="9783"/>
                  <a:pt x="9081" y="9957"/>
                  <a:pt x="9102" y="10321"/>
                </a:cubicBezTo>
                <a:cubicBezTo>
                  <a:pt x="9127" y="10770"/>
                  <a:pt x="9164" y="10952"/>
                  <a:pt x="9363" y="11414"/>
                </a:cubicBezTo>
                <a:cubicBezTo>
                  <a:pt x="9679" y="12149"/>
                  <a:pt x="9818" y="12363"/>
                  <a:pt x="10016" y="12470"/>
                </a:cubicBezTo>
                <a:cubicBezTo>
                  <a:pt x="10106" y="12519"/>
                  <a:pt x="10273" y="12561"/>
                  <a:pt x="10389" y="12563"/>
                </a:cubicBezTo>
                <a:cubicBezTo>
                  <a:pt x="10635" y="12566"/>
                  <a:pt x="10934" y="12278"/>
                  <a:pt x="11209" y="11803"/>
                </a:cubicBezTo>
                <a:cubicBezTo>
                  <a:pt x="11318" y="11615"/>
                  <a:pt x="11463" y="11474"/>
                  <a:pt x="11620" y="11395"/>
                </a:cubicBezTo>
                <a:cubicBezTo>
                  <a:pt x="11926" y="11240"/>
                  <a:pt x="12558" y="10573"/>
                  <a:pt x="12776" y="10172"/>
                </a:cubicBezTo>
                <a:cubicBezTo>
                  <a:pt x="12901" y="9941"/>
                  <a:pt x="12965" y="9705"/>
                  <a:pt x="13018" y="9228"/>
                </a:cubicBezTo>
                <a:cubicBezTo>
                  <a:pt x="13156" y="7987"/>
                  <a:pt x="12930" y="7178"/>
                  <a:pt x="11937" y="5355"/>
                </a:cubicBezTo>
                <a:cubicBezTo>
                  <a:pt x="11226" y="4052"/>
                  <a:pt x="11195" y="3846"/>
                  <a:pt x="11582" y="2242"/>
                </a:cubicBezTo>
                <a:cubicBezTo>
                  <a:pt x="11649" y="1963"/>
                  <a:pt x="11713" y="1663"/>
                  <a:pt x="11713" y="1575"/>
                </a:cubicBezTo>
                <a:cubicBezTo>
                  <a:pt x="11713" y="1465"/>
                  <a:pt x="11682" y="1405"/>
                  <a:pt x="11657" y="1408"/>
                </a:cubicBezTo>
                <a:close/>
                <a:moveTo>
                  <a:pt x="13130" y="1464"/>
                </a:moveTo>
                <a:cubicBezTo>
                  <a:pt x="13120" y="1467"/>
                  <a:pt x="13124" y="1470"/>
                  <a:pt x="13112" y="1482"/>
                </a:cubicBezTo>
                <a:cubicBezTo>
                  <a:pt x="13091" y="1503"/>
                  <a:pt x="13013" y="1733"/>
                  <a:pt x="12944" y="1983"/>
                </a:cubicBezTo>
                <a:cubicBezTo>
                  <a:pt x="12764" y="2629"/>
                  <a:pt x="12713" y="4064"/>
                  <a:pt x="12850" y="4725"/>
                </a:cubicBezTo>
                <a:cubicBezTo>
                  <a:pt x="12959" y="5244"/>
                  <a:pt x="13359" y="6129"/>
                  <a:pt x="13858" y="6986"/>
                </a:cubicBezTo>
                <a:cubicBezTo>
                  <a:pt x="14627" y="8307"/>
                  <a:pt x="14725" y="8520"/>
                  <a:pt x="14790" y="8838"/>
                </a:cubicBezTo>
                <a:cubicBezTo>
                  <a:pt x="14884" y="9298"/>
                  <a:pt x="14818" y="9697"/>
                  <a:pt x="14510" y="10284"/>
                </a:cubicBezTo>
                <a:cubicBezTo>
                  <a:pt x="14162" y="10949"/>
                  <a:pt x="13642" y="11519"/>
                  <a:pt x="12981" y="11988"/>
                </a:cubicBezTo>
                <a:cubicBezTo>
                  <a:pt x="12672" y="12208"/>
                  <a:pt x="12416" y="12416"/>
                  <a:pt x="12403" y="12452"/>
                </a:cubicBezTo>
                <a:cubicBezTo>
                  <a:pt x="12372" y="12537"/>
                  <a:pt x="12609" y="12477"/>
                  <a:pt x="13205" y="12248"/>
                </a:cubicBezTo>
                <a:cubicBezTo>
                  <a:pt x="13575" y="12105"/>
                  <a:pt x="13755" y="11986"/>
                  <a:pt x="14081" y="11673"/>
                </a:cubicBezTo>
                <a:cubicBezTo>
                  <a:pt x="14769" y="11015"/>
                  <a:pt x="15013" y="10331"/>
                  <a:pt x="15014" y="9005"/>
                </a:cubicBezTo>
                <a:cubicBezTo>
                  <a:pt x="15014" y="7949"/>
                  <a:pt x="14925" y="7646"/>
                  <a:pt x="14231" y="6485"/>
                </a:cubicBezTo>
                <a:cubicBezTo>
                  <a:pt x="13588" y="5410"/>
                  <a:pt x="13157" y="4489"/>
                  <a:pt x="13037" y="3891"/>
                </a:cubicBezTo>
                <a:cubicBezTo>
                  <a:pt x="12926" y="3341"/>
                  <a:pt x="12925" y="3423"/>
                  <a:pt x="13149" y="2020"/>
                </a:cubicBezTo>
                <a:cubicBezTo>
                  <a:pt x="13209" y="1640"/>
                  <a:pt x="13199" y="1441"/>
                  <a:pt x="13130" y="1464"/>
                </a:cubicBezTo>
                <a:close/>
                <a:moveTo>
                  <a:pt x="8057" y="1575"/>
                </a:moveTo>
                <a:cubicBezTo>
                  <a:pt x="8037" y="1578"/>
                  <a:pt x="7976" y="1660"/>
                  <a:pt x="7889" y="1853"/>
                </a:cubicBezTo>
                <a:cubicBezTo>
                  <a:pt x="7695" y="2283"/>
                  <a:pt x="7675" y="3270"/>
                  <a:pt x="7852" y="3539"/>
                </a:cubicBezTo>
                <a:cubicBezTo>
                  <a:pt x="7979" y="3732"/>
                  <a:pt x="8066" y="3750"/>
                  <a:pt x="8262" y="3613"/>
                </a:cubicBezTo>
                <a:cubicBezTo>
                  <a:pt x="8487" y="3457"/>
                  <a:pt x="8756" y="2828"/>
                  <a:pt x="8598" y="2835"/>
                </a:cubicBezTo>
                <a:cubicBezTo>
                  <a:pt x="8572" y="2836"/>
                  <a:pt x="8497" y="2878"/>
                  <a:pt x="8430" y="2928"/>
                </a:cubicBezTo>
                <a:cubicBezTo>
                  <a:pt x="8273" y="3046"/>
                  <a:pt x="8142" y="3054"/>
                  <a:pt x="8001" y="2928"/>
                </a:cubicBezTo>
                <a:cubicBezTo>
                  <a:pt x="7856" y="2797"/>
                  <a:pt x="7847" y="2234"/>
                  <a:pt x="7983" y="1853"/>
                </a:cubicBezTo>
                <a:cubicBezTo>
                  <a:pt x="8050" y="1663"/>
                  <a:pt x="8077" y="1572"/>
                  <a:pt x="8057" y="1575"/>
                </a:cubicBezTo>
                <a:close/>
                <a:moveTo>
                  <a:pt x="14809" y="1760"/>
                </a:moveTo>
                <a:cubicBezTo>
                  <a:pt x="14709" y="1752"/>
                  <a:pt x="14640" y="1907"/>
                  <a:pt x="14641" y="2187"/>
                </a:cubicBezTo>
                <a:cubicBezTo>
                  <a:pt x="14642" y="2614"/>
                  <a:pt x="14771" y="3003"/>
                  <a:pt x="15145" y="3743"/>
                </a:cubicBezTo>
                <a:cubicBezTo>
                  <a:pt x="15531" y="4507"/>
                  <a:pt x="15617" y="4939"/>
                  <a:pt x="15499" y="5466"/>
                </a:cubicBezTo>
                <a:cubicBezTo>
                  <a:pt x="15443" y="5714"/>
                  <a:pt x="15392" y="5837"/>
                  <a:pt x="15331" y="5837"/>
                </a:cubicBezTo>
                <a:cubicBezTo>
                  <a:pt x="15268" y="5837"/>
                  <a:pt x="15211" y="5721"/>
                  <a:pt x="15163" y="5466"/>
                </a:cubicBezTo>
                <a:cubicBezTo>
                  <a:pt x="14995" y="4563"/>
                  <a:pt x="14801" y="4175"/>
                  <a:pt x="14529" y="4206"/>
                </a:cubicBezTo>
                <a:cubicBezTo>
                  <a:pt x="14372" y="4224"/>
                  <a:pt x="14361" y="4245"/>
                  <a:pt x="14361" y="4503"/>
                </a:cubicBezTo>
                <a:cubicBezTo>
                  <a:pt x="14361" y="4780"/>
                  <a:pt x="14368" y="4799"/>
                  <a:pt x="14585" y="4799"/>
                </a:cubicBezTo>
                <a:cubicBezTo>
                  <a:pt x="14794" y="4799"/>
                  <a:pt x="14792" y="4806"/>
                  <a:pt x="14902" y="5133"/>
                </a:cubicBezTo>
                <a:cubicBezTo>
                  <a:pt x="14965" y="5320"/>
                  <a:pt x="15035" y="5694"/>
                  <a:pt x="15051" y="5966"/>
                </a:cubicBezTo>
                <a:cubicBezTo>
                  <a:pt x="15068" y="6239"/>
                  <a:pt x="15107" y="6508"/>
                  <a:pt x="15126" y="6559"/>
                </a:cubicBezTo>
                <a:cubicBezTo>
                  <a:pt x="15168" y="6674"/>
                  <a:pt x="15434" y="6122"/>
                  <a:pt x="15555" y="5670"/>
                </a:cubicBezTo>
                <a:cubicBezTo>
                  <a:pt x="15739" y="4984"/>
                  <a:pt x="15625" y="4416"/>
                  <a:pt x="15107" y="3391"/>
                </a:cubicBezTo>
                <a:cubicBezTo>
                  <a:pt x="14832" y="2846"/>
                  <a:pt x="14660" y="2268"/>
                  <a:pt x="14734" y="2149"/>
                </a:cubicBezTo>
                <a:cubicBezTo>
                  <a:pt x="14757" y="2112"/>
                  <a:pt x="14819" y="2102"/>
                  <a:pt x="14883" y="2112"/>
                </a:cubicBezTo>
                <a:cubicBezTo>
                  <a:pt x="14947" y="2123"/>
                  <a:pt x="15012" y="2101"/>
                  <a:pt x="15014" y="2075"/>
                </a:cubicBezTo>
                <a:cubicBezTo>
                  <a:pt x="15022" y="1942"/>
                  <a:pt x="15013" y="1907"/>
                  <a:pt x="14921" y="1816"/>
                </a:cubicBezTo>
                <a:cubicBezTo>
                  <a:pt x="14880" y="1776"/>
                  <a:pt x="14842" y="1763"/>
                  <a:pt x="14809" y="1760"/>
                </a:cubicBezTo>
                <a:close/>
                <a:moveTo>
                  <a:pt x="5353" y="2464"/>
                </a:moveTo>
                <a:cubicBezTo>
                  <a:pt x="4965" y="2464"/>
                  <a:pt x="4186" y="3223"/>
                  <a:pt x="3767" y="4021"/>
                </a:cubicBezTo>
                <a:cubicBezTo>
                  <a:pt x="3506" y="4521"/>
                  <a:pt x="3509" y="4555"/>
                  <a:pt x="3469" y="5299"/>
                </a:cubicBezTo>
                <a:cubicBezTo>
                  <a:pt x="3446" y="5739"/>
                  <a:pt x="3402" y="5917"/>
                  <a:pt x="3357" y="6022"/>
                </a:cubicBezTo>
                <a:cubicBezTo>
                  <a:pt x="3426" y="5759"/>
                  <a:pt x="3581" y="5483"/>
                  <a:pt x="3581" y="5188"/>
                </a:cubicBezTo>
                <a:cubicBezTo>
                  <a:pt x="3581" y="4672"/>
                  <a:pt x="3601" y="4609"/>
                  <a:pt x="3842" y="4151"/>
                </a:cubicBezTo>
                <a:cubicBezTo>
                  <a:pt x="4149" y="3567"/>
                  <a:pt x="4257" y="3458"/>
                  <a:pt x="4514" y="3428"/>
                </a:cubicBezTo>
                <a:cubicBezTo>
                  <a:pt x="4772" y="3398"/>
                  <a:pt x="4932" y="3301"/>
                  <a:pt x="5260" y="3002"/>
                </a:cubicBezTo>
                <a:cubicBezTo>
                  <a:pt x="5592" y="2698"/>
                  <a:pt x="5632" y="2464"/>
                  <a:pt x="5353" y="2464"/>
                </a:cubicBezTo>
                <a:close/>
                <a:moveTo>
                  <a:pt x="3357" y="6022"/>
                </a:moveTo>
                <a:cubicBezTo>
                  <a:pt x="3348" y="6058"/>
                  <a:pt x="3331" y="6097"/>
                  <a:pt x="3320" y="6133"/>
                </a:cubicBezTo>
                <a:cubicBezTo>
                  <a:pt x="3332" y="6126"/>
                  <a:pt x="3347" y="6046"/>
                  <a:pt x="3357" y="6022"/>
                </a:cubicBezTo>
                <a:close/>
                <a:moveTo>
                  <a:pt x="3320" y="6133"/>
                </a:moveTo>
                <a:cubicBezTo>
                  <a:pt x="3261" y="6166"/>
                  <a:pt x="3188" y="6022"/>
                  <a:pt x="3077" y="5651"/>
                </a:cubicBezTo>
                <a:cubicBezTo>
                  <a:pt x="3034" y="5508"/>
                  <a:pt x="2933" y="5318"/>
                  <a:pt x="2854" y="5244"/>
                </a:cubicBezTo>
                <a:cubicBezTo>
                  <a:pt x="2719" y="5118"/>
                  <a:pt x="2714" y="5116"/>
                  <a:pt x="2574" y="5207"/>
                </a:cubicBezTo>
                <a:cubicBezTo>
                  <a:pt x="2429" y="5301"/>
                  <a:pt x="2331" y="5546"/>
                  <a:pt x="2331" y="5855"/>
                </a:cubicBezTo>
                <a:cubicBezTo>
                  <a:pt x="2331" y="6030"/>
                  <a:pt x="2343" y="6020"/>
                  <a:pt x="2592" y="5892"/>
                </a:cubicBezTo>
                <a:cubicBezTo>
                  <a:pt x="2764" y="5804"/>
                  <a:pt x="2806" y="5808"/>
                  <a:pt x="2891" y="5892"/>
                </a:cubicBezTo>
                <a:cubicBezTo>
                  <a:pt x="2999" y="6000"/>
                  <a:pt x="3018" y="6411"/>
                  <a:pt x="2947" y="6967"/>
                </a:cubicBezTo>
                <a:lnTo>
                  <a:pt x="2891" y="7338"/>
                </a:lnTo>
                <a:lnTo>
                  <a:pt x="3115" y="6930"/>
                </a:lnTo>
                <a:cubicBezTo>
                  <a:pt x="3274" y="6628"/>
                  <a:pt x="3244" y="6386"/>
                  <a:pt x="3320" y="6133"/>
                </a:cubicBezTo>
                <a:close/>
                <a:moveTo>
                  <a:pt x="16208" y="3187"/>
                </a:moveTo>
                <a:lnTo>
                  <a:pt x="16114" y="3335"/>
                </a:lnTo>
                <a:cubicBezTo>
                  <a:pt x="15910" y="3697"/>
                  <a:pt x="15939" y="4366"/>
                  <a:pt x="16170" y="4595"/>
                </a:cubicBezTo>
                <a:cubicBezTo>
                  <a:pt x="16318" y="4742"/>
                  <a:pt x="16477" y="4713"/>
                  <a:pt x="16655" y="4503"/>
                </a:cubicBezTo>
                <a:cubicBezTo>
                  <a:pt x="16876" y="4242"/>
                  <a:pt x="16867" y="4198"/>
                  <a:pt x="16581" y="4243"/>
                </a:cubicBezTo>
                <a:cubicBezTo>
                  <a:pt x="16365" y="4277"/>
                  <a:pt x="16322" y="4259"/>
                  <a:pt x="16226" y="4114"/>
                </a:cubicBezTo>
                <a:cubicBezTo>
                  <a:pt x="16115" y="3945"/>
                  <a:pt x="16096" y="3605"/>
                  <a:pt x="16170" y="3335"/>
                </a:cubicBezTo>
                <a:lnTo>
                  <a:pt x="16208" y="3187"/>
                </a:lnTo>
                <a:close/>
                <a:moveTo>
                  <a:pt x="9997" y="3280"/>
                </a:moveTo>
                <a:cubicBezTo>
                  <a:pt x="9958" y="3259"/>
                  <a:pt x="9869" y="3377"/>
                  <a:pt x="9717" y="3632"/>
                </a:cubicBezTo>
                <a:cubicBezTo>
                  <a:pt x="9402" y="4160"/>
                  <a:pt x="8992" y="4660"/>
                  <a:pt x="8412" y="5262"/>
                </a:cubicBezTo>
                <a:cubicBezTo>
                  <a:pt x="8127" y="5558"/>
                  <a:pt x="7889" y="5836"/>
                  <a:pt x="7889" y="5874"/>
                </a:cubicBezTo>
                <a:cubicBezTo>
                  <a:pt x="7889" y="6050"/>
                  <a:pt x="8486" y="5577"/>
                  <a:pt x="8934" y="5040"/>
                </a:cubicBezTo>
                <a:cubicBezTo>
                  <a:pt x="9226" y="4689"/>
                  <a:pt x="10016" y="3441"/>
                  <a:pt x="10016" y="3335"/>
                </a:cubicBezTo>
                <a:cubicBezTo>
                  <a:pt x="10016" y="3297"/>
                  <a:pt x="10010" y="3287"/>
                  <a:pt x="9997" y="3280"/>
                </a:cubicBezTo>
                <a:close/>
                <a:moveTo>
                  <a:pt x="7237" y="4225"/>
                </a:moveTo>
                <a:cubicBezTo>
                  <a:pt x="7126" y="4237"/>
                  <a:pt x="6946" y="4358"/>
                  <a:pt x="6696" y="4614"/>
                </a:cubicBezTo>
                <a:cubicBezTo>
                  <a:pt x="6428" y="4887"/>
                  <a:pt x="6332" y="5039"/>
                  <a:pt x="6304" y="5225"/>
                </a:cubicBezTo>
                <a:lnTo>
                  <a:pt x="6285" y="5466"/>
                </a:lnTo>
                <a:lnTo>
                  <a:pt x="6621" y="5133"/>
                </a:lnTo>
                <a:cubicBezTo>
                  <a:pt x="6845" y="4913"/>
                  <a:pt x="6984" y="4811"/>
                  <a:pt x="7050" y="4836"/>
                </a:cubicBezTo>
                <a:cubicBezTo>
                  <a:pt x="7194" y="4891"/>
                  <a:pt x="7177" y="4967"/>
                  <a:pt x="6901" y="5429"/>
                </a:cubicBezTo>
                <a:cubicBezTo>
                  <a:pt x="6763" y="5659"/>
                  <a:pt x="6640" y="5886"/>
                  <a:pt x="6640" y="5929"/>
                </a:cubicBezTo>
                <a:cubicBezTo>
                  <a:pt x="6640" y="6091"/>
                  <a:pt x="6797" y="5943"/>
                  <a:pt x="7031" y="5559"/>
                </a:cubicBezTo>
                <a:cubicBezTo>
                  <a:pt x="7290" y="5135"/>
                  <a:pt x="7387" y="4838"/>
                  <a:pt x="7386" y="4540"/>
                </a:cubicBezTo>
                <a:cubicBezTo>
                  <a:pt x="7385" y="4312"/>
                  <a:pt x="7348" y="4212"/>
                  <a:pt x="7237" y="4225"/>
                </a:cubicBezTo>
                <a:close/>
                <a:moveTo>
                  <a:pt x="17905" y="4262"/>
                </a:moveTo>
                <a:cubicBezTo>
                  <a:pt x="17863" y="4269"/>
                  <a:pt x="17796" y="4342"/>
                  <a:pt x="17737" y="4466"/>
                </a:cubicBezTo>
                <a:cubicBezTo>
                  <a:pt x="17683" y="4578"/>
                  <a:pt x="17438" y="4950"/>
                  <a:pt x="17196" y="5281"/>
                </a:cubicBezTo>
                <a:cubicBezTo>
                  <a:pt x="16850" y="5753"/>
                  <a:pt x="15817" y="7374"/>
                  <a:pt x="15648" y="7708"/>
                </a:cubicBezTo>
                <a:cubicBezTo>
                  <a:pt x="15517" y="7969"/>
                  <a:pt x="16017" y="7306"/>
                  <a:pt x="16749" y="6263"/>
                </a:cubicBezTo>
                <a:cubicBezTo>
                  <a:pt x="17557" y="5110"/>
                  <a:pt x="17942" y="4495"/>
                  <a:pt x="17942" y="4336"/>
                </a:cubicBezTo>
                <a:cubicBezTo>
                  <a:pt x="17942" y="4286"/>
                  <a:pt x="17930" y="4257"/>
                  <a:pt x="17905" y="4262"/>
                </a:cubicBezTo>
                <a:close/>
                <a:moveTo>
                  <a:pt x="5036" y="6689"/>
                </a:moveTo>
                <a:cubicBezTo>
                  <a:pt x="4627" y="6674"/>
                  <a:pt x="4137" y="7282"/>
                  <a:pt x="3823" y="8171"/>
                </a:cubicBezTo>
                <a:cubicBezTo>
                  <a:pt x="3656" y="8646"/>
                  <a:pt x="3624" y="8797"/>
                  <a:pt x="3600" y="9635"/>
                </a:cubicBezTo>
                <a:cubicBezTo>
                  <a:pt x="3569" y="10670"/>
                  <a:pt x="3645" y="11119"/>
                  <a:pt x="3917" y="11432"/>
                </a:cubicBezTo>
                <a:lnTo>
                  <a:pt x="4066" y="11599"/>
                </a:lnTo>
                <a:lnTo>
                  <a:pt x="4514" y="11488"/>
                </a:lnTo>
                <a:cubicBezTo>
                  <a:pt x="4950" y="11376"/>
                  <a:pt x="4961" y="11370"/>
                  <a:pt x="5092" y="11488"/>
                </a:cubicBezTo>
                <a:cubicBezTo>
                  <a:pt x="5265" y="11643"/>
                  <a:pt x="5238" y="12031"/>
                  <a:pt x="5017" y="12507"/>
                </a:cubicBezTo>
                <a:cubicBezTo>
                  <a:pt x="4488" y="13645"/>
                  <a:pt x="3464" y="14127"/>
                  <a:pt x="2667" y="13619"/>
                </a:cubicBezTo>
                <a:cubicBezTo>
                  <a:pt x="1987" y="13186"/>
                  <a:pt x="1638" y="12667"/>
                  <a:pt x="1399" y="11673"/>
                </a:cubicBezTo>
                <a:cubicBezTo>
                  <a:pt x="1140" y="10599"/>
                  <a:pt x="1354" y="9500"/>
                  <a:pt x="2089" y="8079"/>
                </a:cubicBezTo>
                <a:cubicBezTo>
                  <a:pt x="2400" y="7478"/>
                  <a:pt x="2477" y="7197"/>
                  <a:pt x="2331" y="7245"/>
                </a:cubicBezTo>
                <a:cubicBezTo>
                  <a:pt x="2292" y="7258"/>
                  <a:pt x="2223" y="7388"/>
                  <a:pt x="2182" y="7523"/>
                </a:cubicBezTo>
                <a:cubicBezTo>
                  <a:pt x="2141" y="7657"/>
                  <a:pt x="2013" y="7974"/>
                  <a:pt x="1884" y="8227"/>
                </a:cubicBezTo>
                <a:cubicBezTo>
                  <a:pt x="1544" y="8892"/>
                  <a:pt x="1218" y="9900"/>
                  <a:pt x="1175" y="10450"/>
                </a:cubicBezTo>
                <a:cubicBezTo>
                  <a:pt x="1106" y="11337"/>
                  <a:pt x="1357" y="12619"/>
                  <a:pt x="1772" y="13471"/>
                </a:cubicBezTo>
                <a:cubicBezTo>
                  <a:pt x="2137" y="14220"/>
                  <a:pt x="2554" y="14628"/>
                  <a:pt x="3096" y="14805"/>
                </a:cubicBezTo>
                <a:cubicBezTo>
                  <a:pt x="3368" y="14893"/>
                  <a:pt x="3920" y="14823"/>
                  <a:pt x="4252" y="14656"/>
                </a:cubicBezTo>
                <a:cubicBezTo>
                  <a:pt x="5026" y="14268"/>
                  <a:pt x="5463" y="13376"/>
                  <a:pt x="5465" y="12192"/>
                </a:cubicBezTo>
                <a:cubicBezTo>
                  <a:pt x="5466" y="11451"/>
                  <a:pt x="5360" y="10892"/>
                  <a:pt x="5185" y="10636"/>
                </a:cubicBezTo>
                <a:cubicBezTo>
                  <a:pt x="5063" y="10457"/>
                  <a:pt x="5022" y="10425"/>
                  <a:pt x="4775" y="10432"/>
                </a:cubicBezTo>
                <a:cubicBezTo>
                  <a:pt x="4622" y="10436"/>
                  <a:pt x="4375" y="10462"/>
                  <a:pt x="4234" y="10487"/>
                </a:cubicBezTo>
                <a:cubicBezTo>
                  <a:pt x="4008" y="10528"/>
                  <a:pt x="3969" y="10522"/>
                  <a:pt x="3879" y="10395"/>
                </a:cubicBezTo>
                <a:cubicBezTo>
                  <a:pt x="3550" y="9928"/>
                  <a:pt x="3973" y="8509"/>
                  <a:pt x="4625" y="7912"/>
                </a:cubicBezTo>
                <a:cubicBezTo>
                  <a:pt x="4911" y="7651"/>
                  <a:pt x="5115" y="7613"/>
                  <a:pt x="5316" y="7764"/>
                </a:cubicBezTo>
                <a:cubicBezTo>
                  <a:pt x="5507" y="7908"/>
                  <a:pt x="5521" y="7875"/>
                  <a:pt x="5521" y="7504"/>
                </a:cubicBezTo>
                <a:cubicBezTo>
                  <a:pt x="5521" y="7102"/>
                  <a:pt x="5342" y="6765"/>
                  <a:pt x="5110" y="6708"/>
                </a:cubicBezTo>
                <a:cubicBezTo>
                  <a:pt x="5084" y="6701"/>
                  <a:pt x="5063" y="6690"/>
                  <a:pt x="5036" y="6689"/>
                </a:cubicBezTo>
                <a:close/>
                <a:moveTo>
                  <a:pt x="10127" y="6800"/>
                </a:moveTo>
                <a:cubicBezTo>
                  <a:pt x="10059" y="6810"/>
                  <a:pt x="10025" y="6850"/>
                  <a:pt x="9978" y="6986"/>
                </a:cubicBezTo>
                <a:cubicBezTo>
                  <a:pt x="9937" y="7105"/>
                  <a:pt x="9906" y="7322"/>
                  <a:pt x="9904" y="7467"/>
                </a:cubicBezTo>
                <a:cubicBezTo>
                  <a:pt x="9901" y="7677"/>
                  <a:pt x="9910" y="7725"/>
                  <a:pt x="9997" y="7727"/>
                </a:cubicBezTo>
                <a:cubicBezTo>
                  <a:pt x="10057" y="7728"/>
                  <a:pt x="10212" y="7791"/>
                  <a:pt x="10333" y="7856"/>
                </a:cubicBezTo>
                <a:cubicBezTo>
                  <a:pt x="10453" y="7922"/>
                  <a:pt x="10570" y="7985"/>
                  <a:pt x="10594" y="7986"/>
                </a:cubicBezTo>
                <a:cubicBezTo>
                  <a:pt x="10650" y="7989"/>
                  <a:pt x="10726" y="7382"/>
                  <a:pt x="10706" y="7115"/>
                </a:cubicBezTo>
                <a:cubicBezTo>
                  <a:pt x="10697" y="7003"/>
                  <a:pt x="10422" y="6831"/>
                  <a:pt x="10202" y="6800"/>
                </a:cubicBezTo>
                <a:cubicBezTo>
                  <a:pt x="10170" y="6796"/>
                  <a:pt x="10150" y="6797"/>
                  <a:pt x="10127" y="6800"/>
                </a:cubicBezTo>
                <a:close/>
                <a:moveTo>
                  <a:pt x="19602" y="6948"/>
                </a:moveTo>
                <a:cubicBezTo>
                  <a:pt x="19552" y="6939"/>
                  <a:pt x="19450" y="7012"/>
                  <a:pt x="19304" y="7152"/>
                </a:cubicBezTo>
                <a:cubicBezTo>
                  <a:pt x="18918" y="7522"/>
                  <a:pt x="18575" y="7667"/>
                  <a:pt x="18017" y="7708"/>
                </a:cubicBezTo>
                <a:cubicBezTo>
                  <a:pt x="17453" y="7750"/>
                  <a:pt x="17298" y="7844"/>
                  <a:pt x="17159" y="8190"/>
                </a:cubicBezTo>
                <a:cubicBezTo>
                  <a:pt x="16986" y="8619"/>
                  <a:pt x="17166" y="9486"/>
                  <a:pt x="17662" y="10654"/>
                </a:cubicBezTo>
                <a:cubicBezTo>
                  <a:pt x="17842" y="11077"/>
                  <a:pt x="17886" y="11247"/>
                  <a:pt x="17886" y="11618"/>
                </a:cubicBezTo>
                <a:cubicBezTo>
                  <a:pt x="17886" y="12069"/>
                  <a:pt x="17731" y="13006"/>
                  <a:pt x="17550" y="13600"/>
                </a:cubicBezTo>
                <a:cubicBezTo>
                  <a:pt x="17425" y="14013"/>
                  <a:pt x="17112" y="14716"/>
                  <a:pt x="17028" y="14768"/>
                </a:cubicBezTo>
                <a:cubicBezTo>
                  <a:pt x="16940" y="14822"/>
                  <a:pt x="16901" y="14737"/>
                  <a:pt x="16767" y="14230"/>
                </a:cubicBezTo>
                <a:cubicBezTo>
                  <a:pt x="16703" y="13988"/>
                  <a:pt x="16638" y="13787"/>
                  <a:pt x="16618" y="13767"/>
                </a:cubicBezTo>
                <a:cubicBezTo>
                  <a:pt x="16538" y="13688"/>
                  <a:pt x="16511" y="13797"/>
                  <a:pt x="16562" y="14119"/>
                </a:cubicBezTo>
                <a:cubicBezTo>
                  <a:pt x="16602" y="14372"/>
                  <a:pt x="16598" y="14534"/>
                  <a:pt x="16525" y="14768"/>
                </a:cubicBezTo>
                <a:cubicBezTo>
                  <a:pt x="16377" y="15238"/>
                  <a:pt x="16322" y="15275"/>
                  <a:pt x="16152" y="15064"/>
                </a:cubicBezTo>
                <a:lnTo>
                  <a:pt x="16021" y="14897"/>
                </a:lnTo>
                <a:lnTo>
                  <a:pt x="16021" y="15212"/>
                </a:lnTo>
                <a:cubicBezTo>
                  <a:pt x="16021" y="15391"/>
                  <a:pt x="15958" y="15685"/>
                  <a:pt x="15891" y="15861"/>
                </a:cubicBezTo>
                <a:cubicBezTo>
                  <a:pt x="15767" y="16184"/>
                  <a:pt x="15483" y="16528"/>
                  <a:pt x="15350" y="16528"/>
                </a:cubicBezTo>
                <a:cubicBezTo>
                  <a:pt x="15217" y="16528"/>
                  <a:pt x="15085" y="16307"/>
                  <a:pt x="14939" y="15879"/>
                </a:cubicBezTo>
                <a:cubicBezTo>
                  <a:pt x="14860" y="15646"/>
                  <a:pt x="14752" y="15447"/>
                  <a:pt x="14716" y="15435"/>
                </a:cubicBezTo>
                <a:cubicBezTo>
                  <a:pt x="14591" y="15393"/>
                  <a:pt x="14250" y="15917"/>
                  <a:pt x="13988" y="16546"/>
                </a:cubicBezTo>
                <a:cubicBezTo>
                  <a:pt x="13487" y="17749"/>
                  <a:pt x="13167" y="18242"/>
                  <a:pt x="12515" y="18881"/>
                </a:cubicBezTo>
                <a:cubicBezTo>
                  <a:pt x="12033" y="19353"/>
                  <a:pt x="11463" y="19739"/>
                  <a:pt x="11302" y="19678"/>
                </a:cubicBezTo>
                <a:cubicBezTo>
                  <a:pt x="11229" y="19650"/>
                  <a:pt x="11236" y="19596"/>
                  <a:pt x="11340" y="19363"/>
                </a:cubicBezTo>
                <a:cubicBezTo>
                  <a:pt x="11437" y="19143"/>
                  <a:pt x="11447" y="18960"/>
                  <a:pt x="11433" y="18585"/>
                </a:cubicBezTo>
                <a:lnTo>
                  <a:pt x="11414" y="18103"/>
                </a:lnTo>
                <a:lnTo>
                  <a:pt x="11302" y="18344"/>
                </a:lnTo>
                <a:cubicBezTo>
                  <a:pt x="11169" y="18611"/>
                  <a:pt x="10660" y="19108"/>
                  <a:pt x="10426" y="19196"/>
                </a:cubicBezTo>
                <a:cubicBezTo>
                  <a:pt x="10182" y="19288"/>
                  <a:pt x="9949" y="19270"/>
                  <a:pt x="9736" y="19140"/>
                </a:cubicBezTo>
                <a:cubicBezTo>
                  <a:pt x="9385" y="18928"/>
                  <a:pt x="8798" y="17604"/>
                  <a:pt x="8766" y="16954"/>
                </a:cubicBezTo>
                <a:cubicBezTo>
                  <a:pt x="8759" y="16808"/>
                  <a:pt x="8775" y="16483"/>
                  <a:pt x="8803" y="16231"/>
                </a:cubicBezTo>
                <a:cubicBezTo>
                  <a:pt x="8845" y="15853"/>
                  <a:pt x="8838" y="15782"/>
                  <a:pt x="8766" y="15805"/>
                </a:cubicBezTo>
                <a:cubicBezTo>
                  <a:pt x="8585" y="15864"/>
                  <a:pt x="8503" y="16155"/>
                  <a:pt x="8505" y="16824"/>
                </a:cubicBezTo>
                <a:cubicBezTo>
                  <a:pt x="8507" y="17653"/>
                  <a:pt x="8626" y="18257"/>
                  <a:pt x="8952" y="19085"/>
                </a:cubicBezTo>
                <a:cubicBezTo>
                  <a:pt x="9261" y="19867"/>
                  <a:pt x="9511" y="20227"/>
                  <a:pt x="9792" y="20308"/>
                </a:cubicBezTo>
                <a:cubicBezTo>
                  <a:pt x="10075" y="20389"/>
                  <a:pt x="10085" y="20385"/>
                  <a:pt x="10407" y="20289"/>
                </a:cubicBezTo>
                <a:cubicBezTo>
                  <a:pt x="10564" y="20242"/>
                  <a:pt x="10769" y="20217"/>
                  <a:pt x="10855" y="20234"/>
                </a:cubicBezTo>
                <a:cubicBezTo>
                  <a:pt x="11003" y="20262"/>
                  <a:pt x="11572" y="20070"/>
                  <a:pt x="12291" y="19752"/>
                </a:cubicBezTo>
                <a:cubicBezTo>
                  <a:pt x="12763" y="19543"/>
                  <a:pt x="13492" y="18781"/>
                  <a:pt x="13802" y="18177"/>
                </a:cubicBezTo>
                <a:cubicBezTo>
                  <a:pt x="13941" y="17904"/>
                  <a:pt x="14096" y="17582"/>
                  <a:pt x="14137" y="17454"/>
                </a:cubicBezTo>
                <a:cubicBezTo>
                  <a:pt x="14225" y="17181"/>
                  <a:pt x="14660" y="16565"/>
                  <a:pt x="14772" y="16565"/>
                </a:cubicBezTo>
                <a:cubicBezTo>
                  <a:pt x="14814" y="16565"/>
                  <a:pt x="14950" y="16753"/>
                  <a:pt x="15070" y="16991"/>
                </a:cubicBezTo>
                <a:cubicBezTo>
                  <a:pt x="15520" y="17884"/>
                  <a:pt x="15996" y="17663"/>
                  <a:pt x="16674" y="16231"/>
                </a:cubicBezTo>
                <a:cubicBezTo>
                  <a:pt x="16759" y="16051"/>
                  <a:pt x="16823" y="15891"/>
                  <a:pt x="16823" y="15861"/>
                </a:cubicBezTo>
                <a:cubicBezTo>
                  <a:pt x="16823" y="15831"/>
                  <a:pt x="16990" y="15555"/>
                  <a:pt x="17196" y="15249"/>
                </a:cubicBezTo>
                <a:cubicBezTo>
                  <a:pt x="17402" y="14944"/>
                  <a:pt x="17629" y="14523"/>
                  <a:pt x="17700" y="14323"/>
                </a:cubicBezTo>
                <a:cubicBezTo>
                  <a:pt x="17872" y="13834"/>
                  <a:pt x="18057" y="12908"/>
                  <a:pt x="18110" y="12211"/>
                </a:cubicBezTo>
                <a:cubicBezTo>
                  <a:pt x="18165" y="11480"/>
                  <a:pt x="18236" y="11382"/>
                  <a:pt x="18539" y="11710"/>
                </a:cubicBezTo>
                <a:cubicBezTo>
                  <a:pt x="18659" y="11841"/>
                  <a:pt x="18763" y="12013"/>
                  <a:pt x="18763" y="12099"/>
                </a:cubicBezTo>
                <a:cubicBezTo>
                  <a:pt x="18763" y="12253"/>
                  <a:pt x="18858" y="12357"/>
                  <a:pt x="18931" y="12285"/>
                </a:cubicBezTo>
                <a:cubicBezTo>
                  <a:pt x="18987" y="12229"/>
                  <a:pt x="18672" y="11646"/>
                  <a:pt x="18408" y="11321"/>
                </a:cubicBezTo>
                <a:cubicBezTo>
                  <a:pt x="18191" y="11053"/>
                  <a:pt x="18183" y="11035"/>
                  <a:pt x="18222" y="10673"/>
                </a:cubicBezTo>
                <a:cubicBezTo>
                  <a:pt x="18302" y="9935"/>
                  <a:pt x="18701" y="9084"/>
                  <a:pt x="19154" y="8672"/>
                </a:cubicBezTo>
                <a:cubicBezTo>
                  <a:pt x="19245" y="8589"/>
                  <a:pt x="19322" y="8481"/>
                  <a:pt x="19322" y="8431"/>
                </a:cubicBezTo>
                <a:cubicBezTo>
                  <a:pt x="19322" y="8380"/>
                  <a:pt x="19432" y="8238"/>
                  <a:pt x="19565" y="8116"/>
                </a:cubicBezTo>
                <a:lnTo>
                  <a:pt x="19807" y="7893"/>
                </a:lnTo>
                <a:lnTo>
                  <a:pt x="19751" y="7449"/>
                </a:lnTo>
                <a:cubicBezTo>
                  <a:pt x="19719" y="7210"/>
                  <a:pt x="19653" y="7000"/>
                  <a:pt x="19621" y="6967"/>
                </a:cubicBezTo>
                <a:cubicBezTo>
                  <a:pt x="19616" y="6962"/>
                  <a:pt x="19609" y="6950"/>
                  <a:pt x="19602" y="6948"/>
                </a:cubicBezTo>
                <a:close/>
                <a:moveTo>
                  <a:pt x="8430" y="7615"/>
                </a:moveTo>
                <a:cubicBezTo>
                  <a:pt x="8285" y="7614"/>
                  <a:pt x="8136" y="7728"/>
                  <a:pt x="8020" y="7912"/>
                </a:cubicBezTo>
                <a:cubicBezTo>
                  <a:pt x="7886" y="8124"/>
                  <a:pt x="7871" y="8210"/>
                  <a:pt x="7871" y="8931"/>
                </a:cubicBezTo>
                <a:lnTo>
                  <a:pt x="7871" y="9709"/>
                </a:lnTo>
                <a:lnTo>
                  <a:pt x="7647" y="10006"/>
                </a:lnTo>
                <a:cubicBezTo>
                  <a:pt x="7527" y="10165"/>
                  <a:pt x="7392" y="10307"/>
                  <a:pt x="7348" y="10321"/>
                </a:cubicBezTo>
                <a:cubicBezTo>
                  <a:pt x="7267" y="10346"/>
                  <a:pt x="6901" y="9616"/>
                  <a:pt x="6901" y="9431"/>
                </a:cubicBezTo>
                <a:cubicBezTo>
                  <a:pt x="6901" y="9245"/>
                  <a:pt x="6701" y="9261"/>
                  <a:pt x="6546" y="9450"/>
                </a:cubicBezTo>
                <a:cubicBezTo>
                  <a:pt x="6260" y="9801"/>
                  <a:pt x="6181" y="10212"/>
                  <a:pt x="6211" y="11303"/>
                </a:cubicBezTo>
                <a:cubicBezTo>
                  <a:pt x="6274" y="13632"/>
                  <a:pt x="6209" y="14254"/>
                  <a:pt x="5800" y="15064"/>
                </a:cubicBezTo>
                <a:cubicBezTo>
                  <a:pt x="5331" y="15995"/>
                  <a:pt x="4640" y="16649"/>
                  <a:pt x="3674" y="17084"/>
                </a:cubicBezTo>
                <a:cubicBezTo>
                  <a:pt x="3454" y="17183"/>
                  <a:pt x="3283" y="17284"/>
                  <a:pt x="3283" y="17306"/>
                </a:cubicBezTo>
                <a:cubicBezTo>
                  <a:pt x="3283" y="17329"/>
                  <a:pt x="3460" y="17327"/>
                  <a:pt x="3674" y="17306"/>
                </a:cubicBezTo>
                <a:cubicBezTo>
                  <a:pt x="3963" y="17277"/>
                  <a:pt x="4234" y="17187"/>
                  <a:pt x="4719" y="16954"/>
                </a:cubicBezTo>
                <a:cubicBezTo>
                  <a:pt x="5316" y="16667"/>
                  <a:pt x="5396" y="16599"/>
                  <a:pt x="5707" y="16213"/>
                </a:cubicBezTo>
                <a:cubicBezTo>
                  <a:pt x="6318" y="15455"/>
                  <a:pt x="6411" y="14949"/>
                  <a:pt x="6416" y="12581"/>
                </a:cubicBezTo>
                <a:cubicBezTo>
                  <a:pt x="6420" y="10906"/>
                  <a:pt x="6439" y="10841"/>
                  <a:pt x="6565" y="10673"/>
                </a:cubicBezTo>
                <a:cubicBezTo>
                  <a:pt x="6794" y="10367"/>
                  <a:pt x="6873" y="10398"/>
                  <a:pt x="7125" y="10932"/>
                </a:cubicBezTo>
                <a:cubicBezTo>
                  <a:pt x="7250" y="11199"/>
                  <a:pt x="7358" y="11439"/>
                  <a:pt x="7367" y="11451"/>
                </a:cubicBezTo>
                <a:cubicBezTo>
                  <a:pt x="7424" y="11527"/>
                  <a:pt x="7752" y="11154"/>
                  <a:pt x="8020" y="10710"/>
                </a:cubicBezTo>
                <a:cubicBezTo>
                  <a:pt x="8499" y="9917"/>
                  <a:pt x="8708" y="9335"/>
                  <a:pt x="8747" y="8653"/>
                </a:cubicBezTo>
                <a:cubicBezTo>
                  <a:pt x="8782" y="8046"/>
                  <a:pt x="8736" y="7750"/>
                  <a:pt x="8579" y="7653"/>
                </a:cubicBezTo>
                <a:cubicBezTo>
                  <a:pt x="8538" y="7627"/>
                  <a:pt x="8478" y="7616"/>
                  <a:pt x="8430" y="7615"/>
                </a:cubicBezTo>
                <a:close/>
                <a:moveTo>
                  <a:pt x="19453" y="9802"/>
                </a:moveTo>
                <a:lnTo>
                  <a:pt x="19266" y="10006"/>
                </a:lnTo>
                <a:cubicBezTo>
                  <a:pt x="19103" y="10182"/>
                  <a:pt x="19079" y="10252"/>
                  <a:pt x="19080" y="10562"/>
                </a:cubicBezTo>
                <a:cubicBezTo>
                  <a:pt x="19081" y="10935"/>
                  <a:pt x="19138" y="11129"/>
                  <a:pt x="19248" y="11062"/>
                </a:cubicBezTo>
                <a:cubicBezTo>
                  <a:pt x="19366" y="10989"/>
                  <a:pt x="19416" y="11168"/>
                  <a:pt x="19397" y="11655"/>
                </a:cubicBezTo>
                <a:cubicBezTo>
                  <a:pt x="19376" y="12190"/>
                  <a:pt x="19397" y="12213"/>
                  <a:pt x="19733" y="12007"/>
                </a:cubicBezTo>
                <a:cubicBezTo>
                  <a:pt x="20044" y="11816"/>
                  <a:pt x="20204" y="11428"/>
                  <a:pt x="20180" y="10932"/>
                </a:cubicBezTo>
                <a:cubicBezTo>
                  <a:pt x="20155" y="10398"/>
                  <a:pt x="20069" y="10395"/>
                  <a:pt x="20068" y="10932"/>
                </a:cubicBezTo>
                <a:cubicBezTo>
                  <a:pt x="20068" y="11375"/>
                  <a:pt x="19962" y="11617"/>
                  <a:pt x="19695" y="11803"/>
                </a:cubicBezTo>
                <a:cubicBezTo>
                  <a:pt x="19574" y="11887"/>
                  <a:pt x="19565" y="11882"/>
                  <a:pt x="19527" y="11784"/>
                </a:cubicBezTo>
                <a:cubicBezTo>
                  <a:pt x="19505" y="11725"/>
                  <a:pt x="19520" y="11490"/>
                  <a:pt x="19565" y="11266"/>
                </a:cubicBezTo>
                <a:cubicBezTo>
                  <a:pt x="19610" y="11042"/>
                  <a:pt x="19661" y="10693"/>
                  <a:pt x="19677" y="10487"/>
                </a:cubicBezTo>
                <a:cubicBezTo>
                  <a:pt x="19700" y="10174"/>
                  <a:pt x="19692" y="10096"/>
                  <a:pt x="19583" y="9969"/>
                </a:cubicBezTo>
                <a:lnTo>
                  <a:pt x="19453" y="9802"/>
                </a:lnTo>
                <a:close/>
                <a:moveTo>
                  <a:pt x="15387" y="11488"/>
                </a:moveTo>
                <a:cubicBezTo>
                  <a:pt x="15338" y="11488"/>
                  <a:pt x="15118" y="11720"/>
                  <a:pt x="14883" y="12007"/>
                </a:cubicBezTo>
                <a:cubicBezTo>
                  <a:pt x="14553" y="12412"/>
                  <a:pt x="14454" y="12574"/>
                  <a:pt x="14454" y="12729"/>
                </a:cubicBezTo>
                <a:cubicBezTo>
                  <a:pt x="14454" y="13118"/>
                  <a:pt x="14511" y="13144"/>
                  <a:pt x="14716" y="12859"/>
                </a:cubicBezTo>
                <a:cubicBezTo>
                  <a:pt x="14982" y="12486"/>
                  <a:pt x="15213" y="12247"/>
                  <a:pt x="15275" y="12285"/>
                </a:cubicBezTo>
                <a:cubicBezTo>
                  <a:pt x="15383" y="12351"/>
                  <a:pt x="15318" y="12680"/>
                  <a:pt x="15145" y="12952"/>
                </a:cubicBezTo>
                <a:cubicBezTo>
                  <a:pt x="15046" y="13106"/>
                  <a:pt x="14754" y="13406"/>
                  <a:pt x="14492" y="13619"/>
                </a:cubicBezTo>
                <a:cubicBezTo>
                  <a:pt x="14230" y="13831"/>
                  <a:pt x="14007" y="14012"/>
                  <a:pt x="14007" y="14026"/>
                </a:cubicBezTo>
                <a:cubicBezTo>
                  <a:pt x="14007" y="14091"/>
                  <a:pt x="14144" y="14033"/>
                  <a:pt x="14604" y="13786"/>
                </a:cubicBezTo>
                <a:cubicBezTo>
                  <a:pt x="15070" y="13535"/>
                  <a:pt x="15113" y="13501"/>
                  <a:pt x="15294" y="13119"/>
                </a:cubicBezTo>
                <a:cubicBezTo>
                  <a:pt x="15464" y="12757"/>
                  <a:pt x="15478" y="12658"/>
                  <a:pt x="15480" y="12099"/>
                </a:cubicBezTo>
                <a:cubicBezTo>
                  <a:pt x="15483" y="11602"/>
                  <a:pt x="15458" y="11488"/>
                  <a:pt x="15387" y="11488"/>
                </a:cubicBezTo>
                <a:close/>
                <a:moveTo>
                  <a:pt x="12030" y="11951"/>
                </a:moveTo>
                <a:cubicBezTo>
                  <a:pt x="12000" y="11952"/>
                  <a:pt x="11805" y="12197"/>
                  <a:pt x="11582" y="12489"/>
                </a:cubicBezTo>
                <a:cubicBezTo>
                  <a:pt x="11076" y="13150"/>
                  <a:pt x="10333" y="13852"/>
                  <a:pt x="9680" y="14286"/>
                </a:cubicBezTo>
                <a:cubicBezTo>
                  <a:pt x="9125" y="14655"/>
                  <a:pt x="9191" y="14731"/>
                  <a:pt x="9792" y="14416"/>
                </a:cubicBezTo>
                <a:cubicBezTo>
                  <a:pt x="10287" y="14156"/>
                  <a:pt x="11179" y="13303"/>
                  <a:pt x="11657" y="12637"/>
                </a:cubicBezTo>
                <a:cubicBezTo>
                  <a:pt x="12048" y="12091"/>
                  <a:pt x="12118" y="11948"/>
                  <a:pt x="12030" y="11951"/>
                </a:cubicBezTo>
                <a:close/>
                <a:moveTo>
                  <a:pt x="8561" y="12285"/>
                </a:moveTo>
                <a:cubicBezTo>
                  <a:pt x="8461" y="12291"/>
                  <a:pt x="8393" y="12355"/>
                  <a:pt x="8393" y="12470"/>
                </a:cubicBezTo>
                <a:cubicBezTo>
                  <a:pt x="8393" y="12575"/>
                  <a:pt x="8326" y="12661"/>
                  <a:pt x="8132" y="12767"/>
                </a:cubicBezTo>
                <a:cubicBezTo>
                  <a:pt x="7890" y="12899"/>
                  <a:pt x="7870" y="12928"/>
                  <a:pt x="7852" y="13174"/>
                </a:cubicBezTo>
                <a:cubicBezTo>
                  <a:pt x="7837" y="13378"/>
                  <a:pt x="7887" y="13577"/>
                  <a:pt x="8057" y="13971"/>
                </a:cubicBezTo>
                <a:cubicBezTo>
                  <a:pt x="8182" y="14259"/>
                  <a:pt x="8315" y="14637"/>
                  <a:pt x="8356" y="14805"/>
                </a:cubicBezTo>
                <a:cubicBezTo>
                  <a:pt x="8396" y="14972"/>
                  <a:pt x="8441" y="15101"/>
                  <a:pt x="8468" y="15101"/>
                </a:cubicBezTo>
                <a:cubicBezTo>
                  <a:pt x="8572" y="15101"/>
                  <a:pt x="8502" y="14726"/>
                  <a:pt x="8318" y="14267"/>
                </a:cubicBezTo>
                <a:cubicBezTo>
                  <a:pt x="8212" y="14001"/>
                  <a:pt x="8087" y="13637"/>
                  <a:pt x="8020" y="13471"/>
                </a:cubicBezTo>
                <a:cubicBezTo>
                  <a:pt x="7906" y="13186"/>
                  <a:pt x="7901" y="13173"/>
                  <a:pt x="8001" y="13063"/>
                </a:cubicBezTo>
                <a:cubicBezTo>
                  <a:pt x="8060" y="12999"/>
                  <a:pt x="8147" y="12933"/>
                  <a:pt x="8206" y="12933"/>
                </a:cubicBezTo>
                <a:cubicBezTo>
                  <a:pt x="8389" y="12933"/>
                  <a:pt x="8761" y="12765"/>
                  <a:pt x="8803" y="12655"/>
                </a:cubicBezTo>
                <a:cubicBezTo>
                  <a:pt x="8856" y="12518"/>
                  <a:pt x="8787" y="12347"/>
                  <a:pt x="8673" y="12303"/>
                </a:cubicBezTo>
                <a:cubicBezTo>
                  <a:pt x="8635" y="12289"/>
                  <a:pt x="8594" y="12283"/>
                  <a:pt x="8561" y="12285"/>
                </a:cubicBezTo>
                <a:close/>
                <a:moveTo>
                  <a:pt x="12216" y="13952"/>
                </a:moveTo>
                <a:lnTo>
                  <a:pt x="12216" y="14545"/>
                </a:lnTo>
                <a:cubicBezTo>
                  <a:pt x="12208" y="15236"/>
                  <a:pt x="12294" y="15649"/>
                  <a:pt x="12477" y="15842"/>
                </a:cubicBezTo>
                <a:cubicBezTo>
                  <a:pt x="12550" y="15919"/>
                  <a:pt x="12659" y="15972"/>
                  <a:pt x="12720" y="15972"/>
                </a:cubicBezTo>
                <a:cubicBezTo>
                  <a:pt x="12852" y="15972"/>
                  <a:pt x="13108" y="15636"/>
                  <a:pt x="13168" y="15398"/>
                </a:cubicBezTo>
                <a:cubicBezTo>
                  <a:pt x="13221" y="15186"/>
                  <a:pt x="13168" y="15179"/>
                  <a:pt x="12981" y="15379"/>
                </a:cubicBezTo>
                <a:cubicBezTo>
                  <a:pt x="12830" y="15541"/>
                  <a:pt x="12699" y="15533"/>
                  <a:pt x="12496" y="15361"/>
                </a:cubicBezTo>
                <a:cubicBezTo>
                  <a:pt x="12372" y="15255"/>
                  <a:pt x="12334" y="15067"/>
                  <a:pt x="12272" y="14434"/>
                </a:cubicBezTo>
                <a:lnTo>
                  <a:pt x="12216" y="13952"/>
                </a:lnTo>
                <a:close/>
                <a:moveTo>
                  <a:pt x="18446" y="14953"/>
                </a:moveTo>
                <a:cubicBezTo>
                  <a:pt x="18425" y="14956"/>
                  <a:pt x="18414" y="15032"/>
                  <a:pt x="18427" y="15120"/>
                </a:cubicBezTo>
                <a:cubicBezTo>
                  <a:pt x="18458" y="15328"/>
                  <a:pt x="18354" y="15485"/>
                  <a:pt x="18222" y="15435"/>
                </a:cubicBezTo>
                <a:cubicBezTo>
                  <a:pt x="18159" y="15411"/>
                  <a:pt x="18129" y="15456"/>
                  <a:pt x="18129" y="15564"/>
                </a:cubicBezTo>
                <a:cubicBezTo>
                  <a:pt x="18129" y="15741"/>
                  <a:pt x="17983" y="15887"/>
                  <a:pt x="17830" y="15861"/>
                </a:cubicBezTo>
                <a:cubicBezTo>
                  <a:pt x="17723" y="15843"/>
                  <a:pt x="17572" y="16073"/>
                  <a:pt x="17569" y="16268"/>
                </a:cubicBezTo>
                <a:cubicBezTo>
                  <a:pt x="17566" y="16473"/>
                  <a:pt x="17328" y="16897"/>
                  <a:pt x="17047" y="17195"/>
                </a:cubicBezTo>
                <a:cubicBezTo>
                  <a:pt x="16890" y="17361"/>
                  <a:pt x="16767" y="17523"/>
                  <a:pt x="16767" y="17547"/>
                </a:cubicBezTo>
                <a:cubicBezTo>
                  <a:pt x="16767" y="17571"/>
                  <a:pt x="16845" y="17534"/>
                  <a:pt x="16954" y="17473"/>
                </a:cubicBezTo>
                <a:cubicBezTo>
                  <a:pt x="17230" y="17316"/>
                  <a:pt x="17528" y="16906"/>
                  <a:pt x="17644" y="16491"/>
                </a:cubicBezTo>
                <a:cubicBezTo>
                  <a:pt x="17731" y="16180"/>
                  <a:pt x="17767" y="16128"/>
                  <a:pt x="17942" y="16083"/>
                </a:cubicBezTo>
                <a:cubicBezTo>
                  <a:pt x="18064" y="16052"/>
                  <a:pt x="18166" y="15968"/>
                  <a:pt x="18222" y="15861"/>
                </a:cubicBezTo>
                <a:cubicBezTo>
                  <a:pt x="18272" y="15766"/>
                  <a:pt x="18355" y="15646"/>
                  <a:pt x="18408" y="15601"/>
                </a:cubicBezTo>
                <a:cubicBezTo>
                  <a:pt x="18512" y="15516"/>
                  <a:pt x="18558" y="15010"/>
                  <a:pt x="18464" y="14953"/>
                </a:cubicBezTo>
                <a:cubicBezTo>
                  <a:pt x="18461" y="14951"/>
                  <a:pt x="18449" y="14953"/>
                  <a:pt x="18446" y="14953"/>
                </a:cubicBezTo>
                <a:close/>
                <a:moveTo>
                  <a:pt x="4215" y="14990"/>
                </a:moveTo>
                <a:cubicBezTo>
                  <a:pt x="4149" y="14990"/>
                  <a:pt x="3807" y="15207"/>
                  <a:pt x="3506" y="15453"/>
                </a:cubicBezTo>
                <a:cubicBezTo>
                  <a:pt x="3313" y="15612"/>
                  <a:pt x="3258" y="15688"/>
                  <a:pt x="3227" y="15953"/>
                </a:cubicBezTo>
                <a:cubicBezTo>
                  <a:pt x="3206" y="16127"/>
                  <a:pt x="3223" y="16347"/>
                  <a:pt x="3245" y="16435"/>
                </a:cubicBezTo>
                <a:cubicBezTo>
                  <a:pt x="3297" y="16639"/>
                  <a:pt x="3347" y="16635"/>
                  <a:pt x="3600" y="16417"/>
                </a:cubicBezTo>
                <a:cubicBezTo>
                  <a:pt x="3712" y="16319"/>
                  <a:pt x="3899" y="16195"/>
                  <a:pt x="4010" y="16139"/>
                </a:cubicBezTo>
                <a:cubicBezTo>
                  <a:pt x="4216" y="16034"/>
                  <a:pt x="4243" y="15973"/>
                  <a:pt x="4308" y="15472"/>
                </a:cubicBezTo>
                <a:cubicBezTo>
                  <a:pt x="4346" y="15182"/>
                  <a:pt x="4310" y="14990"/>
                  <a:pt x="4215" y="14990"/>
                </a:cubicBezTo>
                <a:close/>
                <a:moveTo>
                  <a:pt x="10109" y="15509"/>
                </a:moveTo>
                <a:cubicBezTo>
                  <a:pt x="10089" y="15509"/>
                  <a:pt x="10081" y="15518"/>
                  <a:pt x="10071" y="15527"/>
                </a:cubicBezTo>
                <a:cubicBezTo>
                  <a:pt x="10038" y="15560"/>
                  <a:pt x="9967" y="15784"/>
                  <a:pt x="9904" y="16028"/>
                </a:cubicBezTo>
                <a:lnTo>
                  <a:pt x="9773" y="16472"/>
                </a:lnTo>
                <a:lnTo>
                  <a:pt x="10016" y="16583"/>
                </a:lnTo>
                <a:cubicBezTo>
                  <a:pt x="10143" y="16648"/>
                  <a:pt x="10287" y="16751"/>
                  <a:pt x="10333" y="16806"/>
                </a:cubicBezTo>
                <a:cubicBezTo>
                  <a:pt x="10494" y="16999"/>
                  <a:pt x="10601" y="16883"/>
                  <a:pt x="10724" y="16417"/>
                </a:cubicBezTo>
                <a:cubicBezTo>
                  <a:pt x="10860" y="15903"/>
                  <a:pt x="10850" y="15896"/>
                  <a:pt x="10407" y="15638"/>
                </a:cubicBezTo>
                <a:cubicBezTo>
                  <a:pt x="10271" y="15559"/>
                  <a:pt x="10168" y="15508"/>
                  <a:pt x="10109" y="15509"/>
                </a:cubicBezTo>
                <a:close/>
                <a:moveTo>
                  <a:pt x="7815" y="16176"/>
                </a:moveTo>
                <a:cubicBezTo>
                  <a:pt x="7668" y="16194"/>
                  <a:pt x="7223" y="16593"/>
                  <a:pt x="7031" y="16880"/>
                </a:cubicBezTo>
                <a:cubicBezTo>
                  <a:pt x="6831" y="17180"/>
                  <a:pt x="6605" y="17835"/>
                  <a:pt x="6658" y="17973"/>
                </a:cubicBezTo>
                <a:cubicBezTo>
                  <a:pt x="6678" y="18023"/>
                  <a:pt x="6807" y="18098"/>
                  <a:pt x="6938" y="18140"/>
                </a:cubicBezTo>
                <a:cubicBezTo>
                  <a:pt x="7296" y="18253"/>
                  <a:pt x="7317" y="18320"/>
                  <a:pt x="7106" y="18492"/>
                </a:cubicBezTo>
                <a:cubicBezTo>
                  <a:pt x="6856" y="18696"/>
                  <a:pt x="6385" y="18863"/>
                  <a:pt x="5931" y="18918"/>
                </a:cubicBezTo>
                <a:cubicBezTo>
                  <a:pt x="5505" y="18969"/>
                  <a:pt x="5445" y="18994"/>
                  <a:pt x="5502" y="19085"/>
                </a:cubicBezTo>
                <a:cubicBezTo>
                  <a:pt x="5573" y="19199"/>
                  <a:pt x="6520" y="19102"/>
                  <a:pt x="6808" y="18955"/>
                </a:cubicBezTo>
                <a:cubicBezTo>
                  <a:pt x="7356" y="18674"/>
                  <a:pt x="7775" y="18031"/>
                  <a:pt x="7572" y="17788"/>
                </a:cubicBezTo>
                <a:cubicBezTo>
                  <a:pt x="7525" y="17731"/>
                  <a:pt x="7384" y="17628"/>
                  <a:pt x="7255" y="17547"/>
                </a:cubicBezTo>
                <a:cubicBezTo>
                  <a:pt x="7109" y="17455"/>
                  <a:pt x="7013" y="17348"/>
                  <a:pt x="7013" y="17269"/>
                </a:cubicBezTo>
                <a:cubicBezTo>
                  <a:pt x="7013" y="17197"/>
                  <a:pt x="7223" y="16945"/>
                  <a:pt x="7479" y="16676"/>
                </a:cubicBezTo>
                <a:cubicBezTo>
                  <a:pt x="7730" y="16413"/>
                  <a:pt x="7894" y="16190"/>
                  <a:pt x="7852" y="16176"/>
                </a:cubicBezTo>
                <a:cubicBezTo>
                  <a:pt x="7845" y="16174"/>
                  <a:pt x="7824" y="16175"/>
                  <a:pt x="7815" y="16176"/>
                </a:cubicBezTo>
                <a:close/>
                <a:moveTo>
                  <a:pt x="14790" y="18233"/>
                </a:moveTo>
                <a:cubicBezTo>
                  <a:pt x="14783" y="18239"/>
                  <a:pt x="14774" y="18286"/>
                  <a:pt x="14772" y="18381"/>
                </a:cubicBezTo>
                <a:cubicBezTo>
                  <a:pt x="14768" y="18494"/>
                  <a:pt x="14792" y="18630"/>
                  <a:pt x="14827" y="18696"/>
                </a:cubicBezTo>
                <a:cubicBezTo>
                  <a:pt x="14911" y="18851"/>
                  <a:pt x="15004" y="18862"/>
                  <a:pt x="15182" y="18696"/>
                </a:cubicBezTo>
                <a:cubicBezTo>
                  <a:pt x="15382" y="18509"/>
                  <a:pt x="15355" y="18458"/>
                  <a:pt x="15089" y="18473"/>
                </a:cubicBezTo>
                <a:cubicBezTo>
                  <a:pt x="14892" y="18485"/>
                  <a:pt x="14866" y="18458"/>
                  <a:pt x="14827" y="18325"/>
                </a:cubicBezTo>
                <a:cubicBezTo>
                  <a:pt x="14807" y="18254"/>
                  <a:pt x="14797" y="18226"/>
                  <a:pt x="14790" y="182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3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3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4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5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6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7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0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7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32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37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38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39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0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1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2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3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4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5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6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7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8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49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0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1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2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3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4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5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6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7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8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59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0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1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2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3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4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5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6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7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8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69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0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1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2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3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4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5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6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7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8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2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3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4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5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6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8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19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0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1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2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3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4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5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6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7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8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29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0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1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2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3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4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5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6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7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8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39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0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1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2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3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4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5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6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7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8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49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50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51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52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3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9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03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04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05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06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07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08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09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0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1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3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4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5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6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8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19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0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1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2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3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4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5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6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7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8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29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0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1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2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3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4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5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6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7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8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39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40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41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42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43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7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362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0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1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2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3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4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4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6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9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9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9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9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49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0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1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2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3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3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3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3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3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3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5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5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5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55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9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25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26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27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28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29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0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1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2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3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4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5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6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7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8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39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0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1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2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3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4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5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6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7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8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49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0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1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3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4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5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6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7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8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59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60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61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62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63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64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65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9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84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85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86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687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8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2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57368" y="219551"/>
            <a:ext cx="678781" cy="87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452" t="6972" r="6972" b="12759"/>
          <a:stretch>
            <a:fillRect/>
          </a:stretch>
        </p:blipFill>
        <p:spPr>
          <a:xfrm>
            <a:off x="395957" y="4447719"/>
            <a:ext cx="459585" cy="46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6" fill="norm" stroke="1" extrusionOk="0">
                <a:moveTo>
                  <a:pt x="10780" y="0"/>
                </a:moveTo>
                <a:cubicBezTo>
                  <a:pt x="9000" y="-12"/>
                  <a:pt x="7536" y="323"/>
                  <a:pt x="5931" y="1112"/>
                </a:cubicBezTo>
                <a:cubicBezTo>
                  <a:pt x="2951" y="2578"/>
                  <a:pt x="881" y="5263"/>
                  <a:pt x="149" y="8598"/>
                </a:cubicBezTo>
                <a:cubicBezTo>
                  <a:pt x="22" y="9176"/>
                  <a:pt x="0" y="9414"/>
                  <a:pt x="0" y="10765"/>
                </a:cubicBezTo>
                <a:cubicBezTo>
                  <a:pt x="0" y="12101"/>
                  <a:pt x="10" y="12370"/>
                  <a:pt x="131" y="12915"/>
                </a:cubicBezTo>
                <a:cubicBezTo>
                  <a:pt x="776" y="15825"/>
                  <a:pt x="2343" y="18143"/>
                  <a:pt x="4737" y="19733"/>
                </a:cubicBezTo>
                <a:cubicBezTo>
                  <a:pt x="6176" y="20689"/>
                  <a:pt x="7781" y="21280"/>
                  <a:pt x="9512" y="21494"/>
                </a:cubicBezTo>
                <a:cubicBezTo>
                  <a:pt x="10278" y="21588"/>
                  <a:pt x="12016" y="21513"/>
                  <a:pt x="12776" y="21364"/>
                </a:cubicBezTo>
                <a:cubicBezTo>
                  <a:pt x="17327" y="20473"/>
                  <a:pt x="20646" y="17138"/>
                  <a:pt x="21486" y="12600"/>
                </a:cubicBezTo>
                <a:cubicBezTo>
                  <a:pt x="21574" y="12123"/>
                  <a:pt x="21600" y="11687"/>
                  <a:pt x="21598" y="10710"/>
                </a:cubicBezTo>
                <a:cubicBezTo>
                  <a:pt x="21595" y="9580"/>
                  <a:pt x="21577" y="9345"/>
                  <a:pt x="21430" y="8653"/>
                </a:cubicBezTo>
                <a:cubicBezTo>
                  <a:pt x="20718" y="5300"/>
                  <a:pt x="18643" y="2596"/>
                  <a:pt x="15667" y="1130"/>
                </a:cubicBezTo>
                <a:cubicBezTo>
                  <a:pt x="14087" y="353"/>
                  <a:pt x="12893" y="57"/>
                  <a:pt x="11135" y="0"/>
                </a:cubicBezTo>
                <a:lnTo>
                  <a:pt x="10780" y="0"/>
                </a:lnTo>
                <a:close/>
                <a:moveTo>
                  <a:pt x="10892" y="556"/>
                </a:moveTo>
                <a:cubicBezTo>
                  <a:pt x="12045" y="570"/>
                  <a:pt x="13204" y="777"/>
                  <a:pt x="14343" y="1186"/>
                </a:cubicBezTo>
                <a:cubicBezTo>
                  <a:pt x="15775" y="1700"/>
                  <a:pt x="16971" y="2488"/>
                  <a:pt x="18147" y="3687"/>
                </a:cubicBezTo>
                <a:cubicBezTo>
                  <a:pt x="19618" y="5186"/>
                  <a:pt x="20453" y="6784"/>
                  <a:pt x="20889" y="8894"/>
                </a:cubicBezTo>
                <a:cubicBezTo>
                  <a:pt x="21087" y="9854"/>
                  <a:pt x="21089" y="11684"/>
                  <a:pt x="20889" y="12655"/>
                </a:cubicBezTo>
                <a:cubicBezTo>
                  <a:pt x="20448" y="14792"/>
                  <a:pt x="19574" y="16410"/>
                  <a:pt x="18017" y="17955"/>
                </a:cubicBezTo>
                <a:cubicBezTo>
                  <a:pt x="16215" y="19742"/>
                  <a:pt x="14214" y="20700"/>
                  <a:pt x="11731" y="20938"/>
                </a:cubicBezTo>
                <a:cubicBezTo>
                  <a:pt x="9908" y="21112"/>
                  <a:pt x="8053" y="20780"/>
                  <a:pt x="6397" y="19993"/>
                </a:cubicBezTo>
                <a:cubicBezTo>
                  <a:pt x="5333" y="19487"/>
                  <a:pt x="4585" y="18946"/>
                  <a:pt x="3656" y="18047"/>
                </a:cubicBezTo>
                <a:cubicBezTo>
                  <a:pt x="1886" y="16335"/>
                  <a:pt x="872" y="14322"/>
                  <a:pt x="578" y="11914"/>
                </a:cubicBezTo>
                <a:cubicBezTo>
                  <a:pt x="476" y="11080"/>
                  <a:pt x="539" y="9569"/>
                  <a:pt x="709" y="8764"/>
                </a:cubicBezTo>
                <a:cubicBezTo>
                  <a:pt x="1518" y="4929"/>
                  <a:pt x="4444" y="1869"/>
                  <a:pt x="8225" y="890"/>
                </a:cubicBezTo>
                <a:cubicBezTo>
                  <a:pt x="9108" y="661"/>
                  <a:pt x="9995" y="545"/>
                  <a:pt x="10892" y="556"/>
                </a:cubicBezTo>
                <a:close/>
                <a:moveTo>
                  <a:pt x="11657" y="1408"/>
                </a:moveTo>
                <a:cubicBezTo>
                  <a:pt x="11614" y="1415"/>
                  <a:pt x="11552" y="1588"/>
                  <a:pt x="11470" y="1872"/>
                </a:cubicBezTo>
                <a:cubicBezTo>
                  <a:pt x="11246" y="2649"/>
                  <a:pt x="11118" y="3466"/>
                  <a:pt x="11116" y="4206"/>
                </a:cubicBezTo>
                <a:cubicBezTo>
                  <a:pt x="11113" y="5017"/>
                  <a:pt x="11203" y="5261"/>
                  <a:pt x="11769" y="6244"/>
                </a:cubicBezTo>
                <a:cubicBezTo>
                  <a:pt x="12313" y="7191"/>
                  <a:pt x="12392" y="7382"/>
                  <a:pt x="12645" y="8005"/>
                </a:cubicBezTo>
                <a:cubicBezTo>
                  <a:pt x="12918" y="8676"/>
                  <a:pt x="12917" y="8764"/>
                  <a:pt x="12664" y="9190"/>
                </a:cubicBezTo>
                <a:cubicBezTo>
                  <a:pt x="12471" y="9516"/>
                  <a:pt x="11856" y="10115"/>
                  <a:pt x="11769" y="10061"/>
                </a:cubicBezTo>
                <a:cubicBezTo>
                  <a:pt x="11731" y="10038"/>
                  <a:pt x="11713" y="9890"/>
                  <a:pt x="11713" y="9728"/>
                </a:cubicBezTo>
                <a:cubicBezTo>
                  <a:pt x="11713" y="9318"/>
                  <a:pt x="11578" y="8742"/>
                  <a:pt x="11470" y="8653"/>
                </a:cubicBezTo>
                <a:cubicBezTo>
                  <a:pt x="11299" y="8512"/>
                  <a:pt x="10988" y="8753"/>
                  <a:pt x="10799" y="9172"/>
                </a:cubicBezTo>
                <a:cubicBezTo>
                  <a:pt x="10646" y="9509"/>
                  <a:pt x="10629" y="9591"/>
                  <a:pt x="10668" y="10006"/>
                </a:cubicBezTo>
                <a:cubicBezTo>
                  <a:pt x="10711" y="10458"/>
                  <a:pt x="10771" y="10552"/>
                  <a:pt x="10929" y="10395"/>
                </a:cubicBezTo>
                <a:cubicBezTo>
                  <a:pt x="11019" y="10306"/>
                  <a:pt x="11135" y="10379"/>
                  <a:pt x="11135" y="10525"/>
                </a:cubicBezTo>
                <a:cubicBezTo>
                  <a:pt x="11135" y="10697"/>
                  <a:pt x="10673" y="11347"/>
                  <a:pt x="10463" y="11469"/>
                </a:cubicBezTo>
                <a:cubicBezTo>
                  <a:pt x="10217" y="11613"/>
                  <a:pt x="10075" y="11595"/>
                  <a:pt x="9866" y="11432"/>
                </a:cubicBezTo>
                <a:cubicBezTo>
                  <a:pt x="9653" y="11266"/>
                  <a:pt x="9358" y="10661"/>
                  <a:pt x="9307" y="10284"/>
                </a:cubicBezTo>
                <a:cubicBezTo>
                  <a:pt x="9253" y="9889"/>
                  <a:pt x="9216" y="9783"/>
                  <a:pt x="9139" y="9783"/>
                </a:cubicBezTo>
                <a:cubicBezTo>
                  <a:pt x="9094" y="9783"/>
                  <a:pt x="9081" y="9957"/>
                  <a:pt x="9102" y="10321"/>
                </a:cubicBezTo>
                <a:cubicBezTo>
                  <a:pt x="9127" y="10770"/>
                  <a:pt x="9164" y="10952"/>
                  <a:pt x="9363" y="11414"/>
                </a:cubicBezTo>
                <a:cubicBezTo>
                  <a:pt x="9679" y="12149"/>
                  <a:pt x="9818" y="12363"/>
                  <a:pt x="10016" y="12470"/>
                </a:cubicBezTo>
                <a:cubicBezTo>
                  <a:pt x="10106" y="12519"/>
                  <a:pt x="10273" y="12561"/>
                  <a:pt x="10389" y="12563"/>
                </a:cubicBezTo>
                <a:cubicBezTo>
                  <a:pt x="10635" y="12566"/>
                  <a:pt x="10934" y="12278"/>
                  <a:pt x="11209" y="11803"/>
                </a:cubicBezTo>
                <a:cubicBezTo>
                  <a:pt x="11318" y="11615"/>
                  <a:pt x="11463" y="11474"/>
                  <a:pt x="11620" y="11395"/>
                </a:cubicBezTo>
                <a:cubicBezTo>
                  <a:pt x="11926" y="11240"/>
                  <a:pt x="12558" y="10573"/>
                  <a:pt x="12776" y="10172"/>
                </a:cubicBezTo>
                <a:cubicBezTo>
                  <a:pt x="12901" y="9941"/>
                  <a:pt x="12965" y="9705"/>
                  <a:pt x="13018" y="9228"/>
                </a:cubicBezTo>
                <a:cubicBezTo>
                  <a:pt x="13156" y="7987"/>
                  <a:pt x="12930" y="7178"/>
                  <a:pt x="11937" y="5355"/>
                </a:cubicBezTo>
                <a:cubicBezTo>
                  <a:pt x="11226" y="4052"/>
                  <a:pt x="11195" y="3846"/>
                  <a:pt x="11582" y="2242"/>
                </a:cubicBezTo>
                <a:cubicBezTo>
                  <a:pt x="11649" y="1963"/>
                  <a:pt x="11713" y="1663"/>
                  <a:pt x="11713" y="1575"/>
                </a:cubicBezTo>
                <a:cubicBezTo>
                  <a:pt x="11713" y="1465"/>
                  <a:pt x="11682" y="1405"/>
                  <a:pt x="11657" y="1408"/>
                </a:cubicBezTo>
                <a:close/>
                <a:moveTo>
                  <a:pt x="13130" y="1464"/>
                </a:moveTo>
                <a:cubicBezTo>
                  <a:pt x="13120" y="1467"/>
                  <a:pt x="13124" y="1470"/>
                  <a:pt x="13112" y="1482"/>
                </a:cubicBezTo>
                <a:cubicBezTo>
                  <a:pt x="13091" y="1503"/>
                  <a:pt x="13013" y="1733"/>
                  <a:pt x="12944" y="1983"/>
                </a:cubicBezTo>
                <a:cubicBezTo>
                  <a:pt x="12764" y="2629"/>
                  <a:pt x="12713" y="4064"/>
                  <a:pt x="12850" y="4725"/>
                </a:cubicBezTo>
                <a:cubicBezTo>
                  <a:pt x="12959" y="5244"/>
                  <a:pt x="13359" y="6129"/>
                  <a:pt x="13858" y="6986"/>
                </a:cubicBezTo>
                <a:cubicBezTo>
                  <a:pt x="14627" y="8307"/>
                  <a:pt x="14725" y="8520"/>
                  <a:pt x="14790" y="8838"/>
                </a:cubicBezTo>
                <a:cubicBezTo>
                  <a:pt x="14884" y="9298"/>
                  <a:pt x="14818" y="9697"/>
                  <a:pt x="14510" y="10284"/>
                </a:cubicBezTo>
                <a:cubicBezTo>
                  <a:pt x="14162" y="10949"/>
                  <a:pt x="13642" y="11519"/>
                  <a:pt x="12981" y="11988"/>
                </a:cubicBezTo>
                <a:cubicBezTo>
                  <a:pt x="12672" y="12208"/>
                  <a:pt x="12416" y="12416"/>
                  <a:pt x="12403" y="12452"/>
                </a:cubicBezTo>
                <a:cubicBezTo>
                  <a:pt x="12372" y="12537"/>
                  <a:pt x="12609" y="12477"/>
                  <a:pt x="13205" y="12248"/>
                </a:cubicBezTo>
                <a:cubicBezTo>
                  <a:pt x="13575" y="12105"/>
                  <a:pt x="13755" y="11986"/>
                  <a:pt x="14081" y="11673"/>
                </a:cubicBezTo>
                <a:cubicBezTo>
                  <a:pt x="14769" y="11015"/>
                  <a:pt x="15013" y="10331"/>
                  <a:pt x="15014" y="9005"/>
                </a:cubicBezTo>
                <a:cubicBezTo>
                  <a:pt x="15014" y="7949"/>
                  <a:pt x="14925" y="7646"/>
                  <a:pt x="14231" y="6485"/>
                </a:cubicBezTo>
                <a:cubicBezTo>
                  <a:pt x="13588" y="5410"/>
                  <a:pt x="13157" y="4489"/>
                  <a:pt x="13037" y="3891"/>
                </a:cubicBezTo>
                <a:cubicBezTo>
                  <a:pt x="12926" y="3341"/>
                  <a:pt x="12925" y="3423"/>
                  <a:pt x="13149" y="2020"/>
                </a:cubicBezTo>
                <a:cubicBezTo>
                  <a:pt x="13209" y="1640"/>
                  <a:pt x="13199" y="1441"/>
                  <a:pt x="13130" y="1464"/>
                </a:cubicBezTo>
                <a:close/>
                <a:moveTo>
                  <a:pt x="8057" y="1575"/>
                </a:moveTo>
                <a:cubicBezTo>
                  <a:pt x="8037" y="1578"/>
                  <a:pt x="7976" y="1660"/>
                  <a:pt x="7889" y="1853"/>
                </a:cubicBezTo>
                <a:cubicBezTo>
                  <a:pt x="7695" y="2283"/>
                  <a:pt x="7675" y="3270"/>
                  <a:pt x="7852" y="3539"/>
                </a:cubicBezTo>
                <a:cubicBezTo>
                  <a:pt x="7979" y="3732"/>
                  <a:pt x="8066" y="3750"/>
                  <a:pt x="8262" y="3613"/>
                </a:cubicBezTo>
                <a:cubicBezTo>
                  <a:pt x="8487" y="3457"/>
                  <a:pt x="8756" y="2828"/>
                  <a:pt x="8598" y="2835"/>
                </a:cubicBezTo>
                <a:cubicBezTo>
                  <a:pt x="8572" y="2836"/>
                  <a:pt x="8497" y="2878"/>
                  <a:pt x="8430" y="2928"/>
                </a:cubicBezTo>
                <a:cubicBezTo>
                  <a:pt x="8273" y="3046"/>
                  <a:pt x="8142" y="3054"/>
                  <a:pt x="8001" y="2928"/>
                </a:cubicBezTo>
                <a:cubicBezTo>
                  <a:pt x="7856" y="2797"/>
                  <a:pt x="7847" y="2234"/>
                  <a:pt x="7983" y="1853"/>
                </a:cubicBezTo>
                <a:cubicBezTo>
                  <a:pt x="8050" y="1663"/>
                  <a:pt x="8077" y="1572"/>
                  <a:pt x="8057" y="1575"/>
                </a:cubicBezTo>
                <a:close/>
                <a:moveTo>
                  <a:pt x="14809" y="1760"/>
                </a:moveTo>
                <a:cubicBezTo>
                  <a:pt x="14709" y="1752"/>
                  <a:pt x="14640" y="1907"/>
                  <a:pt x="14641" y="2187"/>
                </a:cubicBezTo>
                <a:cubicBezTo>
                  <a:pt x="14642" y="2614"/>
                  <a:pt x="14771" y="3003"/>
                  <a:pt x="15145" y="3743"/>
                </a:cubicBezTo>
                <a:cubicBezTo>
                  <a:pt x="15531" y="4507"/>
                  <a:pt x="15617" y="4939"/>
                  <a:pt x="15499" y="5466"/>
                </a:cubicBezTo>
                <a:cubicBezTo>
                  <a:pt x="15443" y="5714"/>
                  <a:pt x="15392" y="5837"/>
                  <a:pt x="15331" y="5837"/>
                </a:cubicBezTo>
                <a:cubicBezTo>
                  <a:pt x="15268" y="5837"/>
                  <a:pt x="15211" y="5721"/>
                  <a:pt x="15163" y="5466"/>
                </a:cubicBezTo>
                <a:cubicBezTo>
                  <a:pt x="14995" y="4563"/>
                  <a:pt x="14801" y="4175"/>
                  <a:pt x="14529" y="4206"/>
                </a:cubicBezTo>
                <a:cubicBezTo>
                  <a:pt x="14372" y="4224"/>
                  <a:pt x="14361" y="4245"/>
                  <a:pt x="14361" y="4503"/>
                </a:cubicBezTo>
                <a:cubicBezTo>
                  <a:pt x="14361" y="4780"/>
                  <a:pt x="14368" y="4799"/>
                  <a:pt x="14585" y="4799"/>
                </a:cubicBezTo>
                <a:cubicBezTo>
                  <a:pt x="14794" y="4799"/>
                  <a:pt x="14792" y="4806"/>
                  <a:pt x="14902" y="5133"/>
                </a:cubicBezTo>
                <a:cubicBezTo>
                  <a:pt x="14965" y="5320"/>
                  <a:pt x="15035" y="5694"/>
                  <a:pt x="15051" y="5966"/>
                </a:cubicBezTo>
                <a:cubicBezTo>
                  <a:pt x="15068" y="6239"/>
                  <a:pt x="15107" y="6508"/>
                  <a:pt x="15126" y="6559"/>
                </a:cubicBezTo>
                <a:cubicBezTo>
                  <a:pt x="15168" y="6674"/>
                  <a:pt x="15434" y="6122"/>
                  <a:pt x="15555" y="5670"/>
                </a:cubicBezTo>
                <a:cubicBezTo>
                  <a:pt x="15739" y="4984"/>
                  <a:pt x="15625" y="4416"/>
                  <a:pt x="15107" y="3391"/>
                </a:cubicBezTo>
                <a:cubicBezTo>
                  <a:pt x="14832" y="2846"/>
                  <a:pt x="14660" y="2268"/>
                  <a:pt x="14734" y="2149"/>
                </a:cubicBezTo>
                <a:cubicBezTo>
                  <a:pt x="14757" y="2112"/>
                  <a:pt x="14819" y="2102"/>
                  <a:pt x="14883" y="2112"/>
                </a:cubicBezTo>
                <a:cubicBezTo>
                  <a:pt x="14947" y="2123"/>
                  <a:pt x="15012" y="2101"/>
                  <a:pt x="15014" y="2075"/>
                </a:cubicBezTo>
                <a:cubicBezTo>
                  <a:pt x="15022" y="1942"/>
                  <a:pt x="15013" y="1907"/>
                  <a:pt x="14921" y="1816"/>
                </a:cubicBezTo>
                <a:cubicBezTo>
                  <a:pt x="14880" y="1776"/>
                  <a:pt x="14842" y="1763"/>
                  <a:pt x="14809" y="1760"/>
                </a:cubicBezTo>
                <a:close/>
                <a:moveTo>
                  <a:pt x="5353" y="2464"/>
                </a:moveTo>
                <a:cubicBezTo>
                  <a:pt x="4965" y="2464"/>
                  <a:pt x="4186" y="3223"/>
                  <a:pt x="3767" y="4021"/>
                </a:cubicBezTo>
                <a:cubicBezTo>
                  <a:pt x="3506" y="4521"/>
                  <a:pt x="3509" y="4555"/>
                  <a:pt x="3469" y="5299"/>
                </a:cubicBezTo>
                <a:cubicBezTo>
                  <a:pt x="3446" y="5739"/>
                  <a:pt x="3402" y="5917"/>
                  <a:pt x="3357" y="6022"/>
                </a:cubicBezTo>
                <a:cubicBezTo>
                  <a:pt x="3426" y="5759"/>
                  <a:pt x="3581" y="5483"/>
                  <a:pt x="3581" y="5188"/>
                </a:cubicBezTo>
                <a:cubicBezTo>
                  <a:pt x="3581" y="4672"/>
                  <a:pt x="3601" y="4609"/>
                  <a:pt x="3842" y="4151"/>
                </a:cubicBezTo>
                <a:cubicBezTo>
                  <a:pt x="4149" y="3567"/>
                  <a:pt x="4257" y="3458"/>
                  <a:pt x="4514" y="3428"/>
                </a:cubicBezTo>
                <a:cubicBezTo>
                  <a:pt x="4772" y="3398"/>
                  <a:pt x="4932" y="3301"/>
                  <a:pt x="5260" y="3002"/>
                </a:cubicBezTo>
                <a:cubicBezTo>
                  <a:pt x="5592" y="2698"/>
                  <a:pt x="5632" y="2464"/>
                  <a:pt x="5353" y="2464"/>
                </a:cubicBezTo>
                <a:close/>
                <a:moveTo>
                  <a:pt x="3357" y="6022"/>
                </a:moveTo>
                <a:cubicBezTo>
                  <a:pt x="3348" y="6058"/>
                  <a:pt x="3331" y="6097"/>
                  <a:pt x="3320" y="6133"/>
                </a:cubicBezTo>
                <a:cubicBezTo>
                  <a:pt x="3332" y="6126"/>
                  <a:pt x="3347" y="6046"/>
                  <a:pt x="3357" y="6022"/>
                </a:cubicBezTo>
                <a:close/>
                <a:moveTo>
                  <a:pt x="3320" y="6133"/>
                </a:moveTo>
                <a:cubicBezTo>
                  <a:pt x="3261" y="6166"/>
                  <a:pt x="3188" y="6022"/>
                  <a:pt x="3077" y="5651"/>
                </a:cubicBezTo>
                <a:cubicBezTo>
                  <a:pt x="3034" y="5508"/>
                  <a:pt x="2933" y="5318"/>
                  <a:pt x="2854" y="5244"/>
                </a:cubicBezTo>
                <a:cubicBezTo>
                  <a:pt x="2719" y="5118"/>
                  <a:pt x="2714" y="5116"/>
                  <a:pt x="2574" y="5207"/>
                </a:cubicBezTo>
                <a:cubicBezTo>
                  <a:pt x="2429" y="5301"/>
                  <a:pt x="2331" y="5546"/>
                  <a:pt x="2331" y="5855"/>
                </a:cubicBezTo>
                <a:cubicBezTo>
                  <a:pt x="2331" y="6030"/>
                  <a:pt x="2343" y="6020"/>
                  <a:pt x="2592" y="5892"/>
                </a:cubicBezTo>
                <a:cubicBezTo>
                  <a:pt x="2764" y="5804"/>
                  <a:pt x="2806" y="5808"/>
                  <a:pt x="2891" y="5892"/>
                </a:cubicBezTo>
                <a:cubicBezTo>
                  <a:pt x="2999" y="6000"/>
                  <a:pt x="3018" y="6411"/>
                  <a:pt x="2947" y="6967"/>
                </a:cubicBezTo>
                <a:lnTo>
                  <a:pt x="2891" y="7338"/>
                </a:lnTo>
                <a:lnTo>
                  <a:pt x="3115" y="6930"/>
                </a:lnTo>
                <a:cubicBezTo>
                  <a:pt x="3274" y="6628"/>
                  <a:pt x="3244" y="6386"/>
                  <a:pt x="3320" y="6133"/>
                </a:cubicBezTo>
                <a:close/>
                <a:moveTo>
                  <a:pt x="16208" y="3187"/>
                </a:moveTo>
                <a:lnTo>
                  <a:pt x="16114" y="3335"/>
                </a:lnTo>
                <a:cubicBezTo>
                  <a:pt x="15910" y="3697"/>
                  <a:pt x="15939" y="4366"/>
                  <a:pt x="16170" y="4595"/>
                </a:cubicBezTo>
                <a:cubicBezTo>
                  <a:pt x="16318" y="4742"/>
                  <a:pt x="16477" y="4713"/>
                  <a:pt x="16655" y="4503"/>
                </a:cubicBezTo>
                <a:cubicBezTo>
                  <a:pt x="16876" y="4242"/>
                  <a:pt x="16867" y="4198"/>
                  <a:pt x="16581" y="4243"/>
                </a:cubicBezTo>
                <a:cubicBezTo>
                  <a:pt x="16365" y="4277"/>
                  <a:pt x="16322" y="4259"/>
                  <a:pt x="16226" y="4114"/>
                </a:cubicBezTo>
                <a:cubicBezTo>
                  <a:pt x="16115" y="3945"/>
                  <a:pt x="16096" y="3605"/>
                  <a:pt x="16170" y="3335"/>
                </a:cubicBezTo>
                <a:lnTo>
                  <a:pt x="16208" y="3187"/>
                </a:lnTo>
                <a:close/>
                <a:moveTo>
                  <a:pt x="9997" y="3280"/>
                </a:moveTo>
                <a:cubicBezTo>
                  <a:pt x="9958" y="3259"/>
                  <a:pt x="9869" y="3377"/>
                  <a:pt x="9717" y="3632"/>
                </a:cubicBezTo>
                <a:cubicBezTo>
                  <a:pt x="9402" y="4160"/>
                  <a:pt x="8992" y="4660"/>
                  <a:pt x="8412" y="5262"/>
                </a:cubicBezTo>
                <a:cubicBezTo>
                  <a:pt x="8127" y="5558"/>
                  <a:pt x="7889" y="5836"/>
                  <a:pt x="7889" y="5874"/>
                </a:cubicBezTo>
                <a:cubicBezTo>
                  <a:pt x="7889" y="6050"/>
                  <a:pt x="8486" y="5577"/>
                  <a:pt x="8934" y="5040"/>
                </a:cubicBezTo>
                <a:cubicBezTo>
                  <a:pt x="9226" y="4689"/>
                  <a:pt x="10016" y="3441"/>
                  <a:pt x="10016" y="3335"/>
                </a:cubicBezTo>
                <a:cubicBezTo>
                  <a:pt x="10016" y="3297"/>
                  <a:pt x="10010" y="3287"/>
                  <a:pt x="9997" y="3280"/>
                </a:cubicBezTo>
                <a:close/>
                <a:moveTo>
                  <a:pt x="7237" y="4225"/>
                </a:moveTo>
                <a:cubicBezTo>
                  <a:pt x="7126" y="4237"/>
                  <a:pt x="6946" y="4358"/>
                  <a:pt x="6696" y="4614"/>
                </a:cubicBezTo>
                <a:cubicBezTo>
                  <a:pt x="6428" y="4887"/>
                  <a:pt x="6332" y="5039"/>
                  <a:pt x="6304" y="5225"/>
                </a:cubicBezTo>
                <a:lnTo>
                  <a:pt x="6285" y="5466"/>
                </a:lnTo>
                <a:lnTo>
                  <a:pt x="6621" y="5133"/>
                </a:lnTo>
                <a:cubicBezTo>
                  <a:pt x="6845" y="4913"/>
                  <a:pt x="6984" y="4811"/>
                  <a:pt x="7050" y="4836"/>
                </a:cubicBezTo>
                <a:cubicBezTo>
                  <a:pt x="7194" y="4891"/>
                  <a:pt x="7177" y="4967"/>
                  <a:pt x="6901" y="5429"/>
                </a:cubicBezTo>
                <a:cubicBezTo>
                  <a:pt x="6763" y="5659"/>
                  <a:pt x="6640" y="5886"/>
                  <a:pt x="6640" y="5929"/>
                </a:cubicBezTo>
                <a:cubicBezTo>
                  <a:pt x="6640" y="6091"/>
                  <a:pt x="6797" y="5943"/>
                  <a:pt x="7031" y="5559"/>
                </a:cubicBezTo>
                <a:cubicBezTo>
                  <a:pt x="7290" y="5135"/>
                  <a:pt x="7387" y="4838"/>
                  <a:pt x="7386" y="4540"/>
                </a:cubicBezTo>
                <a:cubicBezTo>
                  <a:pt x="7385" y="4312"/>
                  <a:pt x="7348" y="4212"/>
                  <a:pt x="7237" y="4225"/>
                </a:cubicBezTo>
                <a:close/>
                <a:moveTo>
                  <a:pt x="17905" y="4262"/>
                </a:moveTo>
                <a:cubicBezTo>
                  <a:pt x="17863" y="4269"/>
                  <a:pt x="17796" y="4342"/>
                  <a:pt x="17737" y="4466"/>
                </a:cubicBezTo>
                <a:cubicBezTo>
                  <a:pt x="17683" y="4578"/>
                  <a:pt x="17438" y="4950"/>
                  <a:pt x="17196" y="5281"/>
                </a:cubicBezTo>
                <a:cubicBezTo>
                  <a:pt x="16850" y="5753"/>
                  <a:pt x="15817" y="7374"/>
                  <a:pt x="15648" y="7708"/>
                </a:cubicBezTo>
                <a:cubicBezTo>
                  <a:pt x="15517" y="7969"/>
                  <a:pt x="16017" y="7306"/>
                  <a:pt x="16749" y="6263"/>
                </a:cubicBezTo>
                <a:cubicBezTo>
                  <a:pt x="17557" y="5110"/>
                  <a:pt x="17942" y="4495"/>
                  <a:pt x="17942" y="4336"/>
                </a:cubicBezTo>
                <a:cubicBezTo>
                  <a:pt x="17942" y="4286"/>
                  <a:pt x="17930" y="4257"/>
                  <a:pt x="17905" y="4262"/>
                </a:cubicBezTo>
                <a:close/>
                <a:moveTo>
                  <a:pt x="5036" y="6689"/>
                </a:moveTo>
                <a:cubicBezTo>
                  <a:pt x="4627" y="6674"/>
                  <a:pt x="4137" y="7282"/>
                  <a:pt x="3823" y="8171"/>
                </a:cubicBezTo>
                <a:cubicBezTo>
                  <a:pt x="3656" y="8646"/>
                  <a:pt x="3624" y="8797"/>
                  <a:pt x="3600" y="9635"/>
                </a:cubicBezTo>
                <a:cubicBezTo>
                  <a:pt x="3569" y="10670"/>
                  <a:pt x="3645" y="11119"/>
                  <a:pt x="3917" y="11432"/>
                </a:cubicBezTo>
                <a:lnTo>
                  <a:pt x="4066" y="11599"/>
                </a:lnTo>
                <a:lnTo>
                  <a:pt x="4514" y="11488"/>
                </a:lnTo>
                <a:cubicBezTo>
                  <a:pt x="4950" y="11376"/>
                  <a:pt x="4961" y="11370"/>
                  <a:pt x="5092" y="11488"/>
                </a:cubicBezTo>
                <a:cubicBezTo>
                  <a:pt x="5265" y="11643"/>
                  <a:pt x="5238" y="12031"/>
                  <a:pt x="5017" y="12507"/>
                </a:cubicBezTo>
                <a:cubicBezTo>
                  <a:pt x="4488" y="13645"/>
                  <a:pt x="3464" y="14127"/>
                  <a:pt x="2667" y="13619"/>
                </a:cubicBezTo>
                <a:cubicBezTo>
                  <a:pt x="1987" y="13186"/>
                  <a:pt x="1638" y="12667"/>
                  <a:pt x="1399" y="11673"/>
                </a:cubicBezTo>
                <a:cubicBezTo>
                  <a:pt x="1140" y="10599"/>
                  <a:pt x="1354" y="9500"/>
                  <a:pt x="2089" y="8079"/>
                </a:cubicBezTo>
                <a:cubicBezTo>
                  <a:pt x="2400" y="7478"/>
                  <a:pt x="2477" y="7197"/>
                  <a:pt x="2331" y="7245"/>
                </a:cubicBezTo>
                <a:cubicBezTo>
                  <a:pt x="2292" y="7258"/>
                  <a:pt x="2223" y="7388"/>
                  <a:pt x="2182" y="7523"/>
                </a:cubicBezTo>
                <a:cubicBezTo>
                  <a:pt x="2141" y="7657"/>
                  <a:pt x="2013" y="7974"/>
                  <a:pt x="1884" y="8227"/>
                </a:cubicBezTo>
                <a:cubicBezTo>
                  <a:pt x="1544" y="8892"/>
                  <a:pt x="1218" y="9900"/>
                  <a:pt x="1175" y="10450"/>
                </a:cubicBezTo>
                <a:cubicBezTo>
                  <a:pt x="1106" y="11337"/>
                  <a:pt x="1357" y="12619"/>
                  <a:pt x="1772" y="13471"/>
                </a:cubicBezTo>
                <a:cubicBezTo>
                  <a:pt x="2137" y="14220"/>
                  <a:pt x="2554" y="14628"/>
                  <a:pt x="3096" y="14805"/>
                </a:cubicBezTo>
                <a:cubicBezTo>
                  <a:pt x="3368" y="14893"/>
                  <a:pt x="3920" y="14823"/>
                  <a:pt x="4252" y="14656"/>
                </a:cubicBezTo>
                <a:cubicBezTo>
                  <a:pt x="5026" y="14268"/>
                  <a:pt x="5463" y="13376"/>
                  <a:pt x="5465" y="12192"/>
                </a:cubicBezTo>
                <a:cubicBezTo>
                  <a:pt x="5466" y="11451"/>
                  <a:pt x="5360" y="10892"/>
                  <a:pt x="5185" y="10636"/>
                </a:cubicBezTo>
                <a:cubicBezTo>
                  <a:pt x="5063" y="10457"/>
                  <a:pt x="5022" y="10425"/>
                  <a:pt x="4775" y="10432"/>
                </a:cubicBezTo>
                <a:cubicBezTo>
                  <a:pt x="4622" y="10436"/>
                  <a:pt x="4375" y="10462"/>
                  <a:pt x="4234" y="10487"/>
                </a:cubicBezTo>
                <a:cubicBezTo>
                  <a:pt x="4008" y="10528"/>
                  <a:pt x="3969" y="10522"/>
                  <a:pt x="3879" y="10395"/>
                </a:cubicBezTo>
                <a:cubicBezTo>
                  <a:pt x="3550" y="9928"/>
                  <a:pt x="3973" y="8509"/>
                  <a:pt x="4625" y="7912"/>
                </a:cubicBezTo>
                <a:cubicBezTo>
                  <a:pt x="4911" y="7651"/>
                  <a:pt x="5115" y="7613"/>
                  <a:pt x="5316" y="7764"/>
                </a:cubicBezTo>
                <a:cubicBezTo>
                  <a:pt x="5507" y="7908"/>
                  <a:pt x="5521" y="7875"/>
                  <a:pt x="5521" y="7504"/>
                </a:cubicBezTo>
                <a:cubicBezTo>
                  <a:pt x="5521" y="7102"/>
                  <a:pt x="5342" y="6765"/>
                  <a:pt x="5110" y="6708"/>
                </a:cubicBezTo>
                <a:cubicBezTo>
                  <a:pt x="5084" y="6701"/>
                  <a:pt x="5063" y="6690"/>
                  <a:pt x="5036" y="6689"/>
                </a:cubicBezTo>
                <a:close/>
                <a:moveTo>
                  <a:pt x="10127" y="6800"/>
                </a:moveTo>
                <a:cubicBezTo>
                  <a:pt x="10059" y="6810"/>
                  <a:pt x="10025" y="6850"/>
                  <a:pt x="9978" y="6986"/>
                </a:cubicBezTo>
                <a:cubicBezTo>
                  <a:pt x="9937" y="7105"/>
                  <a:pt x="9906" y="7322"/>
                  <a:pt x="9904" y="7467"/>
                </a:cubicBezTo>
                <a:cubicBezTo>
                  <a:pt x="9901" y="7677"/>
                  <a:pt x="9910" y="7725"/>
                  <a:pt x="9997" y="7727"/>
                </a:cubicBezTo>
                <a:cubicBezTo>
                  <a:pt x="10057" y="7728"/>
                  <a:pt x="10212" y="7791"/>
                  <a:pt x="10333" y="7856"/>
                </a:cubicBezTo>
                <a:cubicBezTo>
                  <a:pt x="10453" y="7922"/>
                  <a:pt x="10570" y="7985"/>
                  <a:pt x="10594" y="7986"/>
                </a:cubicBezTo>
                <a:cubicBezTo>
                  <a:pt x="10650" y="7989"/>
                  <a:pt x="10726" y="7382"/>
                  <a:pt x="10706" y="7115"/>
                </a:cubicBezTo>
                <a:cubicBezTo>
                  <a:pt x="10697" y="7003"/>
                  <a:pt x="10422" y="6831"/>
                  <a:pt x="10202" y="6800"/>
                </a:cubicBezTo>
                <a:cubicBezTo>
                  <a:pt x="10170" y="6796"/>
                  <a:pt x="10150" y="6797"/>
                  <a:pt x="10127" y="6800"/>
                </a:cubicBezTo>
                <a:close/>
                <a:moveTo>
                  <a:pt x="19602" y="6948"/>
                </a:moveTo>
                <a:cubicBezTo>
                  <a:pt x="19552" y="6939"/>
                  <a:pt x="19450" y="7012"/>
                  <a:pt x="19304" y="7152"/>
                </a:cubicBezTo>
                <a:cubicBezTo>
                  <a:pt x="18918" y="7522"/>
                  <a:pt x="18575" y="7667"/>
                  <a:pt x="18017" y="7708"/>
                </a:cubicBezTo>
                <a:cubicBezTo>
                  <a:pt x="17453" y="7750"/>
                  <a:pt x="17298" y="7844"/>
                  <a:pt x="17159" y="8190"/>
                </a:cubicBezTo>
                <a:cubicBezTo>
                  <a:pt x="16986" y="8619"/>
                  <a:pt x="17166" y="9486"/>
                  <a:pt x="17662" y="10654"/>
                </a:cubicBezTo>
                <a:cubicBezTo>
                  <a:pt x="17842" y="11077"/>
                  <a:pt x="17886" y="11247"/>
                  <a:pt x="17886" y="11618"/>
                </a:cubicBezTo>
                <a:cubicBezTo>
                  <a:pt x="17886" y="12069"/>
                  <a:pt x="17731" y="13006"/>
                  <a:pt x="17550" y="13600"/>
                </a:cubicBezTo>
                <a:cubicBezTo>
                  <a:pt x="17425" y="14013"/>
                  <a:pt x="17112" y="14716"/>
                  <a:pt x="17028" y="14768"/>
                </a:cubicBezTo>
                <a:cubicBezTo>
                  <a:pt x="16940" y="14822"/>
                  <a:pt x="16901" y="14737"/>
                  <a:pt x="16767" y="14230"/>
                </a:cubicBezTo>
                <a:cubicBezTo>
                  <a:pt x="16703" y="13988"/>
                  <a:pt x="16638" y="13787"/>
                  <a:pt x="16618" y="13767"/>
                </a:cubicBezTo>
                <a:cubicBezTo>
                  <a:pt x="16538" y="13688"/>
                  <a:pt x="16511" y="13797"/>
                  <a:pt x="16562" y="14119"/>
                </a:cubicBezTo>
                <a:cubicBezTo>
                  <a:pt x="16602" y="14372"/>
                  <a:pt x="16598" y="14534"/>
                  <a:pt x="16525" y="14768"/>
                </a:cubicBezTo>
                <a:cubicBezTo>
                  <a:pt x="16377" y="15238"/>
                  <a:pt x="16322" y="15275"/>
                  <a:pt x="16152" y="15064"/>
                </a:cubicBezTo>
                <a:lnTo>
                  <a:pt x="16021" y="14897"/>
                </a:lnTo>
                <a:lnTo>
                  <a:pt x="16021" y="15212"/>
                </a:lnTo>
                <a:cubicBezTo>
                  <a:pt x="16021" y="15391"/>
                  <a:pt x="15958" y="15685"/>
                  <a:pt x="15891" y="15861"/>
                </a:cubicBezTo>
                <a:cubicBezTo>
                  <a:pt x="15767" y="16184"/>
                  <a:pt x="15483" y="16528"/>
                  <a:pt x="15350" y="16528"/>
                </a:cubicBezTo>
                <a:cubicBezTo>
                  <a:pt x="15217" y="16528"/>
                  <a:pt x="15085" y="16307"/>
                  <a:pt x="14939" y="15879"/>
                </a:cubicBezTo>
                <a:cubicBezTo>
                  <a:pt x="14860" y="15646"/>
                  <a:pt x="14752" y="15447"/>
                  <a:pt x="14716" y="15435"/>
                </a:cubicBezTo>
                <a:cubicBezTo>
                  <a:pt x="14591" y="15393"/>
                  <a:pt x="14250" y="15917"/>
                  <a:pt x="13988" y="16546"/>
                </a:cubicBezTo>
                <a:cubicBezTo>
                  <a:pt x="13487" y="17749"/>
                  <a:pt x="13167" y="18242"/>
                  <a:pt x="12515" y="18881"/>
                </a:cubicBezTo>
                <a:cubicBezTo>
                  <a:pt x="12033" y="19353"/>
                  <a:pt x="11463" y="19739"/>
                  <a:pt x="11302" y="19678"/>
                </a:cubicBezTo>
                <a:cubicBezTo>
                  <a:pt x="11229" y="19650"/>
                  <a:pt x="11236" y="19596"/>
                  <a:pt x="11340" y="19363"/>
                </a:cubicBezTo>
                <a:cubicBezTo>
                  <a:pt x="11437" y="19143"/>
                  <a:pt x="11447" y="18960"/>
                  <a:pt x="11433" y="18585"/>
                </a:cubicBezTo>
                <a:lnTo>
                  <a:pt x="11414" y="18103"/>
                </a:lnTo>
                <a:lnTo>
                  <a:pt x="11302" y="18344"/>
                </a:lnTo>
                <a:cubicBezTo>
                  <a:pt x="11169" y="18611"/>
                  <a:pt x="10660" y="19108"/>
                  <a:pt x="10426" y="19196"/>
                </a:cubicBezTo>
                <a:cubicBezTo>
                  <a:pt x="10182" y="19288"/>
                  <a:pt x="9949" y="19270"/>
                  <a:pt x="9736" y="19140"/>
                </a:cubicBezTo>
                <a:cubicBezTo>
                  <a:pt x="9385" y="18928"/>
                  <a:pt x="8798" y="17604"/>
                  <a:pt x="8766" y="16954"/>
                </a:cubicBezTo>
                <a:cubicBezTo>
                  <a:pt x="8759" y="16808"/>
                  <a:pt x="8775" y="16483"/>
                  <a:pt x="8803" y="16231"/>
                </a:cubicBezTo>
                <a:cubicBezTo>
                  <a:pt x="8845" y="15853"/>
                  <a:pt x="8838" y="15782"/>
                  <a:pt x="8766" y="15805"/>
                </a:cubicBezTo>
                <a:cubicBezTo>
                  <a:pt x="8585" y="15864"/>
                  <a:pt x="8503" y="16155"/>
                  <a:pt x="8505" y="16824"/>
                </a:cubicBezTo>
                <a:cubicBezTo>
                  <a:pt x="8507" y="17653"/>
                  <a:pt x="8626" y="18257"/>
                  <a:pt x="8952" y="19085"/>
                </a:cubicBezTo>
                <a:cubicBezTo>
                  <a:pt x="9261" y="19867"/>
                  <a:pt x="9511" y="20227"/>
                  <a:pt x="9792" y="20308"/>
                </a:cubicBezTo>
                <a:cubicBezTo>
                  <a:pt x="10075" y="20389"/>
                  <a:pt x="10085" y="20385"/>
                  <a:pt x="10407" y="20289"/>
                </a:cubicBezTo>
                <a:cubicBezTo>
                  <a:pt x="10564" y="20242"/>
                  <a:pt x="10769" y="20217"/>
                  <a:pt x="10855" y="20234"/>
                </a:cubicBezTo>
                <a:cubicBezTo>
                  <a:pt x="11003" y="20262"/>
                  <a:pt x="11572" y="20070"/>
                  <a:pt x="12291" y="19752"/>
                </a:cubicBezTo>
                <a:cubicBezTo>
                  <a:pt x="12763" y="19543"/>
                  <a:pt x="13492" y="18781"/>
                  <a:pt x="13802" y="18177"/>
                </a:cubicBezTo>
                <a:cubicBezTo>
                  <a:pt x="13941" y="17904"/>
                  <a:pt x="14096" y="17582"/>
                  <a:pt x="14137" y="17454"/>
                </a:cubicBezTo>
                <a:cubicBezTo>
                  <a:pt x="14225" y="17181"/>
                  <a:pt x="14660" y="16565"/>
                  <a:pt x="14772" y="16565"/>
                </a:cubicBezTo>
                <a:cubicBezTo>
                  <a:pt x="14814" y="16565"/>
                  <a:pt x="14950" y="16753"/>
                  <a:pt x="15070" y="16991"/>
                </a:cubicBezTo>
                <a:cubicBezTo>
                  <a:pt x="15520" y="17884"/>
                  <a:pt x="15996" y="17663"/>
                  <a:pt x="16674" y="16231"/>
                </a:cubicBezTo>
                <a:cubicBezTo>
                  <a:pt x="16759" y="16051"/>
                  <a:pt x="16823" y="15891"/>
                  <a:pt x="16823" y="15861"/>
                </a:cubicBezTo>
                <a:cubicBezTo>
                  <a:pt x="16823" y="15831"/>
                  <a:pt x="16990" y="15555"/>
                  <a:pt x="17196" y="15249"/>
                </a:cubicBezTo>
                <a:cubicBezTo>
                  <a:pt x="17402" y="14944"/>
                  <a:pt x="17629" y="14523"/>
                  <a:pt x="17700" y="14323"/>
                </a:cubicBezTo>
                <a:cubicBezTo>
                  <a:pt x="17872" y="13834"/>
                  <a:pt x="18057" y="12908"/>
                  <a:pt x="18110" y="12211"/>
                </a:cubicBezTo>
                <a:cubicBezTo>
                  <a:pt x="18165" y="11480"/>
                  <a:pt x="18236" y="11382"/>
                  <a:pt x="18539" y="11710"/>
                </a:cubicBezTo>
                <a:cubicBezTo>
                  <a:pt x="18659" y="11841"/>
                  <a:pt x="18763" y="12013"/>
                  <a:pt x="18763" y="12099"/>
                </a:cubicBezTo>
                <a:cubicBezTo>
                  <a:pt x="18763" y="12253"/>
                  <a:pt x="18858" y="12357"/>
                  <a:pt x="18931" y="12285"/>
                </a:cubicBezTo>
                <a:cubicBezTo>
                  <a:pt x="18987" y="12229"/>
                  <a:pt x="18672" y="11646"/>
                  <a:pt x="18408" y="11321"/>
                </a:cubicBezTo>
                <a:cubicBezTo>
                  <a:pt x="18191" y="11053"/>
                  <a:pt x="18183" y="11035"/>
                  <a:pt x="18222" y="10673"/>
                </a:cubicBezTo>
                <a:cubicBezTo>
                  <a:pt x="18302" y="9935"/>
                  <a:pt x="18701" y="9084"/>
                  <a:pt x="19154" y="8672"/>
                </a:cubicBezTo>
                <a:cubicBezTo>
                  <a:pt x="19245" y="8589"/>
                  <a:pt x="19322" y="8481"/>
                  <a:pt x="19322" y="8431"/>
                </a:cubicBezTo>
                <a:cubicBezTo>
                  <a:pt x="19322" y="8380"/>
                  <a:pt x="19432" y="8238"/>
                  <a:pt x="19565" y="8116"/>
                </a:cubicBezTo>
                <a:lnTo>
                  <a:pt x="19807" y="7893"/>
                </a:lnTo>
                <a:lnTo>
                  <a:pt x="19751" y="7449"/>
                </a:lnTo>
                <a:cubicBezTo>
                  <a:pt x="19719" y="7210"/>
                  <a:pt x="19653" y="7000"/>
                  <a:pt x="19621" y="6967"/>
                </a:cubicBezTo>
                <a:cubicBezTo>
                  <a:pt x="19616" y="6962"/>
                  <a:pt x="19609" y="6950"/>
                  <a:pt x="19602" y="6948"/>
                </a:cubicBezTo>
                <a:close/>
                <a:moveTo>
                  <a:pt x="8430" y="7615"/>
                </a:moveTo>
                <a:cubicBezTo>
                  <a:pt x="8285" y="7614"/>
                  <a:pt x="8136" y="7728"/>
                  <a:pt x="8020" y="7912"/>
                </a:cubicBezTo>
                <a:cubicBezTo>
                  <a:pt x="7886" y="8124"/>
                  <a:pt x="7871" y="8210"/>
                  <a:pt x="7871" y="8931"/>
                </a:cubicBezTo>
                <a:lnTo>
                  <a:pt x="7871" y="9709"/>
                </a:lnTo>
                <a:lnTo>
                  <a:pt x="7647" y="10006"/>
                </a:lnTo>
                <a:cubicBezTo>
                  <a:pt x="7527" y="10165"/>
                  <a:pt x="7392" y="10307"/>
                  <a:pt x="7348" y="10321"/>
                </a:cubicBezTo>
                <a:cubicBezTo>
                  <a:pt x="7267" y="10346"/>
                  <a:pt x="6901" y="9616"/>
                  <a:pt x="6901" y="9431"/>
                </a:cubicBezTo>
                <a:cubicBezTo>
                  <a:pt x="6901" y="9245"/>
                  <a:pt x="6701" y="9261"/>
                  <a:pt x="6546" y="9450"/>
                </a:cubicBezTo>
                <a:cubicBezTo>
                  <a:pt x="6260" y="9801"/>
                  <a:pt x="6181" y="10212"/>
                  <a:pt x="6211" y="11303"/>
                </a:cubicBezTo>
                <a:cubicBezTo>
                  <a:pt x="6274" y="13632"/>
                  <a:pt x="6209" y="14254"/>
                  <a:pt x="5800" y="15064"/>
                </a:cubicBezTo>
                <a:cubicBezTo>
                  <a:pt x="5331" y="15995"/>
                  <a:pt x="4640" y="16649"/>
                  <a:pt x="3674" y="17084"/>
                </a:cubicBezTo>
                <a:cubicBezTo>
                  <a:pt x="3454" y="17183"/>
                  <a:pt x="3283" y="17284"/>
                  <a:pt x="3283" y="17306"/>
                </a:cubicBezTo>
                <a:cubicBezTo>
                  <a:pt x="3283" y="17329"/>
                  <a:pt x="3460" y="17327"/>
                  <a:pt x="3674" y="17306"/>
                </a:cubicBezTo>
                <a:cubicBezTo>
                  <a:pt x="3963" y="17277"/>
                  <a:pt x="4234" y="17187"/>
                  <a:pt x="4719" y="16954"/>
                </a:cubicBezTo>
                <a:cubicBezTo>
                  <a:pt x="5316" y="16667"/>
                  <a:pt x="5396" y="16599"/>
                  <a:pt x="5707" y="16213"/>
                </a:cubicBezTo>
                <a:cubicBezTo>
                  <a:pt x="6318" y="15455"/>
                  <a:pt x="6411" y="14949"/>
                  <a:pt x="6416" y="12581"/>
                </a:cubicBezTo>
                <a:cubicBezTo>
                  <a:pt x="6420" y="10906"/>
                  <a:pt x="6439" y="10841"/>
                  <a:pt x="6565" y="10673"/>
                </a:cubicBezTo>
                <a:cubicBezTo>
                  <a:pt x="6794" y="10367"/>
                  <a:pt x="6873" y="10398"/>
                  <a:pt x="7125" y="10932"/>
                </a:cubicBezTo>
                <a:cubicBezTo>
                  <a:pt x="7250" y="11199"/>
                  <a:pt x="7358" y="11439"/>
                  <a:pt x="7367" y="11451"/>
                </a:cubicBezTo>
                <a:cubicBezTo>
                  <a:pt x="7424" y="11527"/>
                  <a:pt x="7752" y="11154"/>
                  <a:pt x="8020" y="10710"/>
                </a:cubicBezTo>
                <a:cubicBezTo>
                  <a:pt x="8499" y="9917"/>
                  <a:pt x="8708" y="9335"/>
                  <a:pt x="8747" y="8653"/>
                </a:cubicBezTo>
                <a:cubicBezTo>
                  <a:pt x="8782" y="8046"/>
                  <a:pt x="8736" y="7750"/>
                  <a:pt x="8579" y="7653"/>
                </a:cubicBezTo>
                <a:cubicBezTo>
                  <a:pt x="8538" y="7627"/>
                  <a:pt x="8478" y="7616"/>
                  <a:pt x="8430" y="7615"/>
                </a:cubicBezTo>
                <a:close/>
                <a:moveTo>
                  <a:pt x="19453" y="9802"/>
                </a:moveTo>
                <a:lnTo>
                  <a:pt x="19266" y="10006"/>
                </a:lnTo>
                <a:cubicBezTo>
                  <a:pt x="19103" y="10182"/>
                  <a:pt x="19079" y="10252"/>
                  <a:pt x="19080" y="10562"/>
                </a:cubicBezTo>
                <a:cubicBezTo>
                  <a:pt x="19081" y="10935"/>
                  <a:pt x="19138" y="11129"/>
                  <a:pt x="19248" y="11062"/>
                </a:cubicBezTo>
                <a:cubicBezTo>
                  <a:pt x="19366" y="10989"/>
                  <a:pt x="19416" y="11168"/>
                  <a:pt x="19397" y="11655"/>
                </a:cubicBezTo>
                <a:cubicBezTo>
                  <a:pt x="19376" y="12190"/>
                  <a:pt x="19397" y="12213"/>
                  <a:pt x="19733" y="12007"/>
                </a:cubicBezTo>
                <a:cubicBezTo>
                  <a:pt x="20044" y="11816"/>
                  <a:pt x="20204" y="11428"/>
                  <a:pt x="20180" y="10932"/>
                </a:cubicBezTo>
                <a:cubicBezTo>
                  <a:pt x="20155" y="10398"/>
                  <a:pt x="20069" y="10395"/>
                  <a:pt x="20068" y="10932"/>
                </a:cubicBezTo>
                <a:cubicBezTo>
                  <a:pt x="20068" y="11375"/>
                  <a:pt x="19962" y="11617"/>
                  <a:pt x="19695" y="11803"/>
                </a:cubicBezTo>
                <a:cubicBezTo>
                  <a:pt x="19574" y="11887"/>
                  <a:pt x="19565" y="11882"/>
                  <a:pt x="19527" y="11784"/>
                </a:cubicBezTo>
                <a:cubicBezTo>
                  <a:pt x="19505" y="11725"/>
                  <a:pt x="19520" y="11490"/>
                  <a:pt x="19565" y="11266"/>
                </a:cubicBezTo>
                <a:cubicBezTo>
                  <a:pt x="19610" y="11042"/>
                  <a:pt x="19661" y="10693"/>
                  <a:pt x="19677" y="10487"/>
                </a:cubicBezTo>
                <a:cubicBezTo>
                  <a:pt x="19700" y="10174"/>
                  <a:pt x="19692" y="10096"/>
                  <a:pt x="19583" y="9969"/>
                </a:cubicBezTo>
                <a:lnTo>
                  <a:pt x="19453" y="9802"/>
                </a:lnTo>
                <a:close/>
                <a:moveTo>
                  <a:pt x="15387" y="11488"/>
                </a:moveTo>
                <a:cubicBezTo>
                  <a:pt x="15338" y="11488"/>
                  <a:pt x="15118" y="11720"/>
                  <a:pt x="14883" y="12007"/>
                </a:cubicBezTo>
                <a:cubicBezTo>
                  <a:pt x="14553" y="12412"/>
                  <a:pt x="14454" y="12574"/>
                  <a:pt x="14454" y="12729"/>
                </a:cubicBezTo>
                <a:cubicBezTo>
                  <a:pt x="14454" y="13118"/>
                  <a:pt x="14511" y="13144"/>
                  <a:pt x="14716" y="12859"/>
                </a:cubicBezTo>
                <a:cubicBezTo>
                  <a:pt x="14982" y="12486"/>
                  <a:pt x="15213" y="12247"/>
                  <a:pt x="15275" y="12285"/>
                </a:cubicBezTo>
                <a:cubicBezTo>
                  <a:pt x="15383" y="12351"/>
                  <a:pt x="15318" y="12680"/>
                  <a:pt x="15145" y="12952"/>
                </a:cubicBezTo>
                <a:cubicBezTo>
                  <a:pt x="15046" y="13106"/>
                  <a:pt x="14754" y="13406"/>
                  <a:pt x="14492" y="13619"/>
                </a:cubicBezTo>
                <a:cubicBezTo>
                  <a:pt x="14230" y="13831"/>
                  <a:pt x="14007" y="14012"/>
                  <a:pt x="14007" y="14026"/>
                </a:cubicBezTo>
                <a:cubicBezTo>
                  <a:pt x="14007" y="14091"/>
                  <a:pt x="14144" y="14033"/>
                  <a:pt x="14604" y="13786"/>
                </a:cubicBezTo>
                <a:cubicBezTo>
                  <a:pt x="15070" y="13535"/>
                  <a:pt x="15113" y="13501"/>
                  <a:pt x="15294" y="13119"/>
                </a:cubicBezTo>
                <a:cubicBezTo>
                  <a:pt x="15464" y="12757"/>
                  <a:pt x="15478" y="12658"/>
                  <a:pt x="15480" y="12099"/>
                </a:cubicBezTo>
                <a:cubicBezTo>
                  <a:pt x="15483" y="11602"/>
                  <a:pt x="15458" y="11488"/>
                  <a:pt x="15387" y="11488"/>
                </a:cubicBezTo>
                <a:close/>
                <a:moveTo>
                  <a:pt x="12030" y="11951"/>
                </a:moveTo>
                <a:cubicBezTo>
                  <a:pt x="12000" y="11952"/>
                  <a:pt x="11805" y="12197"/>
                  <a:pt x="11582" y="12489"/>
                </a:cubicBezTo>
                <a:cubicBezTo>
                  <a:pt x="11076" y="13150"/>
                  <a:pt x="10333" y="13852"/>
                  <a:pt x="9680" y="14286"/>
                </a:cubicBezTo>
                <a:cubicBezTo>
                  <a:pt x="9125" y="14655"/>
                  <a:pt x="9191" y="14731"/>
                  <a:pt x="9792" y="14416"/>
                </a:cubicBezTo>
                <a:cubicBezTo>
                  <a:pt x="10287" y="14156"/>
                  <a:pt x="11179" y="13303"/>
                  <a:pt x="11657" y="12637"/>
                </a:cubicBezTo>
                <a:cubicBezTo>
                  <a:pt x="12048" y="12091"/>
                  <a:pt x="12118" y="11948"/>
                  <a:pt x="12030" y="11951"/>
                </a:cubicBezTo>
                <a:close/>
                <a:moveTo>
                  <a:pt x="8561" y="12285"/>
                </a:moveTo>
                <a:cubicBezTo>
                  <a:pt x="8461" y="12291"/>
                  <a:pt x="8393" y="12355"/>
                  <a:pt x="8393" y="12470"/>
                </a:cubicBezTo>
                <a:cubicBezTo>
                  <a:pt x="8393" y="12575"/>
                  <a:pt x="8326" y="12661"/>
                  <a:pt x="8132" y="12767"/>
                </a:cubicBezTo>
                <a:cubicBezTo>
                  <a:pt x="7890" y="12899"/>
                  <a:pt x="7870" y="12928"/>
                  <a:pt x="7852" y="13174"/>
                </a:cubicBezTo>
                <a:cubicBezTo>
                  <a:pt x="7837" y="13378"/>
                  <a:pt x="7887" y="13577"/>
                  <a:pt x="8057" y="13971"/>
                </a:cubicBezTo>
                <a:cubicBezTo>
                  <a:pt x="8182" y="14259"/>
                  <a:pt x="8315" y="14637"/>
                  <a:pt x="8356" y="14805"/>
                </a:cubicBezTo>
                <a:cubicBezTo>
                  <a:pt x="8396" y="14972"/>
                  <a:pt x="8441" y="15101"/>
                  <a:pt x="8468" y="15101"/>
                </a:cubicBezTo>
                <a:cubicBezTo>
                  <a:pt x="8572" y="15101"/>
                  <a:pt x="8502" y="14726"/>
                  <a:pt x="8318" y="14267"/>
                </a:cubicBezTo>
                <a:cubicBezTo>
                  <a:pt x="8212" y="14001"/>
                  <a:pt x="8087" y="13637"/>
                  <a:pt x="8020" y="13471"/>
                </a:cubicBezTo>
                <a:cubicBezTo>
                  <a:pt x="7906" y="13186"/>
                  <a:pt x="7901" y="13173"/>
                  <a:pt x="8001" y="13063"/>
                </a:cubicBezTo>
                <a:cubicBezTo>
                  <a:pt x="8060" y="12999"/>
                  <a:pt x="8147" y="12933"/>
                  <a:pt x="8206" y="12933"/>
                </a:cubicBezTo>
                <a:cubicBezTo>
                  <a:pt x="8389" y="12933"/>
                  <a:pt x="8761" y="12765"/>
                  <a:pt x="8803" y="12655"/>
                </a:cubicBezTo>
                <a:cubicBezTo>
                  <a:pt x="8856" y="12518"/>
                  <a:pt x="8787" y="12347"/>
                  <a:pt x="8673" y="12303"/>
                </a:cubicBezTo>
                <a:cubicBezTo>
                  <a:pt x="8635" y="12289"/>
                  <a:pt x="8594" y="12283"/>
                  <a:pt x="8561" y="12285"/>
                </a:cubicBezTo>
                <a:close/>
                <a:moveTo>
                  <a:pt x="12216" y="13952"/>
                </a:moveTo>
                <a:lnTo>
                  <a:pt x="12216" y="14545"/>
                </a:lnTo>
                <a:cubicBezTo>
                  <a:pt x="12208" y="15236"/>
                  <a:pt x="12294" y="15649"/>
                  <a:pt x="12477" y="15842"/>
                </a:cubicBezTo>
                <a:cubicBezTo>
                  <a:pt x="12550" y="15919"/>
                  <a:pt x="12659" y="15972"/>
                  <a:pt x="12720" y="15972"/>
                </a:cubicBezTo>
                <a:cubicBezTo>
                  <a:pt x="12852" y="15972"/>
                  <a:pt x="13108" y="15636"/>
                  <a:pt x="13168" y="15398"/>
                </a:cubicBezTo>
                <a:cubicBezTo>
                  <a:pt x="13221" y="15186"/>
                  <a:pt x="13168" y="15179"/>
                  <a:pt x="12981" y="15379"/>
                </a:cubicBezTo>
                <a:cubicBezTo>
                  <a:pt x="12830" y="15541"/>
                  <a:pt x="12699" y="15533"/>
                  <a:pt x="12496" y="15361"/>
                </a:cubicBezTo>
                <a:cubicBezTo>
                  <a:pt x="12372" y="15255"/>
                  <a:pt x="12334" y="15067"/>
                  <a:pt x="12272" y="14434"/>
                </a:cubicBezTo>
                <a:lnTo>
                  <a:pt x="12216" y="13952"/>
                </a:lnTo>
                <a:close/>
                <a:moveTo>
                  <a:pt x="18446" y="14953"/>
                </a:moveTo>
                <a:cubicBezTo>
                  <a:pt x="18425" y="14956"/>
                  <a:pt x="18414" y="15032"/>
                  <a:pt x="18427" y="15120"/>
                </a:cubicBezTo>
                <a:cubicBezTo>
                  <a:pt x="18458" y="15328"/>
                  <a:pt x="18354" y="15485"/>
                  <a:pt x="18222" y="15435"/>
                </a:cubicBezTo>
                <a:cubicBezTo>
                  <a:pt x="18159" y="15411"/>
                  <a:pt x="18129" y="15456"/>
                  <a:pt x="18129" y="15564"/>
                </a:cubicBezTo>
                <a:cubicBezTo>
                  <a:pt x="18129" y="15741"/>
                  <a:pt x="17983" y="15887"/>
                  <a:pt x="17830" y="15861"/>
                </a:cubicBezTo>
                <a:cubicBezTo>
                  <a:pt x="17723" y="15843"/>
                  <a:pt x="17572" y="16073"/>
                  <a:pt x="17569" y="16268"/>
                </a:cubicBezTo>
                <a:cubicBezTo>
                  <a:pt x="17566" y="16473"/>
                  <a:pt x="17328" y="16897"/>
                  <a:pt x="17047" y="17195"/>
                </a:cubicBezTo>
                <a:cubicBezTo>
                  <a:pt x="16890" y="17361"/>
                  <a:pt x="16767" y="17523"/>
                  <a:pt x="16767" y="17547"/>
                </a:cubicBezTo>
                <a:cubicBezTo>
                  <a:pt x="16767" y="17571"/>
                  <a:pt x="16845" y="17534"/>
                  <a:pt x="16954" y="17473"/>
                </a:cubicBezTo>
                <a:cubicBezTo>
                  <a:pt x="17230" y="17316"/>
                  <a:pt x="17528" y="16906"/>
                  <a:pt x="17644" y="16491"/>
                </a:cubicBezTo>
                <a:cubicBezTo>
                  <a:pt x="17731" y="16180"/>
                  <a:pt x="17767" y="16128"/>
                  <a:pt x="17942" y="16083"/>
                </a:cubicBezTo>
                <a:cubicBezTo>
                  <a:pt x="18064" y="16052"/>
                  <a:pt x="18166" y="15968"/>
                  <a:pt x="18222" y="15861"/>
                </a:cubicBezTo>
                <a:cubicBezTo>
                  <a:pt x="18272" y="15766"/>
                  <a:pt x="18355" y="15646"/>
                  <a:pt x="18408" y="15601"/>
                </a:cubicBezTo>
                <a:cubicBezTo>
                  <a:pt x="18512" y="15516"/>
                  <a:pt x="18558" y="15010"/>
                  <a:pt x="18464" y="14953"/>
                </a:cubicBezTo>
                <a:cubicBezTo>
                  <a:pt x="18461" y="14951"/>
                  <a:pt x="18449" y="14953"/>
                  <a:pt x="18446" y="14953"/>
                </a:cubicBezTo>
                <a:close/>
                <a:moveTo>
                  <a:pt x="4215" y="14990"/>
                </a:moveTo>
                <a:cubicBezTo>
                  <a:pt x="4149" y="14990"/>
                  <a:pt x="3807" y="15207"/>
                  <a:pt x="3506" y="15453"/>
                </a:cubicBezTo>
                <a:cubicBezTo>
                  <a:pt x="3313" y="15612"/>
                  <a:pt x="3258" y="15688"/>
                  <a:pt x="3227" y="15953"/>
                </a:cubicBezTo>
                <a:cubicBezTo>
                  <a:pt x="3206" y="16127"/>
                  <a:pt x="3223" y="16347"/>
                  <a:pt x="3245" y="16435"/>
                </a:cubicBezTo>
                <a:cubicBezTo>
                  <a:pt x="3297" y="16639"/>
                  <a:pt x="3347" y="16635"/>
                  <a:pt x="3600" y="16417"/>
                </a:cubicBezTo>
                <a:cubicBezTo>
                  <a:pt x="3712" y="16319"/>
                  <a:pt x="3899" y="16195"/>
                  <a:pt x="4010" y="16139"/>
                </a:cubicBezTo>
                <a:cubicBezTo>
                  <a:pt x="4216" y="16034"/>
                  <a:pt x="4243" y="15973"/>
                  <a:pt x="4308" y="15472"/>
                </a:cubicBezTo>
                <a:cubicBezTo>
                  <a:pt x="4346" y="15182"/>
                  <a:pt x="4310" y="14990"/>
                  <a:pt x="4215" y="14990"/>
                </a:cubicBezTo>
                <a:close/>
                <a:moveTo>
                  <a:pt x="10109" y="15509"/>
                </a:moveTo>
                <a:cubicBezTo>
                  <a:pt x="10089" y="15509"/>
                  <a:pt x="10081" y="15518"/>
                  <a:pt x="10071" y="15527"/>
                </a:cubicBezTo>
                <a:cubicBezTo>
                  <a:pt x="10038" y="15560"/>
                  <a:pt x="9967" y="15784"/>
                  <a:pt x="9904" y="16028"/>
                </a:cubicBezTo>
                <a:lnTo>
                  <a:pt x="9773" y="16472"/>
                </a:lnTo>
                <a:lnTo>
                  <a:pt x="10016" y="16583"/>
                </a:lnTo>
                <a:cubicBezTo>
                  <a:pt x="10143" y="16648"/>
                  <a:pt x="10287" y="16751"/>
                  <a:pt x="10333" y="16806"/>
                </a:cubicBezTo>
                <a:cubicBezTo>
                  <a:pt x="10494" y="16999"/>
                  <a:pt x="10601" y="16883"/>
                  <a:pt x="10724" y="16417"/>
                </a:cubicBezTo>
                <a:cubicBezTo>
                  <a:pt x="10860" y="15903"/>
                  <a:pt x="10850" y="15896"/>
                  <a:pt x="10407" y="15638"/>
                </a:cubicBezTo>
                <a:cubicBezTo>
                  <a:pt x="10271" y="15559"/>
                  <a:pt x="10168" y="15508"/>
                  <a:pt x="10109" y="15509"/>
                </a:cubicBezTo>
                <a:close/>
                <a:moveTo>
                  <a:pt x="7815" y="16176"/>
                </a:moveTo>
                <a:cubicBezTo>
                  <a:pt x="7668" y="16194"/>
                  <a:pt x="7223" y="16593"/>
                  <a:pt x="7031" y="16880"/>
                </a:cubicBezTo>
                <a:cubicBezTo>
                  <a:pt x="6831" y="17180"/>
                  <a:pt x="6605" y="17835"/>
                  <a:pt x="6658" y="17973"/>
                </a:cubicBezTo>
                <a:cubicBezTo>
                  <a:pt x="6678" y="18023"/>
                  <a:pt x="6807" y="18098"/>
                  <a:pt x="6938" y="18140"/>
                </a:cubicBezTo>
                <a:cubicBezTo>
                  <a:pt x="7296" y="18253"/>
                  <a:pt x="7317" y="18320"/>
                  <a:pt x="7106" y="18492"/>
                </a:cubicBezTo>
                <a:cubicBezTo>
                  <a:pt x="6856" y="18696"/>
                  <a:pt x="6385" y="18863"/>
                  <a:pt x="5931" y="18918"/>
                </a:cubicBezTo>
                <a:cubicBezTo>
                  <a:pt x="5505" y="18969"/>
                  <a:pt x="5445" y="18994"/>
                  <a:pt x="5502" y="19085"/>
                </a:cubicBezTo>
                <a:cubicBezTo>
                  <a:pt x="5573" y="19199"/>
                  <a:pt x="6520" y="19102"/>
                  <a:pt x="6808" y="18955"/>
                </a:cubicBezTo>
                <a:cubicBezTo>
                  <a:pt x="7356" y="18674"/>
                  <a:pt x="7775" y="18031"/>
                  <a:pt x="7572" y="17788"/>
                </a:cubicBezTo>
                <a:cubicBezTo>
                  <a:pt x="7525" y="17731"/>
                  <a:pt x="7384" y="17628"/>
                  <a:pt x="7255" y="17547"/>
                </a:cubicBezTo>
                <a:cubicBezTo>
                  <a:pt x="7109" y="17455"/>
                  <a:pt x="7013" y="17348"/>
                  <a:pt x="7013" y="17269"/>
                </a:cubicBezTo>
                <a:cubicBezTo>
                  <a:pt x="7013" y="17197"/>
                  <a:pt x="7223" y="16945"/>
                  <a:pt x="7479" y="16676"/>
                </a:cubicBezTo>
                <a:cubicBezTo>
                  <a:pt x="7730" y="16413"/>
                  <a:pt x="7894" y="16190"/>
                  <a:pt x="7852" y="16176"/>
                </a:cubicBezTo>
                <a:cubicBezTo>
                  <a:pt x="7845" y="16174"/>
                  <a:pt x="7824" y="16175"/>
                  <a:pt x="7815" y="16176"/>
                </a:cubicBezTo>
                <a:close/>
                <a:moveTo>
                  <a:pt x="14790" y="18233"/>
                </a:moveTo>
                <a:cubicBezTo>
                  <a:pt x="14783" y="18239"/>
                  <a:pt x="14774" y="18286"/>
                  <a:pt x="14772" y="18381"/>
                </a:cubicBezTo>
                <a:cubicBezTo>
                  <a:pt x="14768" y="18494"/>
                  <a:pt x="14792" y="18630"/>
                  <a:pt x="14827" y="18696"/>
                </a:cubicBezTo>
                <a:cubicBezTo>
                  <a:pt x="14911" y="18851"/>
                  <a:pt x="15004" y="18862"/>
                  <a:pt x="15182" y="18696"/>
                </a:cubicBezTo>
                <a:cubicBezTo>
                  <a:pt x="15382" y="18509"/>
                  <a:pt x="15355" y="18458"/>
                  <a:pt x="15089" y="18473"/>
                </a:cubicBezTo>
                <a:cubicBezTo>
                  <a:pt x="14892" y="18485"/>
                  <a:pt x="14866" y="18458"/>
                  <a:pt x="14827" y="18325"/>
                </a:cubicBezTo>
                <a:cubicBezTo>
                  <a:pt x="14807" y="18254"/>
                  <a:pt x="14797" y="18226"/>
                  <a:pt x="14790" y="182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37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38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grpSp>
        <p:nvGrpSpPr>
          <p:cNvPr id="1741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9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740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1744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2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743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1747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5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746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1750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8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749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1753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1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752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1756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4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755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sp>
        <p:nvSpPr>
          <p:cNvPr id="1757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58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59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0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1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2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3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4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5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6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7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8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69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0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1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2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3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4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5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6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7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8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79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0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1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2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3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4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5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6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7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8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89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0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1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2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3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4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5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6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7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8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799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800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801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2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5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0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1816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6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07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08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09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10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11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12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13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14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15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1819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7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1818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sp>
        <p:nvSpPr>
          <p:cNvPr id="1820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821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822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3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18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32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33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836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834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35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839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837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38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842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840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41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845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843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44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848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846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47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851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849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50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852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53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54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55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56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57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58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59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0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1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2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3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4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5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6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7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8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69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0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1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2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3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4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5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6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7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8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79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80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81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82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83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84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88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 lIns="91423" tIns="91423" rIns="91423" bIns="91423"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1896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1886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87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88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89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90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91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92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93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94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95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897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900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898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99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901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02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03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19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906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193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1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91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1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91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91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192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1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92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92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2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92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92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2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92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93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2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92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193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3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193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193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3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93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3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3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4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5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6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43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98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8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198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8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99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198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8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8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8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8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8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9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9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9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9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99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199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99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199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199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200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00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0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00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0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200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20424" y="219551"/>
            <a:ext cx="694217" cy="895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452" t="6972" r="6972" b="12759"/>
          <a:stretch>
            <a:fillRect/>
          </a:stretch>
        </p:blipFill>
        <p:spPr>
          <a:xfrm>
            <a:off x="443288" y="4435741"/>
            <a:ext cx="459585" cy="46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6" fill="norm" stroke="1" extrusionOk="0">
                <a:moveTo>
                  <a:pt x="10780" y="0"/>
                </a:moveTo>
                <a:cubicBezTo>
                  <a:pt x="9000" y="-12"/>
                  <a:pt x="7536" y="323"/>
                  <a:pt x="5931" y="1112"/>
                </a:cubicBezTo>
                <a:cubicBezTo>
                  <a:pt x="2951" y="2578"/>
                  <a:pt x="881" y="5263"/>
                  <a:pt x="149" y="8598"/>
                </a:cubicBezTo>
                <a:cubicBezTo>
                  <a:pt x="22" y="9176"/>
                  <a:pt x="0" y="9414"/>
                  <a:pt x="0" y="10765"/>
                </a:cubicBezTo>
                <a:cubicBezTo>
                  <a:pt x="0" y="12101"/>
                  <a:pt x="10" y="12370"/>
                  <a:pt x="131" y="12915"/>
                </a:cubicBezTo>
                <a:cubicBezTo>
                  <a:pt x="776" y="15825"/>
                  <a:pt x="2343" y="18143"/>
                  <a:pt x="4737" y="19733"/>
                </a:cubicBezTo>
                <a:cubicBezTo>
                  <a:pt x="6176" y="20689"/>
                  <a:pt x="7781" y="21280"/>
                  <a:pt x="9512" y="21494"/>
                </a:cubicBezTo>
                <a:cubicBezTo>
                  <a:pt x="10278" y="21588"/>
                  <a:pt x="12016" y="21513"/>
                  <a:pt x="12776" y="21364"/>
                </a:cubicBezTo>
                <a:cubicBezTo>
                  <a:pt x="17327" y="20473"/>
                  <a:pt x="20646" y="17138"/>
                  <a:pt x="21486" y="12600"/>
                </a:cubicBezTo>
                <a:cubicBezTo>
                  <a:pt x="21574" y="12123"/>
                  <a:pt x="21600" y="11687"/>
                  <a:pt x="21598" y="10710"/>
                </a:cubicBezTo>
                <a:cubicBezTo>
                  <a:pt x="21595" y="9580"/>
                  <a:pt x="21577" y="9345"/>
                  <a:pt x="21430" y="8653"/>
                </a:cubicBezTo>
                <a:cubicBezTo>
                  <a:pt x="20718" y="5300"/>
                  <a:pt x="18643" y="2596"/>
                  <a:pt x="15667" y="1130"/>
                </a:cubicBezTo>
                <a:cubicBezTo>
                  <a:pt x="14087" y="353"/>
                  <a:pt x="12893" y="57"/>
                  <a:pt x="11135" y="0"/>
                </a:cubicBezTo>
                <a:lnTo>
                  <a:pt x="10780" y="0"/>
                </a:lnTo>
                <a:close/>
                <a:moveTo>
                  <a:pt x="10892" y="556"/>
                </a:moveTo>
                <a:cubicBezTo>
                  <a:pt x="12045" y="570"/>
                  <a:pt x="13204" y="777"/>
                  <a:pt x="14343" y="1186"/>
                </a:cubicBezTo>
                <a:cubicBezTo>
                  <a:pt x="15775" y="1700"/>
                  <a:pt x="16971" y="2488"/>
                  <a:pt x="18147" y="3687"/>
                </a:cubicBezTo>
                <a:cubicBezTo>
                  <a:pt x="19618" y="5186"/>
                  <a:pt x="20453" y="6784"/>
                  <a:pt x="20889" y="8894"/>
                </a:cubicBezTo>
                <a:cubicBezTo>
                  <a:pt x="21087" y="9854"/>
                  <a:pt x="21089" y="11684"/>
                  <a:pt x="20889" y="12655"/>
                </a:cubicBezTo>
                <a:cubicBezTo>
                  <a:pt x="20448" y="14792"/>
                  <a:pt x="19574" y="16410"/>
                  <a:pt x="18017" y="17955"/>
                </a:cubicBezTo>
                <a:cubicBezTo>
                  <a:pt x="16215" y="19742"/>
                  <a:pt x="14214" y="20700"/>
                  <a:pt x="11731" y="20938"/>
                </a:cubicBezTo>
                <a:cubicBezTo>
                  <a:pt x="9908" y="21112"/>
                  <a:pt x="8053" y="20780"/>
                  <a:pt x="6397" y="19993"/>
                </a:cubicBezTo>
                <a:cubicBezTo>
                  <a:pt x="5333" y="19487"/>
                  <a:pt x="4585" y="18946"/>
                  <a:pt x="3656" y="18047"/>
                </a:cubicBezTo>
                <a:cubicBezTo>
                  <a:pt x="1886" y="16335"/>
                  <a:pt x="872" y="14322"/>
                  <a:pt x="578" y="11914"/>
                </a:cubicBezTo>
                <a:cubicBezTo>
                  <a:pt x="476" y="11080"/>
                  <a:pt x="539" y="9569"/>
                  <a:pt x="709" y="8764"/>
                </a:cubicBezTo>
                <a:cubicBezTo>
                  <a:pt x="1518" y="4929"/>
                  <a:pt x="4444" y="1869"/>
                  <a:pt x="8225" y="890"/>
                </a:cubicBezTo>
                <a:cubicBezTo>
                  <a:pt x="9108" y="661"/>
                  <a:pt x="9995" y="545"/>
                  <a:pt x="10892" y="556"/>
                </a:cubicBezTo>
                <a:close/>
                <a:moveTo>
                  <a:pt x="11657" y="1408"/>
                </a:moveTo>
                <a:cubicBezTo>
                  <a:pt x="11614" y="1415"/>
                  <a:pt x="11552" y="1588"/>
                  <a:pt x="11470" y="1872"/>
                </a:cubicBezTo>
                <a:cubicBezTo>
                  <a:pt x="11246" y="2649"/>
                  <a:pt x="11118" y="3466"/>
                  <a:pt x="11116" y="4206"/>
                </a:cubicBezTo>
                <a:cubicBezTo>
                  <a:pt x="11113" y="5017"/>
                  <a:pt x="11203" y="5261"/>
                  <a:pt x="11769" y="6244"/>
                </a:cubicBezTo>
                <a:cubicBezTo>
                  <a:pt x="12313" y="7191"/>
                  <a:pt x="12392" y="7382"/>
                  <a:pt x="12645" y="8005"/>
                </a:cubicBezTo>
                <a:cubicBezTo>
                  <a:pt x="12918" y="8676"/>
                  <a:pt x="12917" y="8764"/>
                  <a:pt x="12664" y="9190"/>
                </a:cubicBezTo>
                <a:cubicBezTo>
                  <a:pt x="12471" y="9516"/>
                  <a:pt x="11856" y="10115"/>
                  <a:pt x="11769" y="10061"/>
                </a:cubicBezTo>
                <a:cubicBezTo>
                  <a:pt x="11731" y="10038"/>
                  <a:pt x="11713" y="9890"/>
                  <a:pt x="11713" y="9728"/>
                </a:cubicBezTo>
                <a:cubicBezTo>
                  <a:pt x="11713" y="9318"/>
                  <a:pt x="11578" y="8742"/>
                  <a:pt x="11470" y="8653"/>
                </a:cubicBezTo>
                <a:cubicBezTo>
                  <a:pt x="11299" y="8512"/>
                  <a:pt x="10988" y="8753"/>
                  <a:pt x="10799" y="9172"/>
                </a:cubicBezTo>
                <a:cubicBezTo>
                  <a:pt x="10646" y="9509"/>
                  <a:pt x="10629" y="9591"/>
                  <a:pt x="10668" y="10006"/>
                </a:cubicBezTo>
                <a:cubicBezTo>
                  <a:pt x="10711" y="10458"/>
                  <a:pt x="10771" y="10552"/>
                  <a:pt x="10929" y="10395"/>
                </a:cubicBezTo>
                <a:cubicBezTo>
                  <a:pt x="11019" y="10306"/>
                  <a:pt x="11135" y="10379"/>
                  <a:pt x="11135" y="10525"/>
                </a:cubicBezTo>
                <a:cubicBezTo>
                  <a:pt x="11135" y="10697"/>
                  <a:pt x="10673" y="11347"/>
                  <a:pt x="10463" y="11469"/>
                </a:cubicBezTo>
                <a:cubicBezTo>
                  <a:pt x="10217" y="11613"/>
                  <a:pt x="10075" y="11595"/>
                  <a:pt x="9866" y="11432"/>
                </a:cubicBezTo>
                <a:cubicBezTo>
                  <a:pt x="9653" y="11266"/>
                  <a:pt x="9358" y="10661"/>
                  <a:pt x="9307" y="10284"/>
                </a:cubicBezTo>
                <a:cubicBezTo>
                  <a:pt x="9253" y="9889"/>
                  <a:pt x="9216" y="9783"/>
                  <a:pt x="9139" y="9783"/>
                </a:cubicBezTo>
                <a:cubicBezTo>
                  <a:pt x="9094" y="9783"/>
                  <a:pt x="9081" y="9957"/>
                  <a:pt x="9102" y="10321"/>
                </a:cubicBezTo>
                <a:cubicBezTo>
                  <a:pt x="9127" y="10770"/>
                  <a:pt x="9164" y="10952"/>
                  <a:pt x="9363" y="11414"/>
                </a:cubicBezTo>
                <a:cubicBezTo>
                  <a:pt x="9679" y="12149"/>
                  <a:pt x="9818" y="12363"/>
                  <a:pt x="10016" y="12470"/>
                </a:cubicBezTo>
                <a:cubicBezTo>
                  <a:pt x="10106" y="12519"/>
                  <a:pt x="10273" y="12561"/>
                  <a:pt x="10389" y="12563"/>
                </a:cubicBezTo>
                <a:cubicBezTo>
                  <a:pt x="10635" y="12566"/>
                  <a:pt x="10934" y="12278"/>
                  <a:pt x="11209" y="11803"/>
                </a:cubicBezTo>
                <a:cubicBezTo>
                  <a:pt x="11318" y="11615"/>
                  <a:pt x="11463" y="11474"/>
                  <a:pt x="11620" y="11395"/>
                </a:cubicBezTo>
                <a:cubicBezTo>
                  <a:pt x="11926" y="11240"/>
                  <a:pt x="12558" y="10573"/>
                  <a:pt x="12776" y="10172"/>
                </a:cubicBezTo>
                <a:cubicBezTo>
                  <a:pt x="12901" y="9941"/>
                  <a:pt x="12965" y="9705"/>
                  <a:pt x="13018" y="9228"/>
                </a:cubicBezTo>
                <a:cubicBezTo>
                  <a:pt x="13156" y="7987"/>
                  <a:pt x="12930" y="7178"/>
                  <a:pt x="11937" y="5355"/>
                </a:cubicBezTo>
                <a:cubicBezTo>
                  <a:pt x="11226" y="4052"/>
                  <a:pt x="11195" y="3846"/>
                  <a:pt x="11582" y="2242"/>
                </a:cubicBezTo>
                <a:cubicBezTo>
                  <a:pt x="11649" y="1963"/>
                  <a:pt x="11713" y="1663"/>
                  <a:pt x="11713" y="1575"/>
                </a:cubicBezTo>
                <a:cubicBezTo>
                  <a:pt x="11713" y="1465"/>
                  <a:pt x="11682" y="1405"/>
                  <a:pt x="11657" y="1408"/>
                </a:cubicBezTo>
                <a:close/>
                <a:moveTo>
                  <a:pt x="13130" y="1464"/>
                </a:moveTo>
                <a:cubicBezTo>
                  <a:pt x="13120" y="1467"/>
                  <a:pt x="13124" y="1470"/>
                  <a:pt x="13112" y="1482"/>
                </a:cubicBezTo>
                <a:cubicBezTo>
                  <a:pt x="13091" y="1503"/>
                  <a:pt x="13013" y="1733"/>
                  <a:pt x="12944" y="1983"/>
                </a:cubicBezTo>
                <a:cubicBezTo>
                  <a:pt x="12764" y="2629"/>
                  <a:pt x="12713" y="4064"/>
                  <a:pt x="12850" y="4725"/>
                </a:cubicBezTo>
                <a:cubicBezTo>
                  <a:pt x="12959" y="5244"/>
                  <a:pt x="13359" y="6129"/>
                  <a:pt x="13858" y="6986"/>
                </a:cubicBezTo>
                <a:cubicBezTo>
                  <a:pt x="14627" y="8307"/>
                  <a:pt x="14725" y="8520"/>
                  <a:pt x="14790" y="8838"/>
                </a:cubicBezTo>
                <a:cubicBezTo>
                  <a:pt x="14884" y="9298"/>
                  <a:pt x="14818" y="9697"/>
                  <a:pt x="14510" y="10284"/>
                </a:cubicBezTo>
                <a:cubicBezTo>
                  <a:pt x="14162" y="10949"/>
                  <a:pt x="13642" y="11519"/>
                  <a:pt x="12981" y="11988"/>
                </a:cubicBezTo>
                <a:cubicBezTo>
                  <a:pt x="12672" y="12208"/>
                  <a:pt x="12416" y="12416"/>
                  <a:pt x="12403" y="12452"/>
                </a:cubicBezTo>
                <a:cubicBezTo>
                  <a:pt x="12372" y="12537"/>
                  <a:pt x="12609" y="12477"/>
                  <a:pt x="13205" y="12248"/>
                </a:cubicBezTo>
                <a:cubicBezTo>
                  <a:pt x="13575" y="12105"/>
                  <a:pt x="13755" y="11986"/>
                  <a:pt x="14081" y="11673"/>
                </a:cubicBezTo>
                <a:cubicBezTo>
                  <a:pt x="14769" y="11015"/>
                  <a:pt x="15013" y="10331"/>
                  <a:pt x="15014" y="9005"/>
                </a:cubicBezTo>
                <a:cubicBezTo>
                  <a:pt x="15014" y="7949"/>
                  <a:pt x="14925" y="7646"/>
                  <a:pt x="14231" y="6485"/>
                </a:cubicBezTo>
                <a:cubicBezTo>
                  <a:pt x="13588" y="5410"/>
                  <a:pt x="13157" y="4489"/>
                  <a:pt x="13037" y="3891"/>
                </a:cubicBezTo>
                <a:cubicBezTo>
                  <a:pt x="12926" y="3341"/>
                  <a:pt x="12925" y="3423"/>
                  <a:pt x="13149" y="2020"/>
                </a:cubicBezTo>
                <a:cubicBezTo>
                  <a:pt x="13209" y="1640"/>
                  <a:pt x="13199" y="1441"/>
                  <a:pt x="13130" y="1464"/>
                </a:cubicBezTo>
                <a:close/>
                <a:moveTo>
                  <a:pt x="8057" y="1575"/>
                </a:moveTo>
                <a:cubicBezTo>
                  <a:pt x="8037" y="1578"/>
                  <a:pt x="7976" y="1660"/>
                  <a:pt x="7889" y="1853"/>
                </a:cubicBezTo>
                <a:cubicBezTo>
                  <a:pt x="7695" y="2283"/>
                  <a:pt x="7675" y="3270"/>
                  <a:pt x="7852" y="3539"/>
                </a:cubicBezTo>
                <a:cubicBezTo>
                  <a:pt x="7979" y="3732"/>
                  <a:pt x="8066" y="3750"/>
                  <a:pt x="8262" y="3613"/>
                </a:cubicBezTo>
                <a:cubicBezTo>
                  <a:pt x="8487" y="3457"/>
                  <a:pt x="8756" y="2828"/>
                  <a:pt x="8598" y="2835"/>
                </a:cubicBezTo>
                <a:cubicBezTo>
                  <a:pt x="8572" y="2836"/>
                  <a:pt x="8497" y="2878"/>
                  <a:pt x="8430" y="2928"/>
                </a:cubicBezTo>
                <a:cubicBezTo>
                  <a:pt x="8273" y="3046"/>
                  <a:pt x="8142" y="3054"/>
                  <a:pt x="8001" y="2928"/>
                </a:cubicBezTo>
                <a:cubicBezTo>
                  <a:pt x="7856" y="2797"/>
                  <a:pt x="7847" y="2234"/>
                  <a:pt x="7983" y="1853"/>
                </a:cubicBezTo>
                <a:cubicBezTo>
                  <a:pt x="8050" y="1663"/>
                  <a:pt x="8077" y="1572"/>
                  <a:pt x="8057" y="1575"/>
                </a:cubicBezTo>
                <a:close/>
                <a:moveTo>
                  <a:pt x="14809" y="1760"/>
                </a:moveTo>
                <a:cubicBezTo>
                  <a:pt x="14709" y="1752"/>
                  <a:pt x="14640" y="1907"/>
                  <a:pt x="14641" y="2187"/>
                </a:cubicBezTo>
                <a:cubicBezTo>
                  <a:pt x="14642" y="2614"/>
                  <a:pt x="14771" y="3003"/>
                  <a:pt x="15145" y="3743"/>
                </a:cubicBezTo>
                <a:cubicBezTo>
                  <a:pt x="15531" y="4507"/>
                  <a:pt x="15617" y="4939"/>
                  <a:pt x="15499" y="5466"/>
                </a:cubicBezTo>
                <a:cubicBezTo>
                  <a:pt x="15443" y="5714"/>
                  <a:pt x="15392" y="5837"/>
                  <a:pt x="15331" y="5837"/>
                </a:cubicBezTo>
                <a:cubicBezTo>
                  <a:pt x="15268" y="5837"/>
                  <a:pt x="15211" y="5721"/>
                  <a:pt x="15163" y="5466"/>
                </a:cubicBezTo>
                <a:cubicBezTo>
                  <a:pt x="14995" y="4563"/>
                  <a:pt x="14801" y="4175"/>
                  <a:pt x="14529" y="4206"/>
                </a:cubicBezTo>
                <a:cubicBezTo>
                  <a:pt x="14372" y="4224"/>
                  <a:pt x="14361" y="4245"/>
                  <a:pt x="14361" y="4503"/>
                </a:cubicBezTo>
                <a:cubicBezTo>
                  <a:pt x="14361" y="4780"/>
                  <a:pt x="14368" y="4799"/>
                  <a:pt x="14585" y="4799"/>
                </a:cubicBezTo>
                <a:cubicBezTo>
                  <a:pt x="14794" y="4799"/>
                  <a:pt x="14792" y="4806"/>
                  <a:pt x="14902" y="5133"/>
                </a:cubicBezTo>
                <a:cubicBezTo>
                  <a:pt x="14965" y="5320"/>
                  <a:pt x="15035" y="5694"/>
                  <a:pt x="15051" y="5966"/>
                </a:cubicBezTo>
                <a:cubicBezTo>
                  <a:pt x="15068" y="6239"/>
                  <a:pt x="15107" y="6508"/>
                  <a:pt x="15126" y="6559"/>
                </a:cubicBezTo>
                <a:cubicBezTo>
                  <a:pt x="15168" y="6674"/>
                  <a:pt x="15434" y="6122"/>
                  <a:pt x="15555" y="5670"/>
                </a:cubicBezTo>
                <a:cubicBezTo>
                  <a:pt x="15739" y="4984"/>
                  <a:pt x="15625" y="4416"/>
                  <a:pt x="15107" y="3391"/>
                </a:cubicBezTo>
                <a:cubicBezTo>
                  <a:pt x="14832" y="2846"/>
                  <a:pt x="14660" y="2268"/>
                  <a:pt x="14734" y="2149"/>
                </a:cubicBezTo>
                <a:cubicBezTo>
                  <a:pt x="14757" y="2112"/>
                  <a:pt x="14819" y="2102"/>
                  <a:pt x="14883" y="2112"/>
                </a:cubicBezTo>
                <a:cubicBezTo>
                  <a:pt x="14947" y="2123"/>
                  <a:pt x="15012" y="2101"/>
                  <a:pt x="15014" y="2075"/>
                </a:cubicBezTo>
                <a:cubicBezTo>
                  <a:pt x="15022" y="1942"/>
                  <a:pt x="15013" y="1907"/>
                  <a:pt x="14921" y="1816"/>
                </a:cubicBezTo>
                <a:cubicBezTo>
                  <a:pt x="14880" y="1776"/>
                  <a:pt x="14842" y="1763"/>
                  <a:pt x="14809" y="1760"/>
                </a:cubicBezTo>
                <a:close/>
                <a:moveTo>
                  <a:pt x="5353" y="2464"/>
                </a:moveTo>
                <a:cubicBezTo>
                  <a:pt x="4965" y="2464"/>
                  <a:pt x="4186" y="3223"/>
                  <a:pt x="3767" y="4021"/>
                </a:cubicBezTo>
                <a:cubicBezTo>
                  <a:pt x="3506" y="4521"/>
                  <a:pt x="3509" y="4555"/>
                  <a:pt x="3469" y="5299"/>
                </a:cubicBezTo>
                <a:cubicBezTo>
                  <a:pt x="3446" y="5739"/>
                  <a:pt x="3402" y="5917"/>
                  <a:pt x="3357" y="6022"/>
                </a:cubicBezTo>
                <a:cubicBezTo>
                  <a:pt x="3426" y="5759"/>
                  <a:pt x="3581" y="5483"/>
                  <a:pt x="3581" y="5188"/>
                </a:cubicBezTo>
                <a:cubicBezTo>
                  <a:pt x="3581" y="4672"/>
                  <a:pt x="3601" y="4609"/>
                  <a:pt x="3842" y="4151"/>
                </a:cubicBezTo>
                <a:cubicBezTo>
                  <a:pt x="4149" y="3567"/>
                  <a:pt x="4257" y="3458"/>
                  <a:pt x="4514" y="3428"/>
                </a:cubicBezTo>
                <a:cubicBezTo>
                  <a:pt x="4772" y="3398"/>
                  <a:pt x="4932" y="3301"/>
                  <a:pt x="5260" y="3002"/>
                </a:cubicBezTo>
                <a:cubicBezTo>
                  <a:pt x="5592" y="2698"/>
                  <a:pt x="5632" y="2464"/>
                  <a:pt x="5353" y="2464"/>
                </a:cubicBezTo>
                <a:close/>
                <a:moveTo>
                  <a:pt x="3357" y="6022"/>
                </a:moveTo>
                <a:cubicBezTo>
                  <a:pt x="3348" y="6058"/>
                  <a:pt x="3331" y="6097"/>
                  <a:pt x="3320" y="6133"/>
                </a:cubicBezTo>
                <a:cubicBezTo>
                  <a:pt x="3332" y="6126"/>
                  <a:pt x="3347" y="6046"/>
                  <a:pt x="3357" y="6022"/>
                </a:cubicBezTo>
                <a:close/>
                <a:moveTo>
                  <a:pt x="3320" y="6133"/>
                </a:moveTo>
                <a:cubicBezTo>
                  <a:pt x="3261" y="6166"/>
                  <a:pt x="3188" y="6022"/>
                  <a:pt x="3077" y="5651"/>
                </a:cubicBezTo>
                <a:cubicBezTo>
                  <a:pt x="3034" y="5508"/>
                  <a:pt x="2933" y="5318"/>
                  <a:pt x="2854" y="5244"/>
                </a:cubicBezTo>
                <a:cubicBezTo>
                  <a:pt x="2719" y="5118"/>
                  <a:pt x="2714" y="5116"/>
                  <a:pt x="2574" y="5207"/>
                </a:cubicBezTo>
                <a:cubicBezTo>
                  <a:pt x="2429" y="5301"/>
                  <a:pt x="2331" y="5546"/>
                  <a:pt x="2331" y="5855"/>
                </a:cubicBezTo>
                <a:cubicBezTo>
                  <a:pt x="2331" y="6030"/>
                  <a:pt x="2343" y="6020"/>
                  <a:pt x="2592" y="5892"/>
                </a:cubicBezTo>
                <a:cubicBezTo>
                  <a:pt x="2764" y="5804"/>
                  <a:pt x="2806" y="5808"/>
                  <a:pt x="2891" y="5892"/>
                </a:cubicBezTo>
                <a:cubicBezTo>
                  <a:pt x="2999" y="6000"/>
                  <a:pt x="3018" y="6411"/>
                  <a:pt x="2947" y="6967"/>
                </a:cubicBezTo>
                <a:lnTo>
                  <a:pt x="2891" y="7338"/>
                </a:lnTo>
                <a:lnTo>
                  <a:pt x="3115" y="6930"/>
                </a:lnTo>
                <a:cubicBezTo>
                  <a:pt x="3274" y="6628"/>
                  <a:pt x="3244" y="6386"/>
                  <a:pt x="3320" y="6133"/>
                </a:cubicBezTo>
                <a:close/>
                <a:moveTo>
                  <a:pt x="16208" y="3187"/>
                </a:moveTo>
                <a:lnTo>
                  <a:pt x="16114" y="3335"/>
                </a:lnTo>
                <a:cubicBezTo>
                  <a:pt x="15910" y="3697"/>
                  <a:pt x="15939" y="4366"/>
                  <a:pt x="16170" y="4595"/>
                </a:cubicBezTo>
                <a:cubicBezTo>
                  <a:pt x="16318" y="4742"/>
                  <a:pt x="16477" y="4713"/>
                  <a:pt x="16655" y="4503"/>
                </a:cubicBezTo>
                <a:cubicBezTo>
                  <a:pt x="16876" y="4242"/>
                  <a:pt x="16867" y="4198"/>
                  <a:pt x="16581" y="4243"/>
                </a:cubicBezTo>
                <a:cubicBezTo>
                  <a:pt x="16365" y="4277"/>
                  <a:pt x="16322" y="4259"/>
                  <a:pt x="16226" y="4114"/>
                </a:cubicBezTo>
                <a:cubicBezTo>
                  <a:pt x="16115" y="3945"/>
                  <a:pt x="16096" y="3605"/>
                  <a:pt x="16170" y="3335"/>
                </a:cubicBezTo>
                <a:lnTo>
                  <a:pt x="16208" y="3187"/>
                </a:lnTo>
                <a:close/>
                <a:moveTo>
                  <a:pt x="9997" y="3280"/>
                </a:moveTo>
                <a:cubicBezTo>
                  <a:pt x="9958" y="3259"/>
                  <a:pt x="9869" y="3377"/>
                  <a:pt x="9717" y="3632"/>
                </a:cubicBezTo>
                <a:cubicBezTo>
                  <a:pt x="9402" y="4160"/>
                  <a:pt x="8992" y="4660"/>
                  <a:pt x="8412" y="5262"/>
                </a:cubicBezTo>
                <a:cubicBezTo>
                  <a:pt x="8127" y="5558"/>
                  <a:pt x="7889" y="5836"/>
                  <a:pt x="7889" y="5874"/>
                </a:cubicBezTo>
                <a:cubicBezTo>
                  <a:pt x="7889" y="6050"/>
                  <a:pt x="8486" y="5577"/>
                  <a:pt x="8934" y="5040"/>
                </a:cubicBezTo>
                <a:cubicBezTo>
                  <a:pt x="9226" y="4689"/>
                  <a:pt x="10016" y="3441"/>
                  <a:pt x="10016" y="3335"/>
                </a:cubicBezTo>
                <a:cubicBezTo>
                  <a:pt x="10016" y="3297"/>
                  <a:pt x="10010" y="3287"/>
                  <a:pt x="9997" y="3280"/>
                </a:cubicBezTo>
                <a:close/>
                <a:moveTo>
                  <a:pt x="7237" y="4225"/>
                </a:moveTo>
                <a:cubicBezTo>
                  <a:pt x="7126" y="4237"/>
                  <a:pt x="6946" y="4358"/>
                  <a:pt x="6696" y="4614"/>
                </a:cubicBezTo>
                <a:cubicBezTo>
                  <a:pt x="6428" y="4887"/>
                  <a:pt x="6332" y="5039"/>
                  <a:pt x="6304" y="5225"/>
                </a:cubicBezTo>
                <a:lnTo>
                  <a:pt x="6285" y="5466"/>
                </a:lnTo>
                <a:lnTo>
                  <a:pt x="6621" y="5133"/>
                </a:lnTo>
                <a:cubicBezTo>
                  <a:pt x="6845" y="4913"/>
                  <a:pt x="6984" y="4811"/>
                  <a:pt x="7050" y="4836"/>
                </a:cubicBezTo>
                <a:cubicBezTo>
                  <a:pt x="7194" y="4891"/>
                  <a:pt x="7177" y="4967"/>
                  <a:pt x="6901" y="5429"/>
                </a:cubicBezTo>
                <a:cubicBezTo>
                  <a:pt x="6763" y="5659"/>
                  <a:pt x="6640" y="5886"/>
                  <a:pt x="6640" y="5929"/>
                </a:cubicBezTo>
                <a:cubicBezTo>
                  <a:pt x="6640" y="6091"/>
                  <a:pt x="6797" y="5943"/>
                  <a:pt x="7031" y="5559"/>
                </a:cubicBezTo>
                <a:cubicBezTo>
                  <a:pt x="7290" y="5135"/>
                  <a:pt x="7387" y="4838"/>
                  <a:pt x="7386" y="4540"/>
                </a:cubicBezTo>
                <a:cubicBezTo>
                  <a:pt x="7385" y="4312"/>
                  <a:pt x="7348" y="4212"/>
                  <a:pt x="7237" y="4225"/>
                </a:cubicBezTo>
                <a:close/>
                <a:moveTo>
                  <a:pt x="17905" y="4262"/>
                </a:moveTo>
                <a:cubicBezTo>
                  <a:pt x="17863" y="4269"/>
                  <a:pt x="17796" y="4342"/>
                  <a:pt x="17737" y="4466"/>
                </a:cubicBezTo>
                <a:cubicBezTo>
                  <a:pt x="17683" y="4578"/>
                  <a:pt x="17438" y="4950"/>
                  <a:pt x="17196" y="5281"/>
                </a:cubicBezTo>
                <a:cubicBezTo>
                  <a:pt x="16850" y="5753"/>
                  <a:pt x="15817" y="7374"/>
                  <a:pt x="15648" y="7708"/>
                </a:cubicBezTo>
                <a:cubicBezTo>
                  <a:pt x="15517" y="7969"/>
                  <a:pt x="16017" y="7306"/>
                  <a:pt x="16749" y="6263"/>
                </a:cubicBezTo>
                <a:cubicBezTo>
                  <a:pt x="17557" y="5110"/>
                  <a:pt x="17942" y="4495"/>
                  <a:pt x="17942" y="4336"/>
                </a:cubicBezTo>
                <a:cubicBezTo>
                  <a:pt x="17942" y="4286"/>
                  <a:pt x="17930" y="4257"/>
                  <a:pt x="17905" y="4262"/>
                </a:cubicBezTo>
                <a:close/>
                <a:moveTo>
                  <a:pt x="5036" y="6689"/>
                </a:moveTo>
                <a:cubicBezTo>
                  <a:pt x="4627" y="6674"/>
                  <a:pt x="4137" y="7282"/>
                  <a:pt x="3823" y="8171"/>
                </a:cubicBezTo>
                <a:cubicBezTo>
                  <a:pt x="3656" y="8646"/>
                  <a:pt x="3624" y="8797"/>
                  <a:pt x="3600" y="9635"/>
                </a:cubicBezTo>
                <a:cubicBezTo>
                  <a:pt x="3569" y="10670"/>
                  <a:pt x="3645" y="11119"/>
                  <a:pt x="3917" y="11432"/>
                </a:cubicBezTo>
                <a:lnTo>
                  <a:pt x="4066" y="11599"/>
                </a:lnTo>
                <a:lnTo>
                  <a:pt x="4514" y="11488"/>
                </a:lnTo>
                <a:cubicBezTo>
                  <a:pt x="4950" y="11376"/>
                  <a:pt x="4961" y="11370"/>
                  <a:pt x="5092" y="11488"/>
                </a:cubicBezTo>
                <a:cubicBezTo>
                  <a:pt x="5265" y="11643"/>
                  <a:pt x="5238" y="12031"/>
                  <a:pt x="5017" y="12507"/>
                </a:cubicBezTo>
                <a:cubicBezTo>
                  <a:pt x="4488" y="13645"/>
                  <a:pt x="3464" y="14127"/>
                  <a:pt x="2667" y="13619"/>
                </a:cubicBezTo>
                <a:cubicBezTo>
                  <a:pt x="1987" y="13186"/>
                  <a:pt x="1638" y="12667"/>
                  <a:pt x="1399" y="11673"/>
                </a:cubicBezTo>
                <a:cubicBezTo>
                  <a:pt x="1140" y="10599"/>
                  <a:pt x="1354" y="9500"/>
                  <a:pt x="2089" y="8079"/>
                </a:cubicBezTo>
                <a:cubicBezTo>
                  <a:pt x="2400" y="7478"/>
                  <a:pt x="2477" y="7197"/>
                  <a:pt x="2331" y="7245"/>
                </a:cubicBezTo>
                <a:cubicBezTo>
                  <a:pt x="2292" y="7258"/>
                  <a:pt x="2223" y="7388"/>
                  <a:pt x="2182" y="7523"/>
                </a:cubicBezTo>
                <a:cubicBezTo>
                  <a:pt x="2141" y="7657"/>
                  <a:pt x="2013" y="7974"/>
                  <a:pt x="1884" y="8227"/>
                </a:cubicBezTo>
                <a:cubicBezTo>
                  <a:pt x="1544" y="8892"/>
                  <a:pt x="1218" y="9900"/>
                  <a:pt x="1175" y="10450"/>
                </a:cubicBezTo>
                <a:cubicBezTo>
                  <a:pt x="1106" y="11337"/>
                  <a:pt x="1357" y="12619"/>
                  <a:pt x="1772" y="13471"/>
                </a:cubicBezTo>
                <a:cubicBezTo>
                  <a:pt x="2137" y="14220"/>
                  <a:pt x="2554" y="14628"/>
                  <a:pt x="3096" y="14805"/>
                </a:cubicBezTo>
                <a:cubicBezTo>
                  <a:pt x="3368" y="14893"/>
                  <a:pt x="3920" y="14823"/>
                  <a:pt x="4252" y="14656"/>
                </a:cubicBezTo>
                <a:cubicBezTo>
                  <a:pt x="5026" y="14268"/>
                  <a:pt x="5463" y="13376"/>
                  <a:pt x="5465" y="12192"/>
                </a:cubicBezTo>
                <a:cubicBezTo>
                  <a:pt x="5466" y="11451"/>
                  <a:pt x="5360" y="10892"/>
                  <a:pt x="5185" y="10636"/>
                </a:cubicBezTo>
                <a:cubicBezTo>
                  <a:pt x="5063" y="10457"/>
                  <a:pt x="5022" y="10425"/>
                  <a:pt x="4775" y="10432"/>
                </a:cubicBezTo>
                <a:cubicBezTo>
                  <a:pt x="4622" y="10436"/>
                  <a:pt x="4375" y="10462"/>
                  <a:pt x="4234" y="10487"/>
                </a:cubicBezTo>
                <a:cubicBezTo>
                  <a:pt x="4008" y="10528"/>
                  <a:pt x="3969" y="10522"/>
                  <a:pt x="3879" y="10395"/>
                </a:cubicBezTo>
                <a:cubicBezTo>
                  <a:pt x="3550" y="9928"/>
                  <a:pt x="3973" y="8509"/>
                  <a:pt x="4625" y="7912"/>
                </a:cubicBezTo>
                <a:cubicBezTo>
                  <a:pt x="4911" y="7651"/>
                  <a:pt x="5115" y="7613"/>
                  <a:pt x="5316" y="7764"/>
                </a:cubicBezTo>
                <a:cubicBezTo>
                  <a:pt x="5507" y="7908"/>
                  <a:pt x="5521" y="7875"/>
                  <a:pt x="5521" y="7504"/>
                </a:cubicBezTo>
                <a:cubicBezTo>
                  <a:pt x="5521" y="7102"/>
                  <a:pt x="5342" y="6765"/>
                  <a:pt x="5110" y="6708"/>
                </a:cubicBezTo>
                <a:cubicBezTo>
                  <a:pt x="5084" y="6701"/>
                  <a:pt x="5063" y="6690"/>
                  <a:pt x="5036" y="6689"/>
                </a:cubicBezTo>
                <a:close/>
                <a:moveTo>
                  <a:pt x="10127" y="6800"/>
                </a:moveTo>
                <a:cubicBezTo>
                  <a:pt x="10059" y="6810"/>
                  <a:pt x="10025" y="6850"/>
                  <a:pt x="9978" y="6986"/>
                </a:cubicBezTo>
                <a:cubicBezTo>
                  <a:pt x="9937" y="7105"/>
                  <a:pt x="9906" y="7322"/>
                  <a:pt x="9904" y="7467"/>
                </a:cubicBezTo>
                <a:cubicBezTo>
                  <a:pt x="9901" y="7677"/>
                  <a:pt x="9910" y="7725"/>
                  <a:pt x="9997" y="7727"/>
                </a:cubicBezTo>
                <a:cubicBezTo>
                  <a:pt x="10057" y="7728"/>
                  <a:pt x="10212" y="7791"/>
                  <a:pt x="10333" y="7856"/>
                </a:cubicBezTo>
                <a:cubicBezTo>
                  <a:pt x="10453" y="7922"/>
                  <a:pt x="10570" y="7985"/>
                  <a:pt x="10594" y="7986"/>
                </a:cubicBezTo>
                <a:cubicBezTo>
                  <a:pt x="10650" y="7989"/>
                  <a:pt x="10726" y="7382"/>
                  <a:pt x="10706" y="7115"/>
                </a:cubicBezTo>
                <a:cubicBezTo>
                  <a:pt x="10697" y="7003"/>
                  <a:pt x="10422" y="6831"/>
                  <a:pt x="10202" y="6800"/>
                </a:cubicBezTo>
                <a:cubicBezTo>
                  <a:pt x="10170" y="6796"/>
                  <a:pt x="10150" y="6797"/>
                  <a:pt x="10127" y="6800"/>
                </a:cubicBezTo>
                <a:close/>
                <a:moveTo>
                  <a:pt x="19602" y="6948"/>
                </a:moveTo>
                <a:cubicBezTo>
                  <a:pt x="19552" y="6939"/>
                  <a:pt x="19450" y="7012"/>
                  <a:pt x="19304" y="7152"/>
                </a:cubicBezTo>
                <a:cubicBezTo>
                  <a:pt x="18918" y="7522"/>
                  <a:pt x="18575" y="7667"/>
                  <a:pt x="18017" y="7708"/>
                </a:cubicBezTo>
                <a:cubicBezTo>
                  <a:pt x="17453" y="7750"/>
                  <a:pt x="17298" y="7844"/>
                  <a:pt x="17159" y="8190"/>
                </a:cubicBezTo>
                <a:cubicBezTo>
                  <a:pt x="16986" y="8619"/>
                  <a:pt x="17166" y="9486"/>
                  <a:pt x="17662" y="10654"/>
                </a:cubicBezTo>
                <a:cubicBezTo>
                  <a:pt x="17842" y="11077"/>
                  <a:pt x="17886" y="11247"/>
                  <a:pt x="17886" y="11618"/>
                </a:cubicBezTo>
                <a:cubicBezTo>
                  <a:pt x="17886" y="12069"/>
                  <a:pt x="17731" y="13006"/>
                  <a:pt x="17550" y="13600"/>
                </a:cubicBezTo>
                <a:cubicBezTo>
                  <a:pt x="17425" y="14013"/>
                  <a:pt x="17112" y="14716"/>
                  <a:pt x="17028" y="14768"/>
                </a:cubicBezTo>
                <a:cubicBezTo>
                  <a:pt x="16940" y="14822"/>
                  <a:pt x="16901" y="14737"/>
                  <a:pt x="16767" y="14230"/>
                </a:cubicBezTo>
                <a:cubicBezTo>
                  <a:pt x="16703" y="13988"/>
                  <a:pt x="16638" y="13787"/>
                  <a:pt x="16618" y="13767"/>
                </a:cubicBezTo>
                <a:cubicBezTo>
                  <a:pt x="16538" y="13688"/>
                  <a:pt x="16511" y="13797"/>
                  <a:pt x="16562" y="14119"/>
                </a:cubicBezTo>
                <a:cubicBezTo>
                  <a:pt x="16602" y="14372"/>
                  <a:pt x="16598" y="14534"/>
                  <a:pt x="16525" y="14768"/>
                </a:cubicBezTo>
                <a:cubicBezTo>
                  <a:pt x="16377" y="15238"/>
                  <a:pt x="16322" y="15275"/>
                  <a:pt x="16152" y="15064"/>
                </a:cubicBezTo>
                <a:lnTo>
                  <a:pt x="16021" y="14897"/>
                </a:lnTo>
                <a:lnTo>
                  <a:pt x="16021" y="15212"/>
                </a:lnTo>
                <a:cubicBezTo>
                  <a:pt x="16021" y="15391"/>
                  <a:pt x="15958" y="15685"/>
                  <a:pt x="15891" y="15861"/>
                </a:cubicBezTo>
                <a:cubicBezTo>
                  <a:pt x="15767" y="16184"/>
                  <a:pt x="15483" y="16528"/>
                  <a:pt x="15350" y="16528"/>
                </a:cubicBezTo>
                <a:cubicBezTo>
                  <a:pt x="15217" y="16528"/>
                  <a:pt x="15085" y="16307"/>
                  <a:pt x="14939" y="15879"/>
                </a:cubicBezTo>
                <a:cubicBezTo>
                  <a:pt x="14860" y="15646"/>
                  <a:pt x="14752" y="15447"/>
                  <a:pt x="14716" y="15435"/>
                </a:cubicBezTo>
                <a:cubicBezTo>
                  <a:pt x="14591" y="15393"/>
                  <a:pt x="14250" y="15917"/>
                  <a:pt x="13988" y="16546"/>
                </a:cubicBezTo>
                <a:cubicBezTo>
                  <a:pt x="13487" y="17749"/>
                  <a:pt x="13167" y="18242"/>
                  <a:pt x="12515" y="18881"/>
                </a:cubicBezTo>
                <a:cubicBezTo>
                  <a:pt x="12033" y="19353"/>
                  <a:pt x="11463" y="19739"/>
                  <a:pt x="11302" y="19678"/>
                </a:cubicBezTo>
                <a:cubicBezTo>
                  <a:pt x="11229" y="19650"/>
                  <a:pt x="11236" y="19596"/>
                  <a:pt x="11340" y="19363"/>
                </a:cubicBezTo>
                <a:cubicBezTo>
                  <a:pt x="11437" y="19143"/>
                  <a:pt x="11447" y="18960"/>
                  <a:pt x="11433" y="18585"/>
                </a:cubicBezTo>
                <a:lnTo>
                  <a:pt x="11414" y="18103"/>
                </a:lnTo>
                <a:lnTo>
                  <a:pt x="11302" y="18344"/>
                </a:lnTo>
                <a:cubicBezTo>
                  <a:pt x="11169" y="18611"/>
                  <a:pt x="10660" y="19108"/>
                  <a:pt x="10426" y="19196"/>
                </a:cubicBezTo>
                <a:cubicBezTo>
                  <a:pt x="10182" y="19288"/>
                  <a:pt x="9949" y="19270"/>
                  <a:pt x="9736" y="19140"/>
                </a:cubicBezTo>
                <a:cubicBezTo>
                  <a:pt x="9385" y="18928"/>
                  <a:pt x="8798" y="17604"/>
                  <a:pt x="8766" y="16954"/>
                </a:cubicBezTo>
                <a:cubicBezTo>
                  <a:pt x="8759" y="16808"/>
                  <a:pt x="8775" y="16483"/>
                  <a:pt x="8803" y="16231"/>
                </a:cubicBezTo>
                <a:cubicBezTo>
                  <a:pt x="8845" y="15853"/>
                  <a:pt x="8838" y="15782"/>
                  <a:pt x="8766" y="15805"/>
                </a:cubicBezTo>
                <a:cubicBezTo>
                  <a:pt x="8585" y="15864"/>
                  <a:pt x="8503" y="16155"/>
                  <a:pt x="8505" y="16824"/>
                </a:cubicBezTo>
                <a:cubicBezTo>
                  <a:pt x="8507" y="17653"/>
                  <a:pt x="8626" y="18257"/>
                  <a:pt x="8952" y="19085"/>
                </a:cubicBezTo>
                <a:cubicBezTo>
                  <a:pt x="9261" y="19867"/>
                  <a:pt x="9511" y="20227"/>
                  <a:pt x="9792" y="20308"/>
                </a:cubicBezTo>
                <a:cubicBezTo>
                  <a:pt x="10075" y="20389"/>
                  <a:pt x="10085" y="20385"/>
                  <a:pt x="10407" y="20289"/>
                </a:cubicBezTo>
                <a:cubicBezTo>
                  <a:pt x="10564" y="20242"/>
                  <a:pt x="10769" y="20217"/>
                  <a:pt x="10855" y="20234"/>
                </a:cubicBezTo>
                <a:cubicBezTo>
                  <a:pt x="11003" y="20262"/>
                  <a:pt x="11572" y="20070"/>
                  <a:pt x="12291" y="19752"/>
                </a:cubicBezTo>
                <a:cubicBezTo>
                  <a:pt x="12763" y="19543"/>
                  <a:pt x="13492" y="18781"/>
                  <a:pt x="13802" y="18177"/>
                </a:cubicBezTo>
                <a:cubicBezTo>
                  <a:pt x="13941" y="17904"/>
                  <a:pt x="14096" y="17582"/>
                  <a:pt x="14137" y="17454"/>
                </a:cubicBezTo>
                <a:cubicBezTo>
                  <a:pt x="14225" y="17181"/>
                  <a:pt x="14660" y="16565"/>
                  <a:pt x="14772" y="16565"/>
                </a:cubicBezTo>
                <a:cubicBezTo>
                  <a:pt x="14814" y="16565"/>
                  <a:pt x="14950" y="16753"/>
                  <a:pt x="15070" y="16991"/>
                </a:cubicBezTo>
                <a:cubicBezTo>
                  <a:pt x="15520" y="17884"/>
                  <a:pt x="15996" y="17663"/>
                  <a:pt x="16674" y="16231"/>
                </a:cubicBezTo>
                <a:cubicBezTo>
                  <a:pt x="16759" y="16051"/>
                  <a:pt x="16823" y="15891"/>
                  <a:pt x="16823" y="15861"/>
                </a:cubicBezTo>
                <a:cubicBezTo>
                  <a:pt x="16823" y="15831"/>
                  <a:pt x="16990" y="15555"/>
                  <a:pt x="17196" y="15249"/>
                </a:cubicBezTo>
                <a:cubicBezTo>
                  <a:pt x="17402" y="14944"/>
                  <a:pt x="17629" y="14523"/>
                  <a:pt x="17700" y="14323"/>
                </a:cubicBezTo>
                <a:cubicBezTo>
                  <a:pt x="17872" y="13834"/>
                  <a:pt x="18057" y="12908"/>
                  <a:pt x="18110" y="12211"/>
                </a:cubicBezTo>
                <a:cubicBezTo>
                  <a:pt x="18165" y="11480"/>
                  <a:pt x="18236" y="11382"/>
                  <a:pt x="18539" y="11710"/>
                </a:cubicBezTo>
                <a:cubicBezTo>
                  <a:pt x="18659" y="11841"/>
                  <a:pt x="18763" y="12013"/>
                  <a:pt x="18763" y="12099"/>
                </a:cubicBezTo>
                <a:cubicBezTo>
                  <a:pt x="18763" y="12253"/>
                  <a:pt x="18858" y="12357"/>
                  <a:pt x="18931" y="12285"/>
                </a:cubicBezTo>
                <a:cubicBezTo>
                  <a:pt x="18987" y="12229"/>
                  <a:pt x="18672" y="11646"/>
                  <a:pt x="18408" y="11321"/>
                </a:cubicBezTo>
                <a:cubicBezTo>
                  <a:pt x="18191" y="11053"/>
                  <a:pt x="18183" y="11035"/>
                  <a:pt x="18222" y="10673"/>
                </a:cubicBezTo>
                <a:cubicBezTo>
                  <a:pt x="18302" y="9935"/>
                  <a:pt x="18701" y="9084"/>
                  <a:pt x="19154" y="8672"/>
                </a:cubicBezTo>
                <a:cubicBezTo>
                  <a:pt x="19245" y="8589"/>
                  <a:pt x="19322" y="8481"/>
                  <a:pt x="19322" y="8431"/>
                </a:cubicBezTo>
                <a:cubicBezTo>
                  <a:pt x="19322" y="8380"/>
                  <a:pt x="19432" y="8238"/>
                  <a:pt x="19565" y="8116"/>
                </a:cubicBezTo>
                <a:lnTo>
                  <a:pt x="19807" y="7893"/>
                </a:lnTo>
                <a:lnTo>
                  <a:pt x="19751" y="7449"/>
                </a:lnTo>
                <a:cubicBezTo>
                  <a:pt x="19719" y="7210"/>
                  <a:pt x="19653" y="7000"/>
                  <a:pt x="19621" y="6967"/>
                </a:cubicBezTo>
                <a:cubicBezTo>
                  <a:pt x="19616" y="6962"/>
                  <a:pt x="19609" y="6950"/>
                  <a:pt x="19602" y="6948"/>
                </a:cubicBezTo>
                <a:close/>
                <a:moveTo>
                  <a:pt x="8430" y="7615"/>
                </a:moveTo>
                <a:cubicBezTo>
                  <a:pt x="8285" y="7614"/>
                  <a:pt x="8136" y="7728"/>
                  <a:pt x="8020" y="7912"/>
                </a:cubicBezTo>
                <a:cubicBezTo>
                  <a:pt x="7886" y="8124"/>
                  <a:pt x="7871" y="8210"/>
                  <a:pt x="7871" y="8931"/>
                </a:cubicBezTo>
                <a:lnTo>
                  <a:pt x="7871" y="9709"/>
                </a:lnTo>
                <a:lnTo>
                  <a:pt x="7647" y="10006"/>
                </a:lnTo>
                <a:cubicBezTo>
                  <a:pt x="7527" y="10165"/>
                  <a:pt x="7392" y="10307"/>
                  <a:pt x="7348" y="10321"/>
                </a:cubicBezTo>
                <a:cubicBezTo>
                  <a:pt x="7267" y="10346"/>
                  <a:pt x="6901" y="9616"/>
                  <a:pt x="6901" y="9431"/>
                </a:cubicBezTo>
                <a:cubicBezTo>
                  <a:pt x="6901" y="9245"/>
                  <a:pt x="6701" y="9261"/>
                  <a:pt x="6546" y="9450"/>
                </a:cubicBezTo>
                <a:cubicBezTo>
                  <a:pt x="6260" y="9801"/>
                  <a:pt x="6181" y="10212"/>
                  <a:pt x="6211" y="11303"/>
                </a:cubicBezTo>
                <a:cubicBezTo>
                  <a:pt x="6274" y="13632"/>
                  <a:pt x="6209" y="14254"/>
                  <a:pt x="5800" y="15064"/>
                </a:cubicBezTo>
                <a:cubicBezTo>
                  <a:pt x="5331" y="15995"/>
                  <a:pt x="4640" y="16649"/>
                  <a:pt x="3674" y="17084"/>
                </a:cubicBezTo>
                <a:cubicBezTo>
                  <a:pt x="3454" y="17183"/>
                  <a:pt x="3283" y="17284"/>
                  <a:pt x="3283" y="17306"/>
                </a:cubicBezTo>
                <a:cubicBezTo>
                  <a:pt x="3283" y="17329"/>
                  <a:pt x="3460" y="17327"/>
                  <a:pt x="3674" y="17306"/>
                </a:cubicBezTo>
                <a:cubicBezTo>
                  <a:pt x="3963" y="17277"/>
                  <a:pt x="4234" y="17187"/>
                  <a:pt x="4719" y="16954"/>
                </a:cubicBezTo>
                <a:cubicBezTo>
                  <a:pt x="5316" y="16667"/>
                  <a:pt x="5396" y="16599"/>
                  <a:pt x="5707" y="16213"/>
                </a:cubicBezTo>
                <a:cubicBezTo>
                  <a:pt x="6318" y="15455"/>
                  <a:pt x="6411" y="14949"/>
                  <a:pt x="6416" y="12581"/>
                </a:cubicBezTo>
                <a:cubicBezTo>
                  <a:pt x="6420" y="10906"/>
                  <a:pt x="6439" y="10841"/>
                  <a:pt x="6565" y="10673"/>
                </a:cubicBezTo>
                <a:cubicBezTo>
                  <a:pt x="6794" y="10367"/>
                  <a:pt x="6873" y="10398"/>
                  <a:pt x="7125" y="10932"/>
                </a:cubicBezTo>
                <a:cubicBezTo>
                  <a:pt x="7250" y="11199"/>
                  <a:pt x="7358" y="11439"/>
                  <a:pt x="7367" y="11451"/>
                </a:cubicBezTo>
                <a:cubicBezTo>
                  <a:pt x="7424" y="11527"/>
                  <a:pt x="7752" y="11154"/>
                  <a:pt x="8020" y="10710"/>
                </a:cubicBezTo>
                <a:cubicBezTo>
                  <a:pt x="8499" y="9917"/>
                  <a:pt x="8708" y="9335"/>
                  <a:pt x="8747" y="8653"/>
                </a:cubicBezTo>
                <a:cubicBezTo>
                  <a:pt x="8782" y="8046"/>
                  <a:pt x="8736" y="7750"/>
                  <a:pt x="8579" y="7653"/>
                </a:cubicBezTo>
                <a:cubicBezTo>
                  <a:pt x="8538" y="7627"/>
                  <a:pt x="8478" y="7616"/>
                  <a:pt x="8430" y="7615"/>
                </a:cubicBezTo>
                <a:close/>
                <a:moveTo>
                  <a:pt x="19453" y="9802"/>
                </a:moveTo>
                <a:lnTo>
                  <a:pt x="19266" y="10006"/>
                </a:lnTo>
                <a:cubicBezTo>
                  <a:pt x="19103" y="10182"/>
                  <a:pt x="19079" y="10252"/>
                  <a:pt x="19080" y="10562"/>
                </a:cubicBezTo>
                <a:cubicBezTo>
                  <a:pt x="19081" y="10935"/>
                  <a:pt x="19138" y="11129"/>
                  <a:pt x="19248" y="11062"/>
                </a:cubicBezTo>
                <a:cubicBezTo>
                  <a:pt x="19366" y="10989"/>
                  <a:pt x="19416" y="11168"/>
                  <a:pt x="19397" y="11655"/>
                </a:cubicBezTo>
                <a:cubicBezTo>
                  <a:pt x="19376" y="12190"/>
                  <a:pt x="19397" y="12213"/>
                  <a:pt x="19733" y="12007"/>
                </a:cubicBezTo>
                <a:cubicBezTo>
                  <a:pt x="20044" y="11816"/>
                  <a:pt x="20204" y="11428"/>
                  <a:pt x="20180" y="10932"/>
                </a:cubicBezTo>
                <a:cubicBezTo>
                  <a:pt x="20155" y="10398"/>
                  <a:pt x="20069" y="10395"/>
                  <a:pt x="20068" y="10932"/>
                </a:cubicBezTo>
                <a:cubicBezTo>
                  <a:pt x="20068" y="11375"/>
                  <a:pt x="19962" y="11617"/>
                  <a:pt x="19695" y="11803"/>
                </a:cubicBezTo>
                <a:cubicBezTo>
                  <a:pt x="19574" y="11887"/>
                  <a:pt x="19565" y="11882"/>
                  <a:pt x="19527" y="11784"/>
                </a:cubicBezTo>
                <a:cubicBezTo>
                  <a:pt x="19505" y="11725"/>
                  <a:pt x="19520" y="11490"/>
                  <a:pt x="19565" y="11266"/>
                </a:cubicBezTo>
                <a:cubicBezTo>
                  <a:pt x="19610" y="11042"/>
                  <a:pt x="19661" y="10693"/>
                  <a:pt x="19677" y="10487"/>
                </a:cubicBezTo>
                <a:cubicBezTo>
                  <a:pt x="19700" y="10174"/>
                  <a:pt x="19692" y="10096"/>
                  <a:pt x="19583" y="9969"/>
                </a:cubicBezTo>
                <a:lnTo>
                  <a:pt x="19453" y="9802"/>
                </a:lnTo>
                <a:close/>
                <a:moveTo>
                  <a:pt x="15387" y="11488"/>
                </a:moveTo>
                <a:cubicBezTo>
                  <a:pt x="15338" y="11488"/>
                  <a:pt x="15118" y="11720"/>
                  <a:pt x="14883" y="12007"/>
                </a:cubicBezTo>
                <a:cubicBezTo>
                  <a:pt x="14553" y="12412"/>
                  <a:pt x="14454" y="12574"/>
                  <a:pt x="14454" y="12729"/>
                </a:cubicBezTo>
                <a:cubicBezTo>
                  <a:pt x="14454" y="13118"/>
                  <a:pt x="14511" y="13144"/>
                  <a:pt x="14716" y="12859"/>
                </a:cubicBezTo>
                <a:cubicBezTo>
                  <a:pt x="14982" y="12486"/>
                  <a:pt x="15213" y="12247"/>
                  <a:pt x="15275" y="12285"/>
                </a:cubicBezTo>
                <a:cubicBezTo>
                  <a:pt x="15383" y="12351"/>
                  <a:pt x="15318" y="12680"/>
                  <a:pt x="15145" y="12952"/>
                </a:cubicBezTo>
                <a:cubicBezTo>
                  <a:pt x="15046" y="13106"/>
                  <a:pt x="14754" y="13406"/>
                  <a:pt x="14492" y="13619"/>
                </a:cubicBezTo>
                <a:cubicBezTo>
                  <a:pt x="14230" y="13831"/>
                  <a:pt x="14007" y="14012"/>
                  <a:pt x="14007" y="14026"/>
                </a:cubicBezTo>
                <a:cubicBezTo>
                  <a:pt x="14007" y="14091"/>
                  <a:pt x="14144" y="14033"/>
                  <a:pt x="14604" y="13786"/>
                </a:cubicBezTo>
                <a:cubicBezTo>
                  <a:pt x="15070" y="13535"/>
                  <a:pt x="15113" y="13501"/>
                  <a:pt x="15294" y="13119"/>
                </a:cubicBezTo>
                <a:cubicBezTo>
                  <a:pt x="15464" y="12757"/>
                  <a:pt x="15478" y="12658"/>
                  <a:pt x="15480" y="12099"/>
                </a:cubicBezTo>
                <a:cubicBezTo>
                  <a:pt x="15483" y="11602"/>
                  <a:pt x="15458" y="11488"/>
                  <a:pt x="15387" y="11488"/>
                </a:cubicBezTo>
                <a:close/>
                <a:moveTo>
                  <a:pt x="12030" y="11951"/>
                </a:moveTo>
                <a:cubicBezTo>
                  <a:pt x="12000" y="11952"/>
                  <a:pt x="11805" y="12197"/>
                  <a:pt x="11582" y="12489"/>
                </a:cubicBezTo>
                <a:cubicBezTo>
                  <a:pt x="11076" y="13150"/>
                  <a:pt x="10333" y="13852"/>
                  <a:pt x="9680" y="14286"/>
                </a:cubicBezTo>
                <a:cubicBezTo>
                  <a:pt x="9125" y="14655"/>
                  <a:pt x="9191" y="14731"/>
                  <a:pt x="9792" y="14416"/>
                </a:cubicBezTo>
                <a:cubicBezTo>
                  <a:pt x="10287" y="14156"/>
                  <a:pt x="11179" y="13303"/>
                  <a:pt x="11657" y="12637"/>
                </a:cubicBezTo>
                <a:cubicBezTo>
                  <a:pt x="12048" y="12091"/>
                  <a:pt x="12118" y="11948"/>
                  <a:pt x="12030" y="11951"/>
                </a:cubicBezTo>
                <a:close/>
                <a:moveTo>
                  <a:pt x="8561" y="12285"/>
                </a:moveTo>
                <a:cubicBezTo>
                  <a:pt x="8461" y="12291"/>
                  <a:pt x="8393" y="12355"/>
                  <a:pt x="8393" y="12470"/>
                </a:cubicBezTo>
                <a:cubicBezTo>
                  <a:pt x="8393" y="12575"/>
                  <a:pt x="8326" y="12661"/>
                  <a:pt x="8132" y="12767"/>
                </a:cubicBezTo>
                <a:cubicBezTo>
                  <a:pt x="7890" y="12899"/>
                  <a:pt x="7870" y="12928"/>
                  <a:pt x="7852" y="13174"/>
                </a:cubicBezTo>
                <a:cubicBezTo>
                  <a:pt x="7837" y="13378"/>
                  <a:pt x="7887" y="13577"/>
                  <a:pt x="8057" y="13971"/>
                </a:cubicBezTo>
                <a:cubicBezTo>
                  <a:pt x="8182" y="14259"/>
                  <a:pt x="8315" y="14637"/>
                  <a:pt x="8356" y="14805"/>
                </a:cubicBezTo>
                <a:cubicBezTo>
                  <a:pt x="8396" y="14972"/>
                  <a:pt x="8441" y="15101"/>
                  <a:pt x="8468" y="15101"/>
                </a:cubicBezTo>
                <a:cubicBezTo>
                  <a:pt x="8572" y="15101"/>
                  <a:pt x="8502" y="14726"/>
                  <a:pt x="8318" y="14267"/>
                </a:cubicBezTo>
                <a:cubicBezTo>
                  <a:pt x="8212" y="14001"/>
                  <a:pt x="8087" y="13637"/>
                  <a:pt x="8020" y="13471"/>
                </a:cubicBezTo>
                <a:cubicBezTo>
                  <a:pt x="7906" y="13186"/>
                  <a:pt x="7901" y="13173"/>
                  <a:pt x="8001" y="13063"/>
                </a:cubicBezTo>
                <a:cubicBezTo>
                  <a:pt x="8060" y="12999"/>
                  <a:pt x="8147" y="12933"/>
                  <a:pt x="8206" y="12933"/>
                </a:cubicBezTo>
                <a:cubicBezTo>
                  <a:pt x="8389" y="12933"/>
                  <a:pt x="8761" y="12765"/>
                  <a:pt x="8803" y="12655"/>
                </a:cubicBezTo>
                <a:cubicBezTo>
                  <a:pt x="8856" y="12518"/>
                  <a:pt x="8787" y="12347"/>
                  <a:pt x="8673" y="12303"/>
                </a:cubicBezTo>
                <a:cubicBezTo>
                  <a:pt x="8635" y="12289"/>
                  <a:pt x="8594" y="12283"/>
                  <a:pt x="8561" y="12285"/>
                </a:cubicBezTo>
                <a:close/>
                <a:moveTo>
                  <a:pt x="12216" y="13952"/>
                </a:moveTo>
                <a:lnTo>
                  <a:pt x="12216" y="14545"/>
                </a:lnTo>
                <a:cubicBezTo>
                  <a:pt x="12208" y="15236"/>
                  <a:pt x="12294" y="15649"/>
                  <a:pt x="12477" y="15842"/>
                </a:cubicBezTo>
                <a:cubicBezTo>
                  <a:pt x="12550" y="15919"/>
                  <a:pt x="12659" y="15972"/>
                  <a:pt x="12720" y="15972"/>
                </a:cubicBezTo>
                <a:cubicBezTo>
                  <a:pt x="12852" y="15972"/>
                  <a:pt x="13108" y="15636"/>
                  <a:pt x="13168" y="15398"/>
                </a:cubicBezTo>
                <a:cubicBezTo>
                  <a:pt x="13221" y="15186"/>
                  <a:pt x="13168" y="15179"/>
                  <a:pt x="12981" y="15379"/>
                </a:cubicBezTo>
                <a:cubicBezTo>
                  <a:pt x="12830" y="15541"/>
                  <a:pt x="12699" y="15533"/>
                  <a:pt x="12496" y="15361"/>
                </a:cubicBezTo>
                <a:cubicBezTo>
                  <a:pt x="12372" y="15255"/>
                  <a:pt x="12334" y="15067"/>
                  <a:pt x="12272" y="14434"/>
                </a:cubicBezTo>
                <a:lnTo>
                  <a:pt x="12216" y="13952"/>
                </a:lnTo>
                <a:close/>
                <a:moveTo>
                  <a:pt x="18446" y="14953"/>
                </a:moveTo>
                <a:cubicBezTo>
                  <a:pt x="18425" y="14956"/>
                  <a:pt x="18414" y="15032"/>
                  <a:pt x="18427" y="15120"/>
                </a:cubicBezTo>
                <a:cubicBezTo>
                  <a:pt x="18458" y="15328"/>
                  <a:pt x="18354" y="15485"/>
                  <a:pt x="18222" y="15435"/>
                </a:cubicBezTo>
                <a:cubicBezTo>
                  <a:pt x="18159" y="15411"/>
                  <a:pt x="18129" y="15456"/>
                  <a:pt x="18129" y="15564"/>
                </a:cubicBezTo>
                <a:cubicBezTo>
                  <a:pt x="18129" y="15741"/>
                  <a:pt x="17983" y="15887"/>
                  <a:pt x="17830" y="15861"/>
                </a:cubicBezTo>
                <a:cubicBezTo>
                  <a:pt x="17723" y="15843"/>
                  <a:pt x="17572" y="16073"/>
                  <a:pt x="17569" y="16268"/>
                </a:cubicBezTo>
                <a:cubicBezTo>
                  <a:pt x="17566" y="16473"/>
                  <a:pt x="17328" y="16897"/>
                  <a:pt x="17047" y="17195"/>
                </a:cubicBezTo>
                <a:cubicBezTo>
                  <a:pt x="16890" y="17361"/>
                  <a:pt x="16767" y="17523"/>
                  <a:pt x="16767" y="17547"/>
                </a:cubicBezTo>
                <a:cubicBezTo>
                  <a:pt x="16767" y="17571"/>
                  <a:pt x="16845" y="17534"/>
                  <a:pt x="16954" y="17473"/>
                </a:cubicBezTo>
                <a:cubicBezTo>
                  <a:pt x="17230" y="17316"/>
                  <a:pt x="17528" y="16906"/>
                  <a:pt x="17644" y="16491"/>
                </a:cubicBezTo>
                <a:cubicBezTo>
                  <a:pt x="17731" y="16180"/>
                  <a:pt x="17767" y="16128"/>
                  <a:pt x="17942" y="16083"/>
                </a:cubicBezTo>
                <a:cubicBezTo>
                  <a:pt x="18064" y="16052"/>
                  <a:pt x="18166" y="15968"/>
                  <a:pt x="18222" y="15861"/>
                </a:cubicBezTo>
                <a:cubicBezTo>
                  <a:pt x="18272" y="15766"/>
                  <a:pt x="18355" y="15646"/>
                  <a:pt x="18408" y="15601"/>
                </a:cubicBezTo>
                <a:cubicBezTo>
                  <a:pt x="18512" y="15516"/>
                  <a:pt x="18558" y="15010"/>
                  <a:pt x="18464" y="14953"/>
                </a:cubicBezTo>
                <a:cubicBezTo>
                  <a:pt x="18461" y="14951"/>
                  <a:pt x="18449" y="14953"/>
                  <a:pt x="18446" y="14953"/>
                </a:cubicBezTo>
                <a:close/>
                <a:moveTo>
                  <a:pt x="4215" y="14990"/>
                </a:moveTo>
                <a:cubicBezTo>
                  <a:pt x="4149" y="14990"/>
                  <a:pt x="3807" y="15207"/>
                  <a:pt x="3506" y="15453"/>
                </a:cubicBezTo>
                <a:cubicBezTo>
                  <a:pt x="3313" y="15612"/>
                  <a:pt x="3258" y="15688"/>
                  <a:pt x="3227" y="15953"/>
                </a:cubicBezTo>
                <a:cubicBezTo>
                  <a:pt x="3206" y="16127"/>
                  <a:pt x="3223" y="16347"/>
                  <a:pt x="3245" y="16435"/>
                </a:cubicBezTo>
                <a:cubicBezTo>
                  <a:pt x="3297" y="16639"/>
                  <a:pt x="3347" y="16635"/>
                  <a:pt x="3600" y="16417"/>
                </a:cubicBezTo>
                <a:cubicBezTo>
                  <a:pt x="3712" y="16319"/>
                  <a:pt x="3899" y="16195"/>
                  <a:pt x="4010" y="16139"/>
                </a:cubicBezTo>
                <a:cubicBezTo>
                  <a:pt x="4216" y="16034"/>
                  <a:pt x="4243" y="15973"/>
                  <a:pt x="4308" y="15472"/>
                </a:cubicBezTo>
                <a:cubicBezTo>
                  <a:pt x="4346" y="15182"/>
                  <a:pt x="4310" y="14990"/>
                  <a:pt x="4215" y="14990"/>
                </a:cubicBezTo>
                <a:close/>
                <a:moveTo>
                  <a:pt x="10109" y="15509"/>
                </a:moveTo>
                <a:cubicBezTo>
                  <a:pt x="10089" y="15509"/>
                  <a:pt x="10081" y="15518"/>
                  <a:pt x="10071" y="15527"/>
                </a:cubicBezTo>
                <a:cubicBezTo>
                  <a:pt x="10038" y="15560"/>
                  <a:pt x="9967" y="15784"/>
                  <a:pt x="9904" y="16028"/>
                </a:cubicBezTo>
                <a:lnTo>
                  <a:pt x="9773" y="16472"/>
                </a:lnTo>
                <a:lnTo>
                  <a:pt x="10016" y="16583"/>
                </a:lnTo>
                <a:cubicBezTo>
                  <a:pt x="10143" y="16648"/>
                  <a:pt x="10287" y="16751"/>
                  <a:pt x="10333" y="16806"/>
                </a:cubicBezTo>
                <a:cubicBezTo>
                  <a:pt x="10494" y="16999"/>
                  <a:pt x="10601" y="16883"/>
                  <a:pt x="10724" y="16417"/>
                </a:cubicBezTo>
                <a:cubicBezTo>
                  <a:pt x="10860" y="15903"/>
                  <a:pt x="10850" y="15896"/>
                  <a:pt x="10407" y="15638"/>
                </a:cubicBezTo>
                <a:cubicBezTo>
                  <a:pt x="10271" y="15559"/>
                  <a:pt x="10168" y="15508"/>
                  <a:pt x="10109" y="15509"/>
                </a:cubicBezTo>
                <a:close/>
                <a:moveTo>
                  <a:pt x="7815" y="16176"/>
                </a:moveTo>
                <a:cubicBezTo>
                  <a:pt x="7668" y="16194"/>
                  <a:pt x="7223" y="16593"/>
                  <a:pt x="7031" y="16880"/>
                </a:cubicBezTo>
                <a:cubicBezTo>
                  <a:pt x="6831" y="17180"/>
                  <a:pt x="6605" y="17835"/>
                  <a:pt x="6658" y="17973"/>
                </a:cubicBezTo>
                <a:cubicBezTo>
                  <a:pt x="6678" y="18023"/>
                  <a:pt x="6807" y="18098"/>
                  <a:pt x="6938" y="18140"/>
                </a:cubicBezTo>
                <a:cubicBezTo>
                  <a:pt x="7296" y="18253"/>
                  <a:pt x="7317" y="18320"/>
                  <a:pt x="7106" y="18492"/>
                </a:cubicBezTo>
                <a:cubicBezTo>
                  <a:pt x="6856" y="18696"/>
                  <a:pt x="6385" y="18863"/>
                  <a:pt x="5931" y="18918"/>
                </a:cubicBezTo>
                <a:cubicBezTo>
                  <a:pt x="5505" y="18969"/>
                  <a:pt x="5445" y="18994"/>
                  <a:pt x="5502" y="19085"/>
                </a:cubicBezTo>
                <a:cubicBezTo>
                  <a:pt x="5573" y="19199"/>
                  <a:pt x="6520" y="19102"/>
                  <a:pt x="6808" y="18955"/>
                </a:cubicBezTo>
                <a:cubicBezTo>
                  <a:pt x="7356" y="18674"/>
                  <a:pt x="7775" y="18031"/>
                  <a:pt x="7572" y="17788"/>
                </a:cubicBezTo>
                <a:cubicBezTo>
                  <a:pt x="7525" y="17731"/>
                  <a:pt x="7384" y="17628"/>
                  <a:pt x="7255" y="17547"/>
                </a:cubicBezTo>
                <a:cubicBezTo>
                  <a:pt x="7109" y="17455"/>
                  <a:pt x="7013" y="17348"/>
                  <a:pt x="7013" y="17269"/>
                </a:cubicBezTo>
                <a:cubicBezTo>
                  <a:pt x="7013" y="17197"/>
                  <a:pt x="7223" y="16945"/>
                  <a:pt x="7479" y="16676"/>
                </a:cubicBezTo>
                <a:cubicBezTo>
                  <a:pt x="7730" y="16413"/>
                  <a:pt x="7894" y="16190"/>
                  <a:pt x="7852" y="16176"/>
                </a:cubicBezTo>
                <a:cubicBezTo>
                  <a:pt x="7845" y="16174"/>
                  <a:pt x="7824" y="16175"/>
                  <a:pt x="7815" y="16176"/>
                </a:cubicBezTo>
                <a:close/>
                <a:moveTo>
                  <a:pt x="14790" y="18233"/>
                </a:moveTo>
                <a:cubicBezTo>
                  <a:pt x="14783" y="18239"/>
                  <a:pt x="14774" y="18286"/>
                  <a:pt x="14772" y="18381"/>
                </a:cubicBezTo>
                <a:cubicBezTo>
                  <a:pt x="14768" y="18494"/>
                  <a:pt x="14792" y="18630"/>
                  <a:pt x="14827" y="18696"/>
                </a:cubicBezTo>
                <a:cubicBezTo>
                  <a:pt x="14911" y="18851"/>
                  <a:pt x="15004" y="18862"/>
                  <a:pt x="15182" y="18696"/>
                </a:cubicBezTo>
                <a:cubicBezTo>
                  <a:pt x="15382" y="18509"/>
                  <a:pt x="15355" y="18458"/>
                  <a:pt x="15089" y="18473"/>
                </a:cubicBezTo>
                <a:cubicBezTo>
                  <a:pt x="14892" y="18485"/>
                  <a:pt x="14866" y="18458"/>
                  <a:pt x="14827" y="18325"/>
                </a:cubicBezTo>
                <a:cubicBezTo>
                  <a:pt x="14807" y="18254"/>
                  <a:pt x="14797" y="18226"/>
                  <a:pt x="14790" y="182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015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2018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016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017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019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2022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020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021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2025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023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024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2028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026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027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2031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029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030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2034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032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033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035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36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0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041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2039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0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052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2042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3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4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5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6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7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8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49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50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51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055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2053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54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056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57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2060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2058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059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061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62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63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64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65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66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67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68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69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0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1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2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3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4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5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6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7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8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79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0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1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2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3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4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5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6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7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8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89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0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1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2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3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4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5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6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7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8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099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100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101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102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2103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452" t="6972" r="6972" b="12759"/>
          <a:stretch>
            <a:fillRect/>
          </a:stretch>
        </p:blipFill>
        <p:spPr>
          <a:xfrm>
            <a:off x="395957" y="4447719"/>
            <a:ext cx="459585" cy="46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6" fill="norm" stroke="1" extrusionOk="0">
                <a:moveTo>
                  <a:pt x="10780" y="0"/>
                </a:moveTo>
                <a:cubicBezTo>
                  <a:pt x="9000" y="-12"/>
                  <a:pt x="7536" y="323"/>
                  <a:pt x="5931" y="1112"/>
                </a:cubicBezTo>
                <a:cubicBezTo>
                  <a:pt x="2951" y="2578"/>
                  <a:pt x="881" y="5263"/>
                  <a:pt x="149" y="8598"/>
                </a:cubicBezTo>
                <a:cubicBezTo>
                  <a:pt x="22" y="9176"/>
                  <a:pt x="0" y="9414"/>
                  <a:pt x="0" y="10765"/>
                </a:cubicBezTo>
                <a:cubicBezTo>
                  <a:pt x="0" y="12101"/>
                  <a:pt x="10" y="12370"/>
                  <a:pt x="131" y="12915"/>
                </a:cubicBezTo>
                <a:cubicBezTo>
                  <a:pt x="776" y="15825"/>
                  <a:pt x="2343" y="18143"/>
                  <a:pt x="4737" y="19733"/>
                </a:cubicBezTo>
                <a:cubicBezTo>
                  <a:pt x="6176" y="20689"/>
                  <a:pt x="7781" y="21280"/>
                  <a:pt x="9512" y="21494"/>
                </a:cubicBezTo>
                <a:cubicBezTo>
                  <a:pt x="10278" y="21588"/>
                  <a:pt x="12016" y="21513"/>
                  <a:pt x="12776" y="21364"/>
                </a:cubicBezTo>
                <a:cubicBezTo>
                  <a:pt x="17327" y="20473"/>
                  <a:pt x="20646" y="17138"/>
                  <a:pt x="21486" y="12600"/>
                </a:cubicBezTo>
                <a:cubicBezTo>
                  <a:pt x="21574" y="12123"/>
                  <a:pt x="21600" y="11687"/>
                  <a:pt x="21598" y="10710"/>
                </a:cubicBezTo>
                <a:cubicBezTo>
                  <a:pt x="21595" y="9580"/>
                  <a:pt x="21577" y="9345"/>
                  <a:pt x="21430" y="8653"/>
                </a:cubicBezTo>
                <a:cubicBezTo>
                  <a:pt x="20718" y="5300"/>
                  <a:pt x="18643" y="2596"/>
                  <a:pt x="15667" y="1130"/>
                </a:cubicBezTo>
                <a:cubicBezTo>
                  <a:pt x="14087" y="353"/>
                  <a:pt x="12893" y="57"/>
                  <a:pt x="11135" y="0"/>
                </a:cubicBezTo>
                <a:lnTo>
                  <a:pt x="10780" y="0"/>
                </a:lnTo>
                <a:close/>
                <a:moveTo>
                  <a:pt x="10892" y="556"/>
                </a:moveTo>
                <a:cubicBezTo>
                  <a:pt x="12045" y="570"/>
                  <a:pt x="13204" y="777"/>
                  <a:pt x="14343" y="1186"/>
                </a:cubicBezTo>
                <a:cubicBezTo>
                  <a:pt x="15775" y="1700"/>
                  <a:pt x="16971" y="2488"/>
                  <a:pt x="18147" y="3687"/>
                </a:cubicBezTo>
                <a:cubicBezTo>
                  <a:pt x="19618" y="5186"/>
                  <a:pt x="20453" y="6784"/>
                  <a:pt x="20889" y="8894"/>
                </a:cubicBezTo>
                <a:cubicBezTo>
                  <a:pt x="21087" y="9854"/>
                  <a:pt x="21089" y="11684"/>
                  <a:pt x="20889" y="12655"/>
                </a:cubicBezTo>
                <a:cubicBezTo>
                  <a:pt x="20448" y="14792"/>
                  <a:pt x="19574" y="16410"/>
                  <a:pt x="18017" y="17955"/>
                </a:cubicBezTo>
                <a:cubicBezTo>
                  <a:pt x="16215" y="19742"/>
                  <a:pt x="14214" y="20700"/>
                  <a:pt x="11731" y="20938"/>
                </a:cubicBezTo>
                <a:cubicBezTo>
                  <a:pt x="9908" y="21112"/>
                  <a:pt x="8053" y="20780"/>
                  <a:pt x="6397" y="19993"/>
                </a:cubicBezTo>
                <a:cubicBezTo>
                  <a:pt x="5333" y="19487"/>
                  <a:pt x="4585" y="18946"/>
                  <a:pt x="3656" y="18047"/>
                </a:cubicBezTo>
                <a:cubicBezTo>
                  <a:pt x="1886" y="16335"/>
                  <a:pt x="872" y="14322"/>
                  <a:pt x="578" y="11914"/>
                </a:cubicBezTo>
                <a:cubicBezTo>
                  <a:pt x="476" y="11080"/>
                  <a:pt x="539" y="9569"/>
                  <a:pt x="709" y="8764"/>
                </a:cubicBezTo>
                <a:cubicBezTo>
                  <a:pt x="1518" y="4929"/>
                  <a:pt x="4444" y="1869"/>
                  <a:pt x="8225" y="890"/>
                </a:cubicBezTo>
                <a:cubicBezTo>
                  <a:pt x="9108" y="661"/>
                  <a:pt x="9995" y="545"/>
                  <a:pt x="10892" y="556"/>
                </a:cubicBezTo>
                <a:close/>
                <a:moveTo>
                  <a:pt x="11657" y="1408"/>
                </a:moveTo>
                <a:cubicBezTo>
                  <a:pt x="11614" y="1415"/>
                  <a:pt x="11552" y="1588"/>
                  <a:pt x="11470" y="1872"/>
                </a:cubicBezTo>
                <a:cubicBezTo>
                  <a:pt x="11246" y="2649"/>
                  <a:pt x="11118" y="3466"/>
                  <a:pt x="11116" y="4206"/>
                </a:cubicBezTo>
                <a:cubicBezTo>
                  <a:pt x="11113" y="5017"/>
                  <a:pt x="11203" y="5261"/>
                  <a:pt x="11769" y="6244"/>
                </a:cubicBezTo>
                <a:cubicBezTo>
                  <a:pt x="12313" y="7191"/>
                  <a:pt x="12392" y="7382"/>
                  <a:pt x="12645" y="8005"/>
                </a:cubicBezTo>
                <a:cubicBezTo>
                  <a:pt x="12918" y="8676"/>
                  <a:pt x="12917" y="8764"/>
                  <a:pt x="12664" y="9190"/>
                </a:cubicBezTo>
                <a:cubicBezTo>
                  <a:pt x="12471" y="9516"/>
                  <a:pt x="11856" y="10115"/>
                  <a:pt x="11769" y="10061"/>
                </a:cubicBezTo>
                <a:cubicBezTo>
                  <a:pt x="11731" y="10038"/>
                  <a:pt x="11713" y="9890"/>
                  <a:pt x="11713" y="9728"/>
                </a:cubicBezTo>
                <a:cubicBezTo>
                  <a:pt x="11713" y="9318"/>
                  <a:pt x="11578" y="8742"/>
                  <a:pt x="11470" y="8653"/>
                </a:cubicBezTo>
                <a:cubicBezTo>
                  <a:pt x="11299" y="8512"/>
                  <a:pt x="10988" y="8753"/>
                  <a:pt x="10799" y="9172"/>
                </a:cubicBezTo>
                <a:cubicBezTo>
                  <a:pt x="10646" y="9509"/>
                  <a:pt x="10629" y="9591"/>
                  <a:pt x="10668" y="10006"/>
                </a:cubicBezTo>
                <a:cubicBezTo>
                  <a:pt x="10711" y="10458"/>
                  <a:pt x="10771" y="10552"/>
                  <a:pt x="10929" y="10395"/>
                </a:cubicBezTo>
                <a:cubicBezTo>
                  <a:pt x="11019" y="10306"/>
                  <a:pt x="11135" y="10379"/>
                  <a:pt x="11135" y="10525"/>
                </a:cubicBezTo>
                <a:cubicBezTo>
                  <a:pt x="11135" y="10697"/>
                  <a:pt x="10673" y="11347"/>
                  <a:pt x="10463" y="11469"/>
                </a:cubicBezTo>
                <a:cubicBezTo>
                  <a:pt x="10217" y="11613"/>
                  <a:pt x="10075" y="11595"/>
                  <a:pt x="9866" y="11432"/>
                </a:cubicBezTo>
                <a:cubicBezTo>
                  <a:pt x="9653" y="11266"/>
                  <a:pt x="9358" y="10661"/>
                  <a:pt x="9307" y="10284"/>
                </a:cubicBezTo>
                <a:cubicBezTo>
                  <a:pt x="9253" y="9889"/>
                  <a:pt x="9216" y="9783"/>
                  <a:pt x="9139" y="9783"/>
                </a:cubicBezTo>
                <a:cubicBezTo>
                  <a:pt x="9094" y="9783"/>
                  <a:pt x="9081" y="9957"/>
                  <a:pt x="9102" y="10321"/>
                </a:cubicBezTo>
                <a:cubicBezTo>
                  <a:pt x="9127" y="10770"/>
                  <a:pt x="9164" y="10952"/>
                  <a:pt x="9363" y="11414"/>
                </a:cubicBezTo>
                <a:cubicBezTo>
                  <a:pt x="9679" y="12149"/>
                  <a:pt x="9818" y="12363"/>
                  <a:pt x="10016" y="12470"/>
                </a:cubicBezTo>
                <a:cubicBezTo>
                  <a:pt x="10106" y="12519"/>
                  <a:pt x="10273" y="12561"/>
                  <a:pt x="10389" y="12563"/>
                </a:cubicBezTo>
                <a:cubicBezTo>
                  <a:pt x="10635" y="12566"/>
                  <a:pt x="10934" y="12278"/>
                  <a:pt x="11209" y="11803"/>
                </a:cubicBezTo>
                <a:cubicBezTo>
                  <a:pt x="11318" y="11615"/>
                  <a:pt x="11463" y="11474"/>
                  <a:pt x="11620" y="11395"/>
                </a:cubicBezTo>
                <a:cubicBezTo>
                  <a:pt x="11926" y="11240"/>
                  <a:pt x="12558" y="10573"/>
                  <a:pt x="12776" y="10172"/>
                </a:cubicBezTo>
                <a:cubicBezTo>
                  <a:pt x="12901" y="9941"/>
                  <a:pt x="12965" y="9705"/>
                  <a:pt x="13018" y="9228"/>
                </a:cubicBezTo>
                <a:cubicBezTo>
                  <a:pt x="13156" y="7987"/>
                  <a:pt x="12930" y="7178"/>
                  <a:pt x="11937" y="5355"/>
                </a:cubicBezTo>
                <a:cubicBezTo>
                  <a:pt x="11226" y="4052"/>
                  <a:pt x="11195" y="3846"/>
                  <a:pt x="11582" y="2242"/>
                </a:cubicBezTo>
                <a:cubicBezTo>
                  <a:pt x="11649" y="1963"/>
                  <a:pt x="11713" y="1663"/>
                  <a:pt x="11713" y="1575"/>
                </a:cubicBezTo>
                <a:cubicBezTo>
                  <a:pt x="11713" y="1465"/>
                  <a:pt x="11682" y="1405"/>
                  <a:pt x="11657" y="1408"/>
                </a:cubicBezTo>
                <a:close/>
                <a:moveTo>
                  <a:pt x="13130" y="1464"/>
                </a:moveTo>
                <a:cubicBezTo>
                  <a:pt x="13120" y="1467"/>
                  <a:pt x="13124" y="1470"/>
                  <a:pt x="13112" y="1482"/>
                </a:cubicBezTo>
                <a:cubicBezTo>
                  <a:pt x="13091" y="1503"/>
                  <a:pt x="13013" y="1733"/>
                  <a:pt x="12944" y="1983"/>
                </a:cubicBezTo>
                <a:cubicBezTo>
                  <a:pt x="12764" y="2629"/>
                  <a:pt x="12713" y="4064"/>
                  <a:pt x="12850" y="4725"/>
                </a:cubicBezTo>
                <a:cubicBezTo>
                  <a:pt x="12959" y="5244"/>
                  <a:pt x="13359" y="6129"/>
                  <a:pt x="13858" y="6986"/>
                </a:cubicBezTo>
                <a:cubicBezTo>
                  <a:pt x="14627" y="8307"/>
                  <a:pt x="14725" y="8520"/>
                  <a:pt x="14790" y="8838"/>
                </a:cubicBezTo>
                <a:cubicBezTo>
                  <a:pt x="14884" y="9298"/>
                  <a:pt x="14818" y="9697"/>
                  <a:pt x="14510" y="10284"/>
                </a:cubicBezTo>
                <a:cubicBezTo>
                  <a:pt x="14162" y="10949"/>
                  <a:pt x="13642" y="11519"/>
                  <a:pt x="12981" y="11988"/>
                </a:cubicBezTo>
                <a:cubicBezTo>
                  <a:pt x="12672" y="12208"/>
                  <a:pt x="12416" y="12416"/>
                  <a:pt x="12403" y="12452"/>
                </a:cubicBezTo>
                <a:cubicBezTo>
                  <a:pt x="12372" y="12537"/>
                  <a:pt x="12609" y="12477"/>
                  <a:pt x="13205" y="12248"/>
                </a:cubicBezTo>
                <a:cubicBezTo>
                  <a:pt x="13575" y="12105"/>
                  <a:pt x="13755" y="11986"/>
                  <a:pt x="14081" y="11673"/>
                </a:cubicBezTo>
                <a:cubicBezTo>
                  <a:pt x="14769" y="11015"/>
                  <a:pt x="15013" y="10331"/>
                  <a:pt x="15014" y="9005"/>
                </a:cubicBezTo>
                <a:cubicBezTo>
                  <a:pt x="15014" y="7949"/>
                  <a:pt x="14925" y="7646"/>
                  <a:pt x="14231" y="6485"/>
                </a:cubicBezTo>
                <a:cubicBezTo>
                  <a:pt x="13588" y="5410"/>
                  <a:pt x="13157" y="4489"/>
                  <a:pt x="13037" y="3891"/>
                </a:cubicBezTo>
                <a:cubicBezTo>
                  <a:pt x="12926" y="3341"/>
                  <a:pt x="12925" y="3423"/>
                  <a:pt x="13149" y="2020"/>
                </a:cubicBezTo>
                <a:cubicBezTo>
                  <a:pt x="13209" y="1640"/>
                  <a:pt x="13199" y="1441"/>
                  <a:pt x="13130" y="1464"/>
                </a:cubicBezTo>
                <a:close/>
                <a:moveTo>
                  <a:pt x="8057" y="1575"/>
                </a:moveTo>
                <a:cubicBezTo>
                  <a:pt x="8037" y="1578"/>
                  <a:pt x="7976" y="1660"/>
                  <a:pt x="7889" y="1853"/>
                </a:cubicBezTo>
                <a:cubicBezTo>
                  <a:pt x="7695" y="2283"/>
                  <a:pt x="7675" y="3270"/>
                  <a:pt x="7852" y="3539"/>
                </a:cubicBezTo>
                <a:cubicBezTo>
                  <a:pt x="7979" y="3732"/>
                  <a:pt x="8066" y="3750"/>
                  <a:pt x="8262" y="3613"/>
                </a:cubicBezTo>
                <a:cubicBezTo>
                  <a:pt x="8487" y="3457"/>
                  <a:pt x="8756" y="2828"/>
                  <a:pt x="8598" y="2835"/>
                </a:cubicBezTo>
                <a:cubicBezTo>
                  <a:pt x="8572" y="2836"/>
                  <a:pt x="8497" y="2878"/>
                  <a:pt x="8430" y="2928"/>
                </a:cubicBezTo>
                <a:cubicBezTo>
                  <a:pt x="8273" y="3046"/>
                  <a:pt x="8142" y="3054"/>
                  <a:pt x="8001" y="2928"/>
                </a:cubicBezTo>
                <a:cubicBezTo>
                  <a:pt x="7856" y="2797"/>
                  <a:pt x="7847" y="2234"/>
                  <a:pt x="7983" y="1853"/>
                </a:cubicBezTo>
                <a:cubicBezTo>
                  <a:pt x="8050" y="1663"/>
                  <a:pt x="8077" y="1572"/>
                  <a:pt x="8057" y="1575"/>
                </a:cubicBezTo>
                <a:close/>
                <a:moveTo>
                  <a:pt x="14809" y="1760"/>
                </a:moveTo>
                <a:cubicBezTo>
                  <a:pt x="14709" y="1752"/>
                  <a:pt x="14640" y="1907"/>
                  <a:pt x="14641" y="2187"/>
                </a:cubicBezTo>
                <a:cubicBezTo>
                  <a:pt x="14642" y="2614"/>
                  <a:pt x="14771" y="3003"/>
                  <a:pt x="15145" y="3743"/>
                </a:cubicBezTo>
                <a:cubicBezTo>
                  <a:pt x="15531" y="4507"/>
                  <a:pt x="15617" y="4939"/>
                  <a:pt x="15499" y="5466"/>
                </a:cubicBezTo>
                <a:cubicBezTo>
                  <a:pt x="15443" y="5714"/>
                  <a:pt x="15392" y="5837"/>
                  <a:pt x="15331" y="5837"/>
                </a:cubicBezTo>
                <a:cubicBezTo>
                  <a:pt x="15268" y="5837"/>
                  <a:pt x="15211" y="5721"/>
                  <a:pt x="15163" y="5466"/>
                </a:cubicBezTo>
                <a:cubicBezTo>
                  <a:pt x="14995" y="4563"/>
                  <a:pt x="14801" y="4175"/>
                  <a:pt x="14529" y="4206"/>
                </a:cubicBezTo>
                <a:cubicBezTo>
                  <a:pt x="14372" y="4224"/>
                  <a:pt x="14361" y="4245"/>
                  <a:pt x="14361" y="4503"/>
                </a:cubicBezTo>
                <a:cubicBezTo>
                  <a:pt x="14361" y="4780"/>
                  <a:pt x="14368" y="4799"/>
                  <a:pt x="14585" y="4799"/>
                </a:cubicBezTo>
                <a:cubicBezTo>
                  <a:pt x="14794" y="4799"/>
                  <a:pt x="14792" y="4806"/>
                  <a:pt x="14902" y="5133"/>
                </a:cubicBezTo>
                <a:cubicBezTo>
                  <a:pt x="14965" y="5320"/>
                  <a:pt x="15035" y="5694"/>
                  <a:pt x="15051" y="5966"/>
                </a:cubicBezTo>
                <a:cubicBezTo>
                  <a:pt x="15068" y="6239"/>
                  <a:pt x="15107" y="6508"/>
                  <a:pt x="15126" y="6559"/>
                </a:cubicBezTo>
                <a:cubicBezTo>
                  <a:pt x="15168" y="6674"/>
                  <a:pt x="15434" y="6122"/>
                  <a:pt x="15555" y="5670"/>
                </a:cubicBezTo>
                <a:cubicBezTo>
                  <a:pt x="15739" y="4984"/>
                  <a:pt x="15625" y="4416"/>
                  <a:pt x="15107" y="3391"/>
                </a:cubicBezTo>
                <a:cubicBezTo>
                  <a:pt x="14832" y="2846"/>
                  <a:pt x="14660" y="2268"/>
                  <a:pt x="14734" y="2149"/>
                </a:cubicBezTo>
                <a:cubicBezTo>
                  <a:pt x="14757" y="2112"/>
                  <a:pt x="14819" y="2102"/>
                  <a:pt x="14883" y="2112"/>
                </a:cubicBezTo>
                <a:cubicBezTo>
                  <a:pt x="14947" y="2123"/>
                  <a:pt x="15012" y="2101"/>
                  <a:pt x="15014" y="2075"/>
                </a:cubicBezTo>
                <a:cubicBezTo>
                  <a:pt x="15022" y="1942"/>
                  <a:pt x="15013" y="1907"/>
                  <a:pt x="14921" y="1816"/>
                </a:cubicBezTo>
                <a:cubicBezTo>
                  <a:pt x="14880" y="1776"/>
                  <a:pt x="14842" y="1763"/>
                  <a:pt x="14809" y="1760"/>
                </a:cubicBezTo>
                <a:close/>
                <a:moveTo>
                  <a:pt x="5353" y="2464"/>
                </a:moveTo>
                <a:cubicBezTo>
                  <a:pt x="4965" y="2464"/>
                  <a:pt x="4186" y="3223"/>
                  <a:pt x="3767" y="4021"/>
                </a:cubicBezTo>
                <a:cubicBezTo>
                  <a:pt x="3506" y="4521"/>
                  <a:pt x="3509" y="4555"/>
                  <a:pt x="3469" y="5299"/>
                </a:cubicBezTo>
                <a:cubicBezTo>
                  <a:pt x="3446" y="5739"/>
                  <a:pt x="3402" y="5917"/>
                  <a:pt x="3357" y="6022"/>
                </a:cubicBezTo>
                <a:cubicBezTo>
                  <a:pt x="3426" y="5759"/>
                  <a:pt x="3581" y="5483"/>
                  <a:pt x="3581" y="5188"/>
                </a:cubicBezTo>
                <a:cubicBezTo>
                  <a:pt x="3581" y="4672"/>
                  <a:pt x="3601" y="4609"/>
                  <a:pt x="3842" y="4151"/>
                </a:cubicBezTo>
                <a:cubicBezTo>
                  <a:pt x="4149" y="3567"/>
                  <a:pt x="4257" y="3458"/>
                  <a:pt x="4514" y="3428"/>
                </a:cubicBezTo>
                <a:cubicBezTo>
                  <a:pt x="4772" y="3398"/>
                  <a:pt x="4932" y="3301"/>
                  <a:pt x="5260" y="3002"/>
                </a:cubicBezTo>
                <a:cubicBezTo>
                  <a:pt x="5592" y="2698"/>
                  <a:pt x="5632" y="2464"/>
                  <a:pt x="5353" y="2464"/>
                </a:cubicBezTo>
                <a:close/>
                <a:moveTo>
                  <a:pt x="3357" y="6022"/>
                </a:moveTo>
                <a:cubicBezTo>
                  <a:pt x="3348" y="6058"/>
                  <a:pt x="3331" y="6097"/>
                  <a:pt x="3320" y="6133"/>
                </a:cubicBezTo>
                <a:cubicBezTo>
                  <a:pt x="3332" y="6126"/>
                  <a:pt x="3347" y="6046"/>
                  <a:pt x="3357" y="6022"/>
                </a:cubicBezTo>
                <a:close/>
                <a:moveTo>
                  <a:pt x="3320" y="6133"/>
                </a:moveTo>
                <a:cubicBezTo>
                  <a:pt x="3261" y="6166"/>
                  <a:pt x="3188" y="6022"/>
                  <a:pt x="3077" y="5651"/>
                </a:cubicBezTo>
                <a:cubicBezTo>
                  <a:pt x="3034" y="5508"/>
                  <a:pt x="2933" y="5318"/>
                  <a:pt x="2854" y="5244"/>
                </a:cubicBezTo>
                <a:cubicBezTo>
                  <a:pt x="2719" y="5118"/>
                  <a:pt x="2714" y="5116"/>
                  <a:pt x="2574" y="5207"/>
                </a:cubicBezTo>
                <a:cubicBezTo>
                  <a:pt x="2429" y="5301"/>
                  <a:pt x="2331" y="5546"/>
                  <a:pt x="2331" y="5855"/>
                </a:cubicBezTo>
                <a:cubicBezTo>
                  <a:pt x="2331" y="6030"/>
                  <a:pt x="2343" y="6020"/>
                  <a:pt x="2592" y="5892"/>
                </a:cubicBezTo>
                <a:cubicBezTo>
                  <a:pt x="2764" y="5804"/>
                  <a:pt x="2806" y="5808"/>
                  <a:pt x="2891" y="5892"/>
                </a:cubicBezTo>
                <a:cubicBezTo>
                  <a:pt x="2999" y="6000"/>
                  <a:pt x="3018" y="6411"/>
                  <a:pt x="2947" y="6967"/>
                </a:cubicBezTo>
                <a:lnTo>
                  <a:pt x="2891" y="7338"/>
                </a:lnTo>
                <a:lnTo>
                  <a:pt x="3115" y="6930"/>
                </a:lnTo>
                <a:cubicBezTo>
                  <a:pt x="3274" y="6628"/>
                  <a:pt x="3244" y="6386"/>
                  <a:pt x="3320" y="6133"/>
                </a:cubicBezTo>
                <a:close/>
                <a:moveTo>
                  <a:pt x="16208" y="3187"/>
                </a:moveTo>
                <a:lnTo>
                  <a:pt x="16114" y="3335"/>
                </a:lnTo>
                <a:cubicBezTo>
                  <a:pt x="15910" y="3697"/>
                  <a:pt x="15939" y="4366"/>
                  <a:pt x="16170" y="4595"/>
                </a:cubicBezTo>
                <a:cubicBezTo>
                  <a:pt x="16318" y="4742"/>
                  <a:pt x="16477" y="4713"/>
                  <a:pt x="16655" y="4503"/>
                </a:cubicBezTo>
                <a:cubicBezTo>
                  <a:pt x="16876" y="4242"/>
                  <a:pt x="16867" y="4198"/>
                  <a:pt x="16581" y="4243"/>
                </a:cubicBezTo>
                <a:cubicBezTo>
                  <a:pt x="16365" y="4277"/>
                  <a:pt x="16322" y="4259"/>
                  <a:pt x="16226" y="4114"/>
                </a:cubicBezTo>
                <a:cubicBezTo>
                  <a:pt x="16115" y="3945"/>
                  <a:pt x="16096" y="3605"/>
                  <a:pt x="16170" y="3335"/>
                </a:cubicBezTo>
                <a:lnTo>
                  <a:pt x="16208" y="3187"/>
                </a:lnTo>
                <a:close/>
                <a:moveTo>
                  <a:pt x="9997" y="3280"/>
                </a:moveTo>
                <a:cubicBezTo>
                  <a:pt x="9958" y="3259"/>
                  <a:pt x="9869" y="3377"/>
                  <a:pt x="9717" y="3632"/>
                </a:cubicBezTo>
                <a:cubicBezTo>
                  <a:pt x="9402" y="4160"/>
                  <a:pt x="8992" y="4660"/>
                  <a:pt x="8412" y="5262"/>
                </a:cubicBezTo>
                <a:cubicBezTo>
                  <a:pt x="8127" y="5558"/>
                  <a:pt x="7889" y="5836"/>
                  <a:pt x="7889" y="5874"/>
                </a:cubicBezTo>
                <a:cubicBezTo>
                  <a:pt x="7889" y="6050"/>
                  <a:pt x="8486" y="5577"/>
                  <a:pt x="8934" y="5040"/>
                </a:cubicBezTo>
                <a:cubicBezTo>
                  <a:pt x="9226" y="4689"/>
                  <a:pt x="10016" y="3441"/>
                  <a:pt x="10016" y="3335"/>
                </a:cubicBezTo>
                <a:cubicBezTo>
                  <a:pt x="10016" y="3297"/>
                  <a:pt x="10010" y="3287"/>
                  <a:pt x="9997" y="3280"/>
                </a:cubicBezTo>
                <a:close/>
                <a:moveTo>
                  <a:pt x="7237" y="4225"/>
                </a:moveTo>
                <a:cubicBezTo>
                  <a:pt x="7126" y="4237"/>
                  <a:pt x="6946" y="4358"/>
                  <a:pt x="6696" y="4614"/>
                </a:cubicBezTo>
                <a:cubicBezTo>
                  <a:pt x="6428" y="4887"/>
                  <a:pt x="6332" y="5039"/>
                  <a:pt x="6304" y="5225"/>
                </a:cubicBezTo>
                <a:lnTo>
                  <a:pt x="6285" y="5466"/>
                </a:lnTo>
                <a:lnTo>
                  <a:pt x="6621" y="5133"/>
                </a:lnTo>
                <a:cubicBezTo>
                  <a:pt x="6845" y="4913"/>
                  <a:pt x="6984" y="4811"/>
                  <a:pt x="7050" y="4836"/>
                </a:cubicBezTo>
                <a:cubicBezTo>
                  <a:pt x="7194" y="4891"/>
                  <a:pt x="7177" y="4967"/>
                  <a:pt x="6901" y="5429"/>
                </a:cubicBezTo>
                <a:cubicBezTo>
                  <a:pt x="6763" y="5659"/>
                  <a:pt x="6640" y="5886"/>
                  <a:pt x="6640" y="5929"/>
                </a:cubicBezTo>
                <a:cubicBezTo>
                  <a:pt x="6640" y="6091"/>
                  <a:pt x="6797" y="5943"/>
                  <a:pt x="7031" y="5559"/>
                </a:cubicBezTo>
                <a:cubicBezTo>
                  <a:pt x="7290" y="5135"/>
                  <a:pt x="7387" y="4838"/>
                  <a:pt x="7386" y="4540"/>
                </a:cubicBezTo>
                <a:cubicBezTo>
                  <a:pt x="7385" y="4312"/>
                  <a:pt x="7348" y="4212"/>
                  <a:pt x="7237" y="4225"/>
                </a:cubicBezTo>
                <a:close/>
                <a:moveTo>
                  <a:pt x="17905" y="4262"/>
                </a:moveTo>
                <a:cubicBezTo>
                  <a:pt x="17863" y="4269"/>
                  <a:pt x="17796" y="4342"/>
                  <a:pt x="17737" y="4466"/>
                </a:cubicBezTo>
                <a:cubicBezTo>
                  <a:pt x="17683" y="4578"/>
                  <a:pt x="17438" y="4950"/>
                  <a:pt x="17196" y="5281"/>
                </a:cubicBezTo>
                <a:cubicBezTo>
                  <a:pt x="16850" y="5753"/>
                  <a:pt x="15817" y="7374"/>
                  <a:pt x="15648" y="7708"/>
                </a:cubicBezTo>
                <a:cubicBezTo>
                  <a:pt x="15517" y="7969"/>
                  <a:pt x="16017" y="7306"/>
                  <a:pt x="16749" y="6263"/>
                </a:cubicBezTo>
                <a:cubicBezTo>
                  <a:pt x="17557" y="5110"/>
                  <a:pt x="17942" y="4495"/>
                  <a:pt x="17942" y="4336"/>
                </a:cubicBezTo>
                <a:cubicBezTo>
                  <a:pt x="17942" y="4286"/>
                  <a:pt x="17930" y="4257"/>
                  <a:pt x="17905" y="4262"/>
                </a:cubicBezTo>
                <a:close/>
                <a:moveTo>
                  <a:pt x="5036" y="6689"/>
                </a:moveTo>
                <a:cubicBezTo>
                  <a:pt x="4627" y="6674"/>
                  <a:pt x="4137" y="7282"/>
                  <a:pt x="3823" y="8171"/>
                </a:cubicBezTo>
                <a:cubicBezTo>
                  <a:pt x="3656" y="8646"/>
                  <a:pt x="3624" y="8797"/>
                  <a:pt x="3600" y="9635"/>
                </a:cubicBezTo>
                <a:cubicBezTo>
                  <a:pt x="3569" y="10670"/>
                  <a:pt x="3645" y="11119"/>
                  <a:pt x="3917" y="11432"/>
                </a:cubicBezTo>
                <a:lnTo>
                  <a:pt x="4066" y="11599"/>
                </a:lnTo>
                <a:lnTo>
                  <a:pt x="4514" y="11488"/>
                </a:lnTo>
                <a:cubicBezTo>
                  <a:pt x="4950" y="11376"/>
                  <a:pt x="4961" y="11370"/>
                  <a:pt x="5092" y="11488"/>
                </a:cubicBezTo>
                <a:cubicBezTo>
                  <a:pt x="5265" y="11643"/>
                  <a:pt x="5238" y="12031"/>
                  <a:pt x="5017" y="12507"/>
                </a:cubicBezTo>
                <a:cubicBezTo>
                  <a:pt x="4488" y="13645"/>
                  <a:pt x="3464" y="14127"/>
                  <a:pt x="2667" y="13619"/>
                </a:cubicBezTo>
                <a:cubicBezTo>
                  <a:pt x="1987" y="13186"/>
                  <a:pt x="1638" y="12667"/>
                  <a:pt x="1399" y="11673"/>
                </a:cubicBezTo>
                <a:cubicBezTo>
                  <a:pt x="1140" y="10599"/>
                  <a:pt x="1354" y="9500"/>
                  <a:pt x="2089" y="8079"/>
                </a:cubicBezTo>
                <a:cubicBezTo>
                  <a:pt x="2400" y="7478"/>
                  <a:pt x="2477" y="7197"/>
                  <a:pt x="2331" y="7245"/>
                </a:cubicBezTo>
                <a:cubicBezTo>
                  <a:pt x="2292" y="7258"/>
                  <a:pt x="2223" y="7388"/>
                  <a:pt x="2182" y="7523"/>
                </a:cubicBezTo>
                <a:cubicBezTo>
                  <a:pt x="2141" y="7657"/>
                  <a:pt x="2013" y="7974"/>
                  <a:pt x="1884" y="8227"/>
                </a:cubicBezTo>
                <a:cubicBezTo>
                  <a:pt x="1544" y="8892"/>
                  <a:pt x="1218" y="9900"/>
                  <a:pt x="1175" y="10450"/>
                </a:cubicBezTo>
                <a:cubicBezTo>
                  <a:pt x="1106" y="11337"/>
                  <a:pt x="1357" y="12619"/>
                  <a:pt x="1772" y="13471"/>
                </a:cubicBezTo>
                <a:cubicBezTo>
                  <a:pt x="2137" y="14220"/>
                  <a:pt x="2554" y="14628"/>
                  <a:pt x="3096" y="14805"/>
                </a:cubicBezTo>
                <a:cubicBezTo>
                  <a:pt x="3368" y="14893"/>
                  <a:pt x="3920" y="14823"/>
                  <a:pt x="4252" y="14656"/>
                </a:cubicBezTo>
                <a:cubicBezTo>
                  <a:pt x="5026" y="14268"/>
                  <a:pt x="5463" y="13376"/>
                  <a:pt x="5465" y="12192"/>
                </a:cubicBezTo>
                <a:cubicBezTo>
                  <a:pt x="5466" y="11451"/>
                  <a:pt x="5360" y="10892"/>
                  <a:pt x="5185" y="10636"/>
                </a:cubicBezTo>
                <a:cubicBezTo>
                  <a:pt x="5063" y="10457"/>
                  <a:pt x="5022" y="10425"/>
                  <a:pt x="4775" y="10432"/>
                </a:cubicBezTo>
                <a:cubicBezTo>
                  <a:pt x="4622" y="10436"/>
                  <a:pt x="4375" y="10462"/>
                  <a:pt x="4234" y="10487"/>
                </a:cubicBezTo>
                <a:cubicBezTo>
                  <a:pt x="4008" y="10528"/>
                  <a:pt x="3969" y="10522"/>
                  <a:pt x="3879" y="10395"/>
                </a:cubicBezTo>
                <a:cubicBezTo>
                  <a:pt x="3550" y="9928"/>
                  <a:pt x="3973" y="8509"/>
                  <a:pt x="4625" y="7912"/>
                </a:cubicBezTo>
                <a:cubicBezTo>
                  <a:pt x="4911" y="7651"/>
                  <a:pt x="5115" y="7613"/>
                  <a:pt x="5316" y="7764"/>
                </a:cubicBezTo>
                <a:cubicBezTo>
                  <a:pt x="5507" y="7908"/>
                  <a:pt x="5521" y="7875"/>
                  <a:pt x="5521" y="7504"/>
                </a:cubicBezTo>
                <a:cubicBezTo>
                  <a:pt x="5521" y="7102"/>
                  <a:pt x="5342" y="6765"/>
                  <a:pt x="5110" y="6708"/>
                </a:cubicBezTo>
                <a:cubicBezTo>
                  <a:pt x="5084" y="6701"/>
                  <a:pt x="5063" y="6690"/>
                  <a:pt x="5036" y="6689"/>
                </a:cubicBezTo>
                <a:close/>
                <a:moveTo>
                  <a:pt x="10127" y="6800"/>
                </a:moveTo>
                <a:cubicBezTo>
                  <a:pt x="10059" y="6810"/>
                  <a:pt x="10025" y="6850"/>
                  <a:pt x="9978" y="6986"/>
                </a:cubicBezTo>
                <a:cubicBezTo>
                  <a:pt x="9937" y="7105"/>
                  <a:pt x="9906" y="7322"/>
                  <a:pt x="9904" y="7467"/>
                </a:cubicBezTo>
                <a:cubicBezTo>
                  <a:pt x="9901" y="7677"/>
                  <a:pt x="9910" y="7725"/>
                  <a:pt x="9997" y="7727"/>
                </a:cubicBezTo>
                <a:cubicBezTo>
                  <a:pt x="10057" y="7728"/>
                  <a:pt x="10212" y="7791"/>
                  <a:pt x="10333" y="7856"/>
                </a:cubicBezTo>
                <a:cubicBezTo>
                  <a:pt x="10453" y="7922"/>
                  <a:pt x="10570" y="7985"/>
                  <a:pt x="10594" y="7986"/>
                </a:cubicBezTo>
                <a:cubicBezTo>
                  <a:pt x="10650" y="7989"/>
                  <a:pt x="10726" y="7382"/>
                  <a:pt x="10706" y="7115"/>
                </a:cubicBezTo>
                <a:cubicBezTo>
                  <a:pt x="10697" y="7003"/>
                  <a:pt x="10422" y="6831"/>
                  <a:pt x="10202" y="6800"/>
                </a:cubicBezTo>
                <a:cubicBezTo>
                  <a:pt x="10170" y="6796"/>
                  <a:pt x="10150" y="6797"/>
                  <a:pt x="10127" y="6800"/>
                </a:cubicBezTo>
                <a:close/>
                <a:moveTo>
                  <a:pt x="19602" y="6948"/>
                </a:moveTo>
                <a:cubicBezTo>
                  <a:pt x="19552" y="6939"/>
                  <a:pt x="19450" y="7012"/>
                  <a:pt x="19304" y="7152"/>
                </a:cubicBezTo>
                <a:cubicBezTo>
                  <a:pt x="18918" y="7522"/>
                  <a:pt x="18575" y="7667"/>
                  <a:pt x="18017" y="7708"/>
                </a:cubicBezTo>
                <a:cubicBezTo>
                  <a:pt x="17453" y="7750"/>
                  <a:pt x="17298" y="7844"/>
                  <a:pt x="17159" y="8190"/>
                </a:cubicBezTo>
                <a:cubicBezTo>
                  <a:pt x="16986" y="8619"/>
                  <a:pt x="17166" y="9486"/>
                  <a:pt x="17662" y="10654"/>
                </a:cubicBezTo>
                <a:cubicBezTo>
                  <a:pt x="17842" y="11077"/>
                  <a:pt x="17886" y="11247"/>
                  <a:pt x="17886" y="11618"/>
                </a:cubicBezTo>
                <a:cubicBezTo>
                  <a:pt x="17886" y="12069"/>
                  <a:pt x="17731" y="13006"/>
                  <a:pt x="17550" y="13600"/>
                </a:cubicBezTo>
                <a:cubicBezTo>
                  <a:pt x="17425" y="14013"/>
                  <a:pt x="17112" y="14716"/>
                  <a:pt x="17028" y="14768"/>
                </a:cubicBezTo>
                <a:cubicBezTo>
                  <a:pt x="16940" y="14822"/>
                  <a:pt x="16901" y="14737"/>
                  <a:pt x="16767" y="14230"/>
                </a:cubicBezTo>
                <a:cubicBezTo>
                  <a:pt x="16703" y="13988"/>
                  <a:pt x="16638" y="13787"/>
                  <a:pt x="16618" y="13767"/>
                </a:cubicBezTo>
                <a:cubicBezTo>
                  <a:pt x="16538" y="13688"/>
                  <a:pt x="16511" y="13797"/>
                  <a:pt x="16562" y="14119"/>
                </a:cubicBezTo>
                <a:cubicBezTo>
                  <a:pt x="16602" y="14372"/>
                  <a:pt x="16598" y="14534"/>
                  <a:pt x="16525" y="14768"/>
                </a:cubicBezTo>
                <a:cubicBezTo>
                  <a:pt x="16377" y="15238"/>
                  <a:pt x="16322" y="15275"/>
                  <a:pt x="16152" y="15064"/>
                </a:cubicBezTo>
                <a:lnTo>
                  <a:pt x="16021" y="14897"/>
                </a:lnTo>
                <a:lnTo>
                  <a:pt x="16021" y="15212"/>
                </a:lnTo>
                <a:cubicBezTo>
                  <a:pt x="16021" y="15391"/>
                  <a:pt x="15958" y="15685"/>
                  <a:pt x="15891" y="15861"/>
                </a:cubicBezTo>
                <a:cubicBezTo>
                  <a:pt x="15767" y="16184"/>
                  <a:pt x="15483" y="16528"/>
                  <a:pt x="15350" y="16528"/>
                </a:cubicBezTo>
                <a:cubicBezTo>
                  <a:pt x="15217" y="16528"/>
                  <a:pt x="15085" y="16307"/>
                  <a:pt x="14939" y="15879"/>
                </a:cubicBezTo>
                <a:cubicBezTo>
                  <a:pt x="14860" y="15646"/>
                  <a:pt x="14752" y="15447"/>
                  <a:pt x="14716" y="15435"/>
                </a:cubicBezTo>
                <a:cubicBezTo>
                  <a:pt x="14591" y="15393"/>
                  <a:pt x="14250" y="15917"/>
                  <a:pt x="13988" y="16546"/>
                </a:cubicBezTo>
                <a:cubicBezTo>
                  <a:pt x="13487" y="17749"/>
                  <a:pt x="13167" y="18242"/>
                  <a:pt x="12515" y="18881"/>
                </a:cubicBezTo>
                <a:cubicBezTo>
                  <a:pt x="12033" y="19353"/>
                  <a:pt x="11463" y="19739"/>
                  <a:pt x="11302" y="19678"/>
                </a:cubicBezTo>
                <a:cubicBezTo>
                  <a:pt x="11229" y="19650"/>
                  <a:pt x="11236" y="19596"/>
                  <a:pt x="11340" y="19363"/>
                </a:cubicBezTo>
                <a:cubicBezTo>
                  <a:pt x="11437" y="19143"/>
                  <a:pt x="11447" y="18960"/>
                  <a:pt x="11433" y="18585"/>
                </a:cubicBezTo>
                <a:lnTo>
                  <a:pt x="11414" y="18103"/>
                </a:lnTo>
                <a:lnTo>
                  <a:pt x="11302" y="18344"/>
                </a:lnTo>
                <a:cubicBezTo>
                  <a:pt x="11169" y="18611"/>
                  <a:pt x="10660" y="19108"/>
                  <a:pt x="10426" y="19196"/>
                </a:cubicBezTo>
                <a:cubicBezTo>
                  <a:pt x="10182" y="19288"/>
                  <a:pt x="9949" y="19270"/>
                  <a:pt x="9736" y="19140"/>
                </a:cubicBezTo>
                <a:cubicBezTo>
                  <a:pt x="9385" y="18928"/>
                  <a:pt x="8798" y="17604"/>
                  <a:pt x="8766" y="16954"/>
                </a:cubicBezTo>
                <a:cubicBezTo>
                  <a:pt x="8759" y="16808"/>
                  <a:pt x="8775" y="16483"/>
                  <a:pt x="8803" y="16231"/>
                </a:cubicBezTo>
                <a:cubicBezTo>
                  <a:pt x="8845" y="15853"/>
                  <a:pt x="8838" y="15782"/>
                  <a:pt x="8766" y="15805"/>
                </a:cubicBezTo>
                <a:cubicBezTo>
                  <a:pt x="8585" y="15864"/>
                  <a:pt x="8503" y="16155"/>
                  <a:pt x="8505" y="16824"/>
                </a:cubicBezTo>
                <a:cubicBezTo>
                  <a:pt x="8507" y="17653"/>
                  <a:pt x="8626" y="18257"/>
                  <a:pt x="8952" y="19085"/>
                </a:cubicBezTo>
                <a:cubicBezTo>
                  <a:pt x="9261" y="19867"/>
                  <a:pt x="9511" y="20227"/>
                  <a:pt x="9792" y="20308"/>
                </a:cubicBezTo>
                <a:cubicBezTo>
                  <a:pt x="10075" y="20389"/>
                  <a:pt x="10085" y="20385"/>
                  <a:pt x="10407" y="20289"/>
                </a:cubicBezTo>
                <a:cubicBezTo>
                  <a:pt x="10564" y="20242"/>
                  <a:pt x="10769" y="20217"/>
                  <a:pt x="10855" y="20234"/>
                </a:cubicBezTo>
                <a:cubicBezTo>
                  <a:pt x="11003" y="20262"/>
                  <a:pt x="11572" y="20070"/>
                  <a:pt x="12291" y="19752"/>
                </a:cubicBezTo>
                <a:cubicBezTo>
                  <a:pt x="12763" y="19543"/>
                  <a:pt x="13492" y="18781"/>
                  <a:pt x="13802" y="18177"/>
                </a:cubicBezTo>
                <a:cubicBezTo>
                  <a:pt x="13941" y="17904"/>
                  <a:pt x="14096" y="17582"/>
                  <a:pt x="14137" y="17454"/>
                </a:cubicBezTo>
                <a:cubicBezTo>
                  <a:pt x="14225" y="17181"/>
                  <a:pt x="14660" y="16565"/>
                  <a:pt x="14772" y="16565"/>
                </a:cubicBezTo>
                <a:cubicBezTo>
                  <a:pt x="14814" y="16565"/>
                  <a:pt x="14950" y="16753"/>
                  <a:pt x="15070" y="16991"/>
                </a:cubicBezTo>
                <a:cubicBezTo>
                  <a:pt x="15520" y="17884"/>
                  <a:pt x="15996" y="17663"/>
                  <a:pt x="16674" y="16231"/>
                </a:cubicBezTo>
                <a:cubicBezTo>
                  <a:pt x="16759" y="16051"/>
                  <a:pt x="16823" y="15891"/>
                  <a:pt x="16823" y="15861"/>
                </a:cubicBezTo>
                <a:cubicBezTo>
                  <a:pt x="16823" y="15831"/>
                  <a:pt x="16990" y="15555"/>
                  <a:pt x="17196" y="15249"/>
                </a:cubicBezTo>
                <a:cubicBezTo>
                  <a:pt x="17402" y="14944"/>
                  <a:pt x="17629" y="14523"/>
                  <a:pt x="17700" y="14323"/>
                </a:cubicBezTo>
                <a:cubicBezTo>
                  <a:pt x="17872" y="13834"/>
                  <a:pt x="18057" y="12908"/>
                  <a:pt x="18110" y="12211"/>
                </a:cubicBezTo>
                <a:cubicBezTo>
                  <a:pt x="18165" y="11480"/>
                  <a:pt x="18236" y="11382"/>
                  <a:pt x="18539" y="11710"/>
                </a:cubicBezTo>
                <a:cubicBezTo>
                  <a:pt x="18659" y="11841"/>
                  <a:pt x="18763" y="12013"/>
                  <a:pt x="18763" y="12099"/>
                </a:cubicBezTo>
                <a:cubicBezTo>
                  <a:pt x="18763" y="12253"/>
                  <a:pt x="18858" y="12357"/>
                  <a:pt x="18931" y="12285"/>
                </a:cubicBezTo>
                <a:cubicBezTo>
                  <a:pt x="18987" y="12229"/>
                  <a:pt x="18672" y="11646"/>
                  <a:pt x="18408" y="11321"/>
                </a:cubicBezTo>
                <a:cubicBezTo>
                  <a:pt x="18191" y="11053"/>
                  <a:pt x="18183" y="11035"/>
                  <a:pt x="18222" y="10673"/>
                </a:cubicBezTo>
                <a:cubicBezTo>
                  <a:pt x="18302" y="9935"/>
                  <a:pt x="18701" y="9084"/>
                  <a:pt x="19154" y="8672"/>
                </a:cubicBezTo>
                <a:cubicBezTo>
                  <a:pt x="19245" y="8589"/>
                  <a:pt x="19322" y="8481"/>
                  <a:pt x="19322" y="8431"/>
                </a:cubicBezTo>
                <a:cubicBezTo>
                  <a:pt x="19322" y="8380"/>
                  <a:pt x="19432" y="8238"/>
                  <a:pt x="19565" y="8116"/>
                </a:cubicBezTo>
                <a:lnTo>
                  <a:pt x="19807" y="7893"/>
                </a:lnTo>
                <a:lnTo>
                  <a:pt x="19751" y="7449"/>
                </a:lnTo>
                <a:cubicBezTo>
                  <a:pt x="19719" y="7210"/>
                  <a:pt x="19653" y="7000"/>
                  <a:pt x="19621" y="6967"/>
                </a:cubicBezTo>
                <a:cubicBezTo>
                  <a:pt x="19616" y="6962"/>
                  <a:pt x="19609" y="6950"/>
                  <a:pt x="19602" y="6948"/>
                </a:cubicBezTo>
                <a:close/>
                <a:moveTo>
                  <a:pt x="8430" y="7615"/>
                </a:moveTo>
                <a:cubicBezTo>
                  <a:pt x="8285" y="7614"/>
                  <a:pt x="8136" y="7728"/>
                  <a:pt x="8020" y="7912"/>
                </a:cubicBezTo>
                <a:cubicBezTo>
                  <a:pt x="7886" y="8124"/>
                  <a:pt x="7871" y="8210"/>
                  <a:pt x="7871" y="8931"/>
                </a:cubicBezTo>
                <a:lnTo>
                  <a:pt x="7871" y="9709"/>
                </a:lnTo>
                <a:lnTo>
                  <a:pt x="7647" y="10006"/>
                </a:lnTo>
                <a:cubicBezTo>
                  <a:pt x="7527" y="10165"/>
                  <a:pt x="7392" y="10307"/>
                  <a:pt x="7348" y="10321"/>
                </a:cubicBezTo>
                <a:cubicBezTo>
                  <a:pt x="7267" y="10346"/>
                  <a:pt x="6901" y="9616"/>
                  <a:pt x="6901" y="9431"/>
                </a:cubicBezTo>
                <a:cubicBezTo>
                  <a:pt x="6901" y="9245"/>
                  <a:pt x="6701" y="9261"/>
                  <a:pt x="6546" y="9450"/>
                </a:cubicBezTo>
                <a:cubicBezTo>
                  <a:pt x="6260" y="9801"/>
                  <a:pt x="6181" y="10212"/>
                  <a:pt x="6211" y="11303"/>
                </a:cubicBezTo>
                <a:cubicBezTo>
                  <a:pt x="6274" y="13632"/>
                  <a:pt x="6209" y="14254"/>
                  <a:pt x="5800" y="15064"/>
                </a:cubicBezTo>
                <a:cubicBezTo>
                  <a:pt x="5331" y="15995"/>
                  <a:pt x="4640" y="16649"/>
                  <a:pt x="3674" y="17084"/>
                </a:cubicBezTo>
                <a:cubicBezTo>
                  <a:pt x="3454" y="17183"/>
                  <a:pt x="3283" y="17284"/>
                  <a:pt x="3283" y="17306"/>
                </a:cubicBezTo>
                <a:cubicBezTo>
                  <a:pt x="3283" y="17329"/>
                  <a:pt x="3460" y="17327"/>
                  <a:pt x="3674" y="17306"/>
                </a:cubicBezTo>
                <a:cubicBezTo>
                  <a:pt x="3963" y="17277"/>
                  <a:pt x="4234" y="17187"/>
                  <a:pt x="4719" y="16954"/>
                </a:cubicBezTo>
                <a:cubicBezTo>
                  <a:pt x="5316" y="16667"/>
                  <a:pt x="5396" y="16599"/>
                  <a:pt x="5707" y="16213"/>
                </a:cubicBezTo>
                <a:cubicBezTo>
                  <a:pt x="6318" y="15455"/>
                  <a:pt x="6411" y="14949"/>
                  <a:pt x="6416" y="12581"/>
                </a:cubicBezTo>
                <a:cubicBezTo>
                  <a:pt x="6420" y="10906"/>
                  <a:pt x="6439" y="10841"/>
                  <a:pt x="6565" y="10673"/>
                </a:cubicBezTo>
                <a:cubicBezTo>
                  <a:pt x="6794" y="10367"/>
                  <a:pt x="6873" y="10398"/>
                  <a:pt x="7125" y="10932"/>
                </a:cubicBezTo>
                <a:cubicBezTo>
                  <a:pt x="7250" y="11199"/>
                  <a:pt x="7358" y="11439"/>
                  <a:pt x="7367" y="11451"/>
                </a:cubicBezTo>
                <a:cubicBezTo>
                  <a:pt x="7424" y="11527"/>
                  <a:pt x="7752" y="11154"/>
                  <a:pt x="8020" y="10710"/>
                </a:cubicBezTo>
                <a:cubicBezTo>
                  <a:pt x="8499" y="9917"/>
                  <a:pt x="8708" y="9335"/>
                  <a:pt x="8747" y="8653"/>
                </a:cubicBezTo>
                <a:cubicBezTo>
                  <a:pt x="8782" y="8046"/>
                  <a:pt x="8736" y="7750"/>
                  <a:pt x="8579" y="7653"/>
                </a:cubicBezTo>
                <a:cubicBezTo>
                  <a:pt x="8538" y="7627"/>
                  <a:pt x="8478" y="7616"/>
                  <a:pt x="8430" y="7615"/>
                </a:cubicBezTo>
                <a:close/>
                <a:moveTo>
                  <a:pt x="19453" y="9802"/>
                </a:moveTo>
                <a:lnTo>
                  <a:pt x="19266" y="10006"/>
                </a:lnTo>
                <a:cubicBezTo>
                  <a:pt x="19103" y="10182"/>
                  <a:pt x="19079" y="10252"/>
                  <a:pt x="19080" y="10562"/>
                </a:cubicBezTo>
                <a:cubicBezTo>
                  <a:pt x="19081" y="10935"/>
                  <a:pt x="19138" y="11129"/>
                  <a:pt x="19248" y="11062"/>
                </a:cubicBezTo>
                <a:cubicBezTo>
                  <a:pt x="19366" y="10989"/>
                  <a:pt x="19416" y="11168"/>
                  <a:pt x="19397" y="11655"/>
                </a:cubicBezTo>
                <a:cubicBezTo>
                  <a:pt x="19376" y="12190"/>
                  <a:pt x="19397" y="12213"/>
                  <a:pt x="19733" y="12007"/>
                </a:cubicBezTo>
                <a:cubicBezTo>
                  <a:pt x="20044" y="11816"/>
                  <a:pt x="20204" y="11428"/>
                  <a:pt x="20180" y="10932"/>
                </a:cubicBezTo>
                <a:cubicBezTo>
                  <a:pt x="20155" y="10398"/>
                  <a:pt x="20069" y="10395"/>
                  <a:pt x="20068" y="10932"/>
                </a:cubicBezTo>
                <a:cubicBezTo>
                  <a:pt x="20068" y="11375"/>
                  <a:pt x="19962" y="11617"/>
                  <a:pt x="19695" y="11803"/>
                </a:cubicBezTo>
                <a:cubicBezTo>
                  <a:pt x="19574" y="11887"/>
                  <a:pt x="19565" y="11882"/>
                  <a:pt x="19527" y="11784"/>
                </a:cubicBezTo>
                <a:cubicBezTo>
                  <a:pt x="19505" y="11725"/>
                  <a:pt x="19520" y="11490"/>
                  <a:pt x="19565" y="11266"/>
                </a:cubicBezTo>
                <a:cubicBezTo>
                  <a:pt x="19610" y="11042"/>
                  <a:pt x="19661" y="10693"/>
                  <a:pt x="19677" y="10487"/>
                </a:cubicBezTo>
                <a:cubicBezTo>
                  <a:pt x="19700" y="10174"/>
                  <a:pt x="19692" y="10096"/>
                  <a:pt x="19583" y="9969"/>
                </a:cubicBezTo>
                <a:lnTo>
                  <a:pt x="19453" y="9802"/>
                </a:lnTo>
                <a:close/>
                <a:moveTo>
                  <a:pt x="15387" y="11488"/>
                </a:moveTo>
                <a:cubicBezTo>
                  <a:pt x="15338" y="11488"/>
                  <a:pt x="15118" y="11720"/>
                  <a:pt x="14883" y="12007"/>
                </a:cubicBezTo>
                <a:cubicBezTo>
                  <a:pt x="14553" y="12412"/>
                  <a:pt x="14454" y="12574"/>
                  <a:pt x="14454" y="12729"/>
                </a:cubicBezTo>
                <a:cubicBezTo>
                  <a:pt x="14454" y="13118"/>
                  <a:pt x="14511" y="13144"/>
                  <a:pt x="14716" y="12859"/>
                </a:cubicBezTo>
                <a:cubicBezTo>
                  <a:pt x="14982" y="12486"/>
                  <a:pt x="15213" y="12247"/>
                  <a:pt x="15275" y="12285"/>
                </a:cubicBezTo>
                <a:cubicBezTo>
                  <a:pt x="15383" y="12351"/>
                  <a:pt x="15318" y="12680"/>
                  <a:pt x="15145" y="12952"/>
                </a:cubicBezTo>
                <a:cubicBezTo>
                  <a:pt x="15046" y="13106"/>
                  <a:pt x="14754" y="13406"/>
                  <a:pt x="14492" y="13619"/>
                </a:cubicBezTo>
                <a:cubicBezTo>
                  <a:pt x="14230" y="13831"/>
                  <a:pt x="14007" y="14012"/>
                  <a:pt x="14007" y="14026"/>
                </a:cubicBezTo>
                <a:cubicBezTo>
                  <a:pt x="14007" y="14091"/>
                  <a:pt x="14144" y="14033"/>
                  <a:pt x="14604" y="13786"/>
                </a:cubicBezTo>
                <a:cubicBezTo>
                  <a:pt x="15070" y="13535"/>
                  <a:pt x="15113" y="13501"/>
                  <a:pt x="15294" y="13119"/>
                </a:cubicBezTo>
                <a:cubicBezTo>
                  <a:pt x="15464" y="12757"/>
                  <a:pt x="15478" y="12658"/>
                  <a:pt x="15480" y="12099"/>
                </a:cubicBezTo>
                <a:cubicBezTo>
                  <a:pt x="15483" y="11602"/>
                  <a:pt x="15458" y="11488"/>
                  <a:pt x="15387" y="11488"/>
                </a:cubicBezTo>
                <a:close/>
                <a:moveTo>
                  <a:pt x="12030" y="11951"/>
                </a:moveTo>
                <a:cubicBezTo>
                  <a:pt x="12000" y="11952"/>
                  <a:pt x="11805" y="12197"/>
                  <a:pt x="11582" y="12489"/>
                </a:cubicBezTo>
                <a:cubicBezTo>
                  <a:pt x="11076" y="13150"/>
                  <a:pt x="10333" y="13852"/>
                  <a:pt x="9680" y="14286"/>
                </a:cubicBezTo>
                <a:cubicBezTo>
                  <a:pt x="9125" y="14655"/>
                  <a:pt x="9191" y="14731"/>
                  <a:pt x="9792" y="14416"/>
                </a:cubicBezTo>
                <a:cubicBezTo>
                  <a:pt x="10287" y="14156"/>
                  <a:pt x="11179" y="13303"/>
                  <a:pt x="11657" y="12637"/>
                </a:cubicBezTo>
                <a:cubicBezTo>
                  <a:pt x="12048" y="12091"/>
                  <a:pt x="12118" y="11948"/>
                  <a:pt x="12030" y="11951"/>
                </a:cubicBezTo>
                <a:close/>
                <a:moveTo>
                  <a:pt x="8561" y="12285"/>
                </a:moveTo>
                <a:cubicBezTo>
                  <a:pt x="8461" y="12291"/>
                  <a:pt x="8393" y="12355"/>
                  <a:pt x="8393" y="12470"/>
                </a:cubicBezTo>
                <a:cubicBezTo>
                  <a:pt x="8393" y="12575"/>
                  <a:pt x="8326" y="12661"/>
                  <a:pt x="8132" y="12767"/>
                </a:cubicBezTo>
                <a:cubicBezTo>
                  <a:pt x="7890" y="12899"/>
                  <a:pt x="7870" y="12928"/>
                  <a:pt x="7852" y="13174"/>
                </a:cubicBezTo>
                <a:cubicBezTo>
                  <a:pt x="7837" y="13378"/>
                  <a:pt x="7887" y="13577"/>
                  <a:pt x="8057" y="13971"/>
                </a:cubicBezTo>
                <a:cubicBezTo>
                  <a:pt x="8182" y="14259"/>
                  <a:pt x="8315" y="14637"/>
                  <a:pt x="8356" y="14805"/>
                </a:cubicBezTo>
                <a:cubicBezTo>
                  <a:pt x="8396" y="14972"/>
                  <a:pt x="8441" y="15101"/>
                  <a:pt x="8468" y="15101"/>
                </a:cubicBezTo>
                <a:cubicBezTo>
                  <a:pt x="8572" y="15101"/>
                  <a:pt x="8502" y="14726"/>
                  <a:pt x="8318" y="14267"/>
                </a:cubicBezTo>
                <a:cubicBezTo>
                  <a:pt x="8212" y="14001"/>
                  <a:pt x="8087" y="13637"/>
                  <a:pt x="8020" y="13471"/>
                </a:cubicBezTo>
                <a:cubicBezTo>
                  <a:pt x="7906" y="13186"/>
                  <a:pt x="7901" y="13173"/>
                  <a:pt x="8001" y="13063"/>
                </a:cubicBezTo>
                <a:cubicBezTo>
                  <a:pt x="8060" y="12999"/>
                  <a:pt x="8147" y="12933"/>
                  <a:pt x="8206" y="12933"/>
                </a:cubicBezTo>
                <a:cubicBezTo>
                  <a:pt x="8389" y="12933"/>
                  <a:pt x="8761" y="12765"/>
                  <a:pt x="8803" y="12655"/>
                </a:cubicBezTo>
                <a:cubicBezTo>
                  <a:pt x="8856" y="12518"/>
                  <a:pt x="8787" y="12347"/>
                  <a:pt x="8673" y="12303"/>
                </a:cubicBezTo>
                <a:cubicBezTo>
                  <a:pt x="8635" y="12289"/>
                  <a:pt x="8594" y="12283"/>
                  <a:pt x="8561" y="12285"/>
                </a:cubicBezTo>
                <a:close/>
                <a:moveTo>
                  <a:pt x="12216" y="13952"/>
                </a:moveTo>
                <a:lnTo>
                  <a:pt x="12216" y="14545"/>
                </a:lnTo>
                <a:cubicBezTo>
                  <a:pt x="12208" y="15236"/>
                  <a:pt x="12294" y="15649"/>
                  <a:pt x="12477" y="15842"/>
                </a:cubicBezTo>
                <a:cubicBezTo>
                  <a:pt x="12550" y="15919"/>
                  <a:pt x="12659" y="15972"/>
                  <a:pt x="12720" y="15972"/>
                </a:cubicBezTo>
                <a:cubicBezTo>
                  <a:pt x="12852" y="15972"/>
                  <a:pt x="13108" y="15636"/>
                  <a:pt x="13168" y="15398"/>
                </a:cubicBezTo>
                <a:cubicBezTo>
                  <a:pt x="13221" y="15186"/>
                  <a:pt x="13168" y="15179"/>
                  <a:pt x="12981" y="15379"/>
                </a:cubicBezTo>
                <a:cubicBezTo>
                  <a:pt x="12830" y="15541"/>
                  <a:pt x="12699" y="15533"/>
                  <a:pt x="12496" y="15361"/>
                </a:cubicBezTo>
                <a:cubicBezTo>
                  <a:pt x="12372" y="15255"/>
                  <a:pt x="12334" y="15067"/>
                  <a:pt x="12272" y="14434"/>
                </a:cubicBezTo>
                <a:lnTo>
                  <a:pt x="12216" y="13952"/>
                </a:lnTo>
                <a:close/>
                <a:moveTo>
                  <a:pt x="18446" y="14953"/>
                </a:moveTo>
                <a:cubicBezTo>
                  <a:pt x="18425" y="14956"/>
                  <a:pt x="18414" y="15032"/>
                  <a:pt x="18427" y="15120"/>
                </a:cubicBezTo>
                <a:cubicBezTo>
                  <a:pt x="18458" y="15328"/>
                  <a:pt x="18354" y="15485"/>
                  <a:pt x="18222" y="15435"/>
                </a:cubicBezTo>
                <a:cubicBezTo>
                  <a:pt x="18159" y="15411"/>
                  <a:pt x="18129" y="15456"/>
                  <a:pt x="18129" y="15564"/>
                </a:cubicBezTo>
                <a:cubicBezTo>
                  <a:pt x="18129" y="15741"/>
                  <a:pt x="17983" y="15887"/>
                  <a:pt x="17830" y="15861"/>
                </a:cubicBezTo>
                <a:cubicBezTo>
                  <a:pt x="17723" y="15843"/>
                  <a:pt x="17572" y="16073"/>
                  <a:pt x="17569" y="16268"/>
                </a:cubicBezTo>
                <a:cubicBezTo>
                  <a:pt x="17566" y="16473"/>
                  <a:pt x="17328" y="16897"/>
                  <a:pt x="17047" y="17195"/>
                </a:cubicBezTo>
                <a:cubicBezTo>
                  <a:pt x="16890" y="17361"/>
                  <a:pt x="16767" y="17523"/>
                  <a:pt x="16767" y="17547"/>
                </a:cubicBezTo>
                <a:cubicBezTo>
                  <a:pt x="16767" y="17571"/>
                  <a:pt x="16845" y="17534"/>
                  <a:pt x="16954" y="17473"/>
                </a:cubicBezTo>
                <a:cubicBezTo>
                  <a:pt x="17230" y="17316"/>
                  <a:pt x="17528" y="16906"/>
                  <a:pt x="17644" y="16491"/>
                </a:cubicBezTo>
                <a:cubicBezTo>
                  <a:pt x="17731" y="16180"/>
                  <a:pt x="17767" y="16128"/>
                  <a:pt x="17942" y="16083"/>
                </a:cubicBezTo>
                <a:cubicBezTo>
                  <a:pt x="18064" y="16052"/>
                  <a:pt x="18166" y="15968"/>
                  <a:pt x="18222" y="15861"/>
                </a:cubicBezTo>
                <a:cubicBezTo>
                  <a:pt x="18272" y="15766"/>
                  <a:pt x="18355" y="15646"/>
                  <a:pt x="18408" y="15601"/>
                </a:cubicBezTo>
                <a:cubicBezTo>
                  <a:pt x="18512" y="15516"/>
                  <a:pt x="18558" y="15010"/>
                  <a:pt x="18464" y="14953"/>
                </a:cubicBezTo>
                <a:cubicBezTo>
                  <a:pt x="18461" y="14951"/>
                  <a:pt x="18449" y="14953"/>
                  <a:pt x="18446" y="14953"/>
                </a:cubicBezTo>
                <a:close/>
                <a:moveTo>
                  <a:pt x="4215" y="14990"/>
                </a:moveTo>
                <a:cubicBezTo>
                  <a:pt x="4149" y="14990"/>
                  <a:pt x="3807" y="15207"/>
                  <a:pt x="3506" y="15453"/>
                </a:cubicBezTo>
                <a:cubicBezTo>
                  <a:pt x="3313" y="15612"/>
                  <a:pt x="3258" y="15688"/>
                  <a:pt x="3227" y="15953"/>
                </a:cubicBezTo>
                <a:cubicBezTo>
                  <a:pt x="3206" y="16127"/>
                  <a:pt x="3223" y="16347"/>
                  <a:pt x="3245" y="16435"/>
                </a:cubicBezTo>
                <a:cubicBezTo>
                  <a:pt x="3297" y="16639"/>
                  <a:pt x="3347" y="16635"/>
                  <a:pt x="3600" y="16417"/>
                </a:cubicBezTo>
                <a:cubicBezTo>
                  <a:pt x="3712" y="16319"/>
                  <a:pt x="3899" y="16195"/>
                  <a:pt x="4010" y="16139"/>
                </a:cubicBezTo>
                <a:cubicBezTo>
                  <a:pt x="4216" y="16034"/>
                  <a:pt x="4243" y="15973"/>
                  <a:pt x="4308" y="15472"/>
                </a:cubicBezTo>
                <a:cubicBezTo>
                  <a:pt x="4346" y="15182"/>
                  <a:pt x="4310" y="14990"/>
                  <a:pt x="4215" y="14990"/>
                </a:cubicBezTo>
                <a:close/>
                <a:moveTo>
                  <a:pt x="10109" y="15509"/>
                </a:moveTo>
                <a:cubicBezTo>
                  <a:pt x="10089" y="15509"/>
                  <a:pt x="10081" y="15518"/>
                  <a:pt x="10071" y="15527"/>
                </a:cubicBezTo>
                <a:cubicBezTo>
                  <a:pt x="10038" y="15560"/>
                  <a:pt x="9967" y="15784"/>
                  <a:pt x="9904" y="16028"/>
                </a:cubicBezTo>
                <a:lnTo>
                  <a:pt x="9773" y="16472"/>
                </a:lnTo>
                <a:lnTo>
                  <a:pt x="10016" y="16583"/>
                </a:lnTo>
                <a:cubicBezTo>
                  <a:pt x="10143" y="16648"/>
                  <a:pt x="10287" y="16751"/>
                  <a:pt x="10333" y="16806"/>
                </a:cubicBezTo>
                <a:cubicBezTo>
                  <a:pt x="10494" y="16999"/>
                  <a:pt x="10601" y="16883"/>
                  <a:pt x="10724" y="16417"/>
                </a:cubicBezTo>
                <a:cubicBezTo>
                  <a:pt x="10860" y="15903"/>
                  <a:pt x="10850" y="15896"/>
                  <a:pt x="10407" y="15638"/>
                </a:cubicBezTo>
                <a:cubicBezTo>
                  <a:pt x="10271" y="15559"/>
                  <a:pt x="10168" y="15508"/>
                  <a:pt x="10109" y="15509"/>
                </a:cubicBezTo>
                <a:close/>
                <a:moveTo>
                  <a:pt x="7815" y="16176"/>
                </a:moveTo>
                <a:cubicBezTo>
                  <a:pt x="7668" y="16194"/>
                  <a:pt x="7223" y="16593"/>
                  <a:pt x="7031" y="16880"/>
                </a:cubicBezTo>
                <a:cubicBezTo>
                  <a:pt x="6831" y="17180"/>
                  <a:pt x="6605" y="17835"/>
                  <a:pt x="6658" y="17973"/>
                </a:cubicBezTo>
                <a:cubicBezTo>
                  <a:pt x="6678" y="18023"/>
                  <a:pt x="6807" y="18098"/>
                  <a:pt x="6938" y="18140"/>
                </a:cubicBezTo>
                <a:cubicBezTo>
                  <a:pt x="7296" y="18253"/>
                  <a:pt x="7317" y="18320"/>
                  <a:pt x="7106" y="18492"/>
                </a:cubicBezTo>
                <a:cubicBezTo>
                  <a:pt x="6856" y="18696"/>
                  <a:pt x="6385" y="18863"/>
                  <a:pt x="5931" y="18918"/>
                </a:cubicBezTo>
                <a:cubicBezTo>
                  <a:pt x="5505" y="18969"/>
                  <a:pt x="5445" y="18994"/>
                  <a:pt x="5502" y="19085"/>
                </a:cubicBezTo>
                <a:cubicBezTo>
                  <a:pt x="5573" y="19199"/>
                  <a:pt x="6520" y="19102"/>
                  <a:pt x="6808" y="18955"/>
                </a:cubicBezTo>
                <a:cubicBezTo>
                  <a:pt x="7356" y="18674"/>
                  <a:pt x="7775" y="18031"/>
                  <a:pt x="7572" y="17788"/>
                </a:cubicBezTo>
                <a:cubicBezTo>
                  <a:pt x="7525" y="17731"/>
                  <a:pt x="7384" y="17628"/>
                  <a:pt x="7255" y="17547"/>
                </a:cubicBezTo>
                <a:cubicBezTo>
                  <a:pt x="7109" y="17455"/>
                  <a:pt x="7013" y="17348"/>
                  <a:pt x="7013" y="17269"/>
                </a:cubicBezTo>
                <a:cubicBezTo>
                  <a:pt x="7013" y="17197"/>
                  <a:pt x="7223" y="16945"/>
                  <a:pt x="7479" y="16676"/>
                </a:cubicBezTo>
                <a:cubicBezTo>
                  <a:pt x="7730" y="16413"/>
                  <a:pt x="7894" y="16190"/>
                  <a:pt x="7852" y="16176"/>
                </a:cubicBezTo>
                <a:cubicBezTo>
                  <a:pt x="7845" y="16174"/>
                  <a:pt x="7824" y="16175"/>
                  <a:pt x="7815" y="16176"/>
                </a:cubicBezTo>
                <a:close/>
                <a:moveTo>
                  <a:pt x="14790" y="18233"/>
                </a:moveTo>
                <a:cubicBezTo>
                  <a:pt x="14783" y="18239"/>
                  <a:pt x="14774" y="18286"/>
                  <a:pt x="14772" y="18381"/>
                </a:cubicBezTo>
                <a:cubicBezTo>
                  <a:pt x="14768" y="18494"/>
                  <a:pt x="14792" y="18630"/>
                  <a:pt x="14827" y="18696"/>
                </a:cubicBezTo>
                <a:cubicBezTo>
                  <a:pt x="14911" y="18851"/>
                  <a:pt x="15004" y="18862"/>
                  <a:pt x="15182" y="18696"/>
                </a:cubicBezTo>
                <a:cubicBezTo>
                  <a:pt x="15382" y="18509"/>
                  <a:pt x="15355" y="18458"/>
                  <a:pt x="15089" y="18473"/>
                </a:cubicBezTo>
                <a:cubicBezTo>
                  <a:pt x="14892" y="18485"/>
                  <a:pt x="14866" y="18458"/>
                  <a:pt x="14827" y="18325"/>
                </a:cubicBezTo>
                <a:cubicBezTo>
                  <a:pt x="14807" y="18254"/>
                  <a:pt x="14797" y="18226"/>
                  <a:pt x="14790" y="182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12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grpSp>
        <p:nvGrpSpPr>
          <p:cNvPr id="2115" name="Google Shape;11;p2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2113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14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118" name="Google Shape;14;p2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2116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17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121" name="Google Shape;17;p2"/>
          <p:cNvGrpSpPr/>
          <p:nvPr/>
        </p:nvGrpSpPr>
        <p:grpSpPr>
          <a:xfrm>
            <a:off x="8346273" y="1183591"/>
            <a:ext cx="568487" cy="387983"/>
            <a:chOff x="0" y="0"/>
            <a:chExt cx="568485" cy="387981"/>
          </a:xfrm>
        </p:grpSpPr>
        <p:sp>
          <p:nvSpPr>
            <p:cNvPr id="2119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20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124" name="Google Shape;20;p2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2122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23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127" name="Google Shape;23;p2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2125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26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130" name="Google Shape;26;p2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2128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29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sp>
        <p:nvSpPr>
          <p:cNvPr id="2131" name="Google Shape;29;p2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32" name="Google Shape;30;p2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33" name="Google Shape;31;p2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34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35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36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37" name="Google Shape;36;p2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38" name="Google Shape;37;p2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39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0" name="Google Shape;40;p2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1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2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3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4" name="Google Shape;45;p2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5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6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7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8" name="Google Shape;49;p2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49" name="Google Shape;50;p2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0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1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2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3" name="Google Shape;55;p2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4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5" name="Google Shape;57;p2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6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7" name="Google Shape;59;p2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8" name="Google Shape;60;p2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59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0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1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2" name="Google Shape;65;p2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3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4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5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6" name="Google Shape;70;p2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7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8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69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70" name="Google Shape;75;p2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71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72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73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74" name="Google Shape;80;p2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75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76" name="Google Shape;82;p2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77" name="نص العنوان"/>
          <p:cNvSpPr txBox="1"/>
          <p:nvPr>
            <p:ph type="title"/>
          </p:nvPr>
        </p:nvSpPr>
        <p:spPr>
          <a:xfrm>
            <a:off x="967699" y="1345750"/>
            <a:ext cx="7208703" cy="1918800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178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181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2179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80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192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182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83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84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85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86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87" name="Google Shape;94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88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89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90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91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195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193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194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sp>
        <p:nvSpPr>
          <p:cNvPr id="2196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97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98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199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00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01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grpSp>
        <p:nvGrpSpPr>
          <p:cNvPr id="2212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2202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03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04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05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06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07" name="Google Shape;114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08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09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10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11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215" name="Google Shape;119;p2"/>
          <p:cNvGrpSpPr/>
          <p:nvPr/>
        </p:nvGrpSpPr>
        <p:grpSpPr>
          <a:xfrm>
            <a:off x="1160471" y="4196998"/>
            <a:ext cx="297885" cy="313811"/>
            <a:chOff x="0" y="0"/>
            <a:chExt cx="297884" cy="313810"/>
          </a:xfrm>
        </p:grpSpPr>
        <p:sp>
          <p:nvSpPr>
            <p:cNvPr id="2213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14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226" name="Google Shape;122;p2"/>
          <p:cNvGrpSpPr/>
          <p:nvPr/>
        </p:nvGrpSpPr>
        <p:grpSpPr>
          <a:xfrm>
            <a:off x="6975824" y="4368975"/>
            <a:ext cx="291351" cy="281326"/>
            <a:chOff x="24" y="24"/>
            <a:chExt cx="291350" cy="281325"/>
          </a:xfrm>
        </p:grpSpPr>
        <p:sp>
          <p:nvSpPr>
            <p:cNvPr id="2216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17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18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19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20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21" name="Google Shape;128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22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23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24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25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sp>
        <p:nvSpPr>
          <p:cNvPr id="2227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228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pic>
        <p:nvPicPr>
          <p:cNvPr id="222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8" y="4189187"/>
            <a:ext cx="347698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39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40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grpSp>
        <p:nvGrpSpPr>
          <p:cNvPr id="2243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2241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42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246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2244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45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249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2247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48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252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2250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51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255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2253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54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258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2256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257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sp>
        <p:nvSpPr>
          <p:cNvPr id="2259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0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1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2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3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4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5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6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7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8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69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0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1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2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3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4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5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6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7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8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79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0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1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2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3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4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5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6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7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8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89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0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1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2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3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4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5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6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7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8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299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300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301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302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303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304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307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230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0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318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2308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09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10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11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12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13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14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15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16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17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2321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2319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2320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sp>
        <p:nvSpPr>
          <p:cNvPr id="2322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323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sp>
        <p:nvSpPr>
          <p:cNvPr id="2324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325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1200"/>
            </a:pPr>
          </a:p>
        </p:txBody>
      </p:sp>
      <p:pic>
        <p:nvPicPr>
          <p:cNvPr id="23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2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6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4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337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5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6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38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341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9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0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344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2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3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347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5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6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350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8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9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353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1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52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54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5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0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1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2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3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4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5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6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7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8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9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0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1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2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3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4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5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6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7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9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0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1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2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4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5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6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7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8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9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0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1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2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3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4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5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6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7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8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9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00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4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1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1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41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1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1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1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2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2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2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2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2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2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3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3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43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3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3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3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3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3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3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3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7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7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7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7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7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75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76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7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7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78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79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80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81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82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83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84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85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86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488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491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9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90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492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9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4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4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507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5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6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508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511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9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10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514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2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13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517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5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16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520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8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19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523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1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2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524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5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5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8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9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0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1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2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3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4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5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6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7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8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9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0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1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2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3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4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5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6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7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8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9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0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1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2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3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4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5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6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8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9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0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1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2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3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4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5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6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7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8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9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70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7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5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1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584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2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83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585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588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6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87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591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9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90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594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2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93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597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5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96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600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8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99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601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602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604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5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6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07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08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09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0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1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2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3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4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5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6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7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8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9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0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1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2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3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4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5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6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7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8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9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0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1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2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3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4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5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6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7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9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0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1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2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3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4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5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6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7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6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66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66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66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66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66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66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66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67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67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67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67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67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67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67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67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68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8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8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8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8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8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8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9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2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2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2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2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2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2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7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5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738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6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737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739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grpSp>
          <p:nvGrpSpPr>
            <p:cNvPr id="742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0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741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745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3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744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748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6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747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751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9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750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grpSp>
          <p:nvGrpSpPr>
            <p:cNvPr id="754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2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753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755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756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758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9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0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1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2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3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4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5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6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7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8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69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0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1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2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3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4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5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6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7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8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79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0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1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2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3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4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5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6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7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8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89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0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1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2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3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4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5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6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7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8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8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0.xml"/><Relationship Id="rId3" Type="http://schemas.openxmlformats.org/officeDocument/2006/relationships/slide" Target="slide11.xml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6.jpeg"/><Relationship Id="rId7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0.png"/><Relationship Id="rId12" Type="http://schemas.openxmlformats.org/officeDocument/2006/relationships/image" Target="../media/image7.jpe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6.jpeg"/><Relationship Id="rId17" Type="http://schemas.openxmlformats.org/officeDocument/2006/relationships/image" Target="../media/image24.png"/><Relationship Id="rId18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26.png"/><Relationship Id="rId14" Type="http://schemas.openxmlformats.org/officeDocument/2006/relationships/image" Target="../media/image24.png"/><Relationship Id="rId15" Type="http://schemas.openxmlformats.org/officeDocument/2006/relationships/image" Target="../media/image27.png"/><Relationship Id="rId16" Type="http://schemas.openxmlformats.org/officeDocument/2006/relationships/audio" Target="../media/media1.m4a"/><Relationship Id="rId17" Type="http://schemas.microsoft.com/office/2007/relationships/media" Target="../media/media1.m4a"/><Relationship Id="rId18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9.png"/><Relationship Id="rId13" Type="http://schemas.openxmlformats.org/officeDocument/2006/relationships/image" Target="../media/image24.png"/><Relationship Id="rId14" Type="http://schemas.openxmlformats.org/officeDocument/2006/relationships/image" Target="../media/image8.jpeg"/><Relationship Id="rId15" Type="http://schemas.openxmlformats.org/officeDocument/2006/relationships/image" Target="../media/image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9.png"/><Relationship Id="rId12" Type="http://schemas.openxmlformats.org/officeDocument/2006/relationships/image" Target="../media/image24.png"/><Relationship Id="rId13" Type="http://schemas.openxmlformats.org/officeDocument/2006/relationships/image" Target="../media/image8.jpeg"/><Relationship Id="rId14" Type="http://schemas.openxmlformats.org/officeDocument/2006/relationships/image" Target="../media/image7.jpe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20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4.png"/><Relationship Id="rId13" Type="http://schemas.openxmlformats.org/officeDocument/2006/relationships/image" Target="../media/image8.jpeg"/><Relationship Id="rId14" Type="http://schemas.openxmlformats.org/officeDocument/2006/relationships/image" Target="../media/image35.png"/><Relationship Id="rId15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24.png"/><Relationship Id="rId14" Type="http://schemas.openxmlformats.org/officeDocument/2006/relationships/image" Target="../media/image10.jpeg"/><Relationship Id="rId1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38.png"/><Relationship Id="rId13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11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41.png"/><Relationship Id="rId17" Type="http://schemas.openxmlformats.org/officeDocument/2006/relationships/image" Target="../media/image1.gif"/><Relationship Id="rId18" Type="http://schemas.openxmlformats.org/officeDocument/2006/relationships/image" Target="../media/image42.png"/><Relationship Id="rId19" Type="http://schemas.openxmlformats.org/officeDocument/2006/relationships/image" Target="../media/image24.png"/><Relationship Id="rId20" Type="http://schemas.openxmlformats.org/officeDocument/2006/relationships/image" Target="../media/image43.png"/><Relationship Id="rId21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1.gif"/><Relationship Id="rId13" Type="http://schemas.openxmlformats.org/officeDocument/2006/relationships/image" Target="../media/image24.png"/><Relationship Id="rId14" Type="http://schemas.openxmlformats.org/officeDocument/2006/relationships/image" Target="../media/image43.png"/><Relationship Id="rId15" Type="http://schemas.openxmlformats.org/officeDocument/2006/relationships/image" Target="../media/image2.gif"/><Relationship Id="rId16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2.gif"/><Relationship Id="rId16" Type="http://schemas.openxmlformats.org/officeDocument/2006/relationships/image" Target="../media/image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1.png"/><Relationship Id="rId12" Type="http://schemas.openxmlformats.org/officeDocument/2006/relationships/image" Target="../media/image12.jpeg"/><Relationship Id="rId13" Type="http://schemas.openxmlformats.org/officeDocument/2006/relationships/image" Target="../media/image24.png"/><Relationship Id="rId14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20.png"/><Relationship Id="rId13" Type="http://schemas.openxmlformats.org/officeDocument/2006/relationships/image" Target="../media/image7.jpe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13.jpeg"/><Relationship Id="rId18" Type="http://schemas.openxmlformats.org/officeDocument/2006/relationships/image" Target="../media/image2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55.pn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56.png"/><Relationship Id="rId16" Type="http://schemas.openxmlformats.org/officeDocument/2006/relationships/image" Target="../media/image51.png"/><Relationship Id="rId17" Type="http://schemas.openxmlformats.org/officeDocument/2006/relationships/image" Target="../media/image57.png"/><Relationship Id="rId18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Relationship Id="rId3" Type="http://schemas.openxmlformats.org/officeDocument/2006/relationships/slide" Target="slide11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2.xml"/><Relationship Id="rId3" Type="http://schemas.openxmlformats.org/officeDocument/2006/relationships/slide" Target="slide1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" Target="slide33.xml"/><Relationship Id="rId3" Type="http://schemas.openxmlformats.org/officeDocument/2006/relationships/slide" Target="slide1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gif"/><Relationship Id="rId7" Type="http://schemas.openxmlformats.org/officeDocument/2006/relationships/slide" Target="slide34.xml"/><Relationship Id="rId8" Type="http://schemas.openxmlformats.org/officeDocument/2006/relationships/image" Target="../media/image4.jpeg"/><Relationship Id="rId9" Type="http://schemas.openxmlformats.org/officeDocument/2006/relationships/slide" Target="slide35.xml"/><Relationship Id="rId10" Type="http://schemas.openxmlformats.org/officeDocument/2006/relationships/slide" Target="slide36.xml"/><Relationship Id="rId11" Type="http://schemas.openxmlformats.org/officeDocument/2006/relationships/slide" Target="slide38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34.xml"/><Relationship Id="rId3" Type="http://schemas.openxmlformats.org/officeDocument/2006/relationships/image" Target="../media/image4.jpeg"/><Relationship Id="rId4" Type="http://schemas.openxmlformats.org/officeDocument/2006/relationships/slide" Target="slide6.xml"/><Relationship Id="rId5" Type="http://schemas.openxmlformats.org/officeDocument/2006/relationships/image" Target="../media/image16.jpeg"/><Relationship Id="rId6" Type="http://schemas.openxmlformats.org/officeDocument/2006/relationships/image" Target="../media/image5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35.xml"/><Relationship Id="rId3" Type="http://schemas.openxmlformats.org/officeDocument/2006/relationships/slide" Target="slide6.xml"/><Relationship Id="rId4" Type="http://schemas.openxmlformats.org/officeDocument/2006/relationships/image" Target="../media/image4.jpeg"/><Relationship Id="rId5" Type="http://schemas.openxmlformats.org/officeDocument/2006/relationships/image" Target="../media/image5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36.xml"/><Relationship Id="rId3" Type="http://schemas.openxmlformats.org/officeDocument/2006/relationships/slide" Target="slide6.xml"/><Relationship Id="rId4" Type="http://schemas.openxmlformats.org/officeDocument/2006/relationships/image" Target="../media/image4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7.xml"/><Relationship Id="rId3" Type="http://schemas.openxmlformats.org/officeDocument/2006/relationships/slide" Target="slide11.xml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6.jpeg"/><Relationship Id="rId7" Type="http://schemas.openxmlformats.org/officeDocument/2006/relationships/image" Target="../media/image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11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0.png"/><Relationship Id="rId12" Type="http://schemas.openxmlformats.org/officeDocument/2006/relationships/image" Target="../media/image7.jpeg"/><Relationship Id="rId13" Type="http://schemas.openxmlformats.org/officeDocument/2006/relationships/image" Target="../media/image21.png"/><Relationship Id="rId14" Type="http://schemas.openxmlformats.org/officeDocument/2006/relationships/image" Target="../media/image60.png"/><Relationship Id="rId15" Type="http://schemas.openxmlformats.org/officeDocument/2006/relationships/image" Target="../media/image23.png"/><Relationship Id="rId16" Type="http://schemas.openxmlformats.org/officeDocument/2006/relationships/image" Target="../media/image6.jpeg"/><Relationship Id="rId17" Type="http://schemas.openxmlformats.org/officeDocument/2006/relationships/image" Target="../media/image2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61.png"/><Relationship Id="rId13" Type="http://schemas.openxmlformats.org/officeDocument/2006/relationships/image" Target="../media/image6.jpeg"/><Relationship Id="rId14" Type="http://schemas.openxmlformats.org/officeDocument/2006/relationships/audio" Target="../media/media2.m4a"/><Relationship Id="rId15" Type="http://schemas.microsoft.com/office/2007/relationships/media" Target="../media/media2.m4a"/><Relationship Id="rId16" Type="http://schemas.openxmlformats.org/officeDocument/2006/relationships/image" Target="../media/image2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9.png"/><Relationship Id="rId12" Type="http://schemas.openxmlformats.org/officeDocument/2006/relationships/image" Target="../media/image24.png"/><Relationship Id="rId13" Type="http://schemas.openxmlformats.org/officeDocument/2006/relationships/image" Target="../media/image62.png"/><Relationship Id="rId14" Type="http://schemas.openxmlformats.org/officeDocument/2006/relationships/image" Target="../media/image9.jpeg"/><Relationship Id="rId15" Type="http://schemas.openxmlformats.org/officeDocument/2006/relationships/image" Target="../media/image6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29.png"/><Relationship Id="rId13" Type="http://schemas.openxmlformats.org/officeDocument/2006/relationships/image" Target="../media/image24.png"/><Relationship Id="rId14" Type="http://schemas.openxmlformats.org/officeDocument/2006/relationships/image" Target="../media/image6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0.png"/><Relationship Id="rId12" Type="http://schemas.openxmlformats.org/officeDocument/2006/relationships/image" Target="../media/image11.jpeg"/><Relationship Id="rId13" Type="http://schemas.openxmlformats.org/officeDocument/2006/relationships/video" Target="../media/media2.mp4"/><Relationship Id="rId14" Type="http://schemas.microsoft.com/office/2007/relationships/media" Target="../media/media2.mp4"/><Relationship Id="rId15" Type="http://schemas.openxmlformats.org/officeDocument/2006/relationships/image" Target="../media/image41.png"/><Relationship Id="rId16" Type="http://schemas.openxmlformats.org/officeDocument/2006/relationships/image" Target="../media/image1.gif"/><Relationship Id="rId17" Type="http://schemas.openxmlformats.org/officeDocument/2006/relationships/image" Target="../media/image42.png"/><Relationship Id="rId18" Type="http://schemas.openxmlformats.org/officeDocument/2006/relationships/image" Target="../media/image24.png"/><Relationship Id="rId19" Type="http://schemas.openxmlformats.org/officeDocument/2006/relationships/image" Target="../media/image17.jpeg"/><Relationship Id="rId20" Type="http://schemas.openxmlformats.org/officeDocument/2006/relationships/image" Target="../media/image18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1.gif"/><Relationship Id="rId13" Type="http://schemas.openxmlformats.org/officeDocument/2006/relationships/image" Target="../media/image42.png"/><Relationship Id="rId14" Type="http://schemas.openxmlformats.org/officeDocument/2006/relationships/image" Target="../media/image24.png"/><Relationship Id="rId15" Type="http://schemas.openxmlformats.org/officeDocument/2006/relationships/image" Target="../media/image2.gif"/><Relationship Id="rId16" Type="http://schemas.openxmlformats.org/officeDocument/2006/relationships/image" Target="../media/image64.png"/><Relationship Id="rId17" Type="http://schemas.openxmlformats.org/officeDocument/2006/relationships/image" Target="../media/image19.jpeg"/><Relationship Id="rId18" Type="http://schemas.openxmlformats.org/officeDocument/2006/relationships/image" Target="../media/image65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66.png"/><Relationship Id="rId13" Type="http://schemas.openxmlformats.org/officeDocument/2006/relationships/image" Target="../media/image46.png"/><Relationship Id="rId14" Type="http://schemas.openxmlformats.org/officeDocument/2006/relationships/image" Target="../media/image2.gif"/><Relationship Id="rId15" Type="http://schemas.openxmlformats.org/officeDocument/2006/relationships/image" Target="../media/image9.jpeg"/><Relationship Id="rId16" Type="http://schemas.openxmlformats.org/officeDocument/2006/relationships/image" Target="../media/image67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9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24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7.png"/><Relationship Id="rId12" Type="http://schemas.openxmlformats.org/officeDocument/2006/relationships/image" Target="../media/image24.png"/><Relationship Id="rId13" Type="http://schemas.openxmlformats.org/officeDocument/2006/relationships/image" Target="../media/image7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1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png"/><Relationship Id="rId18" Type="http://schemas.openxmlformats.org/officeDocument/2006/relationships/image" Target="../media/image20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image" Target="../media/image79.png"/><Relationship Id="rId17" Type="http://schemas.openxmlformats.org/officeDocument/2006/relationships/image" Target="../media/image80.png"/><Relationship Id="rId18" Type="http://schemas.openxmlformats.org/officeDocument/2006/relationships/image" Target="../media/image81.png"/><Relationship Id="rId19" Type="http://schemas.openxmlformats.org/officeDocument/2006/relationships/image" Target="../media/image82.png"/><Relationship Id="rId20" Type="http://schemas.openxmlformats.org/officeDocument/2006/relationships/image" Target="../media/image83.png"/><Relationship Id="rId21" Type="http://schemas.openxmlformats.org/officeDocument/2006/relationships/image" Target="../media/image84.png"/><Relationship Id="rId22" Type="http://schemas.openxmlformats.org/officeDocument/2006/relationships/image" Target="../media/image85.png"/><Relationship Id="rId23" Type="http://schemas.openxmlformats.org/officeDocument/2006/relationships/image" Target="../media/image86.png"/><Relationship Id="rId24" Type="http://schemas.openxmlformats.org/officeDocument/2006/relationships/image" Target="../media/image87.png"/><Relationship Id="rId25" Type="http://schemas.openxmlformats.org/officeDocument/2006/relationships/image" Target="../media/image75.png"/><Relationship Id="rId26" Type="http://schemas.openxmlformats.org/officeDocument/2006/relationships/image" Target="../media/image88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1.gif"/><Relationship Id="rId13" Type="http://schemas.openxmlformats.org/officeDocument/2006/relationships/image" Target="../media/image42.png"/><Relationship Id="rId14" Type="http://schemas.openxmlformats.org/officeDocument/2006/relationships/image" Target="../media/image24.png"/><Relationship Id="rId15" Type="http://schemas.openxmlformats.org/officeDocument/2006/relationships/image" Target="../media/image2.gif"/><Relationship Id="rId16" Type="http://schemas.openxmlformats.org/officeDocument/2006/relationships/image" Target="../media/image89.png"/><Relationship Id="rId17" Type="http://schemas.openxmlformats.org/officeDocument/2006/relationships/image" Target="../media/image19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93.png"/><Relationship Id="rId13" Type="http://schemas.openxmlformats.org/officeDocument/2006/relationships/image" Target="../media/image46.png"/><Relationship Id="rId14" Type="http://schemas.openxmlformats.org/officeDocument/2006/relationships/image" Target="../media/image2.gif"/><Relationship Id="rId15" Type="http://schemas.openxmlformats.org/officeDocument/2006/relationships/image" Target="../media/image9.jpeg"/><Relationship Id="rId16" Type="http://schemas.openxmlformats.org/officeDocument/2006/relationships/image" Target="../media/image21.jpeg"/><Relationship Id="rId17" Type="http://schemas.openxmlformats.org/officeDocument/2006/relationships/image" Target="../media/image7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9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24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7.png"/><Relationship Id="rId12" Type="http://schemas.openxmlformats.org/officeDocument/2006/relationships/image" Target="../media/image24.png"/><Relationship Id="rId13" Type="http://schemas.openxmlformats.org/officeDocument/2006/relationships/image" Target="../media/image70.png"/><Relationship Id="rId14" Type="http://schemas.openxmlformats.org/officeDocument/2006/relationships/image" Target="../media/image94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5.png"/><Relationship Id="rId12" Type="http://schemas.openxmlformats.org/officeDocument/2006/relationships/image" Target="../media/image24.png"/><Relationship Id="rId13" Type="http://schemas.openxmlformats.org/officeDocument/2006/relationships/image" Target="../media/image22.jpe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Relationship Id="rId16" Type="http://schemas.openxmlformats.org/officeDocument/2006/relationships/image" Target="../media/image101.png"/><Relationship Id="rId17" Type="http://schemas.openxmlformats.org/officeDocument/2006/relationships/image" Target="../media/image102.png"/><Relationship Id="rId18" Type="http://schemas.openxmlformats.org/officeDocument/2006/relationships/image" Target="../media/image103.png"/><Relationship Id="rId19" Type="http://schemas.openxmlformats.org/officeDocument/2006/relationships/image" Target="../media/image104.png"/><Relationship Id="rId20" Type="http://schemas.openxmlformats.org/officeDocument/2006/relationships/image" Target="../media/image105.png"/><Relationship Id="rId21" Type="http://schemas.openxmlformats.org/officeDocument/2006/relationships/image" Target="../media/image106.png"/><Relationship Id="rId22" Type="http://schemas.openxmlformats.org/officeDocument/2006/relationships/image" Target="../media/image107.png"/><Relationship Id="rId23" Type="http://schemas.openxmlformats.org/officeDocument/2006/relationships/image" Target="../media/image108.png"/><Relationship Id="rId24" Type="http://schemas.openxmlformats.org/officeDocument/2006/relationships/image" Target="../media/image109.png"/><Relationship Id="rId25" Type="http://schemas.openxmlformats.org/officeDocument/2006/relationships/image" Target="../media/image110.png"/><Relationship Id="rId26" Type="http://schemas.openxmlformats.org/officeDocument/2006/relationships/image" Target="../media/image111.png"/><Relationship Id="rId27" Type="http://schemas.openxmlformats.org/officeDocument/2006/relationships/image" Target="../media/image112.png"/><Relationship Id="rId28" Type="http://schemas.openxmlformats.org/officeDocument/2006/relationships/image" Target="../media/image113.png"/><Relationship Id="rId29" Type="http://schemas.openxmlformats.org/officeDocument/2006/relationships/image" Target="../media/image114.png"/><Relationship Id="rId30" Type="http://schemas.openxmlformats.org/officeDocument/2006/relationships/image" Target="../media/image115.png"/><Relationship Id="rId31" Type="http://schemas.openxmlformats.org/officeDocument/2006/relationships/image" Target="../media/image116.png"/><Relationship Id="rId32" Type="http://schemas.openxmlformats.org/officeDocument/2006/relationships/image" Target="../media/image117.png"/><Relationship Id="rId33" Type="http://schemas.openxmlformats.org/officeDocument/2006/relationships/image" Target="../media/image118.png"/><Relationship Id="rId34" Type="http://schemas.openxmlformats.org/officeDocument/2006/relationships/image" Target="../media/image119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1.png"/><Relationship Id="rId12" Type="http://schemas.openxmlformats.org/officeDocument/2006/relationships/image" Target="../media/image12.jpeg"/><Relationship Id="rId13" Type="http://schemas.openxmlformats.org/officeDocument/2006/relationships/image" Target="../media/image24.png"/><Relationship Id="rId1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" Target="slide6.xml"/><Relationship Id="rId3" Type="http://schemas.openxmlformats.org/officeDocument/2006/relationships/slide" Target="slide1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gif"/><Relationship Id="rId7" Type="http://schemas.openxmlformats.org/officeDocument/2006/relationships/slide" Target="slide7.xml"/><Relationship Id="rId8" Type="http://schemas.openxmlformats.org/officeDocument/2006/relationships/image" Target="../media/image4.jpeg"/><Relationship Id="rId9" Type="http://schemas.openxmlformats.org/officeDocument/2006/relationships/slide" Target="slide9.xml"/><Relationship Id="rId10" Type="http://schemas.openxmlformats.org/officeDocument/2006/relationships/slide" Target="slide8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0.png"/><Relationship Id="rId12" Type="http://schemas.openxmlformats.org/officeDocument/2006/relationships/image" Target="../media/image7.jpeg"/><Relationship Id="rId13" Type="http://schemas.openxmlformats.org/officeDocument/2006/relationships/image" Target="../media/image120.png"/><Relationship Id="rId14" Type="http://schemas.openxmlformats.org/officeDocument/2006/relationships/image" Target="../media/image24.png"/><Relationship Id="rId15" Type="http://schemas.openxmlformats.org/officeDocument/2006/relationships/image" Target="../media/image20.jpeg"/><Relationship Id="rId16" Type="http://schemas.openxmlformats.org/officeDocument/2006/relationships/image" Target="../media/image21.png"/><Relationship Id="rId17" Type="http://schemas.openxmlformats.org/officeDocument/2006/relationships/image" Target="../media/image60.png"/><Relationship Id="rId18" Type="http://schemas.openxmlformats.org/officeDocument/2006/relationships/image" Target="../media/image1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55.pn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56.png"/><Relationship Id="rId16" Type="http://schemas.openxmlformats.org/officeDocument/2006/relationships/image" Target="../media/image51.png"/><Relationship Id="rId17" Type="http://schemas.openxmlformats.org/officeDocument/2006/relationships/image" Target="../media/image57.png"/><Relationship Id="rId18" Type="http://schemas.openxmlformats.org/officeDocument/2006/relationships/image" Target="../media/image2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7.xml"/><Relationship Id="rId3" Type="http://schemas.openxmlformats.org/officeDocument/2006/relationships/image" Target="../media/image4.jpeg"/><Relationship Id="rId4" Type="http://schemas.openxmlformats.org/officeDocument/2006/relationships/slide" Target="slide6.xml"/><Relationship Id="rId5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8.xml"/><Relationship Id="rId3" Type="http://schemas.openxmlformats.org/officeDocument/2006/relationships/slide" Target="slide6.xml"/><Relationship Id="rId4" Type="http://schemas.openxmlformats.org/officeDocument/2006/relationships/image" Target="../media/image4.jpeg"/><Relationship Id="rId5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9.xml"/><Relationship Id="rId3" Type="http://schemas.openxmlformats.org/officeDocument/2006/relationships/slide" Target="slide6.xml"/><Relationship Id="rId4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1731;p23"/>
          <p:cNvSpPr txBox="1"/>
          <p:nvPr>
            <p:ph type="subTitle" sz="quarter" idx="1"/>
          </p:nvPr>
        </p:nvSpPr>
        <p:spPr>
          <a:xfrm>
            <a:off x="938639" y="4056453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337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475487" rtl="0">
              <a:lnSpc>
                <a:spcPct val="80000"/>
              </a:lnSpc>
              <a:defRPr b="1" sz="4419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٣-٣</a:t>
            </a:r>
          </a:p>
          <a:p>
            <a:pPr algn="ctr" defTabSz="475487" rtl="0">
              <a:lnSpc>
                <a:spcPct val="80000"/>
              </a:lnSpc>
              <a:defRPr b="1" sz="4419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المعدل الثابت للتغير </a:t>
            </a:r>
          </a:p>
        </p:txBody>
      </p:sp>
      <p:sp>
        <p:nvSpPr>
          <p:cNvPr id="2338" name="وسيلة شرح"/>
          <p:cNvSpPr/>
          <p:nvPr/>
        </p:nvSpPr>
        <p:spPr>
          <a:xfrm>
            <a:off x="1107953" y="1759517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algn="l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752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753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grpSp>
        <p:nvGrpSpPr>
          <p:cNvPr id="275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5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6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76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76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76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76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76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76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6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76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76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0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2776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2770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771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pic>
            <p:nvPicPr>
              <p:cNvPr id="277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77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774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pic>
            <p:nvPicPr>
              <p:cNvPr id="277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777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778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779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78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781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784" name="Google Shape;1770;p26"/>
          <p:cNvSpPr txBox="1"/>
          <p:nvPr/>
        </p:nvSpPr>
        <p:spPr>
          <a:xfrm rot="88792">
            <a:off x="2390810" y="1012015"/>
            <a:ext cx="3971319" cy="1045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521208" rtl="0">
              <a:defRPr b="1" sz="2109">
                <a:solidFill>
                  <a:srgbClr val="6E667A"/>
                </a:solidFill>
              </a:defRPr>
            </a:pPr>
            <a:r>
              <a:t>علمتني الرياضيات</a:t>
            </a:r>
          </a:p>
          <a:p>
            <a:pPr algn="ctr" defTabSz="521208" rtl="0">
              <a:defRPr b="1" sz="2109">
                <a:solidFill>
                  <a:srgbClr val="6E667A"/>
                </a:solidFill>
              </a:defRPr>
            </a:pPr>
            <a:r>
              <a:t> ان لكل مجهول قيمة فلا تحتقر أحد لا تعرفه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0" grpId="1"/>
      <p:bldP build="whole" bldLvl="1" animBg="1" rev="0" advAuto="0" spid="278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8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89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0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1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2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3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4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5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6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7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8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9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00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0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801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0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0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sp>
        <p:nvSpPr>
          <p:cNvPr id="2807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١١٢</a:t>
            </a:r>
          </a:p>
        </p:txBody>
      </p:sp>
      <p:grpSp>
        <p:nvGrpSpPr>
          <p:cNvPr id="2818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281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0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0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1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1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1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1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1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1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81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2819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3442" y="1189656"/>
            <a:ext cx="4559758" cy="2565349"/>
          </a:xfrm>
          <a:prstGeom prst="rect">
            <a:avLst/>
          </a:prstGeom>
        </p:spPr>
      </p:pic>
      <p:sp>
        <p:nvSpPr>
          <p:cNvPr id="2821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25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2834" name="تجميع"/>
          <p:cNvGrpSpPr/>
          <p:nvPr/>
        </p:nvGrpSpPr>
        <p:grpSpPr>
          <a:xfrm>
            <a:off x="2579515" y="661764"/>
            <a:ext cx="3517242" cy="3901053"/>
            <a:chOff x="-661" y="-6350"/>
            <a:chExt cx="3517241" cy="3901051"/>
          </a:xfrm>
        </p:grpSpPr>
        <p:pic>
          <p:nvPicPr>
            <p:cNvPr id="2831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2" y="-6350"/>
              <a:ext cx="3517242" cy="390105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832" name="الأهداف…"/>
            <p:cNvSpPr txBox="1"/>
            <p:nvPr/>
          </p:nvSpPr>
          <p:spPr>
            <a:xfrm>
              <a:off x="145103" y="1470614"/>
              <a:ext cx="3219907" cy="1270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sp>
          <p:nvSpPr>
            <p:cNvPr id="2833" name="المفردات…"/>
            <p:cNvSpPr txBox="1"/>
            <p:nvPr/>
          </p:nvSpPr>
          <p:spPr>
            <a:xfrm>
              <a:off x="282020" y="2849606"/>
              <a:ext cx="2951878" cy="919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800"/>
              </a:pPr>
              <a:r>
                <a:t>العلاقات الخطية </a:t>
              </a:r>
            </a:p>
            <a:p>
              <a:pPr algn="ctr" rtl="0">
                <a:defRPr b="1" sz="1800"/>
              </a:pPr>
              <a:r>
                <a:t>المعدل الثابت للتغير </a:t>
              </a:r>
            </a:p>
          </p:txBody>
        </p:sp>
      </p:grpSp>
      <p:sp>
        <p:nvSpPr>
          <p:cNvPr id="2835" name="موضوع الدرس…"/>
          <p:cNvSpPr txBox="1"/>
          <p:nvPr/>
        </p:nvSpPr>
        <p:spPr>
          <a:xfrm>
            <a:off x="3539890" y="950457"/>
            <a:ext cx="1574367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المعدل الثابت للتغير</a:t>
            </a:r>
          </a:p>
        </p:txBody>
      </p:sp>
      <p:sp>
        <p:nvSpPr>
          <p:cNvPr id="2836" name="النص"/>
          <p:cNvSpPr txBox="1"/>
          <p:nvPr/>
        </p:nvSpPr>
        <p:spPr>
          <a:xfrm>
            <a:off x="4420103" y="3376659"/>
            <a:ext cx="127001" cy="5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</a:p>
        </p:txBody>
      </p:sp>
      <p:pic>
        <p:nvPicPr>
          <p:cNvPr id="2837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95487" y="2011352"/>
            <a:ext cx="517355" cy="43038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48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84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3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3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4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4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4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4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4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4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84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5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5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5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5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5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60" name="موضوع الدرس"/>
          <p:cNvSpPr txBox="1"/>
          <p:nvPr/>
        </p:nvSpPr>
        <p:spPr>
          <a:xfrm>
            <a:off x="6615195" y="765911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61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6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6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86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6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6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7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7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aphicFrame>
        <p:nvGraphicFramePr>
          <p:cNvPr id="2873" name="الجدول"/>
          <p:cNvGraphicFramePr/>
          <p:nvPr/>
        </p:nvGraphicFramePr>
        <p:xfrm>
          <a:off x="5783727" y="2422562"/>
          <a:ext cx="4825258" cy="217875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62663"/>
                <a:gridCol w="1594365"/>
                <a:gridCol w="1055528"/>
              </a:tblGrid>
              <a:tr h="108302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083026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884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88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7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7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7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7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7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7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8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88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88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887" name="تجميع"/>
          <p:cNvGrpSpPr/>
          <p:nvPr/>
        </p:nvGrpSpPr>
        <p:grpSpPr>
          <a:xfrm>
            <a:off x="2201526" y="1928644"/>
            <a:ext cx="2351847" cy="557251"/>
            <a:chOff x="-25400" y="-25400"/>
            <a:chExt cx="2351845" cy="557249"/>
          </a:xfrm>
        </p:grpSpPr>
        <p:pic>
          <p:nvPicPr>
            <p:cNvPr id="2885" name="Google Shape;714;p59" descr="Google Shape;714;p59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886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2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890" name="معدل التغير"/>
          <p:cNvGrpSpPr/>
          <p:nvPr/>
        </p:nvGrpSpPr>
        <p:grpSpPr>
          <a:xfrm>
            <a:off x="3595304" y="3484757"/>
            <a:ext cx="2200613" cy="1117065"/>
            <a:chOff x="0" y="0"/>
            <a:chExt cx="2200612" cy="1117064"/>
          </a:xfrm>
        </p:grpSpPr>
        <p:sp>
          <p:nvSpPr>
            <p:cNvPr id="2889" name="معدل التغير"/>
            <p:cNvSpPr/>
            <p:nvPr/>
          </p:nvSpPr>
          <p:spPr>
            <a:xfrm>
              <a:off x="38100" y="38099"/>
              <a:ext cx="2124413" cy="104086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معدل التغير </a:t>
              </a:r>
            </a:p>
          </p:txBody>
        </p:sp>
        <p:pic>
          <p:nvPicPr>
            <p:cNvPr id="2888" name="معدل التغير معدل التغير " descr="معدل التغير معدل التغير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200613" cy="1117065"/>
            </a:xfrm>
            <a:prstGeom prst="rect">
              <a:avLst/>
            </a:prstGeom>
            <a:effectLst/>
          </p:spPr>
        </p:pic>
      </p:grpSp>
      <p:grpSp>
        <p:nvGrpSpPr>
          <p:cNvPr id="2893" name="مستطيل"/>
          <p:cNvGrpSpPr/>
          <p:nvPr/>
        </p:nvGrpSpPr>
        <p:grpSpPr>
          <a:xfrm>
            <a:off x="1984355" y="3465994"/>
            <a:ext cx="1708437" cy="1154590"/>
            <a:chOff x="0" y="0"/>
            <a:chExt cx="1708436" cy="1154589"/>
          </a:xfrm>
        </p:grpSpPr>
        <p:sp>
          <p:nvSpPr>
            <p:cNvPr id="2892" name="مستطيل"/>
            <p:cNvSpPr/>
            <p:nvPr/>
          </p:nvSpPr>
          <p:spPr>
            <a:xfrm>
              <a:off x="38100" y="38100"/>
              <a:ext cx="1632237" cy="107839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891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708437" cy="1154590"/>
            </a:xfrm>
            <a:prstGeom prst="rect">
              <a:avLst/>
            </a:prstGeom>
            <a:effectLst/>
          </p:spPr>
        </p:pic>
      </p:grpSp>
      <p:pic>
        <p:nvPicPr>
          <p:cNvPr id="2894" name="Google Shape;714;p59" descr="Google Shape;714;p59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0800000">
            <a:off x="1308993" y="1233978"/>
            <a:ext cx="3647422" cy="5816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895" name="Google Shape;713;p59"/>
          <p:cNvSpPr/>
          <p:nvPr/>
        </p:nvSpPr>
        <p:spPr>
          <a:xfrm rot="10800000">
            <a:off x="4737374" y="1212506"/>
            <a:ext cx="1357583" cy="58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896" name="مرادف كلمة"/>
          <p:cNvSpPr txBox="1"/>
          <p:nvPr/>
        </p:nvSpPr>
        <p:spPr>
          <a:xfrm>
            <a:off x="4957510" y="1311262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6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897" name="الثابت ……"/>
          <p:cNvSpPr txBox="1"/>
          <p:nvPr/>
        </p:nvSpPr>
        <p:spPr>
          <a:xfrm>
            <a:off x="1645795" y="1277643"/>
            <a:ext cx="2973818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الثابت …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المستقر - الراسخ- لايتغير...</a:t>
            </a:r>
          </a:p>
        </p:txBody>
      </p:sp>
      <p:grpSp>
        <p:nvGrpSpPr>
          <p:cNvPr id="290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9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89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2905" name="تجميع"/>
          <p:cNvGrpSpPr/>
          <p:nvPr/>
        </p:nvGrpSpPr>
        <p:grpSpPr>
          <a:xfrm>
            <a:off x="1948851" y="-17720"/>
            <a:ext cx="5904168" cy="3425136"/>
            <a:chOff x="0" y="0"/>
            <a:chExt cx="5904166" cy="3425135"/>
          </a:xfrm>
        </p:grpSpPr>
        <p:pic>
          <p:nvPicPr>
            <p:cNvPr id="2901" name="IMG_2120.png" descr="IMG_2120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2" name="المعدل الثابت للتغير"/>
            <p:cNvSpPr txBox="1"/>
            <p:nvPr/>
          </p:nvSpPr>
          <p:spPr>
            <a:xfrm>
              <a:off x="4529347" y="1019335"/>
              <a:ext cx="1125513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2903" name="تعيين العلاقات الخطية المتناسبة وغير والمتناسبة من خلال ايجاد معدل ثابت للتغير"/>
            <p:cNvSpPr txBox="1"/>
            <p:nvPr/>
          </p:nvSpPr>
          <p:spPr>
            <a:xfrm>
              <a:off x="4478309" y="1575996"/>
              <a:ext cx="1272618" cy="70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sp>
          <p:nvSpPr>
            <p:cNvPr id="2904" name="المفردات…"/>
            <p:cNvSpPr txBox="1"/>
            <p:nvPr/>
          </p:nvSpPr>
          <p:spPr>
            <a:xfrm>
              <a:off x="4282968" y="2505451"/>
              <a:ext cx="1621199" cy="9196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500"/>
              </a:pPr>
              <a:r>
                <a:t>العلاقات الخطية </a:t>
              </a:r>
            </a:p>
            <a:p>
              <a:pPr algn="ctr" rtl="0">
                <a:defRPr b="1" sz="1500"/>
              </a:pPr>
              <a:r>
                <a:t>المعدل الثابت للتغير </a:t>
              </a:r>
            </a:p>
          </p:txBody>
        </p:sp>
      </p:grpSp>
      <p:sp>
        <p:nvSpPr>
          <p:cNvPr id="2906" name="تعيين العلاقات الخطية المتناسبة وغير والمتناسبة من خلال ايجاد معدل ثابت للتغير"/>
          <p:cNvSpPr txBox="1"/>
          <p:nvPr/>
        </p:nvSpPr>
        <p:spPr>
          <a:xfrm>
            <a:off x="2202265" y="3658526"/>
            <a:ext cx="1272617" cy="70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تعيين العلاقات الخطية المتناسبة وغير والمتناسبة من خلال ايجاد معدل ثابت للتغير  </a:t>
            </a:r>
          </a:p>
        </p:txBody>
      </p:sp>
      <p:pic>
        <p:nvPicPr>
          <p:cNvPr id="2907" name="IMG_2167.png" descr="IMG_2167.png"/>
          <p:cNvPicPr>
            <a:picLocks noChangeAspect="1"/>
          </p:cNvPicPr>
          <p:nvPr/>
        </p:nvPicPr>
        <p:blipFill>
          <a:blip r:embed="rId18">
            <a:extLst/>
          </a:blip>
          <a:srcRect l="10864" t="17613" r="0" b="19588"/>
          <a:stretch>
            <a:fillRect/>
          </a:stretch>
        </p:blipFill>
        <p:spPr>
          <a:xfrm>
            <a:off x="3874340" y="3992499"/>
            <a:ext cx="710267" cy="37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/>
                                        <p:tgtEl>
                                          <p:spTgt spid="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2000"/>
                                        <p:tgtEl>
                                          <p:spTgt spid="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20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2000"/>
                                        <p:tgtEl>
                                          <p:spTgt spid="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5" grpId="1"/>
      <p:bldP build="whole" bldLvl="1" animBg="1" rev="0" advAuto="0" spid="2894" grpId="3"/>
      <p:bldP build="whole" bldLvl="1" animBg="1" rev="0" advAuto="0" spid="2897" grpId="4"/>
      <p:bldP build="whole" bldLvl="1" animBg="1" rev="0" advAuto="0" spid="2893" grpId="9"/>
      <p:bldP build="whole" bldLvl="1" animBg="1" rev="0" advAuto="0" spid="2906" grpId="10"/>
      <p:bldP build="whole" bldLvl="1" animBg="1" rev="0" advAuto="0" spid="2890" grpId="7"/>
      <p:bldP build="whole" bldLvl="1" animBg="1" rev="0" advAuto="0" spid="2896" grpId="2"/>
      <p:bldP build="whole" bldLvl="1" animBg="1" rev="0" advAuto="0" spid="2873" grpId="6"/>
      <p:bldP build="whole" bldLvl="1" animBg="1" rev="0" advAuto="0" spid="2887" grpId="5"/>
      <p:bldP build="whole" bldLvl="1" animBg="1" rev="0" advAuto="0" spid="2907" grpId="8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1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1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1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1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1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20" name="موضوع الدرس"/>
          <p:cNvSpPr txBox="1"/>
          <p:nvPr/>
        </p:nvSpPr>
        <p:spPr>
          <a:xfrm>
            <a:off x="6618790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21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2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2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92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2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2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3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3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2943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94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3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3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3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3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3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3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3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4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94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944" name="ومن الامور الثابتة التي لاتتغير"/>
          <p:cNvSpPr txBox="1"/>
          <p:nvPr/>
        </p:nvSpPr>
        <p:spPr>
          <a:xfrm>
            <a:off x="2222144" y="2068998"/>
            <a:ext cx="3043619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ومن الامور الثابتة التي لاتتغير </a:t>
            </a:r>
          </a:p>
        </p:txBody>
      </p:sp>
      <p:pic>
        <p:nvPicPr>
          <p:cNvPr id="2945" name="Google Shape;714;p59" descr="Google Shape;714;p59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1311962" y="2460364"/>
            <a:ext cx="4623600" cy="91930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94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4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94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2953" name="تجميع"/>
          <p:cNvGrpSpPr/>
          <p:nvPr/>
        </p:nvGrpSpPr>
        <p:grpSpPr>
          <a:xfrm>
            <a:off x="1948851" y="-17720"/>
            <a:ext cx="5904168" cy="3425136"/>
            <a:chOff x="0" y="0"/>
            <a:chExt cx="5904166" cy="3425135"/>
          </a:xfrm>
        </p:grpSpPr>
        <p:pic>
          <p:nvPicPr>
            <p:cNvPr id="2949" name="IMG_2120.png" descr="IMG_2120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0" name="المعدل الثابت للتغير"/>
            <p:cNvSpPr txBox="1"/>
            <p:nvPr/>
          </p:nvSpPr>
          <p:spPr>
            <a:xfrm>
              <a:off x="4529347" y="1019335"/>
              <a:ext cx="1125513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2951" name="تعيين العلاقات الخطية المتناسبة وغير والمتناسبة من خلال ايجاد معدل ثابت للتغير"/>
            <p:cNvSpPr txBox="1"/>
            <p:nvPr/>
          </p:nvSpPr>
          <p:spPr>
            <a:xfrm>
              <a:off x="4478309" y="1575996"/>
              <a:ext cx="1272618" cy="70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sp>
          <p:nvSpPr>
            <p:cNvPr id="2952" name="المفردات…"/>
            <p:cNvSpPr txBox="1"/>
            <p:nvPr/>
          </p:nvSpPr>
          <p:spPr>
            <a:xfrm>
              <a:off x="4282968" y="2505451"/>
              <a:ext cx="1621199" cy="9196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500"/>
              </a:pPr>
              <a:r>
                <a:t>العلاقات الخطية </a:t>
              </a:r>
            </a:p>
            <a:p>
              <a:pPr algn="ctr" rtl="0">
                <a:defRPr b="1" sz="1500"/>
              </a:pPr>
              <a:r>
                <a:t>المعدل الثابت للتغير </a:t>
              </a:r>
            </a:p>
          </p:txBody>
        </p:sp>
      </p:grpSp>
      <p:sp>
        <p:nvSpPr>
          <p:cNvPr id="2954" name="حب الله والرسول…"/>
          <p:cNvSpPr txBox="1"/>
          <p:nvPr/>
        </p:nvSpPr>
        <p:spPr>
          <a:xfrm>
            <a:off x="1736235" y="2488052"/>
            <a:ext cx="3529528" cy="83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004D65"/>
                </a:solidFill>
              </a:defRPr>
            </a:pPr>
            <a:r>
              <a:t>حب الله والرسول </a:t>
            </a:r>
          </a:p>
          <a:p>
            <a:pPr algn="ctr" rtl="0">
              <a:defRPr b="1" sz="1900">
                <a:solidFill>
                  <a:srgbClr val="004D65"/>
                </a:solidFill>
              </a:defRPr>
            </a:pPr>
            <a:r>
              <a:t>ثم المليك والسمع والطاعة  وحب الوطن </a:t>
            </a:r>
          </a:p>
          <a:p>
            <a:pPr algn="ctr" rtl="0">
              <a:defRPr b="1" sz="1900">
                <a:solidFill>
                  <a:srgbClr val="004D65"/>
                </a:solidFill>
              </a:defRPr>
            </a:pPr>
            <a:r>
              <a:t>و بر الوالدين  </a:t>
            </a:r>
          </a:p>
        </p:txBody>
      </p:sp>
      <p:sp>
        <p:nvSpPr>
          <p:cNvPr id="2955" name="كما تعلنا في العلوم…"/>
          <p:cNvSpPr txBox="1"/>
          <p:nvPr/>
        </p:nvSpPr>
        <p:spPr>
          <a:xfrm>
            <a:off x="1260587" y="3436917"/>
            <a:ext cx="5349490" cy="83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004D65"/>
                </a:solidFill>
              </a:defRPr>
            </a:pPr>
            <a:r>
              <a:t>كما تعلنا في العلوم </a:t>
            </a:r>
          </a:p>
          <a:p>
            <a:pPr algn="ctr" rtl="0">
              <a:defRPr b="1" sz="1900">
                <a:solidFill>
                  <a:srgbClr val="004D65"/>
                </a:solidFill>
              </a:defRPr>
            </a:pPr>
            <a:r>
              <a:t>ان هناك نجوم ثابتة لاتتحرك </a:t>
            </a:r>
          </a:p>
          <a:p>
            <a:pPr algn="ctr" rtl="0">
              <a:defRPr b="1" sz="1900">
                <a:solidFill>
                  <a:srgbClr val="004D65"/>
                </a:solidFill>
              </a:defRPr>
            </a:pPr>
            <a:r>
              <a:t>ونجوم سيارة ( متحركة في الفضاء)</a:t>
            </a:r>
          </a:p>
        </p:txBody>
      </p:sp>
      <p:pic>
        <p:nvPicPr>
          <p:cNvPr id="2956" name="Google Shape;714;p59" descr="Google Shape;714;p59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0800000">
            <a:off x="1363253" y="3424217"/>
            <a:ext cx="4619577" cy="99985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57" name="أَلَمْ تَرَ كَيْفَ ضَرَبَ ٱللَّهُ مَثَلًا كَلِمَةً طَيِّبَةً كَشَجَرَةٍۢ طَيِّبَةٍ أَصْلُهَا ثَابِتٌ وَفَرْعُهَا فِى ٱلسَّمَآءِ"/>
          <p:cNvSpPr txBox="1"/>
          <p:nvPr/>
        </p:nvSpPr>
        <p:spPr>
          <a:xfrm>
            <a:off x="1522267" y="1317498"/>
            <a:ext cx="4826130" cy="75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defRPr sz="2200">
                <a:solidFill>
                  <a:srgbClr val="006837"/>
                </a:solidFill>
                <a:effectLst>
                  <a:outerShdw sx="100000" sy="100000" kx="0" ky="0" algn="b" rotWithShape="0" blurRad="0" dist="127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أَلَمْ تَرَ كَيْفَ ضَرَبَ ٱللَّهُ مَثَلًا كَلِمَةً طَيِّبَةً كَشَجَرَةٍۢ طَيِّبَةٍ أَصْلُهَا ثَابِتٌ وَفَرْعُهَا فِى ٱلسَّمَآءِ</a:t>
            </a:r>
          </a:p>
        </p:txBody>
      </p:sp>
      <p:sp>
        <p:nvSpPr>
          <p:cNvPr id="2958" name="قال تعالى"/>
          <p:cNvSpPr txBox="1"/>
          <p:nvPr/>
        </p:nvSpPr>
        <p:spPr>
          <a:xfrm>
            <a:off x="4704243" y="888122"/>
            <a:ext cx="138238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قال تعالى </a:t>
            </a:r>
          </a:p>
        </p:txBody>
      </p:sp>
      <p:pic>
        <p:nvPicPr>
          <p:cNvPr id="2959" name="ألم تر كيف ضرب الله مثلا كلمة طيبة كشجرة طيبة أصلها ثابت وفرعها في السماء - للشيخ ياسر الدوسري.m4a" descr="ألم تر كيف ضرب الله مثلا كلمة طيبة كشجرة طيبة أصلها ثابت وفرعها في السماء - للشيخ ياسر الدوسري.m4a"/>
          <p:cNvPicPr>
            <a:picLocks noChangeAspect="0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>
            <a:extLst/>
          </a:blip>
          <a:stretch>
            <a:fillRect/>
          </a:stretch>
        </p:blipFill>
        <p:spPr>
          <a:xfrm>
            <a:off x="4538163" y="75919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76" fill="hold"/>
                                        <p:tgtEl>
                                          <p:spTgt spid="29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2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2959"/>
                </p:tgtEl>
              </p:cMediaNode>
            </p:audio>
          </p:childTnLst>
        </p:cTn>
      </p:par>
    </p:tnLst>
    <p:bldLst>
      <p:bldP build="whole" bldLvl="1" animBg="1" rev="0" advAuto="0" spid="2945" grpId="4"/>
      <p:bldP build="whole" bldLvl="1" animBg="1" rev="0" advAuto="0" spid="2944" grpId="3"/>
      <p:bldP build="whole" bldLvl="1" animBg="1" rev="0" advAuto="0" spid="2955" grpId="7"/>
      <p:bldP build="whole" bldLvl="1" animBg="1" rev="0" advAuto="0" spid="2957" grpId="1"/>
      <p:bldP build="whole" bldLvl="1" animBg="1" rev="0" advAuto="0" spid="2956" grpId="6"/>
      <p:bldP build="whole" bldLvl="1" animBg="1" rev="0" advAuto="0" spid="2954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6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6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6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6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6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71" name="موضوع الدرس"/>
          <p:cNvSpPr txBox="1"/>
          <p:nvPr/>
        </p:nvSpPr>
        <p:spPr>
          <a:xfrm>
            <a:off x="6690710" y="770444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72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7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7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7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8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7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8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8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299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99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8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8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8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8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8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8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9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99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299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299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6" name="صورة 7" descr="صورة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9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99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004" name="تجميع"/>
          <p:cNvGrpSpPr/>
          <p:nvPr/>
        </p:nvGrpSpPr>
        <p:grpSpPr>
          <a:xfrm>
            <a:off x="1948851" y="-17720"/>
            <a:ext cx="6362105" cy="3993037"/>
            <a:chOff x="0" y="0"/>
            <a:chExt cx="6362103" cy="3993036"/>
          </a:xfrm>
        </p:grpSpPr>
        <p:pic>
          <p:nvPicPr>
            <p:cNvPr id="3000" name="IMG_2120.png" descr="IMG_21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1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002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pic>
          <p:nvPicPr>
            <p:cNvPr id="3003" name="IMG_2121.jpeg" descr="IMG_2121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43659" t="0" r="0" b="0"/>
            <a:stretch>
              <a:fillRect/>
            </a:stretch>
          </p:blipFill>
          <p:spPr>
            <a:xfrm>
              <a:off x="1179439" y="1100233"/>
              <a:ext cx="2920479" cy="2892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05" name="IMG_1079.jpeg" descr="IMG_1079.jpeg"/>
          <p:cNvPicPr>
            <a:picLocks noChangeAspect="1"/>
          </p:cNvPicPr>
          <p:nvPr/>
        </p:nvPicPr>
        <p:blipFill>
          <a:blip r:embed="rId15">
            <a:extLst/>
          </a:blip>
          <a:srcRect l="13789" t="21085" r="26318" b="29618"/>
          <a:stretch>
            <a:fillRect/>
          </a:stretch>
        </p:blipFill>
        <p:spPr>
          <a:xfrm>
            <a:off x="5691539" y="3540185"/>
            <a:ext cx="1314776" cy="1111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6" name="IMG_2121.jpeg" descr="IMG_2121.jpeg"/>
          <p:cNvPicPr>
            <a:picLocks noChangeAspect="1"/>
          </p:cNvPicPr>
          <p:nvPr/>
        </p:nvPicPr>
        <p:blipFill>
          <a:blip r:embed="rId14">
            <a:extLst/>
          </a:blip>
          <a:srcRect l="503" t="3321" r="55894" b="16296"/>
          <a:stretch>
            <a:fillRect/>
          </a:stretch>
        </p:blipFill>
        <p:spPr>
          <a:xfrm>
            <a:off x="716240" y="1359336"/>
            <a:ext cx="2438506" cy="2508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0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1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1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1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1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18" name="موضوع الدرس"/>
          <p:cNvSpPr txBox="1"/>
          <p:nvPr/>
        </p:nvSpPr>
        <p:spPr>
          <a:xfrm>
            <a:off x="6587110" y="780325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19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2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2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2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2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2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3041" name="تجميع"/>
          <p:cNvGrpSpPr/>
          <p:nvPr/>
        </p:nvGrpSpPr>
        <p:grpSpPr>
          <a:xfrm>
            <a:off x="947299" y="4680502"/>
            <a:ext cx="6772043" cy="67184"/>
            <a:chOff x="0" y="0"/>
            <a:chExt cx="6772041" cy="67183"/>
          </a:xfrm>
        </p:grpSpPr>
        <p:grpSp>
          <p:nvGrpSpPr>
            <p:cNvPr id="3039" name="تجميع"/>
            <p:cNvGrpSpPr/>
            <p:nvPr/>
          </p:nvGrpSpPr>
          <p:grpSpPr>
            <a:xfrm>
              <a:off x="0" y="0"/>
              <a:ext cx="6772042" cy="67184"/>
              <a:chOff x="0" y="0"/>
              <a:chExt cx="6772041" cy="67183"/>
            </a:xfrm>
          </p:grpSpPr>
          <p:sp>
            <p:nvSpPr>
              <p:cNvPr id="3031" name="Google Shape;4671;p50"/>
              <p:cNvSpPr/>
              <p:nvPr/>
            </p:nvSpPr>
            <p:spPr>
              <a:xfrm>
                <a:off x="0" y="0"/>
                <a:ext cx="533559" cy="6333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032" name="Google Shape;4672;p50"/>
              <p:cNvSpPr/>
              <p:nvPr/>
            </p:nvSpPr>
            <p:spPr>
              <a:xfrm>
                <a:off x="679853" y="0"/>
                <a:ext cx="533559" cy="6333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033" name="Google Shape;4673;p50"/>
              <p:cNvSpPr/>
              <p:nvPr/>
            </p:nvSpPr>
            <p:spPr>
              <a:xfrm>
                <a:off x="1359705" y="0"/>
                <a:ext cx="533559" cy="6333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034" name="Google Shape;4674;p50"/>
              <p:cNvSpPr/>
              <p:nvPr/>
            </p:nvSpPr>
            <p:spPr>
              <a:xfrm>
                <a:off x="2039558" y="0"/>
                <a:ext cx="533559" cy="6333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035" name="Google Shape;4675;p50"/>
              <p:cNvSpPr/>
              <p:nvPr/>
            </p:nvSpPr>
            <p:spPr>
              <a:xfrm>
                <a:off x="2630650" y="5654"/>
                <a:ext cx="1390931" cy="5832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036" name="Google Shape;4677;p50"/>
              <p:cNvSpPr/>
              <p:nvPr/>
            </p:nvSpPr>
            <p:spPr>
              <a:xfrm>
                <a:off x="4113340" y="3151"/>
                <a:ext cx="533559" cy="6333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037" name="Google Shape;4678;p50"/>
              <p:cNvSpPr/>
              <p:nvPr/>
            </p:nvSpPr>
            <p:spPr>
              <a:xfrm>
                <a:off x="4758967" y="0"/>
                <a:ext cx="533560" cy="6333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038" name="Google Shape;4679;p50"/>
              <p:cNvSpPr/>
              <p:nvPr/>
            </p:nvSpPr>
            <p:spPr>
              <a:xfrm>
                <a:off x="5438819" y="0"/>
                <a:ext cx="1333223" cy="6718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040" name="Google Shape;4676;p50"/>
            <p:cNvSpPr/>
            <p:nvPr/>
          </p:nvSpPr>
          <p:spPr>
            <a:xfrm>
              <a:off x="5437813" y="326"/>
              <a:ext cx="610561" cy="66531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3042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265259" y="2248987"/>
            <a:ext cx="1607563" cy="1579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4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04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050" name="تجميع"/>
          <p:cNvGrpSpPr/>
          <p:nvPr/>
        </p:nvGrpSpPr>
        <p:grpSpPr>
          <a:xfrm>
            <a:off x="2056026" y="61282"/>
            <a:ext cx="5699814" cy="3885774"/>
            <a:chOff x="0" y="0"/>
            <a:chExt cx="5699813" cy="3885772"/>
          </a:xfrm>
        </p:grpSpPr>
        <p:pic>
          <p:nvPicPr>
            <p:cNvPr id="3046" name="IMG_2120.png" descr="IMG_2120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687456" cy="936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7" name="المعدل الثابت للتغير"/>
            <p:cNvSpPr txBox="1"/>
            <p:nvPr/>
          </p:nvSpPr>
          <p:spPr>
            <a:xfrm>
              <a:off x="4254637" y="981811"/>
              <a:ext cx="1445177" cy="197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048" name="تعيين العلاقات الخطية المتناسبة وغير والمتناسبة من خلال ايجاد معدل ثابت للتغير"/>
            <p:cNvSpPr txBox="1"/>
            <p:nvPr/>
          </p:nvSpPr>
          <p:spPr>
            <a:xfrm>
              <a:off x="4358010" y="1533660"/>
              <a:ext cx="1238431" cy="687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pic>
          <p:nvPicPr>
            <p:cNvPr id="3049" name="IMG_2121.jpeg" descr="IMG_2121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43659" t="0" r="0" b="0"/>
            <a:stretch>
              <a:fillRect/>
            </a:stretch>
          </p:blipFill>
          <p:spPr>
            <a:xfrm>
              <a:off x="1147756" y="1070678"/>
              <a:ext cx="2842027" cy="281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51" name="IMG_2121.jpeg" descr="IMG_2121.jpeg"/>
          <p:cNvPicPr>
            <a:picLocks noChangeAspect="1"/>
          </p:cNvPicPr>
          <p:nvPr/>
        </p:nvPicPr>
        <p:blipFill>
          <a:blip r:embed="rId13">
            <a:extLst/>
          </a:blip>
          <a:srcRect l="503" t="3321" r="55894" b="16296"/>
          <a:stretch>
            <a:fillRect/>
          </a:stretch>
        </p:blipFill>
        <p:spPr>
          <a:xfrm>
            <a:off x="716240" y="1359336"/>
            <a:ext cx="2438506" cy="2508792"/>
          </a:xfrm>
          <a:prstGeom prst="rect">
            <a:avLst/>
          </a:prstGeom>
          <a:ln w="12700">
            <a:miter lim="400000"/>
          </a:ln>
        </p:spPr>
      </p:pic>
      <p:sp>
        <p:nvSpPr>
          <p:cNvPr id="3052" name="٨-٦…"/>
          <p:cNvSpPr txBox="1"/>
          <p:nvPr/>
        </p:nvSpPr>
        <p:spPr>
          <a:xfrm>
            <a:off x="5488330" y="4019108"/>
            <a:ext cx="422413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u="sng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٨-٦</a:t>
            </a:r>
          </a:p>
          <a:p>
            <a:pPr rtl="0">
              <a:defRPr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٤-٣</a:t>
            </a:r>
          </a:p>
        </p:txBody>
      </p:sp>
      <p:grpSp>
        <p:nvGrpSpPr>
          <p:cNvPr id="3055" name="تجميع"/>
          <p:cNvGrpSpPr/>
          <p:nvPr/>
        </p:nvGrpSpPr>
        <p:grpSpPr>
          <a:xfrm>
            <a:off x="5184210" y="4069908"/>
            <a:ext cx="265676" cy="197384"/>
            <a:chOff x="0" y="0"/>
            <a:chExt cx="265675" cy="197383"/>
          </a:xfrm>
        </p:grpSpPr>
        <p:sp>
          <p:nvSpPr>
            <p:cNvPr id="3053" name="="/>
            <p:cNvSpPr txBox="1"/>
            <p:nvPr/>
          </p:nvSpPr>
          <p:spPr>
            <a:xfrm>
              <a:off x="139163" y="0"/>
              <a:ext cx="12651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=</a:t>
              </a:r>
            </a:p>
          </p:txBody>
        </p:sp>
        <p:sp>
          <p:nvSpPr>
            <p:cNvPr id="3054" name="٢"/>
            <p:cNvSpPr txBox="1"/>
            <p:nvPr/>
          </p:nvSpPr>
          <p:spPr>
            <a:xfrm>
              <a:off x="0" y="0"/>
              <a:ext cx="103611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٢</a:t>
              </a:r>
            </a:p>
          </p:txBody>
        </p:sp>
      </p:grpSp>
      <p:sp>
        <p:nvSpPr>
          <p:cNvPr id="3056" name="٦-٤…"/>
          <p:cNvSpPr txBox="1"/>
          <p:nvPr/>
        </p:nvSpPr>
        <p:spPr>
          <a:xfrm>
            <a:off x="4465879" y="4013199"/>
            <a:ext cx="258912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u="sng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٦-٤</a:t>
            </a:r>
          </a:p>
          <a:p>
            <a:pPr rtl="0">
              <a:defRPr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٣-٢</a:t>
            </a:r>
          </a:p>
        </p:txBody>
      </p:sp>
      <p:sp>
        <p:nvSpPr>
          <p:cNvPr id="3057" name="٤-٢…"/>
          <p:cNvSpPr txBox="1"/>
          <p:nvPr/>
        </p:nvSpPr>
        <p:spPr>
          <a:xfrm>
            <a:off x="3590966" y="4019108"/>
            <a:ext cx="258912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u="sng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٤-٢</a:t>
            </a:r>
          </a:p>
          <a:p>
            <a:pPr rtl="0">
              <a:defRPr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٢-١</a:t>
            </a:r>
          </a:p>
        </p:txBody>
      </p:sp>
      <p:sp>
        <p:nvSpPr>
          <p:cNvPr id="3058" name="٢-٠…"/>
          <p:cNvSpPr txBox="1"/>
          <p:nvPr/>
        </p:nvSpPr>
        <p:spPr>
          <a:xfrm>
            <a:off x="2869183" y="4019108"/>
            <a:ext cx="258912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u="sng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٢-٠</a:t>
            </a:r>
          </a:p>
          <a:p>
            <a:pPr rtl="0">
              <a:defRPr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١-٠</a:t>
            </a:r>
          </a:p>
        </p:txBody>
      </p:sp>
      <p:grpSp>
        <p:nvGrpSpPr>
          <p:cNvPr id="3061" name="تجميع"/>
          <p:cNvGrpSpPr/>
          <p:nvPr/>
        </p:nvGrpSpPr>
        <p:grpSpPr>
          <a:xfrm>
            <a:off x="4175374" y="4120708"/>
            <a:ext cx="265676" cy="197384"/>
            <a:chOff x="0" y="0"/>
            <a:chExt cx="265675" cy="197383"/>
          </a:xfrm>
        </p:grpSpPr>
        <p:sp>
          <p:nvSpPr>
            <p:cNvPr id="3059" name="="/>
            <p:cNvSpPr txBox="1"/>
            <p:nvPr/>
          </p:nvSpPr>
          <p:spPr>
            <a:xfrm>
              <a:off x="139163" y="0"/>
              <a:ext cx="12651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=</a:t>
              </a:r>
            </a:p>
          </p:txBody>
        </p:sp>
        <p:sp>
          <p:nvSpPr>
            <p:cNvPr id="3060" name="٢"/>
            <p:cNvSpPr txBox="1"/>
            <p:nvPr/>
          </p:nvSpPr>
          <p:spPr>
            <a:xfrm>
              <a:off x="0" y="0"/>
              <a:ext cx="103611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٢</a:t>
              </a:r>
            </a:p>
          </p:txBody>
        </p:sp>
      </p:grpSp>
      <p:grpSp>
        <p:nvGrpSpPr>
          <p:cNvPr id="3064" name="تجميع"/>
          <p:cNvGrpSpPr/>
          <p:nvPr/>
        </p:nvGrpSpPr>
        <p:grpSpPr>
          <a:xfrm>
            <a:off x="3327639" y="4074239"/>
            <a:ext cx="265676" cy="197384"/>
            <a:chOff x="0" y="0"/>
            <a:chExt cx="265675" cy="197383"/>
          </a:xfrm>
        </p:grpSpPr>
        <p:sp>
          <p:nvSpPr>
            <p:cNvPr id="3062" name="="/>
            <p:cNvSpPr txBox="1"/>
            <p:nvPr/>
          </p:nvSpPr>
          <p:spPr>
            <a:xfrm>
              <a:off x="139163" y="0"/>
              <a:ext cx="12651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=</a:t>
              </a:r>
            </a:p>
          </p:txBody>
        </p:sp>
        <p:sp>
          <p:nvSpPr>
            <p:cNvPr id="3063" name="٢"/>
            <p:cNvSpPr txBox="1"/>
            <p:nvPr/>
          </p:nvSpPr>
          <p:spPr>
            <a:xfrm>
              <a:off x="0" y="0"/>
              <a:ext cx="103611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٢</a:t>
              </a:r>
            </a:p>
          </p:txBody>
        </p:sp>
      </p:grpSp>
      <p:grpSp>
        <p:nvGrpSpPr>
          <p:cNvPr id="3067" name="تجميع"/>
          <p:cNvGrpSpPr/>
          <p:nvPr/>
        </p:nvGrpSpPr>
        <p:grpSpPr>
          <a:xfrm>
            <a:off x="2471492" y="4073045"/>
            <a:ext cx="363283" cy="240735"/>
            <a:chOff x="0" y="0"/>
            <a:chExt cx="363282" cy="240733"/>
          </a:xfrm>
        </p:grpSpPr>
        <p:sp>
          <p:nvSpPr>
            <p:cNvPr id="3065" name="="/>
            <p:cNvSpPr txBox="1"/>
            <p:nvPr/>
          </p:nvSpPr>
          <p:spPr>
            <a:xfrm>
              <a:off x="190291" y="0"/>
              <a:ext cx="172992" cy="240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/>
              <a:r>
                <a:t>=</a:t>
              </a:r>
            </a:p>
          </p:txBody>
        </p:sp>
        <p:sp>
          <p:nvSpPr>
            <p:cNvPr id="3066" name="٢"/>
            <p:cNvSpPr txBox="1"/>
            <p:nvPr/>
          </p:nvSpPr>
          <p:spPr>
            <a:xfrm>
              <a:off x="0" y="0"/>
              <a:ext cx="141677" cy="240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/>
              <a:r>
                <a:t>٢</a:t>
              </a:r>
            </a:p>
          </p:txBody>
        </p:sp>
      </p:grpSp>
      <p:grpSp>
        <p:nvGrpSpPr>
          <p:cNvPr id="3078" name="الرسم"/>
          <p:cNvGrpSpPr/>
          <p:nvPr/>
        </p:nvGrpSpPr>
        <p:grpSpPr>
          <a:xfrm>
            <a:off x="3270924" y="2437178"/>
            <a:ext cx="480925" cy="769929"/>
            <a:chOff x="-19050" y="-19050"/>
            <a:chExt cx="480923" cy="769927"/>
          </a:xfrm>
        </p:grpSpPr>
        <p:pic>
          <p:nvPicPr>
            <p:cNvPr id="3068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9050" y="-19051"/>
              <a:ext cx="469087" cy="187608"/>
            </a:xfrm>
            <a:prstGeom prst="rect">
              <a:avLst/>
            </a:prstGeom>
            <a:effectLst/>
          </p:spPr>
        </p:pic>
        <p:pic>
          <p:nvPicPr>
            <p:cNvPr id="3070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301719" y="24260"/>
              <a:ext cx="160155" cy="144557"/>
            </a:xfrm>
            <a:prstGeom prst="rect">
              <a:avLst/>
            </a:prstGeom>
            <a:effectLst/>
          </p:spPr>
        </p:pic>
        <p:pic>
          <p:nvPicPr>
            <p:cNvPr id="3072" name="خط شكل" descr="خط 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30920" y="61951"/>
              <a:ext cx="144886" cy="50367"/>
            </a:xfrm>
            <a:prstGeom prst="rect">
              <a:avLst/>
            </a:prstGeom>
            <a:effectLst/>
          </p:spPr>
        </p:pic>
        <p:pic>
          <p:nvPicPr>
            <p:cNvPr id="3074" name="خط شكل" descr="خط 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0313" y="591391"/>
              <a:ext cx="406379" cy="159487"/>
            </a:xfrm>
            <a:prstGeom prst="rect">
              <a:avLst/>
            </a:prstGeom>
            <a:effectLst/>
          </p:spPr>
        </p:pic>
        <p:pic>
          <p:nvPicPr>
            <p:cNvPr id="3076" name="خط شكل" descr="خط شكل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40597" y="638689"/>
              <a:ext cx="146660" cy="45391"/>
            </a:xfrm>
            <a:prstGeom prst="rect">
              <a:avLst/>
            </a:prstGeom>
            <a:effectLst/>
          </p:spPr>
        </p:pic>
      </p:grpSp>
      <p:sp>
        <p:nvSpPr>
          <p:cNvPr id="3079" name="مستطيل"/>
          <p:cNvSpPr/>
          <p:nvPr/>
        </p:nvSpPr>
        <p:spPr>
          <a:xfrm>
            <a:off x="3270250" y="2650768"/>
            <a:ext cx="588373" cy="364680"/>
          </a:xfrm>
          <a:prstGeom prst="rect">
            <a:avLst/>
          </a:prstGeom>
          <a:ln w="25400">
            <a:solidFill>
              <a:srgbClr val="B51A00"/>
            </a:solidFill>
          </a:ln>
        </p:spPr>
        <p:txBody>
          <a:bodyPr lIns="0" tIns="0" rIns="0" bIns="0"/>
          <a:lstStyle/>
          <a:p>
            <a:pPr algn="l"/>
          </a:p>
        </p:txBody>
      </p:sp>
      <p:sp>
        <p:nvSpPr>
          <p:cNvPr id="3080" name="مستطيل"/>
          <p:cNvSpPr/>
          <p:nvPr/>
        </p:nvSpPr>
        <p:spPr>
          <a:xfrm>
            <a:off x="3558482" y="2655875"/>
            <a:ext cx="588373" cy="364681"/>
          </a:xfrm>
          <a:prstGeom prst="rect">
            <a:avLst/>
          </a:prstGeom>
          <a:ln w="25400">
            <a:solidFill>
              <a:srgbClr val="B51A00"/>
            </a:solidFill>
          </a:ln>
        </p:spPr>
        <p:txBody>
          <a:bodyPr lIns="0" tIns="0" rIns="0" bIns="0"/>
          <a:lstStyle/>
          <a:p>
            <a:pPr algn="l"/>
          </a:p>
        </p:txBody>
      </p:sp>
      <p:sp>
        <p:nvSpPr>
          <p:cNvPr id="3081" name="مستطيل"/>
          <p:cNvSpPr/>
          <p:nvPr/>
        </p:nvSpPr>
        <p:spPr>
          <a:xfrm>
            <a:off x="3896899" y="2639929"/>
            <a:ext cx="588373" cy="364680"/>
          </a:xfrm>
          <a:prstGeom prst="rect">
            <a:avLst/>
          </a:prstGeom>
          <a:ln w="25400">
            <a:solidFill>
              <a:srgbClr val="B51A00"/>
            </a:solidFill>
          </a:ln>
        </p:spPr>
        <p:txBody>
          <a:bodyPr lIns="0" tIns="0" rIns="0" bIns="0"/>
          <a:lstStyle/>
          <a:p>
            <a:pPr algn="l"/>
          </a:p>
        </p:txBody>
      </p:sp>
      <p:sp>
        <p:nvSpPr>
          <p:cNvPr id="3082" name="مستطيل"/>
          <p:cNvSpPr/>
          <p:nvPr/>
        </p:nvSpPr>
        <p:spPr>
          <a:xfrm>
            <a:off x="4189417" y="2639929"/>
            <a:ext cx="588373" cy="364680"/>
          </a:xfrm>
          <a:prstGeom prst="rect">
            <a:avLst/>
          </a:prstGeom>
          <a:ln w="25400">
            <a:solidFill>
              <a:srgbClr val="B51A00"/>
            </a:solidFill>
          </a:ln>
        </p:spPr>
        <p:txBody>
          <a:bodyPr lIns="0" tIns="0" rIns="0" bIns="0"/>
          <a:lstStyle/>
          <a:p>
            <a:pPr algn="l"/>
          </a:p>
        </p:txBody>
      </p:sp>
      <p:sp>
        <p:nvSpPr>
          <p:cNvPr id="3083" name="جميع المعدلات متساوية"/>
          <p:cNvSpPr txBox="1"/>
          <p:nvPr/>
        </p:nvSpPr>
        <p:spPr>
          <a:xfrm>
            <a:off x="1151746" y="3544299"/>
            <a:ext cx="1567388" cy="381001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solidFill>
              <a:srgbClr val="FFF76B"/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جميع المعدلات متساوية </a:t>
            </a:r>
          </a:p>
        </p:txBody>
      </p:sp>
      <p:pic>
        <p:nvPicPr>
          <p:cNvPr id="3084" name="IMG_1584.png" descr="IMG_1584.png"/>
          <p:cNvPicPr>
            <a:picLocks noChangeAspect="1"/>
          </p:cNvPicPr>
          <p:nvPr/>
        </p:nvPicPr>
        <p:blipFill>
          <a:blip r:embed="rId20">
            <a:extLst/>
          </a:blip>
          <a:srcRect l="7127" t="0" r="0" b="8082"/>
          <a:stretch>
            <a:fillRect/>
          </a:stretch>
        </p:blipFill>
        <p:spPr>
          <a:xfrm>
            <a:off x="1619836" y="620709"/>
            <a:ext cx="5089013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xit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xit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5" dur="1000"/>
                                        <p:tgtEl>
                                          <p:spTgt spid="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xit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6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2" grpId="14"/>
      <p:bldP build="whole" bldLvl="1" animBg="1" rev="0" advAuto="0" spid="3079" grpId="1"/>
      <p:bldP build="whole" bldLvl="1" animBg="1" rev="0" advAuto="0" spid="3064" grpId="12"/>
      <p:bldP build="whole" bldLvl="1" animBg="1" rev="0" advAuto="0" spid="3058" grpId="15"/>
      <p:bldP build="whole" bldLvl="1" animBg="1" rev="0" advAuto="0" spid="3079" grpId="4"/>
      <p:bldP build="whole" bldLvl="1" animBg="1" rev="0" advAuto="0" spid="3052" grpId="3"/>
      <p:bldP build="whole" bldLvl="1" animBg="1" rev="0" advAuto="0" spid="3082" grpId="17"/>
      <p:bldP build="whole" bldLvl="1" animBg="1" rev="0" advAuto="0" spid="3078" grpId="2"/>
      <p:bldP build="whole" bldLvl="1" animBg="1" rev="0" advAuto="0" spid="3061" grpId="8"/>
      <p:bldP build="whole" bldLvl="1" animBg="1" rev="0" advAuto="0" spid="3081" grpId="10"/>
      <p:bldP build="whole" bldLvl="1" animBg="1" rev="0" advAuto="0" spid="3083" grpId="18"/>
      <p:bldP build="whole" bldLvl="1" animBg="1" rev="0" advAuto="0" spid="3080" grpId="6"/>
      <p:bldP build="whole" bldLvl="1" animBg="1" rev="0" advAuto="0" spid="3081" grpId="13"/>
      <p:bldP build="whole" bldLvl="1" animBg="1" rev="0" advAuto="0" spid="3080" grpId="9"/>
      <p:bldP build="whole" bldLvl="1" animBg="1" rev="0" advAuto="0" spid="3056" grpId="7"/>
      <p:bldP build="whole" bldLvl="1" animBg="1" rev="0" advAuto="0" spid="3067" grpId="16"/>
      <p:bldP build="whole" bldLvl="1" animBg="1" rev="0" advAuto="0" spid="3055" grpId="5"/>
      <p:bldP build="whole" bldLvl="1" animBg="1" rev="0" advAuto="0" spid="3057" grpId="1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8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8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9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9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9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96" name="موضوع الدرس"/>
          <p:cNvSpPr txBox="1"/>
          <p:nvPr/>
        </p:nvSpPr>
        <p:spPr>
          <a:xfrm>
            <a:off x="6618790" y="781576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97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9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0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0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0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0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0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0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0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3119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11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10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1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1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1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1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1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1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1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11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3120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2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12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127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124" name="IMG_2120.png" descr="IMG_2120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5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126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3128" name="IMG_2121.jpeg" descr="IMG_2121.jpeg"/>
          <p:cNvPicPr>
            <a:picLocks noChangeAspect="1"/>
          </p:cNvPicPr>
          <p:nvPr/>
        </p:nvPicPr>
        <p:blipFill>
          <a:blip r:embed="rId13">
            <a:extLst/>
          </a:blip>
          <a:srcRect l="503" t="3321" r="55894" b="16296"/>
          <a:stretch>
            <a:fillRect/>
          </a:stretch>
        </p:blipFill>
        <p:spPr>
          <a:xfrm>
            <a:off x="2773789" y="872563"/>
            <a:ext cx="2019548" cy="207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29" name="مستطيل"/>
          <p:cNvSpPr/>
          <p:nvPr/>
        </p:nvSpPr>
        <p:spPr>
          <a:xfrm>
            <a:off x="1657267" y="2886165"/>
            <a:ext cx="4387315" cy="606424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/>
          </a:p>
        </p:txBody>
      </p:sp>
      <p:pic>
        <p:nvPicPr>
          <p:cNvPr id="3130" name="IMG_2122.png" descr="IMG_2122.png"/>
          <p:cNvPicPr>
            <a:picLocks noChangeAspect="1"/>
          </p:cNvPicPr>
          <p:nvPr/>
        </p:nvPicPr>
        <p:blipFill>
          <a:blip r:embed="rId14">
            <a:extLst/>
          </a:blip>
          <a:srcRect l="13308" t="17351" r="31811" b="76709"/>
          <a:stretch>
            <a:fillRect/>
          </a:stretch>
        </p:blipFill>
        <p:spPr>
          <a:xfrm>
            <a:off x="1851810" y="3039605"/>
            <a:ext cx="4164541" cy="338000"/>
          </a:xfrm>
          <a:prstGeom prst="rect">
            <a:avLst/>
          </a:prstGeom>
          <a:ln w="12700">
            <a:solidFill>
              <a:schemeClr val="accent6">
                <a:lumOff val="-9411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3131" name="صورة 7" descr="صورة 7"/>
          <p:cNvPicPr>
            <a:picLocks noChangeAspect="1"/>
          </p:cNvPicPr>
          <p:nvPr/>
        </p:nvPicPr>
        <p:blipFill>
          <a:blip r:embed="rId15">
            <a:extLst/>
          </a:blip>
          <a:srcRect l="0" t="0" r="0" b="0"/>
          <a:stretch>
            <a:fillRect/>
          </a:stretch>
        </p:blipFill>
        <p:spPr>
          <a:xfrm rot="1539754">
            <a:off x="1463336" y="3125440"/>
            <a:ext cx="549989" cy="540414"/>
          </a:xfrm>
          <a:prstGeom prst="rect">
            <a:avLst/>
          </a:prstGeom>
          <a:ln w="12700">
            <a:miter lim="400000"/>
          </a:ln>
        </p:spPr>
      </p:pic>
      <p:sp>
        <p:nvSpPr>
          <p:cNvPr id="3132" name="مستطيل"/>
          <p:cNvSpPr/>
          <p:nvPr/>
        </p:nvSpPr>
        <p:spPr>
          <a:xfrm>
            <a:off x="1673673" y="3675177"/>
            <a:ext cx="4354503" cy="612529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/>
          </a:p>
        </p:txBody>
      </p:sp>
      <p:pic>
        <p:nvPicPr>
          <p:cNvPr id="3133" name="IMG_2122.png" descr="IMG_2122.png"/>
          <p:cNvPicPr>
            <a:picLocks noChangeAspect="1"/>
          </p:cNvPicPr>
          <p:nvPr/>
        </p:nvPicPr>
        <p:blipFill>
          <a:blip r:embed="rId14">
            <a:extLst/>
          </a:blip>
          <a:srcRect l="11298" t="49649" r="30819" b="41506"/>
          <a:stretch>
            <a:fillRect/>
          </a:stretch>
        </p:blipFill>
        <p:spPr>
          <a:xfrm>
            <a:off x="2076638" y="3765778"/>
            <a:ext cx="3762746" cy="431183"/>
          </a:xfrm>
          <a:prstGeom prst="rect">
            <a:avLst/>
          </a:prstGeom>
          <a:ln w="12700">
            <a:solidFill>
              <a:schemeClr val="accent6">
                <a:lumOff val="-9411"/>
              </a:schemeClr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6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2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20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2" grpId="4"/>
      <p:bldP build="whole" bldLvl="1" animBg="1" rev="0" advAuto="0" spid="3131" grpId="2"/>
      <p:bldP build="whole" bldLvl="1" animBg="1" rev="0" advAuto="0" spid="3130" grpId="3"/>
      <p:bldP build="whole" bldLvl="1" animBg="1" rev="0" advAuto="0" spid="3133" grpId="5"/>
      <p:bldP build="whole" bldLvl="1" animBg="1" rev="0" advAuto="0" spid="31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3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3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3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4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4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45" name="موضوع الدرس"/>
          <p:cNvSpPr txBox="1"/>
          <p:nvPr/>
        </p:nvSpPr>
        <p:spPr>
          <a:xfrm>
            <a:off x="6618790" y="780325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46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4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4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5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5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5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5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5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5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316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16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15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5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6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6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6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6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6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16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16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17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6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17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175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172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73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174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sp>
        <p:nvSpPr>
          <p:cNvPr id="3176" name="مستطيل"/>
          <p:cNvSpPr/>
          <p:nvPr/>
        </p:nvSpPr>
        <p:spPr>
          <a:xfrm>
            <a:off x="1402365" y="1378428"/>
            <a:ext cx="4642217" cy="1604947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/>
          </a:p>
        </p:txBody>
      </p:sp>
      <p:sp>
        <p:nvSpPr>
          <p:cNvPr id="3177" name="أولا"/>
          <p:cNvSpPr txBox="1"/>
          <p:nvPr/>
        </p:nvSpPr>
        <p:spPr>
          <a:xfrm>
            <a:off x="3929043" y="1369168"/>
            <a:ext cx="3444410" cy="86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3000">
                <a:solidFill>
                  <a:schemeClr val="accent1">
                    <a:satOff val="-31793"/>
                    <a:lumOff val="-12274"/>
                  </a:schemeClr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أولا </a:t>
            </a:r>
          </a:p>
        </p:txBody>
      </p:sp>
      <p:sp>
        <p:nvSpPr>
          <p:cNvPr id="3178" name="تحديد العلاقة الخطية"/>
          <p:cNvSpPr txBox="1"/>
          <p:nvPr/>
        </p:nvSpPr>
        <p:spPr>
          <a:xfrm>
            <a:off x="1138526" y="1528332"/>
            <a:ext cx="4911462" cy="208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4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تحديد العلاقة الخطية</a:t>
            </a:r>
          </a:p>
        </p:txBody>
      </p:sp>
      <p:pic>
        <p:nvPicPr>
          <p:cNvPr id="3179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rcRect l="7127" t="0" r="0" b="8082"/>
          <a:stretch>
            <a:fillRect/>
          </a:stretch>
        </p:blipFill>
        <p:spPr>
          <a:xfrm>
            <a:off x="1788756" y="660767"/>
            <a:ext cx="5089014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8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8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8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8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8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91" name="موضوع الدرس"/>
          <p:cNvSpPr txBox="1"/>
          <p:nvPr/>
        </p:nvSpPr>
        <p:spPr>
          <a:xfrm>
            <a:off x="6615195" y="785900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92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9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9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9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0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9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0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0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pic>
        <p:nvPicPr>
          <p:cNvPr id="3204" name="IMG_1848.png" descr="IMG_1848.png"/>
          <p:cNvPicPr>
            <a:picLocks noChangeAspect="1"/>
          </p:cNvPicPr>
          <p:nvPr/>
        </p:nvPicPr>
        <p:blipFill>
          <a:blip r:embed="rId11">
            <a:extLst/>
          </a:blip>
          <a:srcRect l="42716" t="20874" r="30777" b="74241"/>
          <a:stretch>
            <a:fillRect/>
          </a:stretch>
        </p:blipFill>
        <p:spPr>
          <a:xfrm>
            <a:off x="3797652" y="854850"/>
            <a:ext cx="2508308" cy="346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405" fill="norm" stroke="1" extrusionOk="0">
                <a:moveTo>
                  <a:pt x="19952" y="12"/>
                </a:moveTo>
                <a:cubicBezTo>
                  <a:pt x="19774" y="85"/>
                  <a:pt x="15413" y="296"/>
                  <a:pt x="10260" y="477"/>
                </a:cubicBezTo>
                <a:cubicBezTo>
                  <a:pt x="1248" y="795"/>
                  <a:pt x="876" y="878"/>
                  <a:pt x="501" y="2487"/>
                </a:cubicBezTo>
                <a:cubicBezTo>
                  <a:pt x="213" y="3720"/>
                  <a:pt x="89" y="4984"/>
                  <a:pt x="29" y="7314"/>
                </a:cubicBezTo>
                <a:cubicBezTo>
                  <a:pt x="-84" y="11679"/>
                  <a:pt x="150" y="16751"/>
                  <a:pt x="561" y="18881"/>
                </a:cubicBezTo>
                <a:cubicBezTo>
                  <a:pt x="896" y="20615"/>
                  <a:pt x="1035" y="20641"/>
                  <a:pt x="10230" y="20670"/>
                </a:cubicBezTo>
                <a:cubicBezTo>
                  <a:pt x="15989" y="20688"/>
                  <a:pt x="18582" y="20913"/>
                  <a:pt x="19311" y="21405"/>
                </a:cubicBezTo>
                <a:lnTo>
                  <a:pt x="20066" y="21405"/>
                </a:lnTo>
                <a:cubicBezTo>
                  <a:pt x="20121" y="21013"/>
                  <a:pt x="20198" y="20596"/>
                  <a:pt x="20319" y="20229"/>
                </a:cubicBezTo>
                <a:cubicBezTo>
                  <a:pt x="21137" y="17746"/>
                  <a:pt x="21516" y="11457"/>
                  <a:pt x="21189" y="5771"/>
                </a:cubicBezTo>
                <a:cubicBezTo>
                  <a:pt x="20990" y="2310"/>
                  <a:pt x="20455" y="-195"/>
                  <a:pt x="19952" y="1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20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0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20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08" name="IMG_2124.png" descr="IMG_2124.png"/>
          <p:cNvPicPr>
            <a:picLocks noChangeAspect="1"/>
          </p:cNvPicPr>
          <p:nvPr/>
        </p:nvPicPr>
        <p:blipFill>
          <a:blip r:embed="rId12">
            <a:extLst/>
          </a:blip>
          <a:srcRect l="9869" t="4973" r="30663" b="65382"/>
          <a:stretch>
            <a:fillRect/>
          </a:stretch>
        </p:blipFill>
        <p:spPr>
          <a:xfrm>
            <a:off x="1196239" y="1394835"/>
            <a:ext cx="4880131" cy="1824489"/>
          </a:xfrm>
          <a:prstGeom prst="rect">
            <a:avLst/>
          </a:prstGeom>
          <a:ln w="12700">
            <a:solidFill>
              <a:schemeClr val="accent1">
                <a:lumOff val="9656"/>
              </a:schemeClr>
            </a:solidFill>
            <a:custDash>
              <a:ds d="100000" sp="200000"/>
            </a:custDash>
            <a:miter lim="400000"/>
          </a:ln>
        </p:spPr>
      </p:pic>
      <p:grpSp>
        <p:nvGrpSpPr>
          <p:cNvPr id="3212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209" name="IMG_2120.png" descr="IMG_21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0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211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3213" name="IMG_2125.jpeg" descr="IMG_2125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811484" y="3287163"/>
            <a:ext cx="2480643" cy="1150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4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7" t="0" r="0" b="8082"/>
          <a:stretch>
            <a:fillRect/>
          </a:stretch>
        </p:blipFill>
        <p:spPr>
          <a:xfrm>
            <a:off x="1619836" y="770230"/>
            <a:ext cx="5089013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1731;p23"/>
          <p:cNvSpPr txBox="1"/>
          <p:nvPr>
            <p:ph type="body" sz="quarter" idx="1"/>
          </p:nvPr>
        </p:nvSpPr>
        <p:spPr>
          <a:xfrm>
            <a:off x="938639" y="4056453"/>
            <a:ext cx="6866701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341" name="Google Shape;1730;p23"/>
          <p:cNvSpPr txBox="1"/>
          <p:nvPr/>
        </p:nvSpPr>
        <p:spPr>
          <a:xfrm>
            <a:off x="1938974" y="1519885"/>
            <a:ext cx="4866031" cy="190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2342" name="IMG_1532.jpeg" descr="IMG_1532.jpeg"/>
          <p:cNvPicPr>
            <a:picLocks noChangeAspect="1"/>
          </p:cNvPicPr>
          <p:nvPr/>
        </p:nvPicPr>
        <p:blipFill>
          <a:blip r:embed="rId2">
            <a:alphaModFix amt="45890"/>
            <a:extLst/>
          </a:blip>
          <a:srcRect l="0" t="0" r="0" b="31"/>
          <a:stretch>
            <a:fillRect/>
          </a:stretch>
        </p:blipFill>
        <p:spPr>
          <a:xfrm>
            <a:off x="11430" y="4619911"/>
            <a:ext cx="421396" cy="39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688" y="6336"/>
                </a:moveTo>
                <a:cubicBezTo>
                  <a:pt x="13915" y="6346"/>
                  <a:pt x="14130" y="6465"/>
                  <a:pt x="14258" y="6685"/>
                </a:cubicBezTo>
                <a:cubicBezTo>
                  <a:pt x="14462" y="7036"/>
                  <a:pt x="14365" y="7512"/>
                  <a:pt x="14034" y="7730"/>
                </a:cubicBezTo>
                <a:cubicBezTo>
                  <a:pt x="13703" y="7947"/>
                  <a:pt x="13262" y="7842"/>
                  <a:pt x="13058" y="7490"/>
                </a:cubicBezTo>
                <a:cubicBezTo>
                  <a:pt x="12853" y="7139"/>
                  <a:pt x="12950" y="6663"/>
                  <a:pt x="13281" y="6445"/>
                </a:cubicBezTo>
                <a:cubicBezTo>
                  <a:pt x="13405" y="6364"/>
                  <a:pt x="13552" y="6330"/>
                  <a:pt x="13688" y="6336"/>
                </a:cubicBezTo>
                <a:close/>
                <a:moveTo>
                  <a:pt x="12407" y="7686"/>
                </a:moveTo>
                <a:cubicBezTo>
                  <a:pt x="12634" y="7696"/>
                  <a:pt x="12869" y="7815"/>
                  <a:pt x="12997" y="8035"/>
                </a:cubicBezTo>
                <a:cubicBezTo>
                  <a:pt x="13201" y="8386"/>
                  <a:pt x="13083" y="8862"/>
                  <a:pt x="12753" y="9080"/>
                </a:cubicBezTo>
                <a:cubicBezTo>
                  <a:pt x="12422" y="9297"/>
                  <a:pt x="11981" y="9192"/>
                  <a:pt x="11776" y="8840"/>
                </a:cubicBezTo>
                <a:cubicBezTo>
                  <a:pt x="11572" y="8489"/>
                  <a:pt x="11689" y="8013"/>
                  <a:pt x="12020" y="7795"/>
                </a:cubicBezTo>
                <a:cubicBezTo>
                  <a:pt x="12144" y="7714"/>
                  <a:pt x="12271" y="7680"/>
                  <a:pt x="12407" y="768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1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1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2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2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2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26" name="موضوع الدرس"/>
          <p:cNvSpPr txBox="1"/>
          <p:nvPr/>
        </p:nvSpPr>
        <p:spPr>
          <a:xfrm>
            <a:off x="6724430" y="774270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27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2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3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3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3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3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3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3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١١٣</a:t>
              </a:r>
            </a:p>
          </p:txBody>
        </p:sp>
      </p:grpSp>
      <p:grpSp>
        <p:nvGrpSpPr>
          <p:cNvPr id="3249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24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23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4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4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4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4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4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4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4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24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25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5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25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256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253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4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255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grpSp>
        <p:nvGrpSpPr>
          <p:cNvPr id="3259" name="تجميع"/>
          <p:cNvGrpSpPr/>
          <p:nvPr/>
        </p:nvGrpSpPr>
        <p:grpSpPr>
          <a:xfrm>
            <a:off x="1515441" y="1349554"/>
            <a:ext cx="4595271" cy="2045596"/>
            <a:chOff x="0" y="0"/>
            <a:chExt cx="4595269" cy="2045594"/>
          </a:xfrm>
        </p:grpSpPr>
        <p:pic>
          <p:nvPicPr>
            <p:cNvPr id="3257" name="IMG_2126.png" descr="IMG_212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3715" t="64860" r="39829" b="3250"/>
            <a:stretch>
              <a:fillRect/>
            </a:stretch>
          </p:blipFill>
          <p:spPr>
            <a:xfrm>
              <a:off x="0" y="0"/>
              <a:ext cx="4595270" cy="1946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8" name="مستطيل"/>
            <p:cNvSpPr/>
            <p:nvPr/>
          </p:nvSpPr>
          <p:spPr>
            <a:xfrm>
              <a:off x="14746" y="573959"/>
              <a:ext cx="2450211" cy="147163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/>
            </a:p>
          </p:txBody>
        </p:sp>
      </p:grpSp>
      <p:pic>
        <p:nvPicPr>
          <p:cNvPr id="3260" name="IMG_2126.png" descr="IMG_2126.png"/>
          <p:cNvPicPr>
            <a:picLocks noChangeAspect="1"/>
          </p:cNvPicPr>
          <p:nvPr/>
        </p:nvPicPr>
        <p:blipFill>
          <a:blip r:embed="rId12">
            <a:extLst/>
          </a:blip>
          <a:srcRect l="46845" t="59829" r="35409" b="35061"/>
          <a:stretch>
            <a:fillRect/>
          </a:stretch>
        </p:blipFill>
        <p:spPr>
          <a:xfrm>
            <a:off x="4266801" y="919986"/>
            <a:ext cx="1883381" cy="406720"/>
          </a:xfrm>
          <a:prstGeom prst="rect">
            <a:avLst/>
          </a:prstGeom>
          <a:ln w="12700">
            <a:miter lim="400000"/>
          </a:ln>
        </p:spPr>
      </p:pic>
      <p:sp>
        <p:nvSpPr>
          <p:cNvPr id="3261" name="مستطيل"/>
          <p:cNvSpPr/>
          <p:nvPr/>
        </p:nvSpPr>
        <p:spPr>
          <a:xfrm>
            <a:off x="3966860" y="889708"/>
            <a:ext cx="2131152" cy="41494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 algn="l"/>
          </a:p>
        </p:txBody>
      </p:sp>
      <p:pic>
        <p:nvPicPr>
          <p:cNvPr id="3262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764954" y="620709"/>
            <a:ext cx="5089014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6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6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6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6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6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7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7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74" name="موضوع الدرس"/>
          <p:cNvSpPr txBox="1"/>
          <p:nvPr/>
        </p:nvSpPr>
        <p:spPr>
          <a:xfrm>
            <a:off x="6618790" y="776208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75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7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7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8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8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8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8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8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١١٥</a:t>
              </a:r>
            </a:p>
          </p:txBody>
        </p:sp>
      </p:grpSp>
      <p:grpSp>
        <p:nvGrpSpPr>
          <p:cNvPr id="3297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29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28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8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8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9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9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9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9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29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29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3298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65182" y="789866"/>
            <a:ext cx="2827574" cy="492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9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07465" y="2838554"/>
            <a:ext cx="1266981" cy="461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0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01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02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03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7477241" y="4056316"/>
            <a:ext cx="713572" cy="40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4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756748" y="3927518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3305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3306" name="الرسم" descr="الرسم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grpSp>
        <p:nvGrpSpPr>
          <p:cNvPr id="331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0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30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314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311" name="IMG_2120.png" descr="IMG_2120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2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313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3315" name="IMG_2127.png" descr="IMG_2127.png"/>
          <p:cNvPicPr>
            <a:picLocks noChangeAspect="1"/>
          </p:cNvPicPr>
          <p:nvPr/>
        </p:nvPicPr>
        <p:blipFill>
          <a:blip r:embed="rId20">
            <a:extLst/>
          </a:blip>
          <a:srcRect l="11745" t="23506" r="27843" b="68303"/>
          <a:stretch>
            <a:fillRect/>
          </a:stretch>
        </p:blipFill>
        <p:spPr>
          <a:xfrm>
            <a:off x="2119596" y="1264428"/>
            <a:ext cx="4142967" cy="421273"/>
          </a:xfrm>
          <a:prstGeom prst="rect">
            <a:avLst/>
          </a:prstGeom>
          <a:ln w="12700">
            <a:miter lim="400000"/>
          </a:ln>
        </p:spPr>
      </p:pic>
      <p:sp>
        <p:nvSpPr>
          <p:cNvPr id="3316" name="مستطيل"/>
          <p:cNvSpPr/>
          <p:nvPr/>
        </p:nvSpPr>
        <p:spPr>
          <a:xfrm>
            <a:off x="1396566" y="2154801"/>
            <a:ext cx="2427312" cy="127398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 algn="l"/>
          </a:p>
        </p:txBody>
      </p:sp>
      <p:pic>
        <p:nvPicPr>
          <p:cNvPr id="3317" name="IMG_1584.png" descr="IMG_1584.png"/>
          <p:cNvPicPr>
            <a:picLocks noChangeAspect="1"/>
          </p:cNvPicPr>
          <p:nvPr/>
        </p:nvPicPr>
        <p:blipFill>
          <a:blip r:embed="rId21">
            <a:extLst/>
          </a:blip>
          <a:srcRect l="7127" t="0" r="0" b="8082"/>
          <a:stretch>
            <a:fillRect/>
          </a:stretch>
        </p:blipFill>
        <p:spPr>
          <a:xfrm>
            <a:off x="1699467" y="504645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8" name="IMG_2127.png" descr="IMG_2127.png"/>
          <p:cNvPicPr>
            <a:picLocks noChangeAspect="1"/>
          </p:cNvPicPr>
          <p:nvPr/>
        </p:nvPicPr>
        <p:blipFill>
          <a:blip r:embed="rId20">
            <a:extLst/>
          </a:blip>
          <a:srcRect l="45538" t="31698" r="29737" b="45570"/>
          <a:stretch>
            <a:fillRect/>
          </a:stretch>
        </p:blipFill>
        <p:spPr>
          <a:xfrm>
            <a:off x="4435580" y="1650711"/>
            <a:ext cx="1695578" cy="1169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0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2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2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2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2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2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30" name="موضوع الدرس"/>
          <p:cNvSpPr txBox="1"/>
          <p:nvPr/>
        </p:nvSpPr>
        <p:spPr>
          <a:xfrm>
            <a:off x="6644078" y="781576"/>
            <a:ext cx="90769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31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3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3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3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3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3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4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4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١١٥</a:t>
              </a:r>
            </a:p>
          </p:txBody>
        </p:sp>
      </p:grpSp>
      <p:grpSp>
        <p:nvGrpSpPr>
          <p:cNvPr id="3353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35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34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4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4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4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4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4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4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5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35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3354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05290" y="1049216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5" name="Picture 8" descr="Picture 8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756748" y="3927518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3356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grpSp>
        <p:nvGrpSpPr>
          <p:cNvPr id="335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5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35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363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360" name="IMG_2120.png" descr="IMG_21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1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362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3364" name="IMG_2127.png" descr="IMG_2127.png"/>
          <p:cNvPicPr>
            <a:picLocks noChangeAspect="1"/>
          </p:cNvPicPr>
          <p:nvPr/>
        </p:nvPicPr>
        <p:blipFill>
          <a:blip r:embed="rId14">
            <a:extLst/>
          </a:blip>
          <a:srcRect l="11745" t="23506" r="27843" b="67879"/>
          <a:stretch>
            <a:fillRect/>
          </a:stretch>
        </p:blipFill>
        <p:spPr>
          <a:xfrm>
            <a:off x="1660751" y="1448734"/>
            <a:ext cx="4142966" cy="443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5" name="IMG_0547.gif" descr="IMG_0547.gif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19795" y="2353114"/>
            <a:ext cx="1279984" cy="9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6" name="IMG_1584.png" descr="IMG_1584.png"/>
          <p:cNvPicPr>
            <a:picLocks noChangeAspect="1"/>
          </p:cNvPicPr>
          <p:nvPr/>
        </p:nvPicPr>
        <p:blipFill>
          <a:blip r:embed="rId16">
            <a:extLst/>
          </a:blip>
          <a:srcRect l="7127" t="0" r="0" b="8082"/>
          <a:stretch>
            <a:fillRect/>
          </a:stretch>
        </p:blipFill>
        <p:spPr>
          <a:xfrm>
            <a:off x="2019408" y="770230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7" name="IMG_2127.png" descr="IMG_2127.png"/>
          <p:cNvPicPr>
            <a:picLocks noChangeAspect="1"/>
          </p:cNvPicPr>
          <p:nvPr/>
        </p:nvPicPr>
        <p:blipFill>
          <a:blip r:embed="rId14">
            <a:extLst/>
          </a:blip>
          <a:srcRect l="12498" t="32087" r="65916" b="45591"/>
          <a:stretch>
            <a:fillRect/>
          </a:stretch>
        </p:blipFill>
        <p:spPr>
          <a:xfrm>
            <a:off x="3743825" y="1843722"/>
            <a:ext cx="1985296" cy="1539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7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7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7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7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7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79" name="موضوع الدرس"/>
          <p:cNvSpPr txBox="1"/>
          <p:nvPr/>
        </p:nvSpPr>
        <p:spPr>
          <a:xfrm>
            <a:off x="6792087" y="701934"/>
            <a:ext cx="90769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80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8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8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8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8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8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9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8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١١٧</a:t>
              </a:r>
            </a:p>
          </p:txBody>
        </p:sp>
      </p:grpSp>
      <p:grpSp>
        <p:nvGrpSpPr>
          <p:cNvPr id="3402" name="تجميع"/>
          <p:cNvGrpSpPr/>
          <p:nvPr/>
        </p:nvGrpSpPr>
        <p:grpSpPr>
          <a:xfrm>
            <a:off x="947299" y="4532813"/>
            <a:ext cx="6772043" cy="143249"/>
            <a:chOff x="0" y="0"/>
            <a:chExt cx="6772041" cy="143247"/>
          </a:xfrm>
        </p:grpSpPr>
        <p:grpSp>
          <p:nvGrpSpPr>
            <p:cNvPr id="340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39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9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9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9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9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9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9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39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40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40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40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0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409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406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7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408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3410" name="IMG_2128.png" descr="IMG_2128.png"/>
          <p:cNvPicPr>
            <a:picLocks noChangeAspect="1"/>
          </p:cNvPicPr>
          <p:nvPr/>
        </p:nvPicPr>
        <p:blipFill>
          <a:blip r:embed="rId12">
            <a:extLst/>
          </a:blip>
          <a:srcRect l="47767" t="23091" r="9930" b="6351"/>
          <a:stretch>
            <a:fillRect/>
          </a:stretch>
        </p:blipFill>
        <p:spPr>
          <a:xfrm>
            <a:off x="2879032" y="1477934"/>
            <a:ext cx="2296850" cy="2873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1" name="مستطيل مستطيل" descr="مستطيل مستطيل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84873" y="877558"/>
            <a:ext cx="2662390" cy="539016"/>
          </a:xfrm>
          <a:prstGeom prst="rect">
            <a:avLst/>
          </a:prstGeom>
        </p:spPr>
      </p:pic>
      <p:grpSp>
        <p:nvGrpSpPr>
          <p:cNvPr id="3415" name="تجميع"/>
          <p:cNvGrpSpPr/>
          <p:nvPr/>
        </p:nvGrpSpPr>
        <p:grpSpPr>
          <a:xfrm>
            <a:off x="3662578" y="875650"/>
            <a:ext cx="3673203" cy="1270001"/>
            <a:chOff x="0" y="0"/>
            <a:chExt cx="3673202" cy="1270000"/>
          </a:xfrm>
        </p:grpSpPr>
        <p:pic>
          <p:nvPicPr>
            <p:cNvPr id="3413" name="صورة 31" descr="صورة 31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>
              <a:off x="0" y="55336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14" name="السؤال الذهبي"/>
            <p:cNvSpPr/>
            <p:nvPr/>
          </p:nvSpPr>
          <p:spPr>
            <a:xfrm>
              <a:off x="240320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1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pic>
        <p:nvPicPr>
          <p:cNvPr id="3416" name="IMG_0547.gif" descr="IMG_0547.gif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19795" y="2353114"/>
            <a:ext cx="1279984" cy="9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7" name="IMG_1079.jpeg" descr="IMG_1079.jpeg"/>
          <p:cNvPicPr>
            <a:picLocks noChangeAspect="1"/>
          </p:cNvPicPr>
          <p:nvPr/>
        </p:nvPicPr>
        <p:blipFill>
          <a:blip r:embed="rId16">
            <a:extLst/>
          </a:blip>
          <a:srcRect l="13793" t="21085" r="26309" b="29621"/>
          <a:stretch>
            <a:fillRect/>
          </a:stretch>
        </p:blipFill>
        <p:spPr>
          <a:xfrm>
            <a:off x="4960289" y="3346172"/>
            <a:ext cx="1098718" cy="928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5" fill="norm" stroke="1" extrusionOk="0">
                <a:moveTo>
                  <a:pt x="13233" y="0"/>
                </a:moveTo>
                <a:cubicBezTo>
                  <a:pt x="12920" y="0"/>
                  <a:pt x="12614" y="42"/>
                  <a:pt x="12247" y="120"/>
                </a:cubicBezTo>
                <a:cubicBezTo>
                  <a:pt x="11504" y="276"/>
                  <a:pt x="10740" y="711"/>
                  <a:pt x="10196" y="1298"/>
                </a:cubicBezTo>
                <a:cubicBezTo>
                  <a:pt x="9957" y="1556"/>
                  <a:pt x="9683" y="1824"/>
                  <a:pt x="9583" y="1887"/>
                </a:cubicBezTo>
                <a:cubicBezTo>
                  <a:pt x="9483" y="1949"/>
                  <a:pt x="8976" y="2329"/>
                  <a:pt x="8457" y="2733"/>
                </a:cubicBezTo>
                <a:cubicBezTo>
                  <a:pt x="7420" y="3539"/>
                  <a:pt x="6493" y="4551"/>
                  <a:pt x="5933" y="5494"/>
                </a:cubicBezTo>
                <a:cubicBezTo>
                  <a:pt x="5567" y="6109"/>
                  <a:pt x="4973" y="7459"/>
                  <a:pt x="4892" y="7859"/>
                </a:cubicBezTo>
                <a:cubicBezTo>
                  <a:pt x="4815" y="8236"/>
                  <a:pt x="4806" y="8242"/>
                  <a:pt x="4535" y="8108"/>
                </a:cubicBezTo>
                <a:cubicBezTo>
                  <a:pt x="3765" y="7727"/>
                  <a:pt x="2571" y="7806"/>
                  <a:pt x="1700" y="8282"/>
                </a:cubicBezTo>
                <a:cubicBezTo>
                  <a:pt x="674" y="8844"/>
                  <a:pt x="69" y="9798"/>
                  <a:pt x="7" y="10951"/>
                </a:cubicBezTo>
                <a:cubicBezTo>
                  <a:pt x="-32" y="11665"/>
                  <a:pt x="90" y="12105"/>
                  <a:pt x="395" y="12341"/>
                </a:cubicBezTo>
                <a:cubicBezTo>
                  <a:pt x="843" y="12688"/>
                  <a:pt x="1616" y="12375"/>
                  <a:pt x="1878" y="11734"/>
                </a:cubicBezTo>
                <a:cubicBezTo>
                  <a:pt x="2043" y="11330"/>
                  <a:pt x="2062" y="11027"/>
                  <a:pt x="1948" y="10399"/>
                </a:cubicBezTo>
                <a:cubicBezTo>
                  <a:pt x="1882" y="10032"/>
                  <a:pt x="1881" y="9924"/>
                  <a:pt x="1979" y="9746"/>
                </a:cubicBezTo>
                <a:cubicBezTo>
                  <a:pt x="2210" y="9330"/>
                  <a:pt x="2692" y="9558"/>
                  <a:pt x="2888" y="10169"/>
                </a:cubicBezTo>
                <a:cubicBezTo>
                  <a:pt x="3000" y="10519"/>
                  <a:pt x="2987" y="11282"/>
                  <a:pt x="2849" y="12102"/>
                </a:cubicBezTo>
                <a:cubicBezTo>
                  <a:pt x="2590" y="13647"/>
                  <a:pt x="3098" y="14458"/>
                  <a:pt x="3983" y="13924"/>
                </a:cubicBezTo>
                <a:cubicBezTo>
                  <a:pt x="4137" y="13831"/>
                  <a:pt x="4277" y="13697"/>
                  <a:pt x="4302" y="13620"/>
                </a:cubicBezTo>
                <a:cubicBezTo>
                  <a:pt x="4327" y="13543"/>
                  <a:pt x="4389" y="13492"/>
                  <a:pt x="4434" y="13510"/>
                </a:cubicBezTo>
                <a:cubicBezTo>
                  <a:pt x="4524" y="13545"/>
                  <a:pt x="4869" y="14869"/>
                  <a:pt x="4814" y="14973"/>
                </a:cubicBezTo>
                <a:cubicBezTo>
                  <a:pt x="4795" y="15009"/>
                  <a:pt x="4640" y="15037"/>
                  <a:pt x="4472" y="15037"/>
                </a:cubicBezTo>
                <a:cubicBezTo>
                  <a:pt x="3943" y="15038"/>
                  <a:pt x="3487" y="15477"/>
                  <a:pt x="3331" y="16132"/>
                </a:cubicBezTo>
                <a:cubicBezTo>
                  <a:pt x="3166" y="16822"/>
                  <a:pt x="3422" y="17580"/>
                  <a:pt x="3921" y="17881"/>
                </a:cubicBezTo>
                <a:cubicBezTo>
                  <a:pt x="4505" y="18233"/>
                  <a:pt x="5213" y="18056"/>
                  <a:pt x="5661" y="17439"/>
                </a:cubicBezTo>
                <a:lnTo>
                  <a:pt x="5839" y="17182"/>
                </a:lnTo>
                <a:lnTo>
                  <a:pt x="6235" y="17798"/>
                </a:lnTo>
                <a:cubicBezTo>
                  <a:pt x="6934" y="18871"/>
                  <a:pt x="7948" y="19829"/>
                  <a:pt x="9179" y="20568"/>
                </a:cubicBezTo>
                <a:cubicBezTo>
                  <a:pt x="9957" y="21035"/>
                  <a:pt x="10688" y="21298"/>
                  <a:pt x="11579" y="21452"/>
                </a:cubicBezTo>
                <a:cubicBezTo>
                  <a:pt x="12441" y="21600"/>
                  <a:pt x="14066" y="21546"/>
                  <a:pt x="14934" y="21332"/>
                </a:cubicBezTo>
                <a:cubicBezTo>
                  <a:pt x="15720" y="21138"/>
                  <a:pt x="17001" y="20446"/>
                  <a:pt x="17846" y="19758"/>
                </a:cubicBezTo>
                <a:cubicBezTo>
                  <a:pt x="18155" y="19507"/>
                  <a:pt x="18668" y="18987"/>
                  <a:pt x="18988" y="18608"/>
                </a:cubicBezTo>
                <a:cubicBezTo>
                  <a:pt x="20703" y="16578"/>
                  <a:pt x="21568" y="13849"/>
                  <a:pt x="21497" y="11108"/>
                </a:cubicBezTo>
                <a:cubicBezTo>
                  <a:pt x="21454" y="9463"/>
                  <a:pt x="21069" y="7815"/>
                  <a:pt x="20339" y="6313"/>
                </a:cubicBezTo>
                <a:cubicBezTo>
                  <a:pt x="20202" y="6029"/>
                  <a:pt x="19960" y="5486"/>
                  <a:pt x="19796" y="5108"/>
                </a:cubicBezTo>
                <a:cubicBezTo>
                  <a:pt x="18548" y="2227"/>
                  <a:pt x="16734" y="595"/>
                  <a:pt x="14266" y="120"/>
                </a:cubicBezTo>
                <a:cubicBezTo>
                  <a:pt x="13862" y="42"/>
                  <a:pt x="13546" y="0"/>
                  <a:pt x="1323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2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2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2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2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2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29" name="موضوع الدرس"/>
          <p:cNvSpPr txBox="1"/>
          <p:nvPr/>
        </p:nvSpPr>
        <p:spPr>
          <a:xfrm>
            <a:off x="6792087" y="823218"/>
            <a:ext cx="90769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30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3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3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43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3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3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44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43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١١٥</a:t>
              </a:r>
            </a:p>
          </p:txBody>
        </p:sp>
      </p:grpSp>
      <p:grpSp>
        <p:nvGrpSpPr>
          <p:cNvPr id="3452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450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442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43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44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45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46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47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48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449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451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3453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5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45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5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457" name="IMG_2129.png" descr="IMG_2129.png"/>
          <p:cNvPicPr>
            <a:picLocks noChangeAspect="1"/>
          </p:cNvPicPr>
          <p:nvPr/>
        </p:nvPicPr>
        <p:blipFill>
          <a:blip r:embed="rId12">
            <a:extLst/>
          </a:blip>
          <a:srcRect l="8803" t="34439" r="29505" b="55334"/>
          <a:stretch>
            <a:fillRect/>
          </a:stretch>
        </p:blipFill>
        <p:spPr>
          <a:xfrm>
            <a:off x="1124252" y="1400604"/>
            <a:ext cx="5034287" cy="6258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2" name="الرسم"/>
          <p:cNvGrpSpPr/>
          <p:nvPr/>
        </p:nvGrpSpPr>
        <p:grpSpPr>
          <a:xfrm>
            <a:off x="3422821" y="3129840"/>
            <a:ext cx="1756426" cy="1280643"/>
            <a:chOff x="-19049" y="-19049"/>
            <a:chExt cx="1756424" cy="1280642"/>
          </a:xfrm>
        </p:grpSpPr>
        <p:pic>
          <p:nvPicPr>
            <p:cNvPr id="3458" name="خط شكل" descr="خط شك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698084" y="-19050"/>
              <a:ext cx="39291" cy="43261"/>
            </a:xfrm>
            <a:prstGeom prst="rect">
              <a:avLst/>
            </a:prstGeom>
            <a:effectLst/>
          </p:spPr>
        </p:pic>
        <p:pic>
          <p:nvPicPr>
            <p:cNvPr id="3460" name="خط خط" descr="خط خط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9050" y="1221585"/>
              <a:ext cx="38924" cy="40008"/>
            </a:xfrm>
            <a:prstGeom prst="rect">
              <a:avLst/>
            </a:prstGeom>
            <a:effectLst/>
          </p:spPr>
        </p:pic>
      </p:grpSp>
      <p:pic>
        <p:nvPicPr>
          <p:cNvPr id="3463" name="IMG_2129.png" descr="IMG_2129.png"/>
          <p:cNvPicPr>
            <a:picLocks noChangeAspect="1"/>
          </p:cNvPicPr>
          <p:nvPr/>
        </p:nvPicPr>
        <p:blipFill>
          <a:blip r:embed="rId12">
            <a:extLst/>
          </a:blip>
          <a:srcRect l="8116" t="45267" r="61319" b="32515"/>
          <a:stretch>
            <a:fillRect/>
          </a:stretch>
        </p:blipFill>
        <p:spPr>
          <a:xfrm>
            <a:off x="4062714" y="2000448"/>
            <a:ext cx="2096093" cy="11427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7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464" name="IMG_2120.png" descr="IMG_2120.pn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5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466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9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470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71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72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73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74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75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76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77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478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48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8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8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8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8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8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89" name="موضوع الدرس"/>
          <p:cNvSpPr txBox="1"/>
          <p:nvPr/>
        </p:nvSpPr>
        <p:spPr>
          <a:xfrm>
            <a:off x="6687111" y="765911"/>
            <a:ext cx="90769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90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9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9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49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9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9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9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499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500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501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502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50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50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0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509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506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7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508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1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1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1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1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1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21" name="موضوع الدرس"/>
          <p:cNvSpPr txBox="1"/>
          <p:nvPr/>
        </p:nvSpPr>
        <p:spPr>
          <a:xfrm>
            <a:off x="6587110" y="765911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22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2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2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2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3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2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2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531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532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533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pic>
        <p:nvPicPr>
          <p:cNvPr id="3534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535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538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536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37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549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3539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0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1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2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3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4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5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6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7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48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552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550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51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55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55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5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3556" name="IMG_1178.jpeg" descr="IMG_1178.jpeg"/>
          <p:cNvPicPr>
            <a:picLocks noChangeAspect="1"/>
          </p:cNvPicPr>
          <p:nvPr/>
        </p:nvPicPr>
        <p:blipFill>
          <a:blip r:embed="rId12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567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3565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3557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558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559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560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561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562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563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564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566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57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56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56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574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571" name="IMG_2120.png" descr="IMG_21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2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573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3575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16347" y="1786801"/>
            <a:ext cx="5122927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88" name="موضوع الدرس"/>
          <p:cNvSpPr txBox="1"/>
          <p:nvPr/>
        </p:nvSpPr>
        <p:spPr>
          <a:xfrm>
            <a:off x="6618790" y="773063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89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9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9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359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9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60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5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aphicFrame>
        <p:nvGraphicFramePr>
          <p:cNvPr id="3601" name="الجدول"/>
          <p:cNvGraphicFramePr/>
          <p:nvPr/>
        </p:nvGraphicFramePr>
        <p:xfrm>
          <a:off x="5869514" y="1513398"/>
          <a:ext cx="4485659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523114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612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3610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3602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03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04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05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06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07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08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09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611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615" name="تجميع"/>
          <p:cNvGrpSpPr/>
          <p:nvPr/>
        </p:nvGrpSpPr>
        <p:grpSpPr>
          <a:xfrm>
            <a:off x="2456273" y="1199310"/>
            <a:ext cx="2351846" cy="557250"/>
            <a:chOff x="-25400" y="-25400"/>
            <a:chExt cx="2351845" cy="557249"/>
          </a:xfrm>
        </p:grpSpPr>
        <p:pic>
          <p:nvPicPr>
            <p:cNvPr id="3613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614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618" name="مستطيل"/>
          <p:cNvGrpSpPr/>
          <p:nvPr/>
        </p:nvGrpSpPr>
        <p:grpSpPr>
          <a:xfrm>
            <a:off x="3676412" y="2456261"/>
            <a:ext cx="2200613" cy="980657"/>
            <a:chOff x="0" y="0"/>
            <a:chExt cx="2200612" cy="980655"/>
          </a:xfrm>
        </p:grpSpPr>
        <p:sp>
          <p:nvSpPr>
            <p:cNvPr id="3617" name="مستطيل"/>
            <p:cNvSpPr/>
            <p:nvPr/>
          </p:nvSpPr>
          <p:spPr>
            <a:xfrm>
              <a:off x="38100" y="38100"/>
              <a:ext cx="2124413" cy="90445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</a:p>
          </p:txBody>
        </p:sp>
        <p:pic>
          <p:nvPicPr>
            <p:cNvPr id="3616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980656"/>
            </a:xfrm>
            <a:prstGeom prst="rect">
              <a:avLst/>
            </a:prstGeom>
            <a:effectLst/>
          </p:spPr>
        </p:pic>
      </p:grpSp>
      <p:grpSp>
        <p:nvGrpSpPr>
          <p:cNvPr id="3621" name="تعيين العلاقات الخطية المتناسبة وغير والمتناسبة من خلال ايجاد معدل ثابت للتغير"/>
          <p:cNvGrpSpPr/>
          <p:nvPr/>
        </p:nvGrpSpPr>
        <p:grpSpPr>
          <a:xfrm>
            <a:off x="2017514" y="2451393"/>
            <a:ext cx="1708438" cy="990393"/>
            <a:chOff x="0" y="0"/>
            <a:chExt cx="1708436" cy="990392"/>
          </a:xfrm>
        </p:grpSpPr>
        <p:sp>
          <p:nvSpPr>
            <p:cNvPr id="3620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38100" y="38100"/>
              <a:ext cx="1632237" cy="914193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5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pic>
          <p:nvPicPr>
            <p:cNvPr id="3619" name="تعيين العلاقات الخطية المتناسبة وغير والمتناسبة من خلال ايجاد معدل ثابت للتغير تعيين العلاقات الخطية المتناسبة وغير والمتناسبة من خلال ايجاد معدل ثابت للتغير  " descr="تعيين العلاقات الخطية المتناسبة وغير والمتناسبة من خلال ايجاد معدل ثابت للتغير تعيين العلاقات الخطية المتناسبة وغير والمتناسبة من خلال ايجاد معدل ثابت للتغير 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08437" cy="990393"/>
            </a:xfrm>
            <a:prstGeom prst="rect">
              <a:avLst/>
            </a:prstGeom>
            <a:effectLst/>
          </p:spPr>
        </p:pic>
      </p:grpSp>
      <p:grpSp>
        <p:nvGrpSpPr>
          <p:cNvPr id="3624" name="مستطيل"/>
          <p:cNvGrpSpPr/>
          <p:nvPr/>
        </p:nvGrpSpPr>
        <p:grpSpPr>
          <a:xfrm>
            <a:off x="554564" y="2424821"/>
            <a:ext cx="1521064" cy="990393"/>
            <a:chOff x="0" y="0"/>
            <a:chExt cx="1521062" cy="990392"/>
          </a:xfrm>
        </p:grpSpPr>
        <p:sp>
          <p:nvSpPr>
            <p:cNvPr id="3623" name="مستطيل"/>
            <p:cNvSpPr/>
            <p:nvPr/>
          </p:nvSpPr>
          <p:spPr>
            <a:xfrm>
              <a:off x="38100" y="38100"/>
              <a:ext cx="1444863" cy="914193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622" name="مستطيل مستطيل" descr="مستطيل مستطي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521063" cy="990393"/>
            </a:xfrm>
            <a:prstGeom prst="rect">
              <a:avLst/>
            </a:prstGeom>
            <a:effectLst/>
          </p:spPr>
        </p:pic>
      </p:grpSp>
      <p:pic>
        <p:nvPicPr>
          <p:cNvPr id="3625" name="IMG_1205.jpeg" descr="IMG_1205.jpeg"/>
          <p:cNvPicPr>
            <a:picLocks noChangeAspect="1"/>
          </p:cNvPicPr>
          <p:nvPr/>
        </p:nvPicPr>
        <p:blipFill>
          <a:blip r:embed="rId17">
            <a:extLst/>
          </a:blip>
          <a:srcRect l="20327" t="22192" r="26772" b="28113"/>
          <a:stretch>
            <a:fillRect/>
          </a:stretch>
        </p:blipFill>
        <p:spPr>
          <a:xfrm>
            <a:off x="1548971" y="3120936"/>
            <a:ext cx="980907" cy="94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285" fill="norm" stroke="1" extrusionOk="0">
                <a:moveTo>
                  <a:pt x="12837" y="8"/>
                </a:moveTo>
                <a:cubicBezTo>
                  <a:pt x="12020" y="53"/>
                  <a:pt x="11204" y="287"/>
                  <a:pt x="10337" y="713"/>
                </a:cubicBezTo>
                <a:cubicBezTo>
                  <a:pt x="9556" y="1098"/>
                  <a:pt x="8517" y="1564"/>
                  <a:pt x="8020" y="1749"/>
                </a:cubicBezTo>
                <a:cubicBezTo>
                  <a:pt x="6786" y="2207"/>
                  <a:pt x="5297" y="3409"/>
                  <a:pt x="4279" y="4774"/>
                </a:cubicBezTo>
                <a:cubicBezTo>
                  <a:pt x="3772" y="5454"/>
                  <a:pt x="3307" y="5882"/>
                  <a:pt x="3116" y="5845"/>
                </a:cubicBezTo>
                <a:cubicBezTo>
                  <a:pt x="2941" y="5812"/>
                  <a:pt x="2638" y="5878"/>
                  <a:pt x="2448" y="5988"/>
                </a:cubicBezTo>
                <a:cubicBezTo>
                  <a:pt x="2174" y="6146"/>
                  <a:pt x="1951" y="6019"/>
                  <a:pt x="1372" y="5372"/>
                </a:cubicBezTo>
                <a:cubicBezTo>
                  <a:pt x="877" y="4820"/>
                  <a:pt x="535" y="4597"/>
                  <a:pt x="313" y="4685"/>
                </a:cubicBezTo>
                <a:cubicBezTo>
                  <a:pt x="107" y="4766"/>
                  <a:pt x="5" y="4936"/>
                  <a:pt x="0" y="5140"/>
                </a:cubicBezTo>
                <a:cubicBezTo>
                  <a:pt x="-4" y="5344"/>
                  <a:pt x="96" y="5582"/>
                  <a:pt x="295" y="5810"/>
                </a:cubicBezTo>
                <a:cubicBezTo>
                  <a:pt x="568" y="6120"/>
                  <a:pt x="567" y="6220"/>
                  <a:pt x="295" y="6756"/>
                </a:cubicBezTo>
                <a:cubicBezTo>
                  <a:pt x="-102" y="7541"/>
                  <a:pt x="-96" y="7713"/>
                  <a:pt x="400" y="8362"/>
                </a:cubicBezTo>
                <a:cubicBezTo>
                  <a:pt x="667" y="8713"/>
                  <a:pt x="1019" y="8906"/>
                  <a:pt x="1372" y="8906"/>
                </a:cubicBezTo>
                <a:cubicBezTo>
                  <a:pt x="2205" y="8906"/>
                  <a:pt x="2396" y="9270"/>
                  <a:pt x="2396" y="10781"/>
                </a:cubicBezTo>
                <a:cubicBezTo>
                  <a:pt x="2396" y="14543"/>
                  <a:pt x="4529" y="17937"/>
                  <a:pt x="7924" y="19599"/>
                </a:cubicBezTo>
                <a:cubicBezTo>
                  <a:pt x="9225" y="20235"/>
                  <a:pt x="9696" y="20357"/>
                  <a:pt x="11283" y="20446"/>
                </a:cubicBezTo>
                <a:cubicBezTo>
                  <a:pt x="12740" y="20528"/>
                  <a:pt x="13213" y="20633"/>
                  <a:pt x="13496" y="20937"/>
                </a:cubicBezTo>
                <a:cubicBezTo>
                  <a:pt x="14078" y="21564"/>
                  <a:pt x="14703" y="21338"/>
                  <a:pt x="15241" y="20304"/>
                </a:cubicBezTo>
                <a:cubicBezTo>
                  <a:pt x="15346" y="20101"/>
                  <a:pt x="15924" y="19675"/>
                  <a:pt x="16534" y="19358"/>
                </a:cubicBezTo>
                <a:cubicBezTo>
                  <a:pt x="18681" y="18238"/>
                  <a:pt x="20349" y="16129"/>
                  <a:pt x="21099" y="13592"/>
                </a:cubicBezTo>
                <a:cubicBezTo>
                  <a:pt x="21441" y="12433"/>
                  <a:pt x="21498" y="11814"/>
                  <a:pt x="21420" y="10183"/>
                </a:cubicBezTo>
                <a:cubicBezTo>
                  <a:pt x="21338" y="8460"/>
                  <a:pt x="21222" y="7935"/>
                  <a:pt x="20561" y="6327"/>
                </a:cubicBezTo>
                <a:cubicBezTo>
                  <a:pt x="19137" y="2865"/>
                  <a:pt x="17850" y="1406"/>
                  <a:pt x="15336" y="437"/>
                </a:cubicBezTo>
                <a:cubicBezTo>
                  <a:pt x="14474" y="104"/>
                  <a:pt x="13653" y="-36"/>
                  <a:pt x="12837" y="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62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62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2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632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629" name="IMG_2120.png" descr="IMG_2120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0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631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sp>
        <p:nvSpPr>
          <p:cNvPr id="3633" name="تعيين العلاقات الخطية المتناسبة وغير والمتناسبة من خلال ايجاد معدل ثابت للتغير"/>
          <p:cNvSpPr txBox="1"/>
          <p:nvPr/>
        </p:nvSpPr>
        <p:spPr>
          <a:xfrm>
            <a:off x="6427161" y="1558276"/>
            <a:ext cx="1272618" cy="70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تعيين العلاقات الخطية المتناسبة وغير والمتناسبة من خلال ايجاد معدل ثابت للتغير  </a:t>
            </a:r>
          </a:p>
        </p:txBody>
      </p:sp>
      <p:sp>
        <p:nvSpPr>
          <p:cNvPr id="3634" name="تحديد نوع العلاقة خطية و خطية من خلال ايجاد المعدل الثابت التغير"/>
          <p:cNvSpPr txBox="1"/>
          <p:nvPr/>
        </p:nvSpPr>
        <p:spPr>
          <a:xfrm>
            <a:off x="733541" y="2566910"/>
            <a:ext cx="1272617" cy="528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تحديد نوع العلاقة خطية و خطية من خلال ايجاد المعدل الثابت التغير </a:t>
            </a:r>
          </a:p>
        </p:txBody>
      </p:sp>
      <p:sp>
        <p:nvSpPr>
          <p:cNvPr id="3635" name="معدل التغير"/>
          <p:cNvSpPr txBox="1"/>
          <p:nvPr/>
        </p:nvSpPr>
        <p:spPr>
          <a:xfrm>
            <a:off x="4676240" y="2664793"/>
            <a:ext cx="99522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9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4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63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64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4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64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4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64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4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64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48" name="موضوع الدرس"/>
          <p:cNvSpPr txBox="1"/>
          <p:nvPr/>
        </p:nvSpPr>
        <p:spPr>
          <a:xfrm>
            <a:off x="6594816" y="765911"/>
            <a:ext cx="90769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649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65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65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65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65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65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5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66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65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59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3661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2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63" name="عزيزتي الطالبة…"/>
          <p:cNvSpPr txBox="1"/>
          <p:nvPr/>
        </p:nvSpPr>
        <p:spPr>
          <a:xfrm>
            <a:off x="1294658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664" name="Google Shape;1742;p25"/>
          <p:cNvSpPr txBox="1"/>
          <p:nvPr>
            <p:ph type="title"/>
          </p:nvPr>
        </p:nvSpPr>
        <p:spPr>
          <a:xfrm>
            <a:off x="2746088" y="1920254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668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665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666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667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671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669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70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682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672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73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74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75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76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77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78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79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80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81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68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68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8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3686" name="IMG_0512.png" descr="IMG_051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45233" y="2360589"/>
            <a:ext cx="1391253" cy="86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7" name="تجميع"/>
          <p:cNvGrpSpPr/>
          <p:nvPr/>
        </p:nvGrpSpPr>
        <p:grpSpPr>
          <a:xfrm>
            <a:off x="947299" y="4748181"/>
            <a:ext cx="6772043" cy="42269"/>
            <a:chOff x="0" y="0"/>
            <a:chExt cx="6772041" cy="42267"/>
          </a:xfrm>
        </p:grpSpPr>
        <p:grpSp>
          <p:nvGrpSpPr>
            <p:cNvPr id="3695" name="تجميع"/>
            <p:cNvGrpSpPr/>
            <p:nvPr/>
          </p:nvGrpSpPr>
          <p:grpSpPr>
            <a:xfrm>
              <a:off x="0" y="0"/>
              <a:ext cx="6772042" cy="42268"/>
              <a:chOff x="0" y="0"/>
              <a:chExt cx="6772041" cy="42267"/>
            </a:xfrm>
          </p:grpSpPr>
          <p:sp>
            <p:nvSpPr>
              <p:cNvPr id="3687" name="Google Shape;4671;p50"/>
              <p:cNvSpPr/>
              <p:nvPr/>
            </p:nvSpPr>
            <p:spPr>
              <a:xfrm>
                <a:off x="0" y="0"/>
                <a:ext cx="533559" cy="3984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88" name="Google Shape;4672;p50"/>
              <p:cNvSpPr/>
              <p:nvPr/>
            </p:nvSpPr>
            <p:spPr>
              <a:xfrm>
                <a:off x="679853" y="0"/>
                <a:ext cx="533559" cy="3984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89" name="Google Shape;4673;p50"/>
              <p:cNvSpPr/>
              <p:nvPr/>
            </p:nvSpPr>
            <p:spPr>
              <a:xfrm>
                <a:off x="1359705" y="0"/>
                <a:ext cx="533559" cy="3984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90" name="Google Shape;4674;p50"/>
              <p:cNvSpPr/>
              <p:nvPr/>
            </p:nvSpPr>
            <p:spPr>
              <a:xfrm>
                <a:off x="2039558" y="0"/>
                <a:ext cx="533559" cy="39847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91" name="Google Shape;4675;p50"/>
              <p:cNvSpPr/>
              <p:nvPr/>
            </p:nvSpPr>
            <p:spPr>
              <a:xfrm>
                <a:off x="2630650" y="3557"/>
                <a:ext cx="1390931" cy="366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92" name="Google Shape;4677;p50"/>
              <p:cNvSpPr/>
              <p:nvPr/>
            </p:nvSpPr>
            <p:spPr>
              <a:xfrm>
                <a:off x="4113340" y="1982"/>
                <a:ext cx="533559" cy="3984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93" name="Google Shape;4678;p50"/>
              <p:cNvSpPr/>
              <p:nvPr/>
            </p:nvSpPr>
            <p:spPr>
              <a:xfrm>
                <a:off x="4758967" y="0"/>
                <a:ext cx="533560" cy="3984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694" name="Google Shape;4679;p50"/>
              <p:cNvSpPr/>
              <p:nvPr/>
            </p:nvSpPr>
            <p:spPr>
              <a:xfrm>
                <a:off x="5438819" y="0"/>
                <a:ext cx="1333223" cy="422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3696" name="Google Shape;4676;p50"/>
            <p:cNvSpPr/>
            <p:nvPr/>
          </p:nvSpPr>
          <p:spPr>
            <a:xfrm>
              <a:off x="5437813" y="205"/>
              <a:ext cx="610561" cy="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70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69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69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3704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3701" name="IMG_2120.png" descr="IMG_2120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2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3703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1731;p23"/>
          <p:cNvSpPr txBox="1"/>
          <p:nvPr>
            <p:ph type="subTitle" sz="quarter" idx="1"/>
          </p:nvPr>
        </p:nvSpPr>
        <p:spPr>
          <a:xfrm>
            <a:off x="938639" y="4056453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3707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تابع 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٣-٣</a:t>
            </a:r>
          </a:p>
          <a:p>
            <a:pPr algn="ctr" defTabSz="393192" rtl="0">
              <a:lnSpc>
                <a:spcPct val="80000"/>
              </a:lnSpc>
              <a:defRPr b="1" sz="36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المعدل الثابت للتغير </a:t>
            </a:r>
          </a:p>
        </p:txBody>
      </p:sp>
      <p:sp>
        <p:nvSpPr>
          <p:cNvPr id="3708" name="وسيلة شرح"/>
          <p:cNvSpPr/>
          <p:nvPr/>
        </p:nvSpPr>
        <p:spPr>
          <a:xfrm>
            <a:off x="1097811" y="1724533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algn="l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1736;p24"/>
          <p:cNvSpPr txBox="1"/>
          <p:nvPr>
            <p:ph type="title"/>
          </p:nvPr>
        </p:nvSpPr>
        <p:spPr>
          <a:xfrm>
            <a:off x="2770228" y="1571573"/>
            <a:ext cx="3304801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354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2352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2348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2345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46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47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351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2349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50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353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355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7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2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358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359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360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361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363" name="Google Shape;306;p4"/>
          <p:cNvSpPr/>
          <p:nvPr/>
        </p:nvSpPr>
        <p:spPr>
          <a:xfrm>
            <a:off x="288179" y="4076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2366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364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367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1240" y="2014870"/>
            <a:ext cx="1887502" cy="14219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355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35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55"/>
                  </p:tgtEl>
                </p:cond>
              </p:nextCondLst>
            </p:seq>
          </p:childTnLst>
        </p:cTn>
      </p:par>
    </p:tnLst>
    <p:bldLst>
      <p:bldP build="whole" bldLvl="1" animBg="1" rev="0" advAuto="0" spid="234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0" name="Google Shape;1736;p24"/>
          <p:cNvSpPr txBox="1"/>
          <p:nvPr>
            <p:ph type="title"/>
          </p:nvPr>
        </p:nvSpPr>
        <p:spPr>
          <a:xfrm>
            <a:off x="658219" y="1498965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3720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3718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3714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3711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12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13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717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3715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16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719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72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3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28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3724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3725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3726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3727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3729" name="Google Shape;306;p4"/>
          <p:cNvSpPr/>
          <p:nvPr/>
        </p:nvSpPr>
        <p:spPr>
          <a:xfrm>
            <a:off x="288179" y="4076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3732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3730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3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3733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67055" y="1828271"/>
            <a:ext cx="1698784" cy="12797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372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37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21"/>
                  </p:tgtEl>
                </p:cond>
              </p:nextCondLst>
            </p:seq>
          </p:childTnLst>
        </p:cTn>
      </p:par>
    </p:tnLst>
    <p:bldLst>
      <p:bldP build="whole" bldLvl="1" animBg="1" rev="0" advAuto="0" spid="371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73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3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3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3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3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74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74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74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74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74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74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74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4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4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375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375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759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3756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3754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500"/>
                </a:pPr>
              </a:p>
            </p:txBody>
          </p:sp>
          <p:sp>
            <p:nvSpPr>
              <p:cNvPr id="3755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757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500"/>
              </a:pPr>
            </a:p>
          </p:txBody>
        </p:sp>
        <p:sp>
          <p:nvSpPr>
            <p:cNvPr id="3758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500"/>
              </a:pPr>
            </a:p>
          </p:txBody>
        </p:sp>
      </p:grpSp>
      <p:sp>
        <p:nvSpPr>
          <p:cNvPr id="3760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6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76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76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grpSp>
        <p:nvGrpSpPr>
          <p:cNvPr id="377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76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6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6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6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6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77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77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77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77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77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77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77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7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77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378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378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784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3785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86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789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790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grpSp>
        <p:nvGrpSpPr>
          <p:cNvPr id="3796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791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92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93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94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95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79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798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799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800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801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802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80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04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380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8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3806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809" name="Google Shape;1768;p26"/>
          <p:cNvSpPr txBox="1"/>
          <p:nvPr>
            <p:ph type="title"/>
          </p:nvPr>
        </p:nvSpPr>
        <p:spPr>
          <a:xfrm>
            <a:off x="1720151" y="924028"/>
            <a:ext cx="5581501" cy="747640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521208" rtl="0">
              <a:defRPr b="0" sz="3705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اختار بطاقة  </a:t>
            </a:r>
          </a:p>
        </p:txBody>
      </p:sp>
      <p:pic>
        <p:nvPicPr>
          <p:cNvPr id="3810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1" name="IMG_2031.jpeg" descr="IMG_2031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296" t="37532" r="25817" b="41458"/>
          <a:stretch>
            <a:fillRect/>
          </a:stretch>
        </p:blipFill>
        <p:spPr>
          <a:xfrm>
            <a:off x="1489224" y="1840993"/>
            <a:ext cx="1594429" cy="117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2" name="IMG_2031.jpeg" descr="IMG_2031.jpe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026" t="58319" r="25748" b="21147"/>
          <a:stretch>
            <a:fillRect/>
          </a:stretch>
        </p:blipFill>
        <p:spPr>
          <a:xfrm>
            <a:off x="3630304" y="2876273"/>
            <a:ext cx="1480936" cy="105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3" name="IMG_2031.jpeg" descr="IMG_2031.jpe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25541" t="59473" r="49942" b="21724"/>
          <a:stretch>
            <a:fillRect/>
          </a:stretch>
        </p:blipFill>
        <p:spPr>
          <a:xfrm>
            <a:off x="5866436" y="3612370"/>
            <a:ext cx="1498756" cy="967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9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18974" y="4355181"/>
            <a:ext cx="2403301" cy="513291"/>
            <a:chOff x="0" y="0"/>
            <a:chExt cx="2403300" cy="513289"/>
          </a:xfrm>
        </p:grpSpPr>
        <p:sp>
          <p:nvSpPr>
            <p:cNvPr id="3814" name="Google Shape;1786;p26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2000">
                  <a:solidFill>
                    <a:schemeClr val="accent1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النهاية  </a:t>
              </a:r>
            </a:p>
          </p:txBody>
        </p:sp>
        <p:grpSp>
          <p:nvGrpSpPr>
            <p:cNvPr id="3818" name="Google Shape;4319;p45"/>
            <p:cNvGrpSpPr/>
            <p:nvPr/>
          </p:nvGrpSpPr>
          <p:grpSpPr>
            <a:xfrm>
              <a:off x="518225" y="89715"/>
              <a:ext cx="335552" cy="333859"/>
              <a:chOff x="0" y="0"/>
              <a:chExt cx="335550" cy="333858"/>
            </a:xfrm>
          </p:grpSpPr>
          <p:sp>
            <p:nvSpPr>
              <p:cNvPr id="3815" name="Google Shape;4320;p45"/>
              <p:cNvSpPr/>
              <p:nvPr/>
            </p:nvSpPr>
            <p:spPr>
              <a:xfrm>
                <a:off x="0" y="0"/>
                <a:ext cx="335551" cy="333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4" h="21600" fill="norm" stroke="1" extrusionOk="0">
                    <a:moveTo>
                      <a:pt x="13272" y="0"/>
                    </a:moveTo>
                    <a:cubicBezTo>
                      <a:pt x="9508" y="0"/>
                      <a:pt x="9048" y="6462"/>
                      <a:pt x="9048" y="6462"/>
                    </a:cubicBezTo>
                    <a:cubicBezTo>
                      <a:pt x="9048" y="6462"/>
                      <a:pt x="7489" y="134"/>
                      <a:pt x="4990" y="134"/>
                    </a:cubicBezTo>
                    <a:cubicBezTo>
                      <a:pt x="4607" y="134"/>
                      <a:pt x="4203" y="283"/>
                      <a:pt x="3777" y="626"/>
                    </a:cubicBezTo>
                    <a:cubicBezTo>
                      <a:pt x="580" y="3224"/>
                      <a:pt x="5692" y="9870"/>
                      <a:pt x="5692" y="9870"/>
                    </a:cubicBezTo>
                    <a:cubicBezTo>
                      <a:pt x="5692" y="9870"/>
                      <a:pt x="3473" y="8956"/>
                      <a:pt x="1805" y="8956"/>
                    </a:cubicBezTo>
                    <a:cubicBezTo>
                      <a:pt x="786" y="8956"/>
                      <a:pt x="-26" y="9297"/>
                      <a:pt x="1" y="10397"/>
                    </a:cubicBezTo>
                    <a:cubicBezTo>
                      <a:pt x="70" y="13296"/>
                      <a:pt x="4779" y="13937"/>
                      <a:pt x="4779" y="13937"/>
                    </a:cubicBezTo>
                    <a:cubicBezTo>
                      <a:pt x="3426" y="14182"/>
                      <a:pt x="1142" y="19622"/>
                      <a:pt x="3918" y="20225"/>
                    </a:cubicBezTo>
                    <a:cubicBezTo>
                      <a:pt x="4118" y="20269"/>
                      <a:pt x="4312" y="20290"/>
                      <a:pt x="4499" y="20290"/>
                    </a:cubicBezTo>
                    <a:cubicBezTo>
                      <a:pt x="6920" y="20290"/>
                      <a:pt x="8327" y="16837"/>
                      <a:pt x="8328" y="16836"/>
                    </a:cubicBezTo>
                    <a:cubicBezTo>
                      <a:pt x="8328" y="16837"/>
                      <a:pt x="8047" y="21525"/>
                      <a:pt x="10822" y="21600"/>
                    </a:cubicBezTo>
                    <a:cubicBezTo>
                      <a:pt x="10847" y="21600"/>
                      <a:pt x="10871" y="21600"/>
                      <a:pt x="10893" y="21600"/>
                    </a:cubicBezTo>
                    <a:cubicBezTo>
                      <a:pt x="13582" y="21600"/>
                      <a:pt x="12667" y="17363"/>
                      <a:pt x="12667" y="17363"/>
                    </a:cubicBezTo>
                    <a:cubicBezTo>
                      <a:pt x="12667" y="17363"/>
                      <a:pt x="15600" y="19889"/>
                      <a:pt x="17586" y="19889"/>
                    </a:cubicBezTo>
                    <a:cubicBezTo>
                      <a:pt x="18333" y="19889"/>
                      <a:pt x="18946" y="19532"/>
                      <a:pt x="19220" y="18550"/>
                    </a:cubicBezTo>
                    <a:cubicBezTo>
                      <a:pt x="20222" y="14972"/>
                      <a:pt x="15443" y="12525"/>
                      <a:pt x="15443" y="12525"/>
                    </a:cubicBezTo>
                    <a:cubicBezTo>
                      <a:pt x="15443" y="12525"/>
                      <a:pt x="21574" y="11696"/>
                      <a:pt x="19993" y="8289"/>
                    </a:cubicBezTo>
                    <a:cubicBezTo>
                      <a:pt x="19472" y="7153"/>
                      <a:pt x="18595" y="6774"/>
                      <a:pt x="17658" y="6774"/>
                    </a:cubicBezTo>
                    <a:cubicBezTo>
                      <a:pt x="15784" y="6774"/>
                      <a:pt x="13668" y="8289"/>
                      <a:pt x="13668" y="8289"/>
                    </a:cubicBezTo>
                    <a:cubicBezTo>
                      <a:pt x="13668" y="8289"/>
                      <a:pt x="17797" y="476"/>
                      <a:pt x="13668" y="24"/>
                    </a:cubicBezTo>
                    <a:cubicBezTo>
                      <a:pt x="13532" y="8"/>
                      <a:pt x="13400" y="0"/>
                      <a:pt x="132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816" name="Google Shape;4321;p45"/>
              <p:cNvSpPr/>
              <p:nvPr/>
            </p:nvSpPr>
            <p:spPr>
              <a:xfrm>
                <a:off x="58717" y="75440"/>
                <a:ext cx="228392" cy="225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6" h="21600" fill="norm" stroke="1" extrusionOk="0">
                    <a:moveTo>
                      <a:pt x="11696" y="0"/>
                    </a:moveTo>
                    <a:cubicBezTo>
                      <a:pt x="8693" y="0"/>
                      <a:pt x="9686" y="8735"/>
                      <a:pt x="9686" y="8735"/>
                    </a:cubicBezTo>
                    <a:cubicBezTo>
                      <a:pt x="9686" y="8735"/>
                      <a:pt x="5719" y="1104"/>
                      <a:pt x="4522" y="1104"/>
                    </a:cubicBezTo>
                    <a:cubicBezTo>
                      <a:pt x="4283" y="1104"/>
                      <a:pt x="4154" y="1410"/>
                      <a:pt x="4189" y="2141"/>
                    </a:cubicBezTo>
                    <a:cubicBezTo>
                      <a:pt x="4378" y="6537"/>
                      <a:pt x="7942" y="9653"/>
                      <a:pt x="7942" y="9653"/>
                    </a:cubicBezTo>
                    <a:cubicBezTo>
                      <a:pt x="7942" y="9653"/>
                      <a:pt x="4480" y="8785"/>
                      <a:pt x="2127" y="8785"/>
                    </a:cubicBezTo>
                    <a:cubicBezTo>
                      <a:pt x="783" y="8785"/>
                      <a:pt x="-200" y="9069"/>
                      <a:pt x="35" y="9959"/>
                    </a:cubicBezTo>
                    <a:cubicBezTo>
                      <a:pt x="705" y="12380"/>
                      <a:pt x="7272" y="12491"/>
                      <a:pt x="7272" y="12491"/>
                    </a:cubicBezTo>
                    <a:cubicBezTo>
                      <a:pt x="7272" y="12491"/>
                      <a:pt x="329" y="19028"/>
                      <a:pt x="2205" y="19696"/>
                    </a:cubicBezTo>
                    <a:cubicBezTo>
                      <a:pt x="2302" y="19733"/>
                      <a:pt x="2405" y="19748"/>
                      <a:pt x="2515" y="19748"/>
                    </a:cubicBezTo>
                    <a:cubicBezTo>
                      <a:pt x="4568" y="19748"/>
                      <a:pt x="8961" y="13939"/>
                      <a:pt x="8961" y="13937"/>
                    </a:cubicBezTo>
                    <a:cubicBezTo>
                      <a:pt x="8961" y="13939"/>
                      <a:pt x="8881" y="20893"/>
                      <a:pt x="11320" y="21561"/>
                    </a:cubicBezTo>
                    <a:cubicBezTo>
                      <a:pt x="11413" y="21587"/>
                      <a:pt x="11500" y="21600"/>
                      <a:pt x="11584" y="21600"/>
                    </a:cubicBezTo>
                    <a:cubicBezTo>
                      <a:pt x="13690" y="21600"/>
                      <a:pt x="12821" y="13465"/>
                      <a:pt x="12821" y="13465"/>
                    </a:cubicBezTo>
                    <a:cubicBezTo>
                      <a:pt x="12823" y="13465"/>
                      <a:pt x="18065" y="17116"/>
                      <a:pt x="20174" y="17116"/>
                    </a:cubicBezTo>
                    <a:cubicBezTo>
                      <a:pt x="20642" y="17116"/>
                      <a:pt x="20956" y="16936"/>
                      <a:pt x="21024" y="16497"/>
                    </a:cubicBezTo>
                    <a:cubicBezTo>
                      <a:pt x="21400" y="14049"/>
                      <a:pt x="12071" y="10433"/>
                      <a:pt x="12071" y="10433"/>
                    </a:cubicBezTo>
                    <a:cubicBezTo>
                      <a:pt x="12071" y="10433"/>
                      <a:pt x="21293" y="9569"/>
                      <a:pt x="20060" y="6621"/>
                    </a:cubicBezTo>
                    <a:cubicBezTo>
                      <a:pt x="19743" y="5852"/>
                      <a:pt x="19007" y="5569"/>
                      <a:pt x="18096" y="5569"/>
                    </a:cubicBezTo>
                    <a:cubicBezTo>
                      <a:pt x="15545" y="5569"/>
                      <a:pt x="11615" y="7790"/>
                      <a:pt x="11615" y="7790"/>
                    </a:cubicBezTo>
                    <a:cubicBezTo>
                      <a:pt x="11615" y="7790"/>
                      <a:pt x="14697" y="0"/>
                      <a:pt x="116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3817" name="Google Shape;4322;p45"/>
              <p:cNvSpPr/>
              <p:nvPr/>
            </p:nvSpPr>
            <p:spPr>
              <a:xfrm>
                <a:off x="120517" y="136544"/>
                <a:ext cx="87167" cy="95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5" h="21600" fill="norm" stroke="1" extrusionOk="0">
                    <a:moveTo>
                      <a:pt x="13359" y="0"/>
                    </a:moveTo>
                    <a:cubicBezTo>
                      <a:pt x="11567" y="0"/>
                      <a:pt x="9578" y="673"/>
                      <a:pt x="7769" y="1510"/>
                    </a:cubicBezTo>
                    <a:cubicBezTo>
                      <a:pt x="3590" y="3477"/>
                      <a:pt x="519" y="7412"/>
                      <a:pt x="63" y="12135"/>
                    </a:cubicBezTo>
                    <a:cubicBezTo>
                      <a:pt x="-331" y="16005"/>
                      <a:pt x="975" y="20203"/>
                      <a:pt x="7701" y="21381"/>
                    </a:cubicBezTo>
                    <a:cubicBezTo>
                      <a:pt x="8555" y="21532"/>
                      <a:pt x="9357" y="21600"/>
                      <a:pt x="10105" y="21600"/>
                    </a:cubicBezTo>
                    <a:cubicBezTo>
                      <a:pt x="21269" y="21600"/>
                      <a:pt x="21021" y="6001"/>
                      <a:pt x="17103" y="1575"/>
                    </a:cubicBezTo>
                    <a:cubicBezTo>
                      <a:pt x="16114" y="434"/>
                      <a:pt x="14801" y="0"/>
                      <a:pt x="13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1" name="Google Shape;4238;p45"/>
          <p:cNvSpPr/>
          <p:nvPr/>
        </p:nvSpPr>
        <p:spPr>
          <a:xfrm rot="599">
            <a:off x="2568879" y="1440611"/>
            <a:ext cx="4248774" cy="127749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822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اجيب على التالي:</a:t>
            </a:r>
          </a:p>
        </p:txBody>
      </p:sp>
      <p:grpSp>
        <p:nvGrpSpPr>
          <p:cNvPr id="3828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823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24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25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26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27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829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830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831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832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833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834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835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836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3840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3837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38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39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871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3841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42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43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44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45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46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47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48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49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0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1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2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3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4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5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6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7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8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59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0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1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2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3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4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5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6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7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8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69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70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875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3872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73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74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896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3876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77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78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79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0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1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2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3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4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5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6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7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8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89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90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91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92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93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94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95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900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3897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98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899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904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3901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02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03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3905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906" name="Google Shape;4326;p45"/>
          <p:cNvSpPr/>
          <p:nvPr/>
        </p:nvSpPr>
        <p:spPr>
          <a:xfrm>
            <a:off x="2305876" y="3569179"/>
            <a:ext cx="2063218" cy="58662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لا</a:t>
            </a:r>
          </a:p>
        </p:txBody>
      </p:sp>
      <p:sp>
        <p:nvSpPr>
          <p:cNvPr id="3907" name="Google Shape;4328;p45"/>
          <p:cNvSpPr/>
          <p:nvPr/>
        </p:nvSpPr>
        <p:spPr>
          <a:xfrm>
            <a:off x="4479051" y="3567412"/>
            <a:ext cx="2201345" cy="62590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نعم </a:t>
            </a:r>
          </a:p>
        </p:txBody>
      </p:sp>
      <p:sp>
        <p:nvSpPr>
          <p:cNvPr id="3908" name="Google Shape;4329;p45"/>
          <p:cNvSpPr txBox="1"/>
          <p:nvPr/>
        </p:nvSpPr>
        <p:spPr>
          <a:xfrm>
            <a:off x="3370350" y="4252438"/>
            <a:ext cx="2403301" cy="5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عودة </a:t>
            </a:r>
          </a:p>
        </p:txBody>
      </p:sp>
      <p:pic>
        <p:nvPicPr>
          <p:cNvPr id="3909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296" t="37532" r="25817" b="43679"/>
          <a:stretch>
            <a:fillRect/>
          </a:stretch>
        </p:blipFill>
        <p:spPr>
          <a:xfrm>
            <a:off x="790597" y="421932"/>
            <a:ext cx="1895531" cy="1254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5" name="Google Shape;4240;p45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758414" y="4336192"/>
            <a:ext cx="366815" cy="366828"/>
            <a:chOff x="0" y="0"/>
            <a:chExt cx="366814" cy="366827"/>
          </a:xfrm>
        </p:grpSpPr>
        <p:sp>
          <p:nvSpPr>
            <p:cNvPr id="3910" name="Google Shape;4241;p45"/>
            <p:cNvSpPr/>
            <p:nvPr/>
          </p:nvSpPr>
          <p:spPr>
            <a:xfrm>
              <a:off x="260859" y="21582"/>
              <a:ext cx="63208" cy="5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11" name="Google Shape;4242;p45"/>
            <p:cNvSpPr/>
            <p:nvPr/>
          </p:nvSpPr>
          <p:spPr>
            <a:xfrm>
              <a:off x="141869" y="257943"/>
              <a:ext cx="85970" cy="10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12" name="Google Shape;4243;p45"/>
            <p:cNvSpPr/>
            <p:nvPr/>
          </p:nvSpPr>
          <p:spPr>
            <a:xfrm>
              <a:off x="162614" y="150468"/>
              <a:ext cx="42995" cy="4299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13" name="Google Shape;4244;p45"/>
            <p:cNvSpPr/>
            <p:nvPr/>
          </p:nvSpPr>
          <p:spPr>
            <a:xfrm>
              <a:off x="0" y="0"/>
              <a:ext cx="366815" cy="18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14" name="Google Shape;4245;p45"/>
            <p:cNvSpPr/>
            <p:nvPr/>
          </p:nvSpPr>
          <p:spPr>
            <a:xfrm>
              <a:off x="42444" y="78146"/>
              <a:ext cx="281394" cy="28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916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3919" name="IMG_2165.jpeg"/>
          <p:cNvGrpSpPr/>
          <p:nvPr/>
        </p:nvGrpSpPr>
        <p:grpSpPr>
          <a:xfrm>
            <a:off x="2626866" y="1963525"/>
            <a:ext cx="4132800" cy="355137"/>
            <a:chOff x="0" y="0"/>
            <a:chExt cx="4132798" cy="355135"/>
          </a:xfrm>
        </p:grpSpPr>
        <p:pic>
          <p:nvPicPr>
            <p:cNvPr id="3918" name="IMG_2165.jpeg" descr="IMG_2165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50" y="6350"/>
              <a:ext cx="4120099" cy="3424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17" name="IMG_2165.jpeg" descr="IMG_2165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132799" cy="3551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Google Shape;4238;p45"/>
          <p:cNvSpPr/>
          <p:nvPr/>
        </p:nvSpPr>
        <p:spPr>
          <a:xfrm rot="599">
            <a:off x="2850723" y="1491411"/>
            <a:ext cx="3442462" cy="180366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3922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3928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923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24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25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26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27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929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930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931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932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933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934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935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3936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3940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3937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38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39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971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3941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42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43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44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45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46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47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48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49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0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1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2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3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4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5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6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7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8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59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0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1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2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3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4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5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6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7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8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69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70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975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3972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73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74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3996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3976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77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78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79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0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1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2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3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4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5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6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7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8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89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90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91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92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93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94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95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000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3997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98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3999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004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4001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02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03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4005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4006" name="Google Shape;4325;p45"/>
          <p:cNvSpPr/>
          <p:nvPr/>
        </p:nvSpPr>
        <p:spPr>
          <a:xfrm>
            <a:off x="2851362" y="3671413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2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4007" name="Google Shape;4327;p45"/>
          <p:cNvSpPr/>
          <p:nvPr/>
        </p:nvSpPr>
        <p:spPr>
          <a:xfrm>
            <a:off x="4858066" y="3674888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1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4008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4014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824988" y="4313897"/>
            <a:ext cx="411404" cy="411418"/>
            <a:chOff x="0" y="0"/>
            <a:chExt cx="411402" cy="411416"/>
          </a:xfrm>
        </p:grpSpPr>
        <p:sp>
          <p:nvSpPr>
            <p:cNvPr id="4009" name="Google Shape;4241;p45"/>
            <p:cNvSpPr/>
            <p:nvPr/>
          </p:nvSpPr>
          <p:spPr>
            <a:xfrm>
              <a:off x="292568" y="24206"/>
              <a:ext cx="70890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10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11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12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13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4015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4016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541" t="59473" r="49942" b="21724"/>
          <a:stretch>
            <a:fillRect/>
          </a:stretch>
        </p:blipFill>
        <p:spPr>
          <a:xfrm>
            <a:off x="761261" y="400899"/>
            <a:ext cx="1881306" cy="1213882"/>
          </a:xfrm>
          <a:prstGeom prst="rect">
            <a:avLst/>
          </a:prstGeom>
          <a:ln w="12700">
            <a:miter lim="400000"/>
          </a:ln>
        </p:spPr>
      </p:pic>
      <p:sp>
        <p:nvSpPr>
          <p:cNvPr id="4017" name="مستطيل"/>
          <p:cNvSpPr/>
          <p:nvPr/>
        </p:nvSpPr>
        <p:spPr>
          <a:xfrm>
            <a:off x="3070766" y="1681724"/>
            <a:ext cx="3002468" cy="142303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/>
          </a:p>
        </p:txBody>
      </p:sp>
      <p:pic>
        <p:nvPicPr>
          <p:cNvPr id="4018" name="IMG_2164.png" descr="IMG_2164.png"/>
          <p:cNvPicPr>
            <a:picLocks noChangeAspect="1"/>
          </p:cNvPicPr>
          <p:nvPr/>
        </p:nvPicPr>
        <p:blipFill>
          <a:blip r:embed="rId5">
            <a:extLst/>
          </a:blip>
          <a:srcRect l="51153" t="39342" r="24079" b="55811"/>
          <a:stretch>
            <a:fillRect/>
          </a:stretch>
        </p:blipFill>
        <p:spPr>
          <a:xfrm>
            <a:off x="3432570" y="1767450"/>
            <a:ext cx="2445456" cy="3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9" name="IMG_2164.png" descr="IMG_2164.png"/>
          <p:cNvPicPr>
            <a:picLocks noChangeAspect="1"/>
          </p:cNvPicPr>
          <p:nvPr/>
        </p:nvPicPr>
        <p:blipFill>
          <a:blip r:embed="rId5">
            <a:extLst/>
          </a:blip>
          <a:srcRect l="72988" t="43547" r="16843" b="47572"/>
          <a:stretch>
            <a:fillRect/>
          </a:stretch>
        </p:blipFill>
        <p:spPr>
          <a:xfrm>
            <a:off x="3904059" y="2134195"/>
            <a:ext cx="1335999" cy="875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238;p45"/>
          <p:cNvSpPr/>
          <p:nvPr/>
        </p:nvSpPr>
        <p:spPr>
          <a:xfrm rot="599">
            <a:off x="2934692" y="1504493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4022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تهانينا </a:t>
            </a:r>
          </a:p>
        </p:txBody>
      </p:sp>
      <p:grpSp>
        <p:nvGrpSpPr>
          <p:cNvPr id="4028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4023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24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25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26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27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4029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4030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4031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4032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4033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4034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4035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036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4040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4037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38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39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071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4041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42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43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44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45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46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47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48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49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0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1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2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3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4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5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6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7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8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59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0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1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2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3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4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5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6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7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8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69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70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075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4072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73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74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096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4076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77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78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79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0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1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2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3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4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5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6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7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8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89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90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91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92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93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94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95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100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4097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98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099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104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4101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102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103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4105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4106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4112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688518" y="4227067"/>
            <a:ext cx="411404" cy="411418"/>
            <a:chOff x="0" y="0"/>
            <a:chExt cx="411402" cy="411416"/>
          </a:xfrm>
        </p:grpSpPr>
        <p:sp>
          <p:nvSpPr>
            <p:cNvPr id="4107" name="Google Shape;4241;p45"/>
            <p:cNvSpPr/>
            <p:nvPr/>
          </p:nvSpPr>
          <p:spPr>
            <a:xfrm>
              <a:off x="292568" y="24206"/>
              <a:ext cx="70891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108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109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110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111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4113" name="تحصلين على درجة"/>
          <p:cNvSpPr/>
          <p:nvPr/>
        </p:nvSpPr>
        <p:spPr>
          <a:xfrm>
            <a:off x="3619500" y="1812317"/>
            <a:ext cx="1905000" cy="657553"/>
          </a:xfrm>
          <a:prstGeom prst="rect">
            <a:avLst/>
          </a:prstGeom>
          <a:solidFill>
            <a:srgbClr val="FFFFFF"/>
          </a:solidFill>
          <a:ln w="25400" cap="rnd">
            <a:solidFill>
              <a:schemeClr val="accent1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/>
            </a:lvl1pPr>
          </a:lstStyle>
          <a:p>
            <a:pPr rtl="0">
              <a:defRPr/>
            </a:pPr>
            <a:r>
              <a:t>تحصلين على درجة </a:t>
            </a:r>
          </a:p>
        </p:txBody>
      </p:sp>
      <p:sp>
        <p:nvSpPr>
          <p:cNvPr id="4114" name="Google Shape;196;p31"/>
          <p:cNvSpPr/>
          <p:nvPr/>
        </p:nvSpPr>
        <p:spPr>
          <a:xfrm>
            <a:off x="5608149" y="391705"/>
            <a:ext cx="88571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4115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50026" t="58319" r="25748" b="21147"/>
          <a:stretch>
            <a:fillRect/>
          </a:stretch>
        </p:blipFill>
        <p:spPr>
          <a:xfrm>
            <a:off x="782904" y="364344"/>
            <a:ext cx="2068985" cy="1475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4118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4119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grpSp>
        <p:nvGrpSpPr>
          <p:cNvPr id="412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412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12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12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12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12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412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412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412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412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413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413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413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13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13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413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46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4142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4136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137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pic>
            <p:nvPicPr>
              <p:cNvPr id="4138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139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4140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pic>
            <p:nvPicPr>
              <p:cNvPr id="4141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4143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4144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4145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4149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4147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4150" name="Google Shape;1770;p26"/>
          <p:cNvSpPr txBox="1"/>
          <p:nvPr/>
        </p:nvSpPr>
        <p:spPr>
          <a:xfrm rot="88792">
            <a:off x="2390810" y="1012015"/>
            <a:ext cx="3971319" cy="1045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521208" rtl="0">
              <a:defRPr b="1" sz="2109">
                <a:solidFill>
                  <a:srgbClr val="6E667A"/>
                </a:solidFill>
              </a:defRPr>
            </a:pPr>
            <a:r>
              <a:t>علمتني الرياضيات</a:t>
            </a:r>
          </a:p>
          <a:p>
            <a:pPr algn="ctr" defTabSz="521208" rtl="0">
              <a:defRPr b="1" sz="2109">
                <a:solidFill>
                  <a:srgbClr val="6E667A"/>
                </a:solidFill>
              </a:defRPr>
            </a:pPr>
            <a:r>
              <a:t> ان لكل مجهول قيمة فلا تحتقر أحد لا تعرفه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0" grpId="2"/>
      <p:bldP build="whole" bldLvl="1" animBg="1" rev="0" advAuto="0" spid="414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154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55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56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57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58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59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0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1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2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3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4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5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66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169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4167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6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17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17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7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sp>
        <p:nvSpPr>
          <p:cNvPr id="4173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١١٢</a:t>
            </a:r>
          </a:p>
        </p:txBody>
      </p:sp>
      <p:grpSp>
        <p:nvGrpSpPr>
          <p:cNvPr id="4184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418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17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17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17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17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17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17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18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18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18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4185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3442" y="1189656"/>
            <a:ext cx="4559758" cy="2565349"/>
          </a:xfrm>
          <a:prstGeom prst="rect">
            <a:avLst/>
          </a:prstGeom>
        </p:spPr>
      </p:pic>
      <p:sp>
        <p:nvSpPr>
          <p:cNvPr id="4187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191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19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19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9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4200" name="تجميع"/>
          <p:cNvGrpSpPr/>
          <p:nvPr/>
        </p:nvGrpSpPr>
        <p:grpSpPr>
          <a:xfrm>
            <a:off x="2579515" y="661764"/>
            <a:ext cx="3517242" cy="3901053"/>
            <a:chOff x="-661" y="-6350"/>
            <a:chExt cx="3517241" cy="3901051"/>
          </a:xfrm>
        </p:grpSpPr>
        <p:pic>
          <p:nvPicPr>
            <p:cNvPr id="4197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2" y="-6351"/>
              <a:ext cx="3517242" cy="3901053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198" name="الأهداف…"/>
            <p:cNvSpPr txBox="1"/>
            <p:nvPr/>
          </p:nvSpPr>
          <p:spPr>
            <a:xfrm>
              <a:off x="145103" y="1470614"/>
              <a:ext cx="3219907" cy="1270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sp>
          <p:nvSpPr>
            <p:cNvPr id="4199" name="المفردات…"/>
            <p:cNvSpPr txBox="1"/>
            <p:nvPr/>
          </p:nvSpPr>
          <p:spPr>
            <a:xfrm>
              <a:off x="282020" y="2849606"/>
              <a:ext cx="2951878" cy="9196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800"/>
              </a:pPr>
              <a:r>
                <a:t>العلاقات الخطية </a:t>
              </a:r>
            </a:p>
            <a:p>
              <a:pPr algn="ctr" rtl="0">
                <a:defRPr b="1" sz="1800"/>
              </a:pPr>
              <a:r>
                <a:t>المعدل الثابت للتغير </a:t>
              </a:r>
            </a:p>
          </p:txBody>
        </p:sp>
      </p:grpSp>
      <p:sp>
        <p:nvSpPr>
          <p:cNvPr id="4201" name="موضوع الدرس…"/>
          <p:cNvSpPr txBox="1"/>
          <p:nvPr/>
        </p:nvSpPr>
        <p:spPr>
          <a:xfrm>
            <a:off x="3539890" y="950457"/>
            <a:ext cx="1574367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المعدل الثابت للتغير</a:t>
            </a:r>
          </a:p>
        </p:txBody>
      </p:sp>
      <p:sp>
        <p:nvSpPr>
          <p:cNvPr id="4202" name="النص"/>
          <p:cNvSpPr txBox="1"/>
          <p:nvPr/>
        </p:nvSpPr>
        <p:spPr>
          <a:xfrm>
            <a:off x="4420103" y="3376659"/>
            <a:ext cx="127001" cy="5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</a:p>
        </p:txBody>
      </p:sp>
      <p:pic>
        <p:nvPicPr>
          <p:cNvPr id="4203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95487" y="2011352"/>
            <a:ext cx="517355" cy="43038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214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421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20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0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0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0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0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0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1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1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21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4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69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0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1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2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73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75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76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77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78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79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80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81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382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383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84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85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93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2390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388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500"/>
                </a:pPr>
              </a:p>
            </p:txBody>
          </p:sp>
          <p:sp>
            <p:nvSpPr>
              <p:cNvPr id="2389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391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500"/>
              </a:pPr>
            </a:p>
          </p:txBody>
        </p:sp>
        <p:sp>
          <p:nvSpPr>
            <p:cNvPr id="2392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500"/>
              </a:pPr>
            </a:p>
          </p:txBody>
        </p:sp>
      </p:grpSp>
      <p:sp>
        <p:nvSpPr>
          <p:cNvPr id="2394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2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21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21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1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22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2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22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2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22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26" name="موضوع الدرس"/>
          <p:cNvSpPr txBox="1"/>
          <p:nvPr/>
        </p:nvSpPr>
        <p:spPr>
          <a:xfrm>
            <a:off x="6587110" y="765911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227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22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23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423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23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23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3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23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23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3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aphicFrame>
        <p:nvGraphicFramePr>
          <p:cNvPr id="4239" name="الجدول"/>
          <p:cNvGraphicFramePr/>
          <p:nvPr/>
        </p:nvGraphicFramePr>
        <p:xfrm>
          <a:off x="5783727" y="2422562"/>
          <a:ext cx="4825258" cy="217875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62663"/>
                <a:gridCol w="1594365"/>
                <a:gridCol w="1055528"/>
              </a:tblGrid>
              <a:tr h="108302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083026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250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424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24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4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4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4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4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4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4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4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24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253" name="تجميع"/>
          <p:cNvGrpSpPr/>
          <p:nvPr/>
        </p:nvGrpSpPr>
        <p:grpSpPr>
          <a:xfrm>
            <a:off x="2201526" y="1928644"/>
            <a:ext cx="2351847" cy="557251"/>
            <a:chOff x="-25400" y="-25400"/>
            <a:chExt cx="2351845" cy="557249"/>
          </a:xfrm>
        </p:grpSpPr>
        <p:pic>
          <p:nvPicPr>
            <p:cNvPr id="4251" name="Google Shape;714;p59" descr="Google Shape;714;p59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4252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2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4256" name="ان العلاقة الخطية تمثل بخط مستقيم ولها معدل تغير ثابت"/>
          <p:cNvGrpSpPr/>
          <p:nvPr/>
        </p:nvGrpSpPr>
        <p:grpSpPr>
          <a:xfrm>
            <a:off x="3595304" y="3484757"/>
            <a:ext cx="2200613" cy="1117065"/>
            <a:chOff x="0" y="0"/>
            <a:chExt cx="2200612" cy="1117064"/>
          </a:xfrm>
        </p:grpSpPr>
        <p:sp>
          <p:nvSpPr>
            <p:cNvPr id="4255" name="ان العلاقة الخطية تمثل بخط مستقيم ولها معدل تغير ثابت"/>
            <p:cNvSpPr/>
            <p:nvPr/>
          </p:nvSpPr>
          <p:spPr>
            <a:xfrm>
              <a:off x="38100" y="38099"/>
              <a:ext cx="2124413" cy="104086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ان العلاقة الخطية تمثل بخط مستقيم ولها معدل تغير ثابت </a:t>
              </a:r>
            </a:p>
          </p:txBody>
        </p:sp>
        <p:pic>
          <p:nvPicPr>
            <p:cNvPr id="4254" name="ان العلاقة الخطية تمثل بخط مستقيم ولها معدل تغير ثابت ان العلاقة الخطية تمثل بخط مستقيم ولها معدل تغير ثابت " descr="ان العلاقة الخطية تمثل بخط مستقيم ولها معدل تغير ثابت ان العلاقة الخطية تمثل بخط مستقيم ولها معدل تغير ثابت 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200613" cy="1117065"/>
            </a:xfrm>
            <a:prstGeom prst="rect">
              <a:avLst/>
            </a:prstGeom>
            <a:effectLst/>
          </p:spPr>
        </p:pic>
      </p:grpSp>
      <p:grpSp>
        <p:nvGrpSpPr>
          <p:cNvPr id="4259" name="مستطيل"/>
          <p:cNvGrpSpPr/>
          <p:nvPr/>
        </p:nvGrpSpPr>
        <p:grpSpPr>
          <a:xfrm>
            <a:off x="1984355" y="3465994"/>
            <a:ext cx="1708437" cy="1091279"/>
            <a:chOff x="0" y="0"/>
            <a:chExt cx="1708436" cy="1091278"/>
          </a:xfrm>
        </p:grpSpPr>
        <p:sp>
          <p:nvSpPr>
            <p:cNvPr id="4258" name="مستطيل"/>
            <p:cNvSpPr/>
            <p:nvPr/>
          </p:nvSpPr>
          <p:spPr>
            <a:xfrm>
              <a:off x="38100" y="38100"/>
              <a:ext cx="1632237" cy="1015079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4257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708437" cy="1091279"/>
            </a:xfrm>
            <a:prstGeom prst="rect">
              <a:avLst/>
            </a:prstGeom>
            <a:effectLst/>
          </p:spPr>
        </p:pic>
      </p:grpSp>
      <p:pic>
        <p:nvPicPr>
          <p:cNvPr id="4260" name="Google Shape;714;p59" descr="Google Shape;714;p59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0800000">
            <a:off x="1308993" y="1233978"/>
            <a:ext cx="3647422" cy="5816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261" name="Google Shape;713;p59"/>
          <p:cNvSpPr/>
          <p:nvPr/>
        </p:nvSpPr>
        <p:spPr>
          <a:xfrm rot="10800000">
            <a:off x="4737374" y="1212506"/>
            <a:ext cx="1357583" cy="58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4262" name="مرادف كلمة"/>
          <p:cNvSpPr txBox="1"/>
          <p:nvPr/>
        </p:nvSpPr>
        <p:spPr>
          <a:xfrm>
            <a:off x="4957510" y="1311262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6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4263" name="الثابت ……"/>
          <p:cNvSpPr txBox="1"/>
          <p:nvPr/>
        </p:nvSpPr>
        <p:spPr>
          <a:xfrm>
            <a:off x="1645795" y="1277643"/>
            <a:ext cx="2973818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الثابت … 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المستقر - الراسخ- لايتغير...</a:t>
            </a:r>
          </a:p>
        </p:txBody>
      </p:sp>
      <p:grpSp>
        <p:nvGrpSpPr>
          <p:cNvPr id="426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26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26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271" name="تجميع"/>
          <p:cNvGrpSpPr/>
          <p:nvPr/>
        </p:nvGrpSpPr>
        <p:grpSpPr>
          <a:xfrm>
            <a:off x="1948851" y="-17720"/>
            <a:ext cx="5904168" cy="3425136"/>
            <a:chOff x="0" y="0"/>
            <a:chExt cx="5904166" cy="3425135"/>
          </a:xfrm>
        </p:grpSpPr>
        <p:pic>
          <p:nvPicPr>
            <p:cNvPr id="4267" name="IMG_2120.png" descr="IMG_2120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8" name="المعدل الثابت للتغير"/>
            <p:cNvSpPr txBox="1"/>
            <p:nvPr/>
          </p:nvSpPr>
          <p:spPr>
            <a:xfrm>
              <a:off x="4529347" y="1019335"/>
              <a:ext cx="1125513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269" name="تعيين العلاقات الخطية المتناسبة وغير والمتناسبة من خلال ايجاد معدل ثابت للتغير"/>
            <p:cNvSpPr txBox="1"/>
            <p:nvPr/>
          </p:nvSpPr>
          <p:spPr>
            <a:xfrm>
              <a:off x="4478309" y="1575996"/>
              <a:ext cx="1272618" cy="70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sp>
          <p:nvSpPr>
            <p:cNvPr id="4270" name="المفردات…"/>
            <p:cNvSpPr txBox="1"/>
            <p:nvPr/>
          </p:nvSpPr>
          <p:spPr>
            <a:xfrm>
              <a:off x="4282968" y="2505451"/>
              <a:ext cx="1621199" cy="9196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500"/>
              </a:pPr>
              <a:r>
                <a:t>العلاقات الخطية </a:t>
              </a:r>
            </a:p>
            <a:p>
              <a:pPr algn="ctr" rtl="0">
                <a:defRPr b="1" sz="1500"/>
              </a:pPr>
              <a:r>
                <a:t>المعدل الثابت للتغير </a:t>
              </a:r>
            </a:p>
          </p:txBody>
        </p:sp>
      </p:grpSp>
      <p:sp>
        <p:nvSpPr>
          <p:cNvPr id="4272" name="تعيين العلاقات الخطية المتناسبة وغير والمتناسبة من خلال ايجاد معدل ثابت للتغير"/>
          <p:cNvSpPr txBox="1"/>
          <p:nvPr/>
        </p:nvSpPr>
        <p:spPr>
          <a:xfrm>
            <a:off x="2202265" y="3658526"/>
            <a:ext cx="1272617" cy="70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تعيين العلاقات الخطية المتناسبة وغير والمتناسبة من خلال ايجاد معدل ثابت للتغير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500"/>
                                        <p:tgtEl>
                                          <p:spTgt spid="4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2000"/>
                                        <p:tgtEl>
                                          <p:spTgt spid="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2000"/>
                                        <p:tgtEl>
                                          <p:spTgt spid="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2000"/>
                                        <p:tgtEl>
                                          <p:spTgt spid="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60" grpId="3"/>
      <p:bldP build="whole" bldLvl="1" animBg="1" rev="0" advAuto="0" spid="4259" grpId="8"/>
      <p:bldP build="whole" bldLvl="1" animBg="1" rev="0" advAuto="0" spid="4272" grpId="9"/>
      <p:bldP build="whole" bldLvl="1" animBg="1" rev="0" advAuto="0" spid="4262" grpId="2"/>
      <p:bldP build="whole" bldLvl="1" animBg="1" rev="0" advAuto="0" spid="4263" grpId="4"/>
      <p:bldP build="whole" bldLvl="1" animBg="1" rev="0" advAuto="0" spid="4256" grpId="7"/>
      <p:bldP build="whole" bldLvl="1" animBg="1" rev="0" advAuto="0" spid="4253" grpId="5"/>
      <p:bldP build="whole" bldLvl="1" animBg="1" rev="0" advAuto="0" spid="4261" grpId="1"/>
      <p:bldP build="whole" bldLvl="1" animBg="1" rev="0" advAuto="0" spid="4239" grpId="6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2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2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2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2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2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84" name="موضوع الدرس"/>
          <p:cNvSpPr txBox="1"/>
          <p:nvPr/>
        </p:nvSpPr>
        <p:spPr>
          <a:xfrm>
            <a:off x="6792087" y="774270"/>
            <a:ext cx="90769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285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28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28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429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2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29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29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29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9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4307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430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29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9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29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0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0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0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0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0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30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31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30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30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315" name="تجميع"/>
          <p:cNvGrpSpPr/>
          <p:nvPr/>
        </p:nvGrpSpPr>
        <p:grpSpPr>
          <a:xfrm>
            <a:off x="1948851" y="-17720"/>
            <a:ext cx="5904168" cy="3425136"/>
            <a:chOff x="0" y="0"/>
            <a:chExt cx="5904166" cy="3425135"/>
          </a:xfrm>
        </p:grpSpPr>
        <p:pic>
          <p:nvPicPr>
            <p:cNvPr id="4311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12" name="المعدل الثابت للتغير"/>
            <p:cNvSpPr txBox="1"/>
            <p:nvPr/>
          </p:nvSpPr>
          <p:spPr>
            <a:xfrm>
              <a:off x="4529347" y="1019335"/>
              <a:ext cx="1125513" cy="197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313" name="تعيين العلاقات الخطية المتناسبة وغير والمتناسبة من خلال ايجاد معدل ثابت للتغير"/>
            <p:cNvSpPr txBox="1"/>
            <p:nvPr/>
          </p:nvSpPr>
          <p:spPr>
            <a:xfrm>
              <a:off x="4478309" y="1575996"/>
              <a:ext cx="1272618" cy="70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sp>
          <p:nvSpPr>
            <p:cNvPr id="4314" name="المفردات…"/>
            <p:cNvSpPr txBox="1"/>
            <p:nvPr/>
          </p:nvSpPr>
          <p:spPr>
            <a:xfrm>
              <a:off x="4282968" y="2505451"/>
              <a:ext cx="1621199" cy="9196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500"/>
              </a:pPr>
              <a:r>
                <a:t>العلاقات الخطية </a:t>
              </a:r>
            </a:p>
            <a:p>
              <a:pPr algn="ctr" rtl="0">
                <a:defRPr b="1" sz="1500"/>
              </a:pPr>
              <a:r>
                <a:t>المعدل الثابت للتغير </a:t>
              </a:r>
            </a:p>
          </p:txBody>
        </p:sp>
      </p:grpSp>
      <p:pic>
        <p:nvPicPr>
          <p:cNvPr id="4316" name="Google Shape;714;p59" descr="Google Shape;714;p59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0800000">
            <a:off x="1363253" y="1403992"/>
            <a:ext cx="4803172" cy="58171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317" name="قال تعالى"/>
          <p:cNvSpPr txBox="1"/>
          <p:nvPr/>
        </p:nvSpPr>
        <p:spPr>
          <a:xfrm>
            <a:off x="4715540" y="888122"/>
            <a:ext cx="138238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قال تعالى </a:t>
            </a:r>
          </a:p>
        </p:txBody>
      </p:sp>
      <p:sp>
        <p:nvSpPr>
          <p:cNvPr id="4318" name="كُلُّ مَنْ عَلَيْهَا فَانٍ* وَيَبْقَى وَجْهُ رَبِّكَ ذُو الْجَلالِ وَالإِكْرَامِ"/>
          <p:cNvSpPr txBox="1"/>
          <p:nvPr/>
        </p:nvSpPr>
        <p:spPr>
          <a:xfrm>
            <a:off x="1538497" y="1543610"/>
            <a:ext cx="4077781" cy="3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8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كُلُّ مَنْ عَلَيْهَا فَانٍ* وَيَبْقَى وَجْهُ رَبِّكَ ذُو الْجَلالِ وَالإِكْرَامِ</a:t>
            </a:r>
          </a:p>
        </p:txBody>
      </p:sp>
      <p:pic>
        <p:nvPicPr>
          <p:cNvPr id="4319" name="كل من عليها فان  ويبقى وجه ربك ذو الجلال والإكرام || ياسر الدوسري.m4a" descr="كل من عليها فان  ويبقى وجه ربك ذو الجلال والإكرام || ياسر الدوسري.m4a"/>
          <p:cNvPicPr>
            <a:picLocks noChangeAspect="0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4303240" y="82315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4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6" fill="hold"/>
                                        <p:tgtEl>
                                          <p:spTgt spid="4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4319"/>
                </p:tgtEl>
              </p:cMediaNode>
            </p:audio>
          </p:childTnLst>
        </p:cTn>
      </p:par>
    </p:tnLst>
    <p:bldLst>
      <p:bldP build="whole" bldLvl="1" animBg="1" rev="0" advAuto="0" spid="431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32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32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2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32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2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32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2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32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331" name="موضوع الدرس"/>
          <p:cNvSpPr txBox="1"/>
          <p:nvPr/>
        </p:nvSpPr>
        <p:spPr>
          <a:xfrm>
            <a:off x="6618790" y="780325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332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33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33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33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34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33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34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34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4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435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435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34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4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4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4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4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4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5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5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35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35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35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35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361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358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59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360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sp>
        <p:nvSpPr>
          <p:cNvPr id="4362" name="مستطيل"/>
          <p:cNvSpPr/>
          <p:nvPr/>
        </p:nvSpPr>
        <p:spPr>
          <a:xfrm>
            <a:off x="1402365" y="1378428"/>
            <a:ext cx="4642217" cy="1604947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/>
          </a:p>
        </p:txBody>
      </p:sp>
      <p:sp>
        <p:nvSpPr>
          <p:cNvPr id="4363" name="ثانيا"/>
          <p:cNvSpPr txBox="1"/>
          <p:nvPr/>
        </p:nvSpPr>
        <p:spPr>
          <a:xfrm>
            <a:off x="3929043" y="1369168"/>
            <a:ext cx="3444410" cy="84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3000">
                <a:solidFill>
                  <a:schemeClr val="accent1">
                    <a:satOff val="-31793"/>
                    <a:lumOff val="-12274"/>
                  </a:schemeClr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ثانيا</a:t>
            </a:r>
          </a:p>
        </p:txBody>
      </p:sp>
      <p:sp>
        <p:nvSpPr>
          <p:cNvPr id="4364" name="ايجاد المعدل الثابت للتغير"/>
          <p:cNvSpPr txBox="1"/>
          <p:nvPr/>
        </p:nvSpPr>
        <p:spPr>
          <a:xfrm>
            <a:off x="1720084" y="1411868"/>
            <a:ext cx="4006779" cy="2120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4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ايجاد المعدل الثابت للتغير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6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971" y="-759622"/>
            <a:ext cx="2660366" cy="26710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36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36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6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37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7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37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7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37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376" name="موضوع الدرس"/>
          <p:cNvSpPr txBox="1"/>
          <p:nvPr/>
        </p:nvSpPr>
        <p:spPr>
          <a:xfrm>
            <a:off x="6615137" y="770444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377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37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38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38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38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38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38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38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8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١١٣</a:t>
              </a:r>
            </a:p>
          </p:txBody>
        </p:sp>
      </p:grpSp>
      <p:grpSp>
        <p:nvGrpSpPr>
          <p:cNvPr id="4399" name="تجميع"/>
          <p:cNvGrpSpPr/>
          <p:nvPr/>
        </p:nvGrpSpPr>
        <p:grpSpPr>
          <a:xfrm>
            <a:off x="840387" y="4854967"/>
            <a:ext cx="6772042" cy="143249"/>
            <a:chOff x="0" y="0"/>
            <a:chExt cx="6772041" cy="143247"/>
          </a:xfrm>
        </p:grpSpPr>
        <p:grpSp>
          <p:nvGrpSpPr>
            <p:cNvPr id="439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38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9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9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9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9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9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9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39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39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4400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0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4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40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408" name="تجميع"/>
          <p:cNvGrpSpPr/>
          <p:nvPr/>
        </p:nvGrpSpPr>
        <p:grpSpPr>
          <a:xfrm>
            <a:off x="1948852" y="76330"/>
            <a:ext cx="5574035" cy="2963623"/>
            <a:chOff x="0" y="0"/>
            <a:chExt cx="5574034" cy="2963621"/>
          </a:xfrm>
        </p:grpSpPr>
        <p:pic>
          <p:nvPicPr>
            <p:cNvPr id="4404" name="IMG_2120.png" descr="IMG_2120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684704" cy="932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5" name="المعدل الثابت للتغير"/>
            <p:cNvSpPr txBox="1"/>
            <p:nvPr/>
          </p:nvSpPr>
          <p:spPr>
            <a:xfrm>
              <a:off x="4390029" y="987982"/>
              <a:ext cx="1090894" cy="191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406" name="تعيين العلاقات الخطية المتناسبة وغير والمتناسبة من خلال ايجاد معدل ثابت للتغير"/>
            <p:cNvSpPr txBox="1"/>
            <p:nvPr/>
          </p:nvSpPr>
          <p:spPr>
            <a:xfrm>
              <a:off x="4340562" y="1527520"/>
              <a:ext cx="1233473" cy="684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pic>
          <p:nvPicPr>
            <p:cNvPr id="4407" name="IMG_2130.png" descr="IMG_213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1254" t="14346" r="35862" b="55930"/>
            <a:stretch>
              <a:fillRect/>
            </a:stretch>
          </p:blipFill>
          <p:spPr>
            <a:xfrm>
              <a:off x="1772634" y="1426692"/>
              <a:ext cx="2267108" cy="1536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09" name="IMG_1079.jpeg" descr="IMG_1079.jpeg"/>
          <p:cNvPicPr>
            <a:picLocks noChangeAspect="1"/>
          </p:cNvPicPr>
          <p:nvPr/>
        </p:nvPicPr>
        <p:blipFill>
          <a:blip r:embed="rId14">
            <a:extLst/>
          </a:blip>
          <a:srcRect l="13789" t="21085" r="26318" b="29618"/>
          <a:stretch>
            <a:fillRect/>
          </a:stretch>
        </p:blipFill>
        <p:spPr>
          <a:xfrm>
            <a:off x="5204644" y="3038403"/>
            <a:ext cx="1314776" cy="111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12" name="IMG_2130.png"/>
          <p:cNvGrpSpPr/>
          <p:nvPr/>
        </p:nvGrpSpPr>
        <p:grpSpPr>
          <a:xfrm>
            <a:off x="4548446" y="807061"/>
            <a:ext cx="1740132" cy="674051"/>
            <a:chOff x="0" y="0"/>
            <a:chExt cx="1740131" cy="674050"/>
          </a:xfrm>
        </p:grpSpPr>
        <p:pic>
          <p:nvPicPr>
            <p:cNvPr id="4411" name="IMG_2130.png" descr="IMG_213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5828" t="7417" r="51946" b="86144"/>
            <a:stretch>
              <a:fillRect/>
            </a:stretch>
          </p:blipFill>
          <p:spPr>
            <a:xfrm>
              <a:off x="101600" y="101600"/>
              <a:ext cx="1524232" cy="331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10" name="IMG_2130.png" descr="IMG_2130.pn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-1"/>
              <a:ext cx="1740133" cy="674052"/>
            </a:xfrm>
            <a:prstGeom prst="rect">
              <a:avLst/>
            </a:prstGeom>
            <a:effectLst/>
          </p:spPr>
        </p:pic>
      </p:grpSp>
      <p:pic>
        <p:nvPicPr>
          <p:cNvPr id="4413" name="IMG_2130.png" descr="IMG_2130.png"/>
          <p:cNvPicPr>
            <a:picLocks noChangeAspect="1"/>
          </p:cNvPicPr>
          <p:nvPr/>
        </p:nvPicPr>
        <p:blipFill>
          <a:blip r:embed="rId13">
            <a:extLst/>
          </a:blip>
          <a:srcRect l="6203" t="11987" r="69735" b="55930"/>
          <a:stretch>
            <a:fillRect/>
          </a:stretch>
        </p:blipFill>
        <p:spPr>
          <a:xfrm>
            <a:off x="769543" y="1227742"/>
            <a:ext cx="2915410" cy="2915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41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41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1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41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2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42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2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42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25" name="موضوع الدرس"/>
          <p:cNvSpPr txBox="1"/>
          <p:nvPr/>
        </p:nvSpPr>
        <p:spPr>
          <a:xfrm>
            <a:off x="6690710" y="780325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426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42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42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43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43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43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43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43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3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١١٣</a:t>
              </a:r>
            </a:p>
          </p:txBody>
        </p:sp>
      </p:grpSp>
      <p:grpSp>
        <p:nvGrpSpPr>
          <p:cNvPr id="444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444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43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3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4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4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4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4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4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4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44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4449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0" name="صورة 7" descr="صورة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5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45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45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458" name="تجميع"/>
          <p:cNvGrpSpPr/>
          <p:nvPr/>
        </p:nvGrpSpPr>
        <p:grpSpPr>
          <a:xfrm>
            <a:off x="1690666" y="-17720"/>
            <a:ext cx="6620290" cy="4321820"/>
            <a:chOff x="0" y="0"/>
            <a:chExt cx="6620288" cy="4321819"/>
          </a:xfrm>
        </p:grpSpPr>
        <p:pic>
          <p:nvPicPr>
            <p:cNvPr id="4454" name="IMG_2120.png" descr="IMG_21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258185" y="0"/>
              <a:ext cx="706434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55" name="المعدل الثابت للتغير"/>
            <p:cNvSpPr/>
            <p:nvPr/>
          </p:nvSpPr>
          <p:spPr>
            <a:xfrm>
              <a:off x="5350288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456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736495" y="1575996"/>
              <a:ext cx="127261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  <p:pic>
          <p:nvPicPr>
            <p:cNvPr id="4457" name="IMG_2130.png" descr="IMG_2130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992" t="8873" r="35862" b="28150"/>
            <a:stretch>
              <a:fillRect/>
            </a:stretch>
          </p:blipFill>
          <p:spPr>
            <a:xfrm>
              <a:off x="0" y="1082626"/>
              <a:ext cx="4124740" cy="3239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6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46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46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46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46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46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70" name="موضوع الدرس"/>
          <p:cNvSpPr txBox="1"/>
          <p:nvPr/>
        </p:nvSpPr>
        <p:spPr>
          <a:xfrm>
            <a:off x="6644078" y="778297"/>
            <a:ext cx="90769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471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47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47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47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47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47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48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48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8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١١٣</a:t>
              </a:r>
            </a:p>
          </p:txBody>
        </p:sp>
      </p:grpSp>
      <p:grpSp>
        <p:nvGrpSpPr>
          <p:cNvPr id="4493" name="تجميع"/>
          <p:cNvGrpSpPr/>
          <p:nvPr/>
        </p:nvGrpSpPr>
        <p:grpSpPr>
          <a:xfrm>
            <a:off x="1087526" y="4532813"/>
            <a:ext cx="6772043" cy="143249"/>
            <a:chOff x="0" y="0"/>
            <a:chExt cx="6772041" cy="143247"/>
          </a:xfrm>
        </p:grpSpPr>
        <p:grpSp>
          <p:nvGrpSpPr>
            <p:cNvPr id="449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48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8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8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8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8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8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8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49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49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4494" name="IMG_1829.png" descr="IMG_182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07465" y="2838554"/>
            <a:ext cx="1266981" cy="461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5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96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97" name="IMG_1830.jpeg" descr="IMG_1830.jpeg"/>
          <p:cNvPicPr>
            <a:picLocks noChangeAspect="1"/>
          </p:cNvPicPr>
          <p:nvPr/>
        </p:nvPicPr>
        <p:blipFill>
          <a:blip r:embed="rId12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98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7477241" y="4056316"/>
            <a:ext cx="713572" cy="40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9" name="Picture 8" descr="Picture 8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449549" y="4212166"/>
            <a:ext cx="26165" cy="25552"/>
          </a:xfrm>
          <a:prstGeom prst="rect">
            <a:avLst/>
          </a:prstGeom>
          <a:ln w="12700">
            <a:miter lim="400000"/>
          </a:ln>
        </p:spPr>
      </p:pic>
      <p:sp>
        <p:nvSpPr>
          <p:cNvPr id="4500" name="مربع نص 118"/>
          <p:cNvSpPr txBox="1"/>
          <p:nvPr/>
        </p:nvSpPr>
        <p:spPr>
          <a:xfrm>
            <a:off x="7583385" y="3678935"/>
            <a:ext cx="1525749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4501" name="الرسم" descr="الرسم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grpSp>
        <p:nvGrpSpPr>
          <p:cNvPr id="450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50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50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509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506" name="IMG_2120.png" descr="IMG_2120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7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508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4510" name="IMG_2154.jpeg" descr="IMG_2154.jpeg"/>
          <p:cNvPicPr>
            <a:picLocks noChangeAspect="1"/>
          </p:cNvPicPr>
          <p:nvPr/>
        </p:nvPicPr>
        <p:blipFill>
          <a:blip r:embed="rId19">
            <a:extLst/>
          </a:blip>
          <a:srcRect l="45301" t="0" r="0" b="86748"/>
          <a:stretch>
            <a:fillRect/>
          </a:stretch>
        </p:blipFill>
        <p:spPr>
          <a:xfrm>
            <a:off x="3513669" y="1044655"/>
            <a:ext cx="2667529" cy="45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1" name="IMG_2154.jpeg" descr="IMG_2154.jpeg"/>
          <p:cNvPicPr>
            <a:picLocks noChangeAspect="1"/>
          </p:cNvPicPr>
          <p:nvPr/>
        </p:nvPicPr>
        <p:blipFill>
          <a:blip r:embed="rId19">
            <a:extLst/>
          </a:blip>
          <a:srcRect l="987" t="16176" r="8890" b="21434"/>
          <a:stretch>
            <a:fillRect/>
          </a:stretch>
        </p:blipFill>
        <p:spPr>
          <a:xfrm>
            <a:off x="3226776" y="1488783"/>
            <a:ext cx="2937639" cy="1419324"/>
          </a:xfrm>
          <a:prstGeom prst="rect">
            <a:avLst/>
          </a:prstGeom>
          <a:ln w="12700">
            <a:miter lim="400000"/>
          </a:ln>
        </p:spPr>
      </p:pic>
      <p:sp>
        <p:nvSpPr>
          <p:cNvPr id="4512" name="مستطيل"/>
          <p:cNvSpPr/>
          <p:nvPr/>
        </p:nvSpPr>
        <p:spPr>
          <a:xfrm>
            <a:off x="3563599" y="995063"/>
            <a:ext cx="2704938" cy="481355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 algn="l"/>
          </a:p>
        </p:txBody>
      </p:sp>
      <p:pic>
        <p:nvPicPr>
          <p:cNvPr id="4513" name="IMG_2173.jpeg" descr="IMG_2173.jpe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716240" y="1208874"/>
            <a:ext cx="2438401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4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9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4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9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51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51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1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51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2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52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2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52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25" name="موضوع الدرس"/>
          <p:cNvSpPr txBox="1"/>
          <p:nvPr/>
        </p:nvSpPr>
        <p:spPr>
          <a:xfrm>
            <a:off x="6618790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526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52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52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53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53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53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3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53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53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١١٥</a:t>
              </a:r>
            </a:p>
          </p:txBody>
        </p:sp>
      </p:grpSp>
      <p:grpSp>
        <p:nvGrpSpPr>
          <p:cNvPr id="454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454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53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3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4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4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4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4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4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4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54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4549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279" t="21242" r="52581" b="74548"/>
          <a:stretch>
            <a:fillRect/>
          </a:stretch>
        </p:blipFill>
        <p:spPr>
          <a:xfrm>
            <a:off x="3465182" y="767399"/>
            <a:ext cx="2827574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0" name="Picture 8" descr="Picture 8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718611" y="3886220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4551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4552" name="الرسم" descr="الرسم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grpSp>
        <p:nvGrpSpPr>
          <p:cNvPr id="455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55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55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560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557" name="IMG_2120.png" descr="IMG_2120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8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559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4561" name="IMG_0547.gif" descr="IMG_0547.gif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19795" y="2353114"/>
            <a:ext cx="1279984" cy="9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2" name="IMG_2131.png" descr="IMG_2131.png"/>
          <p:cNvPicPr>
            <a:picLocks noChangeAspect="1"/>
          </p:cNvPicPr>
          <p:nvPr/>
        </p:nvPicPr>
        <p:blipFill>
          <a:blip r:embed="rId16">
            <a:extLst/>
          </a:blip>
          <a:srcRect l="20307" t="30654" r="29375" b="64565"/>
          <a:stretch>
            <a:fillRect/>
          </a:stretch>
        </p:blipFill>
        <p:spPr>
          <a:xfrm>
            <a:off x="1122804" y="1187590"/>
            <a:ext cx="5131053" cy="365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3" name="IMG_2171.jpeg" descr="IMG_2171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648935" y="1520813"/>
            <a:ext cx="1747589" cy="182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4" name="الرسم" descr="الرسم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04090" y="3068575"/>
            <a:ext cx="39130" cy="58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7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56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56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7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57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7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57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7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57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7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578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57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58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58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58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58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8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58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58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8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١١٧</a:t>
              </a:r>
            </a:p>
          </p:txBody>
        </p:sp>
      </p:grpSp>
      <p:grpSp>
        <p:nvGrpSpPr>
          <p:cNvPr id="4600" name="تجميع"/>
          <p:cNvGrpSpPr/>
          <p:nvPr/>
        </p:nvGrpSpPr>
        <p:grpSpPr>
          <a:xfrm>
            <a:off x="947299" y="4644675"/>
            <a:ext cx="6772043" cy="143249"/>
            <a:chOff x="0" y="0"/>
            <a:chExt cx="6772041" cy="143247"/>
          </a:xfrm>
        </p:grpSpPr>
        <p:grpSp>
          <p:nvGrpSpPr>
            <p:cNvPr id="459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59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9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9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9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9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9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9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59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59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60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6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60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607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604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05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606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4608" name="مستطيل مستطيل" descr="مستطيل مستطيل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396617" y="803389"/>
            <a:ext cx="2662390" cy="491656"/>
          </a:xfrm>
          <a:prstGeom prst="rect">
            <a:avLst/>
          </a:prstGeom>
        </p:spPr>
      </p:pic>
      <p:grpSp>
        <p:nvGrpSpPr>
          <p:cNvPr id="4612" name="تجميع"/>
          <p:cNvGrpSpPr/>
          <p:nvPr/>
        </p:nvGrpSpPr>
        <p:grpSpPr>
          <a:xfrm>
            <a:off x="3611054" y="829103"/>
            <a:ext cx="2353303" cy="457664"/>
            <a:chOff x="0" y="0"/>
            <a:chExt cx="2353301" cy="457663"/>
          </a:xfrm>
        </p:grpSpPr>
        <p:pic>
          <p:nvPicPr>
            <p:cNvPr id="4610" name="صورة 31" descr="صورة 31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1" name="السؤال الذهبي"/>
            <p:cNvSpPr/>
            <p:nvPr/>
          </p:nvSpPr>
          <p:spPr>
            <a:xfrm>
              <a:off x="446903" y="0"/>
              <a:ext cx="19063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3300">
                  <a:solidFill>
                    <a:schemeClr val="accent1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pic>
        <p:nvPicPr>
          <p:cNvPr id="4613" name="IMG_0547.gif" descr="IMG_0547.gif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419795" y="2353114"/>
            <a:ext cx="1279984" cy="9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4" name="IMG_1079.jpeg" descr="IMG_1079.jpeg"/>
          <p:cNvPicPr>
            <a:picLocks noChangeAspect="1"/>
          </p:cNvPicPr>
          <p:nvPr/>
        </p:nvPicPr>
        <p:blipFill>
          <a:blip r:embed="rId15">
            <a:extLst/>
          </a:blip>
          <a:srcRect l="13793" t="21085" r="26309" b="29621"/>
          <a:stretch>
            <a:fillRect/>
          </a:stretch>
        </p:blipFill>
        <p:spPr>
          <a:xfrm>
            <a:off x="4960289" y="3346172"/>
            <a:ext cx="1098718" cy="928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5" fill="norm" stroke="1" extrusionOk="0">
                <a:moveTo>
                  <a:pt x="13233" y="0"/>
                </a:moveTo>
                <a:cubicBezTo>
                  <a:pt x="12920" y="0"/>
                  <a:pt x="12614" y="42"/>
                  <a:pt x="12247" y="120"/>
                </a:cubicBezTo>
                <a:cubicBezTo>
                  <a:pt x="11504" y="276"/>
                  <a:pt x="10740" y="711"/>
                  <a:pt x="10196" y="1298"/>
                </a:cubicBezTo>
                <a:cubicBezTo>
                  <a:pt x="9957" y="1556"/>
                  <a:pt x="9683" y="1824"/>
                  <a:pt x="9583" y="1887"/>
                </a:cubicBezTo>
                <a:cubicBezTo>
                  <a:pt x="9483" y="1949"/>
                  <a:pt x="8976" y="2329"/>
                  <a:pt x="8457" y="2733"/>
                </a:cubicBezTo>
                <a:cubicBezTo>
                  <a:pt x="7420" y="3539"/>
                  <a:pt x="6493" y="4551"/>
                  <a:pt x="5933" y="5494"/>
                </a:cubicBezTo>
                <a:cubicBezTo>
                  <a:pt x="5567" y="6109"/>
                  <a:pt x="4973" y="7459"/>
                  <a:pt x="4892" y="7859"/>
                </a:cubicBezTo>
                <a:cubicBezTo>
                  <a:pt x="4815" y="8236"/>
                  <a:pt x="4806" y="8242"/>
                  <a:pt x="4535" y="8108"/>
                </a:cubicBezTo>
                <a:cubicBezTo>
                  <a:pt x="3765" y="7727"/>
                  <a:pt x="2571" y="7806"/>
                  <a:pt x="1700" y="8282"/>
                </a:cubicBezTo>
                <a:cubicBezTo>
                  <a:pt x="674" y="8844"/>
                  <a:pt x="69" y="9798"/>
                  <a:pt x="7" y="10951"/>
                </a:cubicBezTo>
                <a:cubicBezTo>
                  <a:pt x="-32" y="11665"/>
                  <a:pt x="90" y="12105"/>
                  <a:pt x="395" y="12341"/>
                </a:cubicBezTo>
                <a:cubicBezTo>
                  <a:pt x="843" y="12688"/>
                  <a:pt x="1616" y="12375"/>
                  <a:pt x="1878" y="11734"/>
                </a:cubicBezTo>
                <a:cubicBezTo>
                  <a:pt x="2043" y="11330"/>
                  <a:pt x="2062" y="11027"/>
                  <a:pt x="1948" y="10399"/>
                </a:cubicBezTo>
                <a:cubicBezTo>
                  <a:pt x="1882" y="10032"/>
                  <a:pt x="1881" y="9924"/>
                  <a:pt x="1979" y="9746"/>
                </a:cubicBezTo>
                <a:cubicBezTo>
                  <a:pt x="2210" y="9330"/>
                  <a:pt x="2692" y="9558"/>
                  <a:pt x="2888" y="10169"/>
                </a:cubicBezTo>
                <a:cubicBezTo>
                  <a:pt x="3000" y="10519"/>
                  <a:pt x="2987" y="11282"/>
                  <a:pt x="2849" y="12102"/>
                </a:cubicBezTo>
                <a:cubicBezTo>
                  <a:pt x="2590" y="13647"/>
                  <a:pt x="3098" y="14458"/>
                  <a:pt x="3983" y="13924"/>
                </a:cubicBezTo>
                <a:cubicBezTo>
                  <a:pt x="4137" y="13831"/>
                  <a:pt x="4277" y="13697"/>
                  <a:pt x="4302" y="13620"/>
                </a:cubicBezTo>
                <a:cubicBezTo>
                  <a:pt x="4327" y="13543"/>
                  <a:pt x="4389" y="13492"/>
                  <a:pt x="4434" y="13510"/>
                </a:cubicBezTo>
                <a:cubicBezTo>
                  <a:pt x="4524" y="13545"/>
                  <a:pt x="4869" y="14869"/>
                  <a:pt x="4814" y="14973"/>
                </a:cubicBezTo>
                <a:cubicBezTo>
                  <a:pt x="4795" y="15009"/>
                  <a:pt x="4640" y="15037"/>
                  <a:pt x="4472" y="15037"/>
                </a:cubicBezTo>
                <a:cubicBezTo>
                  <a:pt x="3943" y="15038"/>
                  <a:pt x="3487" y="15477"/>
                  <a:pt x="3331" y="16132"/>
                </a:cubicBezTo>
                <a:cubicBezTo>
                  <a:pt x="3166" y="16822"/>
                  <a:pt x="3422" y="17580"/>
                  <a:pt x="3921" y="17881"/>
                </a:cubicBezTo>
                <a:cubicBezTo>
                  <a:pt x="4505" y="18233"/>
                  <a:pt x="5213" y="18056"/>
                  <a:pt x="5661" y="17439"/>
                </a:cubicBezTo>
                <a:lnTo>
                  <a:pt x="5839" y="17182"/>
                </a:lnTo>
                <a:lnTo>
                  <a:pt x="6235" y="17798"/>
                </a:lnTo>
                <a:cubicBezTo>
                  <a:pt x="6934" y="18871"/>
                  <a:pt x="7948" y="19829"/>
                  <a:pt x="9179" y="20568"/>
                </a:cubicBezTo>
                <a:cubicBezTo>
                  <a:pt x="9957" y="21035"/>
                  <a:pt x="10688" y="21298"/>
                  <a:pt x="11579" y="21452"/>
                </a:cubicBezTo>
                <a:cubicBezTo>
                  <a:pt x="12441" y="21600"/>
                  <a:pt x="14066" y="21546"/>
                  <a:pt x="14934" y="21332"/>
                </a:cubicBezTo>
                <a:cubicBezTo>
                  <a:pt x="15720" y="21138"/>
                  <a:pt x="17001" y="20446"/>
                  <a:pt x="17846" y="19758"/>
                </a:cubicBezTo>
                <a:cubicBezTo>
                  <a:pt x="18155" y="19507"/>
                  <a:pt x="18668" y="18987"/>
                  <a:pt x="18988" y="18608"/>
                </a:cubicBezTo>
                <a:cubicBezTo>
                  <a:pt x="20703" y="16578"/>
                  <a:pt x="21568" y="13849"/>
                  <a:pt x="21497" y="11108"/>
                </a:cubicBezTo>
                <a:cubicBezTo>
                  <a:pt x="21454" y="9463"/>
                  <a:pt x="21069" y="7815"/>
                  <a:pt x="20339" y="6313"/>
                </a:cubicBezTo>
                <a:cubicBezTo>
                  <a:pt x="20202" y="6029"/>
                  <a:pt x="19960" y="5486"/>
                  <a:pt x="19796" y="5108"/>
                </a:cubicBezTo>
                <a:cubicBezTo>
                  <a:pt x="18548" y="2227"/>
                  <a:pt x="16734" y="595"/>
                  <a:pt x="14266" y="120"/>
                </a:cubicBezTo>
                <a:cubicBezTo>
                  <a:pt x="13862" y="42"/>
                  <a:pt x="13546" y="0"/>
                  <a:pt x="132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15" name="IMG_2133.png" descr="IMG_2133.png"/>
          <p:cNvPicPr>
            <a:picLocks noChangeAspect="1"/>
          </p:cNvPicPr>
          <p:nvPr/>
        </p:nvPicPr>
        <p:blipFill>
          <a:blip r:embed="rId16">
            <a:extLst/>
          </a:blip>
          <a:srcRect l="7098" t="13211" r="53386" b="6506"/>
          <a:stretch>
            <a:fillRect/>
          </a:stretch>
        </p:blipFill>
        <p:spPr>
          <a:xfrm>
            <a:off x="2509904" y="1489808"/>
            <a:ext cx="2025797" cy="3086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2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61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61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2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62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2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62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2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62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27" name="موضوع الدرس"/>
          <p:cNvSpPr txBox="1"/>
          <p:nvPr/>
        </p:nvSpPr>
        <p:spPr>
          <a:xfrm>
            <a:off x="6690710" y="780325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628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62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63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63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63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63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639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463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38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sp>
        <p:nvSpPr>
          <p:cNvPr id="4640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grpSp>
        <p:nvGrpSpPr>
          <p:cNvPr id="4643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4641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4642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44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5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56" name="تجميع"/>
          <p:cNvGrpSpPr/>
          <p:nvPr/>
        </p:nvGrpSpPr>
        <p:grpSpPr>
          <a:xfrm>
            <a:off x="947299" y="4693255"/>
            <a:ext cx="6772043" cy="46900"/>
            <a:chOff x="0" y="0"/>
            <a:chExt cx="6772041" cy="46899"/>
          </a:xfrm>
        </p:grpSpPr>
        <p:grpSp>
          <p:nvGrpSpPr>
            <p:cNvPr id="4654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4646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47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48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49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50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51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52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53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655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4657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65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65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664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661" name="IMG_2120.png" descr="IMG_2120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62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663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sp>
        <p:nvSpPr>
          <p:cNvPr id="4665" name="اعطي مثال من واقع الحياة لعلاقة خطية"/>
          <p:cNvSpPr txBox="1"/>
          <p:nvPr/>
        </p:nvSpPr>
        <p:spPr>
          <a:xfrm>
            <a:off x="1201036" y="1850363"/>
            <a:ext cx="4959934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اعطي مثال من واقع الحياة لعلاقة خطية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46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46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4" grpId="1"/>
      <p:bldP build="whole" bldLvl="1" animBg="1" rev="0" advAuto="0" spid="4644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66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66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7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67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7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67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7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67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77" name="موضوع الدرس"/>
          <p:cNvSpPr txBox="1"/>
          <p:nvPr/>
        </p:nvSpPr>
        <p:spPr>
          <a:xfrm>
            <a:off x="6526217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678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67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68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468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68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68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68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68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8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١١٥</a:t>
              </a:r>
            </a:p>
          </p:txBody>
        </p:sp>
      </p:grpSp>
      <p:grpSp>
        <p:nvGrpSpPr>
          <p:cNvPr id="4700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4698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4690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91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92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93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94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95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96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697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699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4701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70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70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70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708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705" name="IMG_2120.png" descr="IMG_2120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06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707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4709" name="IMG_2132.png" descr="IMG_2132.png"/>
          <p:cNvPicPr>
            <a:picLocks noChangeAspect="1"/>
          </p:cNvPicPr>
          <p:nvPr/>
        </p:nvPicPr>
        <p:blipFill>
          <a:blip r:embed="rId13">
            <a:extLst/>
          </a:blip>
          <a:srcRect l="23512" t="22182" r="22182" b="69324"/>
          <a:stretch>
            <a:fillRect/>
          </a:stretch>
        </p:blipFill>
        <p:spPr>
          <a:xfrm>
            <a:off x="1977545" y="1467874"/>
            <a:ext cx="4187524" cy="491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0" name="IMG_2132.png" descr="IMG_2132.png"/>
          <p:cNvPicPr>
            <a:picLocks noChangeAspect="1"/>
          </p:cNvPicPr>
          <p:nvPr/>
        </p:nvPicPr>
        <p:blipFill>
          <a:blip r:embed="rId13">
            <a:extLst/>
          </a:blip>
          <a:srcRect l="51714" t="30675" r="24868" b="40009"/>
          <a:stretch>
            <a:fillRect/>
          </a:stretch>
        </p:blipFill>
        <p:spPr>
          <a:xfrm>
            <a:off x="4465118" y="1901126"/>
            <a:ext cx="1805687" cy="1695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397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398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grpSp>
        <p:nvGrpSpPr>
          <p:cNvPr id="2404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99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0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1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2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3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05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06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07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08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09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10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11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412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413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414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415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418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419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0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2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71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71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1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71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1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71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1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72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722" name="موضوع الدرس"/>
          <p:cNvSpPr txBox="1"/>
          <p:nvPr/>
        </p:nvSpPr>
        <p:spPr>
          <a:xfrm>
            <a:off x="6618790" y="780325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723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72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72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72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73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72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3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73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73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3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pSp>
        <p:nvGrpSpPr>
          <p:cNvPr id="4745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474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73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3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3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3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3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4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4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4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74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74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74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74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752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749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0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751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sp>
        <p:nvSpPr>
          <p:cNvPr id="4753" name="مستطيل"/>
          <p:cNvSpPr/>
          <p:nvPr/>
        </p:nvSpPr>
        <p:spPr>
          <a:xfrm>
            <a:off x="1402365" y="1378428"/>
            <a:ext cx="4642217" cy="1604947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/>
          </a:p>
        </p:txBody>
      </p:sp>
      <p:sp>
        <p:nvSpPr>
          <p:cNvPr id="4754" name="ثالثًا"/>
          <p:cNvSpPr txBox="1"/>
          <p:nvPr/>
        </p:nvSpPr>
        <p:spPr>
          <a:xfrm>
            <a:off x="3929043" y="1369168"/>
            <a:ext cx="3444410" cy="86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3000">
                <a:solidFill>
                  <a:schemeClr val="accent1">
                    <a:satOff val="-31793"/>
                    <a:lumOff val="-12274"/>
                  </a:schemeClr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ثالثًا </a:t>
            </a:r>
          </a:p>
        </p:txBody>
      </p:sp>
      <p:sp>
        <p:nvSpPr>
          <p:cNvPr id="4755" name="تحديد العلاقات…"/>
          <p:cNvSpPr txBox="1"/>
          <p:nvPr/>
        </p:nvSpPr>
        <p:spPr>
          <a:xfrm>
            <a:off x="1457087" y="1511287"/>
            <a:ext cx="4532773" cy="212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4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تحديد العلاقات </a:t>
            </a:r>
          </a:p>
          <a:p>
            <a:pPr algn="ctr" rtl="0">
              <a:lnSpc>
                <a:spcPct val="80000"/>
              </a:lnSpc>
              <a:defRPr b="1" sz="4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الخطية المتناسبة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6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75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75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6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76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6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76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6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76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76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768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76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77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77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77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77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7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77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77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7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١١٤</a:t>
              </a:r>
            </a:p>
          </p:txBody>
        </p:sp>
      </p:grpSp>
      <p:grpSp>
        <p:nvGrpSpPr>
          <p:cNvPr id="4790" name="تجميع"/>
          <p:cNvGrpSpPr/>
          <p:nvPr/>
        </p:nvGrpSpPr>
        <p:grpSpPr>
          <a:xfrm>
            <a:off x="947299" y="4644675"/>
            <a:ext cx="6772043" cy="143249"/>
            <a:chOff x="0" y="0"/>
            <a:chExt cx="6772041" cy="143247"/>
          </a:xfrm>
        </p:grpSpPr>
        <p:grpSp>
          <p:nvGrpSpPr>
            <p:cNvPr id="478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78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8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8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8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8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8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8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78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78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79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79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79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797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794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5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796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grpSp>
        <p:nvGrpSpPr>
          <p:cNvPr id="4806" name="الرسم"/>
          <p:cNvGrpSpPr/>
          <p:nvPr/>
        </p:nvGrpSpPr>
        <p:grpSpPr>
          <a:xfrm>
            <a:off x="2080136" y="2927192"/>
            <a:ext cx="3643331" cy="1173290"/>
            <a:chOff x="-19050" y="-19050"/>
            <a:chExt cx="3643330" cy="1173289"/>
          </a:xfrm>
        </p:grpSpPr>
        <p:pic>
          <p:nvPicPr>
            <p:cNvPr id="4798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579574" y="309917"/>
              <a:ext cx="44707" cy="54308"/>
            </a:xfrm>
            <a:prstGeom prst="rect">
              <a:avLst/>
            </a:prstGeom>
            <a:effectLst/>
          </p:spPr>
        </p:pic>
        <p:pic>
          <p:nvPicPr>
            <p:cNvPr id="4800" name="خط خط" descr="خط خط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053066" y="1114261"/>
              <a:ext cx="64077" cy="39979"/>
            </a:xfrm>
            <a:prstGeom prst="rect">
              <a:avLst/>
            </a:prstGeom>
            <a:effectLst/>
          </p:spPr>
        </p:pic>
        <p:pic>
          <p:nvPicPr>
            <p:cNvPr id="4802" name="خط شكل" descr="خط شك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268165" y="23828"/>
              <a:ext cx="301793" cy="45932"/>
            </a:xfrm>
            <a:prstGeom prst="rect">
              <a:avLst/>
            </a:prstGeom>
            <a:effectLst/>
          </p:spPr>
        </p:pic>
        <p:pic>
          <p:nvPicPr>
            <p:cNvPr id="4804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9050" y="-19050"/>
              <a:ext cx="1830313" cy="177155"/>
            </a:xfrm>
            <a:prstGeom prst="rect">
              <a:avLst/>
            </a:prstGeom>
            <a:effectLst/>
          </p:spPr>
        </p:pic>
      </p:grpSp>
      <p:grpSp>
        <p:nvGrpSpPr>
          <p:cNvPr id="4809" name="IMG_2156.png"/>
          <p:cNvGrpSpPr/>
          <p:nvPr/>
        </p:nvGrpSpPr>
        <p:grpSpPr>
          <a:xfrm>
            <a:off x="2709336" y="944681"/>
            <a:ext cx="3247970" cy="840255"/>
            <a:chOff x="0" y="0"/>
            <a:chExt cx="3247968" cy="840253"/>
          </a:xfrm>
        </p:grpSpPr>
        <p:pic>
          <p:nvPicPr>
            <p:cNvPr id="4808" name="IMG_2156.png" descr="IMG_2156.pn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3691" t="7581" r="47103" b="86031"/>
            <a:stretch>
              <a:fillRect/>
            </a:stretch>
          </p:blipFill>
          <p:spPr>
            <a:xfrm>
              <a:off x="101600" y="101600"/>
              <a:ext cx="3032069" cy="4973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07" name="IMG_2156.png" descr="IMG_2156.png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3247969" cy="840254"/>
            </a:xfrm>
            <a:prstGeom prst="rect">
              <a:avLst/>
            </a:prstGeom>
            <a:effectLst/>
          </p:spPr>
        </p:pic>
      </p:grpSp>
      <p:pic>
        <p:nvPicPr>
          <p:cNvPr id="4810" name="IMG_6592.jpeg" descr="IMG_6592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73560" y="1748757"/>
            <a:ext cx="5360956" cy="1809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81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81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1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81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1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81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1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82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822" name="موضوع الدرس"/>
          <p:cNvSpPr txBox="1"/>
          <p:nvPr/>
        </p:nvSpPr>
        <p:spPr>
          <a:xfrm>
            <a:off x="6618790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823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82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82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82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83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82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83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83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3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١١٤</a:t>
              </a:r>
            </a:p>
          </p:txBody>
        </p:sp>
      </p:grpSp>
      <p:grpSp>
        <p:nvGrpSpPr>
          <p:cNvPr id="4845" name="تجميع"/>
          <p:cNvGrpSpPr/>
          <p:nvPr/>
        </p:nvGrpSpPr>
        <p:grpSpPr>
          <a:xfrm>
            <a:off x="947299" y="4644675"/>
            <a:ext cx="6772043" cy="143249"/>
            <a:chOff x="0" y="0"/>
            <a:chExt cx="6772041" cy="143247"/>
          </a:xfrm>
        </p:grpSpPr>
        <p:grpSp>
          <p:nvGrpSpPr>
            <p:cNvPr id="484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83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83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83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83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83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84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84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84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84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484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84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84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852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849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50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851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grpSp>
        <p:nvGrpSpPr>
          <p:cNvPr id="4879" name="الرسم"/>
          <p:cNvGrpSpPr/>
          <p:nvPr/>
        </p:nvGrpSpPr>
        <p:grpSpPr>
          <a:xfrm>
            <a:off x="3152252" y="2741941"/>
            <a:ext cx="2902564" cy="1358541"/>
            <a:chOff x="-19050" y="-19049"/>
            <a:chExt cx="2902562" cy="1358540"/>
          </a:xfrm>
        </p:grpSpPr>
        <p:pic>
          <p:nvPicPr>
            <p:cNvPr id="4853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507457" y="495169"/>
              <a:ext cx="44707" cy="54307"/>
            </a:xfrm>
            <a:prstGeom prst="rect">
              <a:avLst/>
            </a:prstGeom>
            <a:effectLst/>
          </p:spPr>
        </p:pic>
        <p:pic>
          <p:nvPicPr>
            <p:cNvPr id="4855" name="خط خط" descr="خط خط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" y="1299512"/>
              <a:ext cx="64076" cy="39979"/>
            </a:xfrm>
            <a:prstGeom prst="rect">
              <a:avLst/>
            </a:prstGeom>
            <a:effectLst/>
          </p:spPr>
        </p:pic>
        <p:pic>
          <p:nvPicPr>
            <p:cNvPr id="4857" name="خط شكل" descr="خط شك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541339" y="67385"/>
              <a:ext cx="61732" cy="153194"/>
            </a:xfrm>
            <a:prstGeom prst="rect">
              <a:avLst/>
            </a:prstGeom>
            <a:effectLst/>
          </p:spPr>
        </p:pic>
        <p:pic>
          <p:nvPicPr>
            <p:cNvPr id="4859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413185" y="-19051"/>
              <a:ext cx="321659" cy="283689"/>
            </a:xfrm>
            <a:prstGeom prst="rect">
              <a:avLst/>
            </a:prstGeom>
            <a:effectLst/>
          </p:spPr>
        </p:pic>
        <p:pic>
          <p:nvPicPr>
            <p:cNvPr id="4861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643741" y="281687"/>
              <a:ext cx="239772" cy="300380"/>
            </a:xfrm>
            <a:prstGeom prst="rect">
              <a:avLst/>
            </a:prstGeom>
            <a:effectLst/>
          </p:spPr>
        </p:pic>
        <p:pic>
          <p:nvPicPr>
            <p:cNvPr id="4863" name="خط شكل" descr="خط 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374424" y="212368"/>
              <a:ext cx="749574" cy="165038"/>
            </a:xfrm>
            <a:prstGeom prst="rect">
              <a:avLst/>
            </a:prstGeom>
            <a:effectLst/>
          </p:spPr>
        </p:pic>
        <p:pic>
          <p:nvPicPr>
            <p:cNvPr id="4865" name="خط شكل" descr="خط 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357280" y="667996"/>
              <a:ext cx="708445" cy="78919"/>
            </a:xfrm>
            <a:prstGeom prst="rect">
              <a:avLst/>
            </a:prstGeom>
            <a:effectLst/>
          </p:spPr>
        </p:pic>
        <p:pic>
          <p:nvPicPr>
            <p:cNvPr id="4867" name="خط خط" descr="خط خط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116258" y="425237"/>
              <a:ext cx="76201" cy="38101"/>
            </a:xfrm>
            <a:prstGeom prst="rect">
              <a:avLst/>
            </a:prstGeom>
            <a:effectLst/>
          </p:spPr>
        </p:pic>
        <p:pic>
          <p:nvPicPr>
            <p:cNvPr id="4869" name="خط شكل" descr="خط شكل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051524" y="389113"/>
              <a:ext cx="102550" cy="306078"/>
            </a:xfrm>
            <a:prstGeom prst="rect">
              <a:avLst/>
            </a:prstGeom>
            <a:effectLst/>
          </p:spPr>
        </p:pic>
        <p:pic>
          <p:nvPicPr>
            <p:cNvPr id="4871" name="خط شكل" descr="خط شكل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888252" y="377975"/>
              <a:ext cx="106847" cy="282013"/>
            </a:xfrm>
            <a:prstGeom prst="rect">
              <a:avLst/>
            </a:prstGeom>
            <a:effectLst/>
          </p:spPr>
        </p:pic>
        <p:pic>
          <p:nvPicPr>
            <p:cNvPr id="4873" name="خط شكل" descr="خط شكل"/>
            <p:cNvPicPr>
              <a:picLocks noChangeAspect="0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697053" y="425237"/>
              <a:ext cx="60794" cy="220708"/>
            </a:xfrm>
            <a:prstGeom prst="rect">
              <a:avLst/>
            </a:prstGeom>
            <a:effectLst/>
          </p:spPr>
        </p:pic>
        <p:pic>
          <p:nvPicPr>
            <p:cNvPr id="4875" name="خط شكل" descr="خط شكل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520891" y="425237"/>
              <a:ext cx="81067" cy="240043"/>
            </a:xfrm>
            <a:prstGeom prst="rect">
              <a:avLst/>
            </a:prstGeom>
            <a:effectLst/>
          </p:spPr>
        </p:pic>
        <p:pic>
          <p:nvPicPr>
            <p:cNvPr id="4877" name="خط شكل" descr="خط شكل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409179" y="407335"/>
              <a:ext cx="55099" cy="242907"/>
            </a:xfrm>
            <a:prstGeom prst="rect">
              <a:avLst/>
            </a:prstGeom>
            <a:effectLst/>
          </p:spPr>
        </p:pic>
      </p:grpSp>
      <p:grpSp>
        <p:nvGrpSpPr>
          <p:cNvPr id="4882" name="IMG_2156.png"/>
          <p:cNvGrpSpPr/>
          <p:nvPr/>
        </p:nvGrpSpPr>
        <p:grpSpPr>
          <a:xfrm>
            <a:off x="4073790" y="857479"/>
            <a:ext cx="2218808" cy="671440"/>
            <a:chOff x="0" y="0"/>
            <a:chExt cx="2218807" cy="671439"/>
          </a:xfrm>
        </p:grpSpPr>
        <p:pic>
          <p:nvPicPr>
            <p:cNvPr id="4881" name="IMG_2156.png" descr="IMG_2156.png"/>
            <p:cNvPicPr>
              <a:picLocks noChangeAspect="1"/>
            </p:cNvPicPr>
            <p:nvPr/>
          </p:nvPicPr>
          <p:blipFill>
            <a:blip r:embed="rId25">
              <a:extLst/>
            </a:blip>
            <a:srcRect l="23691" t="7581" r="47103" b="86031"/>
            <a:stretch>
              <a:fillRect/>
            </a:stretch>
          </p:blipFill>
          <p:spPr>
            <a:xfrm>
              <a:off x="101600" y="101600"/>
              <a:ext cx="2002908" cy="3285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80" name="IMG_2156.png" descr="IMG_2156.png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-1" y="-1"/>
              <a:ext cx="2218809" cy="671441"/>
            </a:xfrm>
            <a:prstGeom prst="rect">
              <a:avLst/>
            </a:prstGeom>
            <a:effectLst/>
          </p:spPr>
        </p:pic>
      </p:grpSp>
      <p:pic>
        <p:nvPicPr>
          <p:cNvPr id="4883" name="IMG_2156.png" descr="IMG_2156.png"/>
          <p:cNvPicPr>
            <a:picLocks noChangeAspect="1"/>
          </p:cNvPicPr>
          <p:nvPr/>
        </p:nvPicPr>
        <p:blipFill>
          <a:blip r:embed="rId25">
            <a:extLst/>
          </a:blip>
          <a:srcRect l="9170" t="14557" r="30241" b="4658"/>
          <a:stretch>
            <a:fillRect/>
          </a:stretch>
        </p:blipFill>
        <p:spPr>
          <a:xfrm>
            <a:off x="3348699" y="1554898"/>
            <a:ext cx="2829861" cy="2829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9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88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88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8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88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9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89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9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89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895" name="موضوع الدرس"/>
          <p:cNvSpPr txBox="1"/>
          <p:nvPr/>
        </p:nvSpPr>
        <p:spPr>
          <a:xfrm>
            <a:off x="6618790" y="776208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896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89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grpSp>
        <p:nvGrpSpPr>
          <p:cNvPr id="4901" name="Google Shape;8443;p63"/>
          <p:cNvGrpSpPr/>
          <p:nvPr/>
        </p:nvGrpSpPr>
        <p:grpSpPr>
          <a:xfrm>
            <a:off x="6315401" y="694979"/>
            <a:ext cx="1451108" cy="3080659"/>
            <a:chOff x="0" y="0"/>
            <a:chExt cx="1451107" cy="3080657"/>
          </a:xfrm>
        </p:grpSpPr>
        <p:sp>
          <p:nvSpPr>
            <p:cNvPr id="4900" name="Google Shape;8443;p63"/>
            <p:cNvSpPr/>
            <p:nvPr/>
          </p:nvSpPr>
          <p:spPr>
            <a:xfrm>
              <a:off x="25400" y="25400"/>
              <a:ext cx="1400308" cy="302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rtl="0">
                <a:defRPr/>
              </a:lvl1pPr>
            </a:lstStyle>
            <a:p>
              <a:pPr/>
              <a:r>
                <a:t>E</a:t>
              </a:r>
            </a:p>
          </p:txBody>
        </p:sp>
        <p:pic>
          <p:nvPicPr>
            <p:cNvPr id="4899" name="Google Shape;8443;p63" descr="Google Shape;8443;p63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451108" cy="3080658"/>
            </a:xfrm>
            <a:prstGeom prst="rect">
              <a:avLst/>
            </a:prstGeom>
            <a:effectLst/>
          </p:spPr>
        </p:pic>
      </p:grpSp>
      <p:pic>
        <p:nvPicPr>
          <p:cNvPr id="490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90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90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0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90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90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0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١١٥</a:t>
              </a:r>
            </a:p>
          </p:txBody>
        </p:sp>
      </p:grpSp>
      <p:grpSp>
        <p:nvGrpSpPr>
          <p:cNvPr id="4919" name="تجميع"/>
          <p:cNvGrpSpPr/>
          <p:nvPr/>
        </p:nvGrpSpPr>
        <p:grpSpPr>
          <a:xfrm>
            <a:off x="1177951" y="4306554"/>
            <a:ext cx="6772043" cy="143249"/>
            <a:chOff x="0" y="0"/>
            <a:chExt cx="6772041" cy="143247"/>
          </a:xfrm>
        </p:grpSpPr>
        <p:grpSp>
          <p:nvGrpSpPr>
            <p:cNvPr id="491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90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91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91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91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91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91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91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491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491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4920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05290" y="1049216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1" name="Picture 8" descr="Picture 8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718611" y="3886220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4922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 rtl="0">
              <a:defRPr/>
            </a:pPr>
            <a:r>
              <a:t>الاختيار </a:t>
            </a:r>
          </a:p>
        </p:txBody>
      </p:sp>
      <p:pic>
        <p:nvPicPr>
          <p:cNvPr id="4923" name="الرسم" descr="الرسم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grpSp>
        <p:nvGrpSpPr>
          <p:cNvPr id="492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92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492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931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928" name="IMG_2120.png" descr="IMG_2120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29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930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sp>
        <p:nvSpPr>
          <p:cNvPr id="4932" name="مستطيل"/>
          <p:cNvSpPr/>
          <p:nvPr/>
        </p:nvSpPr>
        <p:spPr>
          <a:xfrm>
            <a:off x="1514534" y="1835337"/>
            <a:ext cx="2427312" cy="170025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 algn="l"/>
          </a:p>
        </p:txBody>
      </p:sp>
      <p:pic>
        <p:nvPicPr>
          <p:cNvPr id="4933" name="IMG_0547.gif" descr="IMG_0547.gif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19795" y="2353114"/>
            <a:ext cx="1279984" cy="9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4" name="IMG_2158.png" descr="IMG_2158.png"/>
          <p:cNvPicPr>
            <a:picLocks noChangeAspect="1"/>
          </p:cNvPicPr>
          <p:nvPr/>
        </p:nvPicPr>
        <p:blipFill>
          <a:blip r:embed="rId16">
            <a:extLst/>
          </a:blip>
          <a:srcRect l="12262" t="68752" r="29245" b="19458"/>
          <a:stretch>
            <a:fillRect/>
          </a:stretch>
        </p:blipFill>
        <p:spPr>
          <a:xfrm>
            <a:off x="2175422" y="1459195"/>
            <a:ext cx="4011390" cy="606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5" name="IMG_2171.jpeg" descr="IMG_2171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40387" y="1920946"/>
            <a:ext cx="2423425" cy="2536862"/>
          </a:xfrm>
          <a:prstGeom prst="rect">
            <a:avLst/>
          </a:prstGeom>
          <a:ln w="12700">
            <a:miter lim="400000"/>
          </a:ln>
        </p:spPr>
      </p:pic>
      <p:sp>
        <p:nvSpPr>
          <p:cNvPr id="4936" name="c"/>
          <p:cNvSpPr txBox="1"/>
          <p:nvPr/>
        </p:nvSpPr>
        <p:spPr>
          <a:xfrm>
            <a:off x="6360028" y="206450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rtl="0">
              <a:defRPr/>
            </a:lvl1pPr>
          </a:lstStyle>
          <a:p>
            <a:pPr/>
            <a: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4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93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94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4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94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4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94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4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94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948" name="موضوع الدرس"/>
          <p:cNvSpPr txBox="1"/>
          <p:nvPr/>
        </p:nvSpPr>
        <p:spPr>
          <a:xfrm>
            <a:off x="6743051" y="701933"/>
            <a:ext cx="779835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200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949" name="الأهداف"/>
          <p:cNvSpPr txBox="1"/>
          <p:nvPr/>
        </p:nvSpPr>
        <p:spPr>
          <a:xfrm>
            <a:off x="6449332" y="1379243"/>
            <a:ext cx="392064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200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95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20633" y="1246583"/>
            <a:ext cx="1440645" cy="1112707"/>
          </a:xfrm>
          <a:prstGeom prst="rect">
            <a:avLst/>
          </a:prstGeom>
        </p:spPr>
      </p:pic>
      <p:pic>
        <p:nvPicPr>
          <p:cNvPr id="495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21751" y="701329"/>
            <a:ext cx="1438408" cy="3067959"/>
          </a:xfrm>
          <a:prstGeom prst="rect">
            <a:avLst/>
          </a:prstGeom>
        </p:spPr>
      </p:pic>
      <p:pic>
        <p:nvPicPr>
          <p:cNvPr id="495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21179" y="1233000"/>
            <a:ext cx="287603" cy="274704"/>
          </a:xfrm>
          <a:prstGeom prst="rect">
            <a:avLst/>
          </a:prstGeom>
          <a:effectLst>
            <a:outerShdw sx="100000" sy="100000" kx="0" ky="0" algn="b" rotWithShape="0" blurRad="38100" dist="50800" dir="2700000">
              <a:srgbClr val="000000">
                <a:alpha val="50000"/>
              </a:srgbClr>
            </a:outerShdw>
          </a:effectLst>
        </p:spPr>
      </p:pic>
      <p:grpSp>
        <p:nvGrpSpPr>
          <p:cNvPr id="495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95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5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960" name="تجميع"/>
          <p:cNvGrpSpPr/>
          <p:nvPr/>
        </p:nvGrpSpPr>
        <p:grpSpPr>
          <a:xfrm>
            <a:off x="307026" y="939348"/>
            <a:ext cx="1406263" cy="1586024"/>
            <a:chOff x="16900" y="0"/>
            <a:chExt cx="1406262" cy="1586022"/>
          </a:xfrm>
        </p:grpSpPr>
        <p:sp>
          <p:nvSpPr>
            <p:cNvPr id="4958" name="Google Shape;52;p3"/>
            <p:cNvSpPr/>
            <p:nvPr/>
          </p:nvSpPr>
          <p:spPr>
            <a:xfrm rot="16200000">
              <a:off x="-621029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3175" cap="flat">
              <a:noFill/>
              <a:miter lim="400000"/>
            </a:ln>
            <a:effectLst>
              <a:outerShdw sx="100000" sy="100000" kx="0" ky="0" algn="b" rotWithShape="0" blurRad="381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59" name="صفحة"/>
            <p:cNvSpPr/>
            <p:nvPr/>
          </p:nvSpPr>
          <p:spPr>
            <a:xfrm>
              <a:off x="153162" y="3160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0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4971" name="تجميع"/>
          <p:cNvGrpSpPr/>
          <p:nvPr/>
        </p:nvGrpSpPr>
        <p:grpSpPr>
          <a:xfrm>
            <a:off x="947299" y="4644675"/>
            <a:ext cx="6772043" cy="143249"/>
            <a:chOff x="0" y="0"/>
            <a:chExt cx="6772041" cy="143247"/>
          </a:xfrm>
        </p:grpSpPr>
        <p:grpSp>
          <p:nvGrpSpPr>
            <p:cNvPr id="496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96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1200"/>
                </a:pPr>
              </a:p>
            </p:txBody>
          </p:sp>
          <p:sp>
            <p:nvSpPr>
              <p:cNvPr id="496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1200"/>
                </a:pPr>
              </a:p>
            </p:txBody>
          </p:sp>
          <p:sp>
            <p:nvSpPr>
              <p:cNvPr id="496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1200"/>
                </a:pPr>
              </a:p>
            </p:txBody>
          </p:sp>
          <p:sp>
            <p:nvSpPr>
              <p:cNvPr id="496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1200"/>
                </a:pPr>
              </a:p>
            </p:txBody>
          </p:sp>
          <p:sp>
            <p:nvSpPr>
              <p:cNvPr id="496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1200"/>
                </a:pPr>
              </a:p>
            </p:txBody>
          </p:sp>
          <p:sp>
            <p:nvSpPr>
              <p:cNvPr id="4966" name="Google Shape;4677;p50"/>
              <p:cNvSpPr/>
              <p:nvPr/>
            </p:nvSpPr>
            <p:spPr>
              <a:xfrm>
                <a:off x="4113340" y="6719"/>
                <a:ext cx="533560" cy="135042"/>
              </a:xfrm>
              <a:prstGeom prst="rect">
                <a:avLst/>
              </a:prstGeom>
              <a:solidFill>
                <a:srgbClr val="425591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1200"/>
                </a:pPr>
              </a:p>
            </p:txBody>
          </p:sp>
          <p:sp>
            <p:nvSpPr>
              <p:cNvPr id="496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1200"/>
                </a:pPr>
              </a:p>
            </p:txBody>
          </p:sp>
          <p:sp>
            <p:nvSpPr>
              <p:cNvPr id="496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sz="1200"/>
                </a:pPr>
              </a:p>
            </p:txBody>
          </p:sp>
        </p:grpSp>
        <p:sp>
          <p:nvSpPr>
            <p:cNvPr id="497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</p:grpSp>
      <p:grpSp>
        <p:nvGrpSpPr>
          <p:cNvPr id="497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97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497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4978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4975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76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4977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4979" name="مستطيل مستطيل" descr="مستطيل مستطيل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402967" y="809739"/>
            <a:ext cx="2649690" cy="478956"/>
          </a:xfrm>
          <a:prstGeom prst="rect">
            <a:avLst/>
          </a:prstGeom>
        </p:spPr>
      </p:pic>
      <p:grpSp>
        <p:nvGrpSpPr>
          <p:cNvPr id="4983" name="تجميع"/>
          <p:cNvGrpSpPr/>
          <p:nvPr/>
        </p:nvGrpSpPr>
        <p:grpSpPr>
          <a:xfrm>
            <a:off x="3611055" y="829103"/>
            <a:ext cx="2353302" cy="457664"/>
            <a:chOff x="0" y="0"/>
            <a:chExt cx="2353301" cy="457663"/>
          </a:xfrm>
        </p:grpSpPr>
        <p:pic>
          <p:nvPicPr>
            <p:cNvPr id="4981" name="صورة 31" descr="صورة 31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82" name="السؤال الذهبي"/>
            <p:cNvSpPr/>
            <p:nvPr/>
          </p:nvSpPr>
          <p:spPr>
            <a:xfrm>
              <a:off x="446903" y="0"/>
              <a:ext cx="19063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3200">
                  <a:solidFill>
                    <a:schemeClr val="accent1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pic>
        <p:nvPicPr>
          <p:cNvPr id="4984" name="IMG_0547.gif" descr="IMG_0547.gif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419795" y="2353114"/>
            <a:ext cx="1279984" cy="95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5" name="IMG_1079.jpeg" descr="IMG_1079.jpeg"/>
          <p:cNvPicPr>
            <a:picLocks noChangeAspect="1"/>
          </p:cNvPicPr>
          <p:nvPr/>
        </p:nvPicPr>
        <p:blipFill>
          <a:blip r:embed="rId15">
            <a:extLst/>
          </a:blip>
          <a:srcRect l="13789" t="21085" r="26312" b="29616"/>
          <a:stretch>
            <a:fillRect/>
          </a:stretch>
        </p:blipFill>
        <p:spPr>
          <a:xfrm>
            <a:off x="5806021" y="3204185"/>
            <a:ext cx="1374681" cy="1162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4" fill="norm" stroke="1" extrusionOk="0">
                <a:moveTo>
                  <a:pt x="13228" y="0"/>
                </a:moveTo>
                <a:cubicBezTo>
                  <a:pt x="12915" y="0"/>
                  <a:pt x="12615" y="40"/>
                  <a:pt x="12248" y="118"/>
                </a:cubicBezTo>
                <a:cubicBezTo>
                  <a:pt x="11504" y="274"/>
                  <a:pt x="10743" y="715"/>
                  <a:pt x="10199" y="1302"/>
                </a:cubicBezTo>
                <a:cubicBezTo>
                  <a:pt x="9959" y="1560"/>
                  <a:pt x="9685" y="1820"/>
                  <a:pt x="9585" y="1883"/>
                </a:cubicBezTo>
                <a:cubicBezTo>
                  <a:pt x="9485" y="1945"/>
                  <a:pt x="8975" y="2325"/>
                  <a:pt x="8455" y="2728"/>
                </a:cubicBezTo>
                <a:cubicBezTo>
                  <a:pt x="7418" y="3534"/>
                  <a:pt x="6495" y="4551"/>
                  <a:pt x="5935" y="5493"/>
                </a:cubicBezTo>
                <a:cubicBezTo>
                  <a:pt x="5570" y="6108"/>
                  <a:pt x="4973" y="7461"/>
                  <a:pt x="4892" y="7861"/>
                </a:cubicBezTo>
                <a:cubicBezTo>
                  <a:pt x="4816" y="8238"/>
                  <a:pt x="4803" y="8246"/>
                  <a:pt x="4532" y="8111"/>
                </a:cubicBezTo>
                <a:cubicBezTo>
                  <a:pt x="3763" y="7731"/>
                  <a:pt x="2579" y="7797"/>
                  <a:pt x="1708" y="8273"/>
                </a:cubicBezTo>
                <a:cubicBezTo>
                  <a:pt x="682" y="8834"/>
                  <a:pt x="69" y="9797"/>
                  <a:pt x="7" y="10950"/>
                </a:cubicBezTo>
                <a:cubicBezTo>
                  <a:pt x="-32" y="11664"/>
                  <a:pt x="93" y="12104"/>
                  <a:pt x="398" y="12340"/>
                </a:cubicBezTo>
                <a:cubicBezTo>
                  <a:pt x="846" y="12687"/>
                  <a:pt x="1619" y="12371"/>
                  <a:pt x="1881" y="11730"/>
                </a:cubicBezTo>
                <a:cubicBezTo>
                  <a:pt x="2046" y="11327"/>
                  <a:pt x="2063" y="11026"/>
                  <a:pt x="1950" y="10399"/>
                </a:cubicBezTo>
                <a:cubicBezTo>
                  <a:pt x="1883" y="10031"/>
                  <a:pt x="1888" y="9922"/>
                  <a:pt x="1987" y="9744"/>
                </a:cubicBezTo>
                <a:cubicBezTo>
                  <a:pt x="2217" y="9328"/>
                  <a:pt x="2697" y="9552"/>
                  <a:pt x="2893" y="10163"/>
                </a:cubicBezTo>
                <a:cubicBezTo>
                  <a:pt x="3005" y="10513"/>
                  <a:pt x="2987" y="11277"/>
                  <a:pt x="2850" y="12097"/>
                </a:cubicBezTo>
                <a:cubicBezTo>
                  <a:pt x="2591" y="13642"/>
                  <a:pt x="3095" y="14455"/>
                  <a:pt x="3979" y="13921"/>
                </a:cubicBezTo>
                <a:cubicBezTo>
                  <a:pt x="4133" y="13829"/>
                  <a:pt x="4284" y="13689"/>
                  <a:pt x="4308" y="13612"/>
                </a:cubicBezTo>
                <a:cubicBezTo>
                  <a:pt x="4333" y="13535"/>
                  <a:pt x="4388" y="13492"/>
                  <a:pt x="4433" y="13509"/>
                </a:cubicBezTo>
                <a:cubicBezTo>
                  <a:pt x="4523" y="13545"/>
                  <a:pt x="4866" y="14869"/>
                  <a:pt x="4811" y="14973"/>
                </a:cubicBezTo>
                <a:cubicBezTo>
                  <a:pt x="4792" y="15009"/>
                  <a:pt x="4644" y="15039"/>
                  <a:pt x="4476" y="15039"/>
                </a:cubicBezTo>
                <a:cubicBezTo>
                  <a:pt x="3946" y="15039"/>
                  <a:pt x="3484" y="15472"/>
                  <a:pt x="3328" y="16127"/>
                </a:cubicBezTo>
                <a:cubicBezTo>
                  <a:pt x="3163" y="16817"/>
                  <a:pt x="3418" y="17576"/>
                  <a:pt x="3917" y="17878"/>
                </a:cubicBezTo>
                <a:cubicBezTo>
                  <a:pt x="4501" y="18230"/>
                  <a:pt x="5214" y="18046"/>
                  <a:pt x="5662" y="17429"/>
                </a:cubicBezTo>
                <a:lnTo>
                  <a:pt x="5842" y="17179"/>
                </a:lnTo>
                <a:lnTo>
                  <a:pt x="6239" y="17797"/>
                </a:lnTo>
                <a:cubicBezTo>
                  <a:pt x="6937" y="18870"/>
                  <a:pt x="7950" y="19823"/>
                  <a:pt x="9181" y="20562"/>
                </a:cubicBezTo>
                <a:cubicBezTo>
                  <a:pt x="9959" y="21029"/>
                  <a:pt x="10692" y="21298"/>
                  <a:pt x="11583" y="21452"/>
                </a:cubicBezTo>
                <a:cubicBezTo>
                  <a:pt x="12445" y="21600"/>
                  <a:pt x="14068" y="21541"/>
                  <a:pt x="14935" y="21327"/>
                </a:cubicBezTo>
                <a:cubicBezTo>
                  <a:pt x="15722" y="21132"/>
                  <a:pt x="17001" y="20440"/>
                  <a:pt x="17847" y="19753"/>
                </a:cubicBezTo>
                <a:cubicBezTo>
                  <a:pt x="18156" y="19502"/>
                  <a:pt x="18668" y="18985"/>
                  <a:pt x="18989" y="18606"/>
                </a:cubicBezTo>
                <a:cubicBezTo>
                  <a:pt x="20704" y="16576"/>
                  <a:pt x="21568" y="13845"/>
                  <a:pt x="21497" y="11105"/>
                </a:cubicBezTo>
                <a:cubicBezTo>
                  <a:pt x="21454" y="9460"/>
                  <a:pt x="21072" y="7811"/>
                  <a:pt x="20342" y="6310"/>
                </a:cubicBezTo>
                <a:cubicBezTo>
                  <a:pt x="20204" y="6026"/>
                  <a:pt x="19960" y="5482"/>
                  <a:pt x="19796" y="5104"/>
                </a:cubicBezTo>
                <a:cubicBezTo>
                  <a:pt x="18548" y="2224"/>
                  <a:pt x="16739" y="593"/>
                  <a:pt x="14271" y="118"/>
                </a:cubicBezTo>
                <a:cubicBezTo>
                  <a:pt x="13868" y="40"/>
                  <a:pt x="13541" y="0"/>
                  <a:pt x="1322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86" name="IMG_2176.jpeg" descr="IMG_2176.jpeg"/>
          <p:cNvPicPr>
            <a:picLocks noChangeAspect="1"/>
          </p:cNvPicPr>
          <p:nvPr/>
        </p:nvPicPr>
        <p:blipFill>
          <a:blip r:embed="rId16">
            <a:extLst/>
          </a:blip>
          <a:srcRect l="15379" t="4071" r="0" b="20911"/>
          <a:stretch>
            <a:fillRect/>
          </a:stretch>
        </p:blipFill>
        <p:spPr>
          <a:xfrm>
            <a:off x="690419" y="1059343"/>
            <a:ext cx="2362304" cy="2351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7" name="IMG_2132.png" descr="IMG_2132.png"/>
          <p:cNvPicPr>
            <a:picLocks noChangeAspect="1"/>
          </p:cNvPicPr>
          <p:nvPr/>
        </p:nvPicPr>
        <p:blipFill>
          <a:blip r:embed="rId17">
            <a:extLst/>
          </a:blip>
          <a:srcRect l="56327" t="24813" r="24813" b="69148"/>
          <a:stretch>
            <a:fillRect/>
          </a:stretch>
        </p:blipFill>
        <p:spPr>
          <a:xfrm>
            <a:off x="3525194" y="1308983"/>
            <a:ext cx="2598194" cy="623870"/>
          </a:xfrm>
          <a:prstGeom prst="rect">
            <a:avLst/>
          </a:prstGeom>
          <a:ln w="12700">
            <a:miter lim="400000"/>
          </a:ln>
        </p:spPr>
      </p:pic>
      <p:sp>
        <p:nvSpPr>
          <p:cNvPr id="4988" name="🌸"/>
          <p:cNvSpPr txBox="1"/>
          <p:nvPr/>
        </p:nvSpPr>
        <p:spPr>
          <a:xfrm>
            <a:off x="1864109" y="1834040"/>
            <a:ext cx="3302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>
              <a:lnSpc>
                <a:spcPct val="90000"/>
              </a:lnSpc>
              <a:defRPr sz="180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4989" name="🌸"/>
          <p:cNvSpPr txBox="1"/>
          <p:nvPr/>
        </p:nvSpPr>
        <p:spPr>
          <a:xfrm>
            <a:off x="2386695" y="1834040"/>
            <a:ext cx="3302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>
              <a:lnSpc>
                <a:spcPct val="90000"/>
              </a:lnSpc>
              <a:defRPr sz="180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4990" name="وهل العلاقة متناسبة ام غير متناسب"/>
          <p:cNvSpPr txBox="1"/>
          <p:nvPr/>
        </p:nvSpPr>
        <p:spPr>
          <a:xfrm>
            <a:off x="3575351" y="1952585"/>
            <a:ext cx="2424709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/>
            </a:lvl1pPr>
          </a:lstStyle>
          <a:p>
            <a:pPr rtl="0">
              <a:defRPr/>
            </a:pPr>
            <a:r>
              <a:t>وهل العلاقة متناسبة ام غير متناسب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0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99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99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9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99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9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99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9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500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002" name="موضوع الدرس"/>
          <p:cNvSpPr txBox="1"/>
          <p:nvPr/>
        </p:nvSpPr>
        <p:spPr>
          <a:xfrm>
            <a:off x="6558946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5003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500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500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500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501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500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1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5014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501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1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١١٧</a:t>
              </a:r>
            </a:p>
          </p:txBody>
        </p:sp>
      </p:grpSp>
      <p:sp>
        <p:nvSpPr>
          <p:cNvPr id="5015" name="Google Shape;4622;p49"/>
          <p:cNvSpPr/>
          <p:nvPr/>
        </p:nvSpPr>
        <p:spPr>
          <a:xfrm rot="21451959">
            <a:off x="2248173" y="996581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grpSp>
        <p:nvGrpSpPr>
          <p:cNvPr id="5018" name="تجميع"/>
          <p:cNvGrpSpPr/>
          <p:nvPr/>
        </p:nvGrpSpPr>
        <p:grpSpPr>
          <a:xfrm>
            <a:off x="2421916" y="843316"/>
            <a:ext cx="3538340" cy="903177"/>
            <a:chOff x="0" y="0"/>
            <a:chExt cx="3538339" cy="903175"/>
          </a:xfrm>
        </p:grpSpPr>
        <p:sp>
          <p:nvSpPr>
            <p:cNvPr id="5016" name="مربع نص 7"/>
            <p:cNvSpPr txBox="1"/>
            <p:nvPr/>
          </p:nvSpPr>
          <p:spPr>
            <a:xfrm>
              <a:off x="332258" y="38859"/>
              <a:ext cx="3206082" cy="515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5017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1940" y="115110"/>
              <a:ext cx="684880" cy="672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19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0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31" name="تجميع"/>
          <p:cNvGrpSpPr/>
          <p:nvPr/>
        </p:nvGrpSpPr>
        <p:grpSpPr>
          <a:xfrm>
            <a:off x="947299" y="4693255"/>
            <a:ext cx="6772043" cy="46900"/>
            <a:chOff x="0" y="0"/>
            <a:chExt cx="6772041" cy="46899"/>
          </a:xfrm>
        </p:grpSpPr>
        <p:grpSp>
          <p:nvGrpSpPr>
            <p:cNvPr id="5029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5021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22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23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24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25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26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27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28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5030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5032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3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503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03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5039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5036" name="IMG_2120.png" descr="IMG_2120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7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5038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sp>
        <p:nvSpPr>
          <p:cNvPr id="5040" name="هل العبارة التالية صحيحة دائما او صحيحة أحيانا او خاطئة دائمًا…"/>
          <p:cNvSpPr txBox="1"/>
          <p:nvPr/>
        </p:nvSpPr>
        <p:spPr>
          <a:xfrm>
            <a:off x="789163" y="1808146"/>
            <a:ext cx="506586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900">
                <a:solidFill>
                  <a:schemeClr val="accent6">
                    <a:lumOff val="-9411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هل العبارة التالية صحيحة دائما او صحيحة أحيانا او خاطئة دائمًا </a:t>
            </a:r>
          </a:p>
          <a:p>
            <a:pPr rtl="0">
              <a:defRPr sz="2700">
                <a:solidFill>
                  <a:schemeClr val="accent6">
                    <a:lumOff val="-9411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 sz="1900"/>
              <a:t> (جميع العلاقات الخطية متناسبة)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50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50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19" grpId="2"/>
      <p:bldP build="whole" bldLvl="1" animBg="1" rev="0" advAuto="0" spid="5019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5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504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504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4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504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4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504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4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505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052" name="موضوع الدرس"/>
          <p:cNvSpPr txBox="1"/>
          <p:nvPr/>
        </p:nvSpPr>
        <p:spPr>
          <a:xfrm>
            <a:off x="6696441" y="795229"/>
            <a:ext cx="90769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5053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505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505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505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506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505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506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506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6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١١٥</a:t>
              </a:r>
            </a:p>
          </p:txBody>
        </p:sp>
      </p:grpSp>
      <p:grpSp>
        <p:nvGrpSpPr>
          <p:cNvPr id="5075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5073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5065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66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67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68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69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70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71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072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5074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5076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07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507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07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5083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5080" name="IMG_2120.png" descr="IMG_2120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81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5082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5084" name="IMG_2132.png" descr="IMG_2132.png"/>
          <p:cNvPicPr>
            <a:picLocks noChangeAspect="1"/>
          </p:cNvPicPr>
          <p:nvPr/>
        </p:nvPicPr>
        <p:blipFill>
          <a:blip r:embed="rId13">
            <a:extLst/>
          </a:blip>
          <a:srcRect l="48698" t="30483" r="29782" b="38832"/>
          <a:stretch>
            <a:fillRect/>
          </a:stretch>
        </p:blipFill>
        <p:spPr>
          <a:xfrm>
            <a:off x="769543" y="1904579"/>
            <a:ext cx="1659377" cy="177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5" name="IMG_2159.png" descr="IMG_2159.png"/>
          <p:cNvPicPr>
            <a:picLocks noChangeAspect="1"/>
          </p:cNvPicPr>
          <p:nvPr/>
        </p:nvPicPr>
        <p:blipFill>
          <a:blip r:embed="rId14">
            <a:extLst/>
          </a:blip>
          <a:srcRect l="12075" t="35421" r="25224" b="55219"/>
          <a:stretch>
            <a:fillRect/>
          </a:stretch>
        </p:blipFill>
        <p:spPr>
          <a:xfrm>
            <a:off x="1842395" y="1422073"/>
            <a:ext cx="4370044" cy="489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6" name="IMG_2159.png" descr="IMG_2159.png"/>
          <p:cNvPicPr>
            <a:picLocks noChangeAspect="1"/>
          </p:cNvPicPr>
          <p:nvPr/>
        </p:nvPicPr>
        <p:blipFill>
          <a:blip r:embed="rId14">
            <a:extLst/>
          </a:blip>
          <a:srcRect l="62524" t="47347" r="25224" b="47347"/>
          <a:stretch>
            <a:fillRect/>
          </a:stretch>
        </p:blipFill>
        <p:spPr>
          <a:xfrm>
            <a:off x="4805715" y="2014559"/>
            <a:ext cx="1403653" cy="4557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95" name="الرسم"/>
          <p:cNvGrpSpPr/>
          <p:nvPr/>
        </p:nvGrpSpPr>
        <p:grpSpPr>
          <a:xfrm>
            <a:off x="1388614" y="2922240"/>
            <a:ext cx="198337" cy="498135"/>
            <a:chOff x="-12700" y="-19050"/>
            <a:chExt cx="198336" cy="498133"/>
          </a:xfrm>
        </p:grpSpPr>
        <p:pic>
          <p:nvPicPr>
            <p:cNvPr id="5087" name="خط شكل" descr="خط شك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50332" y="118911"/>
              <a:ext cx="82919" cy="74479"/>
            </a:xfrm>
            <a:prstGeom prst="rect">
              <a:avLst/>
            </a:prstGeom>
            <a:effectLst/>
          </p:spPr>
        </p:pic>
        <p:pic>
          <p:nvPicPr>
            <p:cNvPr id="5089" name="خط شكل" descr="خط شكل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00640" y="-19051"/>
              <a:ext cx="84997" cy="116138"/>
            </a:xfrm>
            <a:prstGeom prst="rect">
              <a:avLst/>
            </a:prstGeom>
            <a:effectLst/>
          </p:spPr>
        </p:pic>
        <p:pic>
          <p:nvPicPr>
            <p:cNvPr id="5091" name="خط شكل" descr="خط 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0580" y="156767"/>
              <a:ext cx="35426" cy="322317"/>
            </a:xfrm>
            <a:prstGeom prst="rect">
              <a:avLst/>
            </a:prstGeom>
            <a:effectLst/>
          </p:spPr>
        </p:pic>
        <p:pic>
          <p:nvPicPr>
            <p:cNvPr id="5093" name="خط شكل" descr="خط 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-12701" y="160301"/>
              <a:ext cx="91430" cy="3895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0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509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510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0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510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0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510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0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510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3175" cap="flat">
              <a:noFill/>
              <a:miter lim="400000"/>
            </a:ln>
            <a:effectLst>
              <a:outerShdw sx="100000" sy="100000" kx="0" ky="0" algn="b" rotWithShape="0" blurRad="50800" dist="1270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08" name="موضوع الدرس"/>
          <p:cNvSpPr txBox="1"/>
          <p:nvPr/>
        </p:nvSpPr>
        <p:spPr>
          <a:xfrm>
            <a:off x="6746646" y="832548"/>
            <a:ext cx="779835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200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5109" name="الأهداف"/>
          <p:cNvSpPr txBox="1"/>
          <p:nvPr/>
        </p:nvSpPr>
        <p:spPr>
          <a:xfrm>
            <a:off x="6449332" y="1379243"/>
            <a:ext cx="392064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200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511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20633" y="1246583"/>
            <a:ext cx="1440645" cy="1112707"/>
          </a:xfrm>
          <a:prstGeom prst="rect">
            <a:avLst/>
          </a:prstGeom>
        </p:spPr>
      </p:pic>
      <p:pic>
        <p:nvPicPr>
          <p:cNvPr id="511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21751" y="701329"/>
            <a:ext cx="1438408" cy="3067959"/>
          </a:xfrm>
          <a:prstGeom prst="rect">
            <a:avLst/>
          </a:prstGeom>
        </p:spPr>
      </p:pic>
      <p:pic>
        <p:nvPicPr>
          <p:cNvPr id="511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21179" y="1233000"/>
            <a:ext cx="287603" cy="274704"/>
          </a:xfrm>
          <a:prstGeom prst="rect">
            <a:avLst/>
          </a:prstGeom>
          <a:effectLst>
            <a:outerShdw sx="100000" sy="100000" kx="0" ky="0" algn="b" rotWithShape="0" blurRad="38100" dist="50800" dir="2700000">
              <a:srgbClr val="000000">
                <a:alpha val="50000"/>
              </a:srgbClr>
            </a:outerShdw>
          </a:effectLst>
        </p:spPr>
      </p:pic>
      <p:grpSp>
        <p:nvGrpSpPr>
          <p:cNvPr id="511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511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1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5118" name="Google Shape;4622;p49"/>
          <p:cNvSpPr/>
          <p:nvPr/>
        </p:nvSpPr>
        <p:spPr>
          <a:xfrm rot="21451959">
            <a:off x="1306338" y="1595733"/>
            <a:ext cx="4703862" cy="1052860"/>
          </a:xfrm>
          <a:prstGeom prst="rect">
            <a:avLst/>
          </a:prstGeom>
          <a:solidFill>
            <a:srgbClr val="FFDBD8"/>
          </a:solidFill>
          <a:ln w="3175">
            <a:miter lim="400000"/>
          </a:ln>
          <a:effectLst>
            <a:outerShdw sx="100000" sy="100000" kx="0" ky="0" algn="b" rotWithShape="0" blurRad="50800" dist="127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400"/>
            </a:pPr>
          </a:p>
        </p:txBody>
      </p:sp>
      <p:sp>
        <p:nvSpPr>
          <p:cNvPr id="5119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400"/>
            </a:pPr>
          </a:p>
        </p:txBody>
      </p:sp>
      <p:sp>
        <p:nvSpPr>
          <p:cNvPr id="5120" name="Google Shape;4624;p49"/>
          <p:cNvSpPr/>
          <p:nvPr/>
        </p:nvSpPr>
        <p:spPr>
          <a:xfrm rot="4554862">
            <a:off x="5348884" y="1511368"/>
            <a:ext cx="989167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l" rtl="0">
              <a:defRPr sz="400"/>
            </a:pPr>
          </a:p>
        </p:txBody>
      </p:sp>
      <p:sp>
        <p:nvSpPr>
          <p:cNvPr id="5121" name="Google Shape;1742;p25"/>
          <p:cNvSpPr txBox="1"/>
          <p:nvPr>
            <p:ph type="title"/>
          </p:nvPr>
        </p:nvSpPr>
        <p:spPr>
          <a:xfrm>
            <a:off x="2103929" y="1696089"/>
            <a:ext cx="2959352" cy="84641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621791" rtl="0">
              <a:defRPr sz="3672"/>
            </a:lvl1pPr>
          </a:lstStyle>
          <a:p>
            <a:pPr/>
            <a:r>
              <a:t>حكمة اليوم </a:t>
            </a:r>
          </a:p>
        </p:txBody>
      </p:sp>
      <p:grpSp>
        <p:nvGrpSpPr>
          <p:cNvPr id="512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512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200"/>
              </a:pPr>
            </a:p>
          </p:txBody>
        </p:sp>
        <p:sp>
          <p:nvSpPr>
            <p:cNvPr id="512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5128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5125" name="IMG_2120.png" descr="IMG_2120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26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5127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5129" name="IMG_7230.jpeg" descr="IMG_723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65228" y="2729538"/>
            <a:ext cx="1940424" cy="198941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5130" name="يخبرونك أنه (من سار على الدرب وصل)…"/>
          <p:cNvSpPr txBox="1"/>
          <p:nvPr/>
        </p:nvSpPr>
        <p:spPr>
          <a:xfrm>
            <a:off x="2770322" y="2683114"/>
            <a:ext cx="4107985" cy="182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ctr" rtl="0">
              <a:lnSpc>
                <a:spcPct val="80000"/>
              </a:lnSpc>
              <a:defRPr spc="-14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rPr>
                <a:blipFill rotWithShape="1">
                  <a:blip r:embed="rId15"/>
                  <a:srcRect l="0" t="0" r="0" b="0"/>
                  <a:tile tx="0" ty="0" sx="100000" sy="100000" flip="none" algn="tl"/>
                </a:blipFill>
              </a:rPr>
              <a:t>يخبرونك أنه (من سار على الدرب وصل)</a:t>
            </a:r>
            <a:endParaRPr>
              <a:blipFill rotWithShape="1">
                <a:blip r:embed="rId16"/>
                <a:srcRect l="0" t="0" r="0" b="0"/>
                <a:tile tx="0" ty="0" sx="100000" sy="100000" flip="none" algn="tl"/>
              </a:blipFill>
            </a:endParaRPr>
          </a:p>
          <a:p>
            <a:pPr algn="ctr" rtl="0">
              <a:lnSpc>
                <a:spcPct val="80000"/>
              </a:lnSpc>
              <a:defRPr spc="-14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rPr>
                <a:blipFill rotWithShape="1">
                  <a:blip r:embed="rId18"/>
                  <a:srcRect l="0" t="0" r="0" b="0"/>
                  <a:tile tx="0" ty="0" sx="100000" sy="100000" flip="none" algn="tl"/>
                </a:blipFill>
              </a:rPr>
              <a:t> </a:t>
            </a:r>
            <a:endParaRPr>
              <a:blipFill rotWithShape="1">
                <a:blip r:embed="rId19"/>
                <a:srcRect l="0" t="0" r="0" b="0"/>
                <a:tile tx="0" ty="0" sx="100000" sy="100000" flip="none" algn="tl"/>
              </a:blipFill>
            </a:endParaRPr>
          </a:p>
          <a:p>
            <a:pPr algn="ctr" rtl="0">
              <a:lnSpc>
                <a:spcPct val="80000"/>
              </a:lnSpc>
              <a:defRPr spc="-14">
                <a:blipFill rotWithShape="1">
                  <a:blip r:embed="rId20"/>
                  <a:srcRect l="0" t="0" r="0" b="0"/>
                  <a:tile tx="0" ty="0" sx="100000" sy="100000" flip="none" algn="tl"/>
                </a:blip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rPr>
                <a:blipFill rotWithShape="1">
                  <a:blip r:embed="rId21"/>
                  <a:srcRect l="0" t="0" r="0" b="0"/>
                  <a:tile tx="0" ty="0" sx="100000" sy="100000" flip="none" algn="tl"/>
                </a:blipFill>
              </a:rPr>
              <a:t>لكن لا أحد يخبرك بالقصة الكاملة، وهي أن :</a:t>
            </a:r>
            <a:endParaRPr>
              <a:blipFill rotWithShape="1">
                <a:blip r:embed="rId22"/>
                <a:srcRect l="0" t="0" r="0" b="0"/>
                <a:tile tx="0" ty="0" sx="100000" sy="100000" flip="none" algn="tl"/>
              </a:blipFill>
            </a:endParaRPr>
          </a:p>
          <a:p>
            <a:pPr algn="ctr" rtl="0">
              <a:lnSpc>
                <a:spcPct val="80000"/>
              </a:lnSpc>
              <a:defRPr spc="-14">
                <a:blipFill rotWithShape="1">
                  <a:blip r:embed="rId23"/>
                  <a:srcRect l="0" t="0" r="0" b="0"/>
                  <a:tile tx="0" ty="0" sx="100000" sy="100000" flip="none" algn="tl"/>
                </a:blipFill>
                <a:latin typeface="Canela Bold"/>
                <a:ea typeface="Canela Bold"/>
                <a:cs typeface="Canela Bold"/>
                <a:sym typeface="Canela Bold"/>
              </a:defRPr>
            </a:pPr>
            <a:endParaRPr>
              <a:blipFill rotWithShape="1">
                <a:blip r:embed="rId24"/>
                <a:srcRect l="0" t="0" r="0" b="0"/>
                <a:tile tx="0" ty="0" sx="100000" sy="100000" flip="none" algn="tl"/>
              </a:blipFill>
            </a:endParaRPr>
          </a:p>
          <a:p>
            <a:pPr algn="ctr" rtl="0">
              <a:lnSpc>
                <a:spcPct val="80000"/>
              </a:lnSpc>
              <a:defRPr spc="-14">
                <a:blipFill rotWithShape="1">
                  <a:blip r:embed="rId25"/>
                  <a:srcRect l="0" t="0" r="0" b="0"/>
                  <a:tile tx="0" ty="0" sx="100000" sy="100000" flip="none" algn="tl"/>
                </a:blip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rPr>
                <a:blipFill rotWithShape="1">
                  <a:blip r:embed="rId26"/>
                  <a:srcRect l="0" t="0" r="0" b="0"/>
                  <a:tile tx="0" ty="0" sx="100000" sy="100000" flip="none" algn="tl"/>
                </a:blipFill>
              </a:rPr>
              <a:t>من سار على الدرب تعثَّر وسقط .. تألم ونهض .. خُذل ووقف ..</a:t>
            </a:r>
            <a:endParaRPr>
              <a:blipFill rotWithShape="1">
                <a:blip r:embed="rId27"/>
                <a:srcRect l="0" t="0" r="0" b="0"/>
                <a:tile tx="0" ty="0" sx="100000" sy="100000" flip="none" algn="tl"/>
              </a:blipFill>
            </a:endParaRPr>
          </a:p>
          <a:p>
            <a:pPr algn="ctr" rtl="0">
              <a:lnSpc>
                <a:spcPct val="80000"/>
              </a:lnSpc>
              <a:defRPr spc="-14">
                <a:blipFill rotWithShape="1">
                  <a:blip r:embed="rId28"/>
                  <a:srcRect l="0" t="0" r="0" b="0"/>
                  <a:tile tx="0" ty="0" sx="100000" sy="100000" flip="none" algn="tl"/>
                </a:blip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rPr>
                <a:blipFill rotWithShape="1">
                  <a:blip r:embed="rId29"/>
                  <a:srcRect l="0" t="0" r="0" b="0"/>
                  <a:tile tx="0" ty="0" sx="100000" sy="100000" flip="none" algn="tl"/>
                </a:blipFill>
              </a:rPr>
              <a:t> كابد اليأس وحارب ..</a:t>
            </a:r>
            <a:endParaRPr>
              <a:blipFill rotWithShape="1">
                <a:blip r:embed="rId30"/>
                <a:srcRect l="0" t="0" r="0" b="0"/>
                <a:tile tx="0" ty="0" sx="100000" sy="100000" flip="none" algn="tl"/>
              </a:blipFill>
            </a:endParaRPr>
          </a:p>
          <a:p>
            <a:pPr algn="ctr" rtl="0">
              <a:lnSpc>
                <a:spcPct val="80000"/>
              </a:lnSpc>
              <a:defRPr spc="-14">
                <a:blipFill rotWithShape="1">
                  <a:blip r:embed="rId31"/>
                  <a:srcRect l="0" t="0" r="0" b="0"/>
                  <a:tile tx="0" ty="0" sx="100000" sy="100000" flip="none" algn="tl"/>
                </a:blipFill>
                <a:latin typeface="Canela Bold"/>
                <a:ea typeface="Canela Bold"/>
                <a:cs typeface="Canela Bold"/>
                <a:sym typeface="Canela Bold"/>
              </a:defRPr>
            </a:pPr>
            <a:endParaRPr>
              <a:blipFill rotWithShape="1">
                <a:blip r:embed="rId32"/>
                <a:srcRect l="0" t="0" r="0" b="0"/>
                <a:tile tx="0" ty="0" sx="100000" sy="100000" flip="none" algn="tl"/>
              </a:blipFill>
            </a:endParaRPr>
          </a:p>
          <a:p>
            <a:pPr algn="ctr" rtl="0">
              <a:lnSpc>
                <a:spcPct val="80000"/>
              </a:lnSpc>
              <a:defRPr spc="-14">
                <a:blipFill rotWithShape="1">
                  <a:blip r:embed="rId33"/>
                  <a:srcRect l="0" t="0" r="0" b="0"/>
                  <a:tile tx="0" ty="0" sx="100000" sy="100000" flip="none" algn="tl"/>
                </a:blip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rPr>
                <a:blipFill rotWithShape="1">
                  <a:blip r:embed="rId34"/>
                  <a:srcRect l="0" t="0" r="0" b="0"/>
                  <a:tile tx="0" ty="0" sx="100000" sy="100000" flip="none" algn="tl"/>
                </a:blipFill>
              </a:rPr>
              <a:t> ثم مشى بالعزيمة، وظن بالله خيراً، حتى وصل ..!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30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4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513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3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3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3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3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3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3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4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4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15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514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514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4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514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4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514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4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515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52" name="موضوع الدرس"/>
          <p:cNvSpPr txBox="1"/>
          <p:nvPr/>
        </p:nvSpPr>
        <p:spPr>
          <a:xfrm>
            <a:off x="6618790" y="832548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5153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515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515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515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516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515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5162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5163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5164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5165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516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516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16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5172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5169" name="IMG_2120.png" descr="IMG_212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70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5171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8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517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517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7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517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7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518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8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518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84" name="موضوع الدرس"/>
          <p:cNvSpPr txBox="1"/>
          <p:nvPr/>
        </p:nvSpPr>
        <p:spPr>
          <a:xfrm>
            <a:off x="6587110" y="765911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5185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518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518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519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519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519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9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5194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5195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5196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pic>
        <p:nvPicPr>
          <p:cNvPr id="5197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5198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5201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5199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00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212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5202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03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04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05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06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07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08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09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10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11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215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5213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14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218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5216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17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5219" name="IMG_1178.jpeg" descr="IMG_1178.jpeg"/>
          <p:cNvPicPr>
            <a:picLocks noChangeAspect="1"/>
          </p:cNvPicPr>
          <p:nvPr/>
        </p:nvPicPr>
        <p:blipFill>
          <a:blip r:embed="rId12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230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5228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5220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21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22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23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24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25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26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27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5229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23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523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3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5237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5234" name="IMG_2120.png" descr="IMG_2120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35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5236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5238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33640" y="1620927"/>
            <a:ext cx="5122927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42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42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grpSp>
        <p:nvGrpSpPr>
          <p:cNvPr id="243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2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3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3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3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3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3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3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3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43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243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44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443" name="Google Shape;1768;p26"/>
          <p:cNvSpPr txBox="1"/>
          <p:nvPr>
            <p:ph type="title"/>
          </p:nvPr>
        </p:nvSpPr>
        <p:spPr>
          <a:xfrm>
            <a:off x="1720151" y="924028"/>
            <a:ext cx="5581501" cy="747640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521208" rtl="0">
              <a:defRPr b="0" sz="3705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اختار بطاقة  </a:t>
            </a:r>
          </a:p>
        </p:txBody>
      </p:sp>
      <p:pic>
        <p:nvPicPr>
          <p:cNvPr id="2444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5" name="IMG_2031.jpeg" descr="IMG_2031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296" t="37532" r="25817" b="41458"/>
          <a:stretch>
            <a:fillRect/>
          </a:stretch>
        </p:blipFill>
        <p:spPr>
          <a:xfrm>
            <a:off x="1489224" y="1840993"/>
            <a:ext cx="1594429" cy="117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6" name="IMG_2031.jpeg" descr="IMG_2031.jpe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026" t="58319" r="25748" b="21147"/>
          <a:stretch>
            <a:fillRect/>
          </a:stretch>
        </p:blipFill>
        <p:spPr>
          <a:xfrm>
            <a:off x="3630304" y="2876273"/>
            <a:ext cx="1480936" cy="105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7" name="IMG_2031.jpeg" descr="IMG_2031.jpe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25541" t="59473" r="49942" b="21724"/>
          <a:stretch>
            <a:fillRect/>
          </a:stretch>
        </p:blipFill>
        <p:spPr>
          <a:xfrm>
            <a:off x="5866436" y="3612370"/>
            <a:ext cx="1498756" cy="967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3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1118974" y="4352676"/>
            <a:ext cx="2403301" cy="513291"/>
            <a:chOff x="0" y="0"/>
            <a:chExt cx="2403300" cy="513289"/>
          </a:xfrm>
        </p:grpSpPr>
        <p:sp>
          <p:nvSpPr>
            <p:cNvPr id="2448" name="Google Shape;1786;p26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2000">
                  <a:solidFill>
                    <a:schemeClr val="accent1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النهاية  </a:t>
              </a:r>
            </a:p>
          </p:txBody>
        </p:sp>
        <p:grpSp>
          <p:nvGrpSpPr>
            <p:cNvPr id="2452" name="Google Shape;4319;p45"/>
            <p:cNvGrpSpPr/>
            <p:nvPr/>
          </p:nvGrpSpPr>
          <p:grpSpPr>
            <a:xfrm>
              <a:off x="522628" y="89715"/>
              <a:ext cx="335551" cy="333859"/>
              <a:chOff x="0" y="0"/>
              <a:chExt cx="335550" cy="333858"/>
            </a:xfrm>
          </p:grpSpPr>
          <p:sp>
            <p:nvSpPr>
              <p:cNvPr id="2449" name="Google Shape;4320;p45"/>
              <p:cNvSpPr/>
              <p:nvPr/>
            </p:nvSpPr>
            <p:spPr>
              <a:xfrm>
                <a:off x="0" y="0"/>
                <a:ext cx="335551" cy="333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4" h="21600" fill="norm" stroke="1" extrusionOk="0">
                    <a:moveTo>
                      <a:pt x="13272" y="0"/>
                    </a:moveTo>
                    <a:cubicBezTo>
                      <a:pt x="9508" y="0"/>
                      <a:pt x="9048" y="6462"/>
                      <a:pt x="9048" y="6462"/>
                    </a:cubicBezTo>
                    <a:cubicBezTo>
                      <a:pt x="9048" y="6462"/>
                      <a:pt x="7489" y="134"/>
                      <a:pt x="4990" y="134"/>
                    </a:cubicBezTo>
                    <a:cubicBezTo>
                      <a:pt x="4607" y="134"/>
                      <a:pt x="4203" y="283"/>
                      <a:pt x="3777" y="626"/>
                    </a:cubicBezTo>
                    <a:cubicBezTo>
                      <a:pt x="580" y="3224"/>
                      <a:pt x="5692" y="9870"/>
                      <a:pt x="5692" y="9870"/>
                    </a:cubicBezTo>
                    <a:cubicBezTo>
                      <a:pt x="5692" y="9870"/>
                      <a:pt x="3473" y="8956"/>
                      <a:pt x="1805" y="8956"/>
                    </a:cubicBezTo>
                    <a:cubicBezTo>
                      <a:pt x="786" y="8956"/>
                      <a:pt x="-26" y="9297"/>
                      <a:pt x="1" y="10397"/>
                    </a:cubicBezTo>
                    <a:cubicBezTo>
                      <a:pt x="70" y="13296"/>
                      <a:pt x="4779" y="13937"/>
                      <a:pt x="4779" y="13937"/>
                    </a:cubicBezTo>
                    <a:cubicBezTo>
                      <a:pt x="3426" y="14182"/>
                      <a:pt x="1142" y="19622"/>
                      <a:pt x="3918" y="20225"/>
                    </a:cubicBezTo>
                    <a:cubicBezTo>
                      <a:pt x="4118" y="20269"/>
                      <a:pt x="4312" y="20290"/>
                      <a:pt x="4499" y="20290"/>
                    </a:cubicBezTo>
                    <a:cubicBezTo>
                      <a:pt x="6920" y="20290"/>
                      <a:pt x="8327" y="16837"/>
                      <a:pt x="8328" y="16836"/>
                    </a:cubicBezTo>
                    <a:cubicBezTo>
                      <a:pt x="8328" y="16837"/>
                      <a:pt x="8047" y="21525"/>
                      <a:pt x="10822" y="21600"/>
                    </a:cubicBezTo>
                    <a:cubicBezTo>
                      <a:pt x="10847" y="21600"/>
                      <a:pt x="10871" y="21600"/>
                      <a:pt x="10893" y="21600"/>
                    </a:cubicBezTo>
                    <a:cubicBezTo>
                      <a:pt x="13582" y="21600"/>
                      <a:pt x="12667" y="17363"/>
                      <a:pt x="12667" y="17363"/>
                    </a:cubicBezTo>
                    <a:cubicBezTo>
                      <a:pt x="12667" y="17363"/>
                      <a:pt x="15600" y="19889"/>
                      <a:pt x="17586" y="19889"/>
                    </a:cubicBezTo>
                    <a:cubicBezTo>
                      <a:pt x="18333" y="19889"/>
                      <a:pt x="18946" y="19532"/>
                      <a:pt x="19220" y="18550"/>
                    </a:cubicBezTo>
                    <a:cubicBezTo>
                      <a:pt x="20222" y="14972"/>
                      <a:pt x="15443" y="12525"/>
                      <a:pt x="15443" y="12525"/>
                    </a:cubicBezTo>
                    <a:cubicBezTo>
                      <a:pt x="15443" y="12525"/>
                      <a:pt x="21574" y="11696"/>
                      <a:pt x="19993" y="8289"/>
                    </a:cubicBezTo>
                    <a:cubicBezTo>
                      <a:pt x="19472" y="7153"/>
                      <a:pt x="18595" y="6774"/>
                      <a:pt x="17658" y="6774"/>
                    </a:cubicBezTo>
                    <a:cubicBezTo>
                      <a:pt x="15784" y="6774"/>
                      <a:pt x="13668" y="8289"/>
                      <a:pt x="13668" y="8289"/>
                    </a:cubicBezTo>
                    <a:cubicBezTo>
                      <a:pt x="13668" y="8289"/>
                      <a:pt x="17797" y="476"/>
                      <a:pt x="13668" y="24"/>
                    </a:cubicBezTo>
                    <a:cubicBezTo>
                      <a:pt x="13532" y="8"/>
                      <a:pt x="13400" y="0"/>
                      <a:pt x="132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450" name="Google Shape;4321;p45"/>
              <p:cNvSpPr/>
              <p:nvPr/>
            </p:nvSpPr>
            <p:spPr>
              <a:xfrm>
                <a:off x="58717" y="75440"/>
                <a:ext cx="228392" cy="225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6" h="21600" fill="norm" stroke="1" extrusionOk="0">
                    <a:moveTo>
                      <a:pt x="11696" y="0"/>
                    </a:moveTo>
                    <a:cubicBezTo>
                      <a:pt x="8693" y="0"/>
                      <a:pt x="9686" y="8735"/>
                      <a:pt x="9686" y="8735"/>
                    </a:cubicBezTo>
                    <a:cubicBezTo>
                      <a:pt x="9686" y="8735"/>
                      <a:pt x="5719" y="1104"/>
                      <a:pt x="4522" y="1104"/>
                    </a:cubicBezTo>
                    <a:cubicBezTo>
                      <a:pt x="4283" y="1104"/>
                      <a:pt x="4154" y="1410"/>
                      <a:pt x="4189" y="2141"/>
                    </a:cubicBezTo>
                    <a:cubicBezTo>
                      <a:pt x="4378" y="6537"/>
                      <a:pt x="7942" y="9653"/>
                      <a:pt x="7942" y="9653"/>
                    </a:cubicBezTo>
                    <a:cubicBezTo>
                      <a:pt x="7942" y="9653"/>
                      <a:pt x="4480" y="8785"/>
                      <a:pt x="2127" y="8785"/>
                    </a:cubicBezTo>
                    <a:cubicBezTo>
                      <a:pt x="783" y="8785"/>
                      <a:pt x="-200" y="9069"/>
                      <a:pt x="35" y="9959"/>
                    </a:cubicBezTo>
                    <a:cubicBezTo>
                      <a:pt x="705" y="12380"/>
                      <a:pt x="7272" y="12491"/>
                      <a:pt x="7272" y="12491"/>
                    </a:cubicBezTo>
                    <a:cubicBezTo>
                      <a:pt x="7272" y="12491"/>
                      <a:pt x="329" y="19028"/>
                      <a:pt x="2205" y="19696"/>
                    </a:cubicBezTo>
                    <a:cubicBezTo>
                      <a:pt x="2302" y="19733"/>
                      <a:pt x="2405" y="19748"/>
                      <a:pt x="2515" y="19748"/>
                    </a:cubicBezTo>
                    <a:cubicBezTo>
                      <a:pt x="4568" y="19748"/>
                      <a:pt x="8961" y="13939"/>
                      <a:pt x="8961" y="13937"/>
                    </a:cubicBezTo>
                    <a:cubicBezTo>
                      <a:pt x="8961" y="13939"/>
                      <a:pt x="8881" y="20893"/>
                      <a:pt x="11320" y="21561"/>
                    </a:cubicBezTo>
                    <a:cubicBezTo>
                      <a:pt x="11413" y="21587"/>
                      <a:pt x="11500" y="21600"/>
                      <a:pt x="11584" y="21600"/>
                    </a:cubicBezTo>
                    <a:cubicBezTo>
                      <a:pt x="13690" y="21600"/>
                      <a:pt x="12821" y="13465"/>
                      <a:pt x="12821" y="13465"/>
                    </a:cubicBezTo>
                    <a:cubicBezTo>
                      <a:pt x="12823" y="13465"/>
                      <a:pt x="18065" y="17116"/>
                      <a:pt x="20174" y="17116"/>
                    </a:cubicBezTo>
                    <a:cubicBezTo>
                      <a:pt x="20642" y="17116"/>
                      <a:pt x="20956" y="16936"/>
                      <a:pt x="21024" y="16497"/>
                    </a:cubicBezTo>
                    <a:cubicBezTo>
                      <a:pt x="21400" y="14049"/>
                      <a:pt x="12071" y="10433"/>
                      <a:pt x="12071" y="10433"/>
                    </a:cubicBezTo>
                    <a:cubicBezTo>
                      <a:pt x="12071" y="10433"/>
                      <a:pt x="21293" y="9569"/>
                      <a:pt x="20060" y="6621"/>
                    </a:cubicBezTo>
                    <a:cubicBezTo>
                      <a:pt x="19743" y="5852"/>
                      <a:pt x="19007" y="5569"/>
                      <a:pt x="18096" y="5569"/>
                    </a:cubicBezTo>
                    <a:cubicBezTo>
                      <a:pt x="15545" y="5569"/>
                      <a:pt x="11615" y="7790"/>
                      <a:pt x="11615" y="7790"/>
                    </a:cubicBezTo>
                    <a:cubicBezTo>
                      <a:pt x="11615" y="7790"/>
                      <a:pt x="14697" y="0"/>
                      <a:pt x="116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2451" name="Google Shape;4322;p45"/>
              <p:cNvSpPr/>
              <p:nvPr/>
            </p:nvSpPr>
            <p:spPr>
              <a:xfrm>
                <a:off x="120517" y="136544"/>
                <a:ext cx="87167" cy="95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5" h="21600" fill="norm" stroke="1" extrusionOk="0">
                    <a:moveTo>
                      <a:pt x="13359" y="0"/>
                    </a:moveTo>
                    <a:cubicBezTo>
                      <a:pt x="11567" y="0"/>
                      <a:pt x="9578" y="673"/>
                      <a:pt x="7769" y="1510"/>
                    </a:cubicBezTo>
                    <a:cubicBezTo>
                      <a:pt x="3590" y="3477"/>
                      <a:pt x="519" y="7412"/>
                      <a:pt x="63" y="12135"/>
                    </a:cubicBezTo>
                    <a:cubicBezTo>
                      <a:pt x="-331" y="16005"/>
                      <a:pt x="975" y="20203"/>
                      <a:pt x="7701" y="21381"/>
                    </a:cubicBezTo>
                    <a:cubicBezTo>
                      <a:pt x="8555" y="21532"/>
                      <a:pt x="9357" y="21600"/>
                      <a:pt x="10105" y="21600"/>
                    </a:cubicBezTo>
                    <a:cubicBezTo>
                      <a:pt x="21269" y="21600"/>
                      <a:pt x="21021" y="6001"/>
                      <a:pt x="17103" y="1575"/>
                    </a:cubicBezTo>
                    <a:cubicBezTo>
                      <a:pt x="16114" y="434"/>
                      <a:pt x="14801" y="0"/>
                      <a:pt x="13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4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524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524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524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524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524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250" name="موضوع الدرس"/>
          <p:cNvSpPr txBox="1"/>
          <p:nvPr/>
        </p:nvSpPr>
        <p:spPr>
          <a:xfrm>
            <a:off x="6618790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5251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5252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5254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5256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525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5257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5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526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526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61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١١٢</a:t>
              </a:r>
            </a:p>
          </p:txBody>
        </p:sp>
      </p:grpSp>
      <p:graphicFrame>
        <p:nvGraphicFramePr>
          <p:cNvPr id="5263" name="الجدول"/>
          <p:cNvGraphicFramePr/>
          <p:nvPr/>
        </p:nvGraphicFramePr>
        <p:xfrm>
          <a:off x="5869514" y="1513398"/>
          <a:ext cx="4485659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523114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5274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5272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5264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65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66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67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68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69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70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271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5273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277" name="تجميع"/>
          <p:cNvGrpSpPr/>
          <p:nvPr/>
        </p:nvGrpSpPr>
        <p:grpSpPr>
          <a:xfrm>
            <a:off x="2456273" y="1199310"/>
            <a:ext cx="2351846" cy="557250"/>
            <a:chOff x="-25400" y="-25400"/>
            <a:chExt cx="2351845" cy="557249"/>
          </a:xfrm>
        </p:grpSpPr>
        <p:pic>
          <p:nvPicPr>
            <p:cNvPr id="5275" name="Google Shape;714;p59" descr="Google Shape;714;p59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5276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2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5280" name="مستطيل"/>
          <p:cNvGrpSpPr/>
          <p:nvPr/>
        </p:nvGrpSpPr>
        <p:grpSpPr>
          <a:xfrm>
            <a:off x="554564" y="2424821"/>
            <a:ext cx="1521064" cy="1122065"/>
            <a:chOff x="0" y="0"/>
            <a:chExt cx="1521062" cy="1122064"/>
          </a:xfrm>
        </p:grpSpPr>
        <p:sp>
          <p:nvSpPr>
            <p:cNvPr id="5279" name="مستطيل"/>
            <p:cNvSpPr/>
            <p:nvPr/>
          </p:nvSpPr>
          <p:spPr>
            <a:xfrm>
              <a:off x="38100" y="38100"/>
              <a:ext cx="1444863" cy="1045865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5278" name="مستطيل مستطيل" descr="مستطيل مستطيل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21063" cy="1122065"/>
            </a:xfrm>
            <a:prstGeom prst="rect">
              <a:avLst/>
            </a:prstGeom>
            <a:effectLst/>
          </p:spPr>
        </p:pic>
      </p:grpSp>
      <p:grpSp>
        <p:nvGrpSpPr>
          <p:cNvPr id="528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528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28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5287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5284" name="IMG_2120.png" descr="IMG_2120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85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5286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  <p:pic>
        <p:nvPicPr>
          <p:cNvPr id="5288" name="IMG_6592.jpeg" descr="IMG_6592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22966" y="2600689"/>
            <a:ext cx="1377135" cy="4648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5291" name="ان العلاقة الخطية تمثل بخط مستقيم ولها معدل تغير ثابت"/>
          <p:cNvGrpSpPr/>
          <p:nvPr/>
        </p:nvGrpSpPr>
        <p:grpSpPr>
          <a:xfrm>
            <a:off x="3676311" y="2361485"/>
            <a:ext cx="2200614" cy="1117065"/>
            <a:chOff x="0" y="0"/>
            <a:chExt cx="2200612" cy="1117064"/>
          </a:xfrm>
        </p:grpSpPr>
        <p:sp>
          <p:nvSpPr>
            <p:cNvPr id="5290" name="ان العلاقة الخطية تمثل بخط مستقيم ولها معدل تغير ثابت"/>
            <p:cNvSpPr/>
            <p:nvPr/>
          </p:nvSpPr>
          <p:spPr>
            <a:xfrm>
              <a:off x="38100" y="38100"/>
              <a:ext cx="2124413" cy="1040865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ان العلاقة الخطية تمثل بخط مستقيم ولها معدل تغير ثابت </a:t>
              </a:r>
            </a:p>
          </p:txBody>
        </p:sp>
        <p:pic>
          <p:nvPicPr>
            <p:cNvPr id="5289" name="ان العلاقة الخطية تمثل بخط مستقيم ولها معدل تغير ثابت ان العلاقة الخطية تمثل بخط مستقيم ولها معدل تغير ثابت " descr="ان العلاقة الخطية تمثل بخط مستقيم ولها معدل تغير ثابت ان العلاقة الخطية تمثل بخط مستقيم ولها معدل تغير ثابت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2200613" cy="1117065"/>
            </a:xfrm>
            <a:prstGeom prst="rect">
              <a:avLst/>
            </a:prstGeom>
            <a:effectLst/>
          </p:spPr>
        </p:pic>
      </p:grpSp>
      <p:grpSp>
        <p:nvGrpSpPr>
          <p:cNvPr id="5294" name="مستطيل"/>
          <p:cNvGrpSpPr/>
          <p:nvPr/>
        </p:nvGrpSpPr>
        <p:grpSpPr>
          <a:xfrm>
            <a:off x="2017513" y="2437251"/>
            <a:ext cx="1708438" cy="1091279"/>
            <a:chOff x="0" y="0"/>
            <a:chExt cx="1708436" cy="1091278"/>
          </a:xfrm>
        </p:grpSpPr>
        <p:sp>
          <p:nvSpPr>
            <p:cNvPr id="5293" name="مستطيل"/>
            <p:cNvSpPr/>
            <p:nvPr/>
          </p:nvSpPr>
          <p:spPr>
            <a:xfrm>
              <a:off x="38100" y="38100"/>
              <a:ext cx="1632237" cy="1015079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5292" name="مستطيل مستطيل" descr="مستطيل مستطي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708437" cy="1091279"/>
            </a:xfrm>
            <a:prstGeom prst="rect">
              <a:avLst/>
            </a:prstGeom>
            <a:effectLst/>
          </p:spPr>
        </p:pic>
      </p:grpSp>
      <p:sp>
        <p:nvSpPr>
          <p:cNvPr id="5295" name="تعيين العلاقات الخطية المتناسبة وغير والمتناسبة من خلال ايجاد معدل ثابت للتغير"/>
          <p:cNvSpPr txBox="1"/>
          <p:nvPr/>
        </p:nvSpPr>
        <p:spPr>
          <a:xfrm>
            <a:off x="2302321" y="2629783"/>
            <a:ext cx="1272617" cy="70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تعيين العلاقات الخطية المتناسبة وغير والمتناسبة من خلال ايجاد معدل ثابت للتغير  </a:t>
            </a:r>
          </a:p>
        </p:txBody>
      </p:sp>
      <p:pic>
        <p:nvPicPr>
          <p:cNvPr id="5296" name="IMG_1205.jpeg" descr="IMG_1205.jpeg"/>
          <p:cNvPicPr>
            <a:picLocks noChangeAspect="1"/>
          </p:cNvPicPr>
          <p:nvPr/>
        </p:nvPicPr>
        <p:blipFill>
          <a:blip r:embed="rId18">
            <a:extLst/>
          </a:blip>
          <a:srcRect l="20327" t="22192" r="26772" b="28113"/>
          <a:stretch>
            <a:fillRect/>
          </a:stretch>
        </p:blipFill>
        <p:spPr>
          <a:xfrm>
            <a:off x="2061125" y="3739075"/>
            <a:ext cx="980907" cy="946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285" fill="norm" stroke="1" extrusionOk="0">
                <a:moveTo>
                  <a:pt x="12837" y="8"/>
                </a:moveTo>
                <a:cubicBezTo>
                  <a:pt x="12020" y="53"/>
                  <a:pt x="11204" y="287"/>
                  <a:pt x="10337" y="713"/>
                </a:cubicBezTo>
                <a:cubicBezTo>
                  <a:pt x="9556" y="1098"/>
                  <a:pt x="8517" y="1564"/>
                  <a:pt x="8020" y="1749"/>
                </a:cubicBezTo>
                <a:cubicBezTo>
                  <a:pt x="6786" y="2207"/>
                  <a:pt x="5297" y="3409"/>
                  <a:pt x="4279" y="4774"/>
                </a:cubicBezTo>
                <a:cubicBezTo>
                  <a:pt x="3772" y="5454"/>
                  <a:pt x="3307" y="5882"/>
                  <a:pt x="3116" y="5845"/>
                </a:cubicBezTo>
                <a:cubicBezTo>
                  <a:pt x="2941" y="5812"/>
                  <a:pt x="2638" y="5878"/>
                  <a:pt x="2448" y="5988"/>
                </a:cubicBezTo>
                <a:cubicBezTo>
                  <a:pt x="2174" y="6146"/>
                  <a:pt x="1951" y="6019"/>
                  <a:pt x="1372" y="5372"/>
                </a:cubicBezTo>
                <a:cubicBezTo>
                  <a:pt x="877" y="4820"/>
                  <a:pt x="535" y="4597"/>
                  <a:pt x="313" y="4685"/>
                </a:cubicBezTo>
                <a:cubicBezTo>
                  <a:pt x="107" y="4766"/>
                  <a:pt x="5" y="4936"/>
                  <a:pt x="0" y="5140"/>
                </a:cubicBezTo>
                <a:cubicBezTo>
                  <a:pt x="-4" y="5344"/>
                  <a:pt x="96" y="5582"/>
                  <a:pt x="295" y="5810"/>
                </a:cubicBezTo>
                <a:cubicBezTo>
                  <a:pt x="568" y="6120"/>
                  <a:pt x="567" y="6220"/>
                  <a:pt x="295" y="6756"/>
                </a:cubicBezTo>
                <a:cubicBezTo>
                  <a:pt x="-102" y="7541"/>
                  <a:pt x="-96" y="7713"/>
                  <a:pt x="400" y="8362"/>
                </a:cubicBezTo>
                <a:cubicBezTo>
                  <a:pt x="667" y="8713"/>
                  <a:pt x="1019" y="8906"/>
                  <a:pt x="1372" y="8906"/>
                </a:cubicBezTo>
                <a:cubicBezTo>
                  <a:pt x="2205" y="8906"/>
                  <a:pt x="2396" y="9270"/>
                  <a:pt x="2396" y="10781"/>
                </a:cubicBezTo>
                <a:cubicBezTo>
                  <a:pt x="2396" y="14543"/>
                  <a:pt x="4529" y="17937"/>
                  <a:pt x="7924" y="19599"/>
                </a:cubicBezTo>
                <a:cubicBezTo>
                  <a:pt x="9225" y="20235"/>
                  <a:pt x="9696" y="20357"/>
                  <a:pt x="11283" y="20446"/>
                </a:cubicBezTo>
                <a:cubicBezTo>
                  <a:pt x="12740" y="20528"/>
                  <a:pt x="13213" y="20633"/>
                  <a:pt x="13496" y="20937"/>
                </a:cubicBezTo>
                <a:cubicBezTo>
                  <a:pt x="14078" y="21564"/>
                  <a:pt x="14703" y="21338"/>
                  <a:pt x="15241" y="20304"/>
                </a:cubicBezTo>
                <a:cubicBezTo>
                  <a:pt x="15346" y="20101"/>
                  <a:pt x="15924" y="19675"/>
                  <a:pt x="16534" y="19358"/>
                </a:cubicBezTo>
                <a:cubicBezTo>
                  <a:pt x="18681" y="18238"/>
                  <a:pt x="20349" y="16129"/>
                  <a:pt x="21099" y="13592"/>
                </a:cubicBezTo>
                <a:cubicBezTo>
                  <a:pt x="21441" y="12433"/>
                  <a:pt x="21498" y="11814"/>
                  <a:pt x="21420" y="10183"/>
                </a:cubicBezTo>
                <a:cubicBezTo>
                  <a:pt x="21338" y="8460"/>
                  <a:pt x="21222" y="7935"/>
                  <a:pt x="20561" y="6327"/>
                </a:cubicBezTo>
                <a:cubicBezTo>
                  <a:pt x="19137" y="2865"/>
                  <a:pt x="17850" y="1406"/>
                  <a:pt x="15336" y="437"/>
                </a:cubicBezTo>
                <a:cubicBezTo>
                  <a:pt x="14474" y="104"/>
                  <a:pt x="13653" y="-36"/>
                  <a:pt x="12837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88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0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530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530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0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530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0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530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0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530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309" name="موضوع الدرس"/>
          <p:cNvSpPr txBox="1"/>
          <p:nvPr/>
        </p:nvSpPr>
        <p:spPr>
          <a:xfrm>
            <a:off x="6680706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5310" name="الأهداف"/>
          <p:cNvSpPr txBox="1"/>
          <p:nvPr/>
        </p:nvSpPr>
        <p:spPr>
          <a:xfrm>
            <a:off x="638610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531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531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531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531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531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1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532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531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0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5322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3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324" name="عزيزتي الطالبة…"/>
          <p:cNvSpPr txBox="1"/>
          <p:nvPr/>
        </p:nvSpPr>
        <p:spPr>
          <a:xfrm>
            <a:off x="1294658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5325" name="Google Shape;1742;p25"/>
          <p:cNvSpPr txBox="1"/>
          <p:nvPr>
            <p:ph type="title"/>
          </p:nvPr>
        </p:nvSpPr>
        <p:spPr>
          <a:xfrm>
            <a:off x="2746088" y="1920254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5329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5326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327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5328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5332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5330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31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343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5333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34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35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36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37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38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39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40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41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42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346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5344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45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pic>
        <p:nvPicPr>
          <p:cNvPr id="5347" name="IMG_0512.png" descr="IMG_051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45233" y="2360589"/>
            <a:ext cx="1391253" cy="86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58" name="تجميع"/>
          <p:cNvGrpSpPr/>
          <p:nvPr/>
        </p:nvGrpSpPr>
        <p:grpSpPr>
          <a:xfrm>
            <a:off x="947299" y="4748181"/>
            <a:ext cx="6772043" cy="42269"/>
            <a:chOff x="0" y="0"/>
            <a:chExt cx="6772041" cy="42267"/>
          </a:xfrm>
        </p:grpSpPr>
        <p:grpSp>
          <p:nvGrpSpPr>
            <p:cNvPr id="5356" name="تجميع"/>
            <p:cNvGrpSpPr/>
            <p:nvPr/>
          </p:nvGrpSpPr>
          <p:grpSpPr>
            <a:xfrm>
              <a:off x="0" y="0"/>
              <a:ext cx="6772042" cy="42268"/>
              <a:chOff x="0" y="0"/>
              <a:chExt cx="6772041" cy="42267"/>
            </a:xfrm>
          </p:grpSpPr>
          <p:sp>
            <p:nvSpPr>
              <p:cNvPr id="5348" name="Google Shape;4671;p50"/>
              <p:cNvSpPr/>
              <p:nvPr/>
            </p:nvSpPr>
            <p:spPr>
              <a:xfrm>
                <a:off x="0" y="0"/>
                <a:ext cx="533559" cy="3984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349" name="Google Shape;4672;p50"/>
              <p:cNvSpPr/>
              <p:nvPr/>
            </p:nvSpPr>
            <p:spPr>
              <a:xfrm>
                <a:off x="679853" y="0"/>
                <a:ext cx="533559" cy="3984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350" name="Google Shape;4673;p50"/>
              <p:cNvSpPr/>
              <p:nvPr/>
            </p:nvSpPr>
            <p:spPr>
              <a:xfrm>
                <a:off x="1359705" y="0"/>
                <a:ext cx="533559" cy="3984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351" name="Google Shape;4674;p50"/>
              <p:cNvSpPr/>
              <p:nvPr/>
            </p:nvSpPr>
            <p:spPr>
              <a:xfrm>
                <a:off x="2039558" y="0"/>
                <a:ext cx="533559" cy="39847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352" name="Google Shape;4675;p50"/>
              <p:cNvSpPr/>
              <p:nvPr/>
            </p:nvSpPr>
            <p:spPr>
              <a:xfrm>
                <a:off x="2630650" y="3557"/>
                <a:ext cx="1390931" cy="366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353" name="Google Shape;4677;p50"/>
              <p:cNvSpPr/>
              <p:nvPr/>
            </p:nvSpPr>
            <p:spPr>
              <a:xfrm>
                <a:off x="4113340" y="1982"/>
                <a:ext cx="533559" cy="3984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354" name="Google Shape;4678;p50"/>
              <p:cNvSpPr/>
              <p:nvPr/>
            </p:nvSpPr>
            <p:spPr>
              <a:xfrm>
                <a:off x="4758967" y="0"/>
                <a:ext cx="533560" cy="3984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  <p:sp>
            <p:nvSpPr>
              <p:cNvPr id="5355" name="Google Shape;4679;p50"/>
              <p:cNvSpPr/>
              <p:nvPr/>
            </p:nvSpPr>
            <p:spPr>
              <a:xfrm>
                <a:off x="5438819" y="0"/>
                <a:ext cx="1333223" cy="422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/>
              </a:p>
            </p:txBody>
          </p:sp>
        </p:grpSp>
        <p:sp>
          <p:nvSpPr>
            <p:cNvPr id="5357" name="Google Shape;4676;p50"/>
            <p:cNvSpPr/>
            <p:nvPr/>
          </p:nvSpPr>
          <p:spPr>
            <a:xfrm>
              <a:off x="5437813" y="205"/>
              <a:ext cx="610561" cy="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536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535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536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grpSp>
        <p:nvGrpSpPr>
          <p:cNvPr id="5365" name="تجميع"/>
          <p:cNvGrpSpPr/>
          <p:nvPr/>
        </p:nvGrpSpPr>
        <p:grpSpPr>
          <a:xfrm>
            <a:off x="1948851" y="-17720"/>
            <a:ext cx="6362105" cy="2289336"/>
            <a:chOff x="0" y="0"/>
            <a:chExt cx="6362103" cy="2289335"/>
          </a:xfrm>
        </p:grpSpPr>
        <p:pic>
          <p:nvPicPr>
            <p:cNvPr id="5362" name="IMG_2120.png" descr="IMG_2120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11030" t="38080" r="78668" b="43210"/>
            <a:stretch>
              <a:fillRect/>
            </a:stretch>
          </p:blipFill>
          <p:spPr>
            <a:xfrm>
              <a:off x="0" y="0"/>
              <a:ext cx="706433" cy="962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63" name="المعدل الثابت للتغير"/>
            <p:cNvSpPr/>
            <p:nvPr/>
          </p:nvSpPr>
          <p:spPr>
            <a:xfrm>
              <a:off x="5092103" y="10193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المعدل الثابت للتغير</a:t>
              </a:r>
            </a:p>
          </p:txBody>
        </p:sp>
        <p:sp>
          <p:nvSpPr>
            <p:cNvPr id="5364" name="تعيين العلاقات الخطية المتناسبة وغير والمتناسبة من خلال ايجاد معدل ثابت للتغير"/>
            <p:cNvSpPr/>
            <p:nvPr/>
          </p:nvSpPr>
          <p:spPr>
            <a:xfrm>
              <a:off x="4478309" y="1575996"/>
              <a:ext cx="127261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تعيين العلاقات الخطية المتناسبة وغير والمتناسبة من خلال ايجاد معدل ثابت للتغير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4238;p45"/>
          <p:cNvSpPr/>
          <p:nvPr/>
        </p:nvSpPr>
        <p:spPr>
          <a:xfrm rot="599">
            <a:off x="2569032" y="1440611"/>
            <a:ext cx="4248330" cy="207139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456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اجيب على التالي:</a:t>
            </a:r>
          </a:p>
        </p:txBody>
      </p:sp>
      <p:grpSp>
        <p:nvGrpSpPr>
          <p:cNvPr id="2462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57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58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59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60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61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63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64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65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66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67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68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69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470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2474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471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72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73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505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475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76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77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78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79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0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1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2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3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4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5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6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7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8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89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0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1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2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3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4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5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6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7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8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499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00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01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02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03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04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509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506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07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08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530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510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1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2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3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4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5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6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7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8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19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0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1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2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3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4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5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6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7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8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29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534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531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32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33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538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535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36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37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539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540" name="Google Shape;4326;p45"/>
          <p:cNvSpPr/>
          <p:nvPr/>
        </p:nvSpPr>
        <p:spPr>
          <a:xfrm>
            <a:off x="2305876" y="3569179"/>
            <a:ext cx="2063218" cy="58662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2541" name="Google Shape;4328;p45"/>
          <p:cNvSpPr/>
          <p:nvPr/>
        </p:nvSpPr>
        <p:spPr>
          <a:xfrm>
            <a:off x="4479051" y="3567412"/>
            <a:ext cx="2201345" cy="62590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2542" name="Google Shape;4329;p45"/>
          <p:cNvSpPr txBox="1"/>
          <p:nvPr/>
        </p:nvSpPr>
        <p:spPr>
          <a:xfrm>
            <a:off x="3370350" y="4252438"/>
            <a:ext cx="2403301" cy="5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عودة </a:t>
            </a:r>
          </a:p>
        </p:txBody>
      </p:sp>
      <p:pic>
        <p:nvPicPr>
          <p:cNvPr id="254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296" t="37532" r="25817" b="43679"/>
          <a:stretch>
            <a:fillRect/>
          </a:stretch>
        </p:blipFill>
        <p:spPr>
          <a:xfrm>
            <a:off x="790597" y="421932"/>
            <a:ext cx="1895531" cy="1254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9" name="Google Shape;4240;p45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758414" y="4336192"/>
            <a:ext cx="366815" cy="366828"/>
            <a:chOff x="0" y="0"/>
            <a:chExt cx="366814" cy="366827"/>
          </a:xfrm>
        </p:grpSpPr>
        <p:sp>
          <p:nvSpPr>
            <p:cNvPr id="2544" name="Google Shape;4241;p45"/>
            <p:cNvSpPr/>
            <p:nvPr/>
          </p:nvSpPr>
          <p:spPr>
            <a:xfrm>
              <a:off x="260859" y="21582"/>
              <a:ext cx="63208" cy="5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45" name="Google Shape;4242;p45"/>
            <p:cNvSpPr/>
            <p:nvPr/>
          </p:nvSpPr>
          <p:spPr>
            <a:xfrm>
              <a:off x="141869" y="257943"/>
              <a:ext cx="85970" cy="10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46" name="Google Shape;4243;p45"/>
            <p:cNvSpPr/>
            <p:nvPr/>
          </p:nvSpPr>
          <p:spPr>
            <a:xfrm>
              <a:off x="162614" y="150468"/>
              <a:ext cx="42995" cy="4299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47" name="Google Shape;4244;p45"/>
            <p:cNvSpPr/>
            <p:nvPr/>
          </p:nvSpPr>
          <p:spPr>
            <a:xfrm>
              <a:off x="0" y="0"/>
              <a:ext cx="366815" cy="18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48" name="Google Shape;4245;p45"/>
            <p:cNvSpPr/>
            <p:nvPr/>
          </p:nvSpPr>
          <p:spPr>
            <a:xfrm>
              <a:off x="42444" y="78146"/>
              <a:ext cx="281394" cy="28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50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2551" name="IMG_2160.jpeg" descr="IMG_2160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2600"/>
          <a:stretch>
            <a:fillRect/>
          </a:stretch>
        </p:blipFill>
        <p:spPr>
          <a:xfrm>
            <a:off x="3445867" y="1626058"/>
            <a:ext cx="2252196" cy="1758716"/>
          </a:xfrm>
          <a:prstGeom prst="rect">
            <a:avLst/>
          </a:prstGeom>
          <a:ln w="12700">
            <a:solidFill>
              <a:srgbClr val="FEFB41"/>
            </a:solidFill>
            <a:custDash>
              <a:ds d="100000" sp="200000"/>
            </a:custDash>
            <a:miter lim="400000"/>
          </a:ln>
        </p:spPr>
      </p:pic>
      <p:pic>
        <p:nvPicPr>
          <p:cNvPr id="2552" name="IMG_2160.jpeg" descr="IMG_2160.jpeg"/>
          <p:cNvPicPr>
            <a:picLocks noChangeAspect="1"/>
          </p:cNvPicPr>
          <p:nvPr/>
        </p:nvPicPr>
        <p:blipFill>
          <a:blip r:embed="rId5">
            <a:extLst/>
          </a:blip>
          <a:srcRect l="65835" t="67597" r="12098" b="25315"/>
          <a:stretch>
            <a:fillRect/>
          </a:stretch>
        </p:blipFill>
        <p:spPr>
          <a:xfrm>
            <a:off x="4825319" y="3611473"/>
            <a:ext cx="1379576" cy="513340"/>
          </a:xfrm>
          <a:prstGeom prst="rect">
            <a:avLst/>
          </a:prstGeom>
          <a:ln w="12700">
            <a:solidFill>
              <a:srgbClr val="FEFB41"/>
            </a:solidFill>
            <a:custDash>
              <a:ds d="100000" sp="200000"/>
            </a:custDash>
            <a:miter lim="400000"/>
          </a:ln>
        </p:spPr>
      </p:pic>
      <p:pic>
        <p:nvPicPr>
          <p:cNvPr id="2553" name="IMG_2160.jpeg" descr="IMG_2160.jpeg"/>
          <p:cNvPicPr>
            <a:picLocks noChangeAspect="1"/>
          </p:cNvPicPr>
          <p:nvPr/>
        </p:nvPicPr>
        <p:blipFill>
          <a:blip r:embed="rId5">
            <a:extLst/>
          </a:blip>
          <a:srcRect l="65835" t="84341" r="12098" b="8944"/>
          <a:stretch>
            <a:fillRect/>
          </a:stretch>
        </p:blipFill>
        <p:spPr>
          <a:xfrm>
            <a:off x="2554801" y="3607104"/>
            <a:ext cx="1448948" cy="510845"/>
          </a:xfrm>
          <a:prstGeom prst="rect">
            <a:avLst/>
          </a:prstGeom>
          <a:ln w="12700">
            <a:solidFill>
              <a:srgbClr val="FEFB41"/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4238;p45"/>
          <p:cNvSpPr/>
          <p:nvPr/>
        </p:nvSpPr>
        <p:spPr>
          <a:xfrm rot="599">
            <a:off x="2850723" y="1491411"/>
            <a:ext cx="3442462" cy="180366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556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562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557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58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59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60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61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63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564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565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566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567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568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569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570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2574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571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72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73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605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575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76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77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78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79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0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1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2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3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4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5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6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7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8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89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0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1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2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3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4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5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6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7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8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599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00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01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02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03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04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609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606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07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08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630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610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1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2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3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4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5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6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7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8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19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0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1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2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3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4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5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6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7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8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29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634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631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32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33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638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635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36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37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639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640" name="Google Shape;4325;p45"/>
          <p:cNvSpPr/>
          <p:nvPr/>
        </p:nvSpPr>
        <p:spPr>
          <a:xfrm>
            <a:off x="2851362" y="3671413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2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٥تقريبا</a:t>
            </a:r>
          </a:p>
        </p:txBody>
      </p:sp>
      <p:sp>
        <p:nvSpPr>
          <p:cNvPr id="2641" name="Google Shape;4327;p45"/>
          <p:cNvSpPr/>
          <p:nvPr/>
        </p:nvSpPr>
        <p:spPr>
          <a:xfrm>
            <a:off x="4858066" y="3674888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1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٦ تقريبا</a:t>
            </a:r>
          </a:p>
        </p:txBody>
      </p:sp>
      <p:sp>
        <p:nvSpPr>
          <p:cNvPr id="2642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2648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824988" y="4313897"/>
            <a:ext cx="411404" cy="411418"/>
            <a:chOff x="0" y="0"/>
            <a:chExt cx="411402" cy="411416"/>
          </a:xfrm>
        </p:grpSpPr>
        <p:sp>
          <p:nvSpPr>
            <p:cNvPr id="2643" name="Google Shape;4241;p45"/>
            <p:cNvSpPr/>
            <p:nvPr/>
          </p:nvSpPr>
          <p:spPr>
            <a:xfrm>
              <a:off x="292568" y="24206"/>
              <a:ext cx="70890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44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45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46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47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49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265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541" t="59473" r="49942" b="21724"/>
          <a:stretch>
            <a:fillRect/>
          </a:stretch>
        </p:blipFill>
        <p:spPr>
          <a:xfrm>
            <a:off x="761261" y="400899"/>
            <a:ext cx="1881306" cy="1213882"/>
          </a:xfrm>
          <a:prstGeom prst="rect">
            <a:avLst/>
          </a:prstGeom>
          <a:ln w="12700">
            <a:miter lim="400000"/>
          </a:ln>
        </p:spPr>
      </p:pic>
      <p:sp>
        <p:nvSpPr>
          <p:cNvPr id="2651" name="مستطيل"/>
          <p:cNvSpPr/>
          <p:nvPr/>
        </p:nvSpPr>
        <p:spPr>
          <a:xfrm>
            <a:off x="3070766" y="1681724"/>
            <a:ext cx="3002468" cy="142303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/>
          </a:p>
        </p:txBody>
      </p:sp>
      <p:pic>
        <p:nvPicPr>
          <p:cNvPr id="2652" name="IMG_2161.png" descr="IMG_2161.png"/>
          <p:cNvPicPr>
            <a:picLocks noChangeAspect="1"/>
          </p:cNvPicPr>
          <p:nvPr/>
        </p:nvPicPr>
        <p:blipFill>
          <a:blip r:embed="rId5">
            <a:extLst/>
          </a:blip>
          <a:srcRect l="61412" t="54871" r="11324" b="40252"/>
          <a:stretch>
            <a:fillRect/>
          </a:stretch>
        </p:blipFill>
        <p:spPr>
          <a:xfrm>
            <a:off x="3200796" y="1816167"/>
            <a:ext cx="2742248" cy="36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3" name="IMG_2161.png" descr="IMG_2161.png"/>
          <p:cNvPicPr>
            <a:picLocks noChangeAspect="1"/>
          </p:cNvPicPr>
          <p:nvPr/>
        </p:nvPicPr>
        <p:blipFill>
          <a:blip r:embed="rId5">
            <a:extLst/>
          </a:blip>
          <a:srcRect l="76436" t="59341" r="17083" b="36079"/>
          <a:stretch>
            <a:fillRect/>
          </a:stretch>
        </p:blipFill>
        <p:spPr>
          <a:xfrm>
            <a:off x="4003409" y="2229285"/>
            <a:ext cx="1450313" cy="768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4238;p45"/>
          <p:cNvSpPr/>
          <p:nvPr/>
        </p:nvSpPr>
        <p:spPr>
          <a:xfrm rot="599">
            <a:off x="2934692" y="1504493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656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تهانينا </a:t>
            </a:r>
          </a:p>
        </p:txBody>
      </p:sp>
      <p:grpSp>
        <p:nvGrpSpPr>
          <p:cNvPr id="2662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57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8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9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60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61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63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664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665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666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667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668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669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sp>
        <p:nvSpPr>
          <p:cNvPr id="2670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grpSp>
        <p:nvGrpSpPr>
          <p:cNvPr id="2674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671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72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73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705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675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76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77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78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79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0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1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2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3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4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5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6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7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8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89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0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1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2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3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4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5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6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7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8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699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00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01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02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03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04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709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706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07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08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730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710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1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2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3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4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5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6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7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8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19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0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1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2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3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4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5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6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7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8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29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734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731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32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33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grpSp>
        <p:nvGrpSpPr>
          <p:cNvPr id="2738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735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36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  <p:sp>
          <p:nvSpPr>
            <p:cNvPr id="2737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/>
            </a:p>
          </p:txBody>
        </p:sp>
      </p:grpSp>
      <p:sp>
        <p:nvSpPr>
          <p:cNvPr id="2739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sz="500"/>
            </a:pPr>
          </a:p>
        </p:txBody>
      </p:sp>
      <p:sp>
        <p:nvSpPr>
          <p:cNvPr id="2740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2746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688518" y="4227067"/>
            <a:ext cx="411404" cy="411418"/>
            <a:chOff x="0" y="0"/>
            <a:chExt cx="411402" cy="411416"/>
          </a:xfrm>
        </p:grpSpPr>
        <p:sp>
          <p:nvSpPr>
            <p:cNvPr id="2741" name="Google Shape;4241;p45"/>
            <p:cNvSpPr/>
            <p:nvPr/>
          </p:nvSpPr>
          <p:spPr>
            <a:xfrm>
              <a:off x="292568" y="24206"/>
              <a:ext cx="70891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42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43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44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45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47" name="تحصلين على درجة"/>
          <p:cNvSpPr/>
          <p:nvPr/>
        </p:nvSpPr>
        <p:spPr>
          <a:xfrm>
            <a:off x="3619500" y="1812317"/>
            <a:ext cx="1905000" cy="657553"/>
          </a:xfrm>
          <a:prstGeom prst="rect">
            <a:avLst/>
          </a:prstGeom>
          <a:solidFill>
            <a:srgbClr val="FFFFFF"/>
          </a:solidFill>
          <a:ln w="25400" cap="rnd">
            <a:solidFill>
              <a:schemeClr val="accent1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/>
            </a:lvl1pPr>
          </a:lstStyle>
          <a:p>
            <a:pPr rtl="0">
              <a:defRPr/>
            </a:pPr>
            <a:r>
              <a:t>تحصلين على درجة </a:t>
            </a:r>
          </a:p>
        </p:txBody>
      </p:sp>
      <p:sp>
        <p:nvSpPr>
          <p:cNvPr id="2748" name="Google Shape;196;p31"/>
          <p:cNvSpPr/>
          <p:nvPr/>
        </p:nvSpPr>
        <p:spPr>
          <a:xfrm>
            <a:off x="5608149" y="391705"/>
            <a:ext cx="88571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/>
          </a:p>
        </p:txBody>
      </p:sp>
      <p:pic>
        <p:nvPicPr>
          <p:cNvPr id="274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50026" t="58319" r="25748" b="21147"/>
          <a:stretch>
            <a:fillRect/>
          </a:stretch>
        </p:blipFill>
        <p:spPr>
          <a:xfrm>
            <a:off x="782904" y="364344"/>
            <a:ext cx="2068985" cy="1475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