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media/image1.jpeg" ContentType="image/jpeg"/>
  <Override PartName="/ppt/media/image2.jpeg" ContentType="image/jpeg"/>
  <Override PartName="/ppt/media/image3.jpeg" ContentType="image/jpeg"/>
  <Override PartName="/ppt/media/image4.jpeg" ContentType="image/jpeg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  <p:sldId id="271" r:id="rId23"/>
    <p:sldId id="272" r:id="rId24"/>
  </p:sldIdLst>
  <p:sldSz cx="24384000" cy="13716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2438400" rtl="1" fontAlgn="auto" latinLnBrk="0" hangingPunct="0">
      <a:lnSpc>
        <a:spcPct val="9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Canela Text Regular"/>
        <a:ea typeface="Canela Text Regular"/>
        <a:cs typeface="Canela Text Regular"/>
        <a:sym typeface="Canela Text Regular"/>
      </a:defRPr>
    </a:lvl1pPr>
    <a:lvl2pPr marL="0" marR="0" indent="457200" algn="ctr" defTabSz="2438400" rtl="1" fontAlgn="auto" latinLnBrk="0" hangingPunct="0">
      <a:lnSpc>
        <a:spcPct val="9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Canela Text Regular"/>
        <a:ea typeface="Canela Text Regular"/>
        <a:cs typeface="Canela Text Regular"/>
        <a:sym typeface="Canela Text Regular"/>
      </a:defRPr>
    </a:lvl2pPr>
    <a:lvl3pPr marL="0" marR="0" indent="914400" algn="ctr" defTabSz="2438400" rtl="1" fontAlgn="auto" latinLnBrk="0" hangingPunct="0">
      <a:lnSpc>
        <a:spcPct val="9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Canela Text Regular"/>
        <a:ea typeface="Canela Text Regular"/>
        <a:cs typeface="Canela Text Regular"/>
        <a:sym typeface="Canela Text Regular"/>
      </a:defRPr>
    </a:lvl3pPr>
    <a:lvl4pPr marL="0" marR="0" indent="1371600" algn="ctr" defTabSz="2438400" rtl="1" fontAlgn="auto" latinLnBrk="0" hangingPunct="0">
      <a:lnSpc>
        <a:spcPct val="9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Canela Text Regular"/>
        <a:ea typeface="Canela Text Regular"/>
        <a:cs typeface="Canela Text Regular"/>
        <a:sym typeface="Canela Text Regular"/>
      </a:defRPr>
    </a:lvl4pPr>
    <a:lvl5pPr marL="0" marR="0" indent="1828800" algn="ctr" defTabSz="2438400" rtl="1" fontAlgn="auto" latinLnBrk="0" hangingPunct="0">
      <a:lnSpc>
        <a:spcPct val="9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Canela Text Regular"/>
        <a:ea typeface="Canela Text Regular"/>
        <a:cs typeface="Canela Text Regular"/>
        <a:sym typeface="Canela Text Regular"/>
      </a:defRPr>
    </a:lvl5pPr>
    <a:lvl6pPr marL="0" marR="0" indent="2286000" algn="ctr" defTabSz="2438400" rtl="1" fontAlgn="auto" latinLnBrk="0" hangingPunct="0">
      <a:lnSpc>
        <a:spcPct val="9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Canela Text Regular"/>
        <a:ea typeface="Canela Text Regular"/>
        <a:cs typeface="Canela Text Regular"/>
        <a:sym typeface="Canela Text Regular"/>
      </a:defRPr>
    </a:lvl6pPr>
    <a:lvl7pPr marL="0" marR="0" indent="2743200" algn="ctr" defTabSz="2438400" rtl="1" fontAlgn="auto" latinLnBrk="0" hangingPunct="0">
      <a:lnSpc>
        <a:spcPct val="9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Canela Text Regular"/>
        <a:ea typeface="Canela Text Regular"/>
        <a:cs typeface="Canela Text Regular"/>
        <a:sym typeface="Canela Text Regular"/>
      </a:defRPr>
    </a:lvl7pPr>
    <a:lvl8pPr marL="0" marR="0" indent="3200400" algn="ctr" defTabSz="2438400" rtl="1" fontAlgn="auto" latinLnBrk="0" hangingPunct="0">
      <a:lnSpc>
        <a:spcPct val="9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Canela Text Regular"/>
        <a:ea typeface="Canela Text Regular"/>
        <a:cs typeface="Canela Text Regular"/>
        <a:sym typeface="Canela Text Regular"/>
      </a:defRPr>
    </a:lvl8pPr>
    <a:lvl9pPr marL="0" marR="0" indent="3657600" algn="ctr" defTabSz="2438400" rtl="1" fontAlgn="auto" latinLnBrk="0" hangingPunct="0">
      <a:lnSpc>
        <a:spcPct val="9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Canela Text Regular"/>
        <a:ea typeface="Canela Text Regular"/>
        <a:cs typeface="Canela Text Regular"/>
        <a:sym typeface="Canela Text Regular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>
          <a:latin typeface="Geeza Pro Regular"/>
          <a:ea typeface="Geeza Pro Regular"/>
          <a:cs typeface="Geeza Pro Regular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E3E5E8"/>
          </a:solidFill>
        </a:fill>
      </a:tcStyle>
    </a:band2H>
    <a:firstCol>
      <a:tcTxStyle b="on" i="off">
        <a:font>
          <a:latin typeface="Geeza Pro Bold"/>
          <a:ea typeface="Geeza Pro Bold"/>
          <a:cs typeface="Geeza Pro Bold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381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Geeza Pro Bold"/>
          <a:ea typeface="Geeza Pro Bold"/>
          <a:cs typeface="Geeza Pro Bold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381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Geeza Pro Bold"/>
          <a:ea typeface="Geeza Pro Bold"/>
          <a:cs typeface="Geeza Pro Bold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381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Row>
  </a:tblStyle>
  <a:tblStyle styleId="{C7B018BB-80A7-4F77-B60F-C8B233D01FF8}" styleName="">
    <a:tblBg/>
    <a:wholeTbl>
      <a:tcTxStyle b="off" i="off">
        <a:font>
          <a:latin typeface="Geeza Pro Regular"/>
          <a:ea typeface="Geeza Pro Regular"/>
          <a:cs typeface="Geeza Pro Regular"/>
        </a:font>
        <a:srgbClr val="000000"/>
      </a:tcTxStyle>
      <a:tcStyle>
        <a:tcBdr>
          <a:left>
            <a:ln w="12700" cap="flat">
              <a:solidFill>
                <a:srgbClr val="536773"/>
              </a:solidFill>
              <a:prstDash val="solid"/>
              <a:miter lim="400000"/>
            </a:ln>
          </a:left>
          <a:right>
            <a:ln w="12700" cap="flat">
              <a:solidFill>
                <a:srgbClr val="536773"/>
              </a:solidFill>
              <a:prstDash val="solid"/>
              <a:miter lim="400000"/>
            </a:ln>
          </a:right>
          <a:top>
            <a:ln w="12700" cap="flat">
              <a:solidFill>
                <a:srgbClr val="536773"/>
              </a:solidFill>
              <a:prstDash val="solid"/>
              <a:miter lim="400000"/>
            </a:ln>
          </a:top>
          <a:bottom>
            <a:ln w="12700" cap="flat">
              <a:solidFill>
                <a:srgbClr val="536773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E3E5E8"/>
          </a:solidFill>
        </a:fill>
      </a:tcStyle>
    </a:band2H>
    <a:firstCol>
      <a:tcTxStyle b="on" i="off">
        <a:font>
          <a:latin typeface="Geeza Pro Bold"/>
          <a:ea typeface="Geeza Pro Bold"/>
          <a:cs typeface="Geeza Pro Bold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254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536773"/>
              </a:solidFill>
              <a:prstDash val="solid"/>
              <a:miter lim="400000"/>
            </a:ln>
          </a:top>
          <a:bottom>
            <a:ln w="12700" cap="flat">
              <a:solidFill>
                <a:srgbClr val="536773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ff" i="off">
        <a:font>
          <a:latin typeface="Geeza Pro Regular"/>
          <a:ea typeface="Geeza Pro Regular"/>
          <a:cs typeface="Geeza Pro Regular"/>
        </a:font>
        <a:srgbClr val="000000"/>
      </a:tcTxStyle>
      <a:tcStyle>
        <a:tcBdr>
          <a:left>
            <a:ln w="12700" cap="flat">
              <a:solidFill>
                <a:srgbClr val="536773"/>
              </a:solidFill>
              <a:prstDash val="solid"/>
              <a:miter lim="400000"/>
            </a:ln>
          </a:left>
          <a:right>
            <a:ln w="12700" cap="flat">
              <a:solidFill>
                <a:srgbClr val="536773"/>
              </a:solidFill>
              <a:prstDash val="solid"/>
              <a:miter lim="400000"/>
            </a:ln>
          </a:right>
          <a:top>
            <a:ln w="381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Geeza Pro Bold"/>
          <a:ea typeface="Geeza Pro Bold"/>
          <a:cs typeface="Geeza Pro Bold"/>
        </a:font>
        <a:srgbClr val="000000"/>
      </a:tcTxStyle>
      <a:tcStyle>
        <a:tcBdr>
          <a:left>
            <a:ln w="12700" cap="flat">
              <a:solidFill>
                <a:srgbClr val="536773"/>
              </a:solidFill>
              <a:prstDash val="solid"/>
              <a:miter lim="400000"/>
            </a:ln>
          </a:left>
          <a:right>
            <a:ln w="12700" cap="flat">
              <a:solidFill>
                <a:srgbClr val="536773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solidFill>
            <a:schemeClr val="accent1">
              <a:hueOff val="-217956"/>
              <a:satOff val="14368"/>
              <a:lumOff val="17764"/>
            </a:schemeClr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Geeza Pro Regular"/>
          <a:ea typeface="Geeza Pro Regular"/>
          <a:cs typeface="Geeza Pro Regular"/>
        </a:font>
        <a:srgbClr val="000000"/>
      </a:tcTxStyle>
      <a:tcStyle>
        <a:tcBdr>
          <a:left>
            <a:ln w="12700" cap="flat">
              <a:solidFill>
                <a:srgbClr val="838383"/>
              </a:solidFill>
              <a:prstDash val="solid"/>
              <a:miter lim="400000"/>
            </a:ln>
          </a:left>
          <a:right>
            <a:ln w="12700" cap="flat">
              <a:solidFill>
                <a:srgbClr val="838383"/>
              </a:solidFill>
              <a:prstDash val="solid"/>
              <a:miter lim="400000"/>
            </a:ln>
          </a:right>
          <a:top>
            <a:ln w="12700" cap="flat">
              <a:solidFill>
                <a:srgbClr val="838383"/>
              </a:solidFill>
              <a:prstDash val="solid"/>
              <a:miter lim="400000"/>
            </a:ln>
          </a:top>
          <a:bottom>
            <a:ln w="12700" cap="flat">
              <a:solidFill>
                <a:srgbClr val="838383"/>
              </a:solidFill>
              <a:prstDash val="solid"/>
              <a:miter lim="400000"/>
            </a:ln>
          </a:bottom>
          <a:insideH>
            <a:ln w="12700" cap="flat">
              <a:solidFill>
                <a:srgbClr val="838383"/>
              </a:solidFill>
              <a:prstDash val="solid"/>
              <a:miter lim="400000"/>
            </a:ln>
          </a:insideH>
          <a:insideV>
            <a:ln w="12700" cap="flat">
              <a:solidFill>
                <a:srgbClr val="838383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ECEEEE"/>
          </a:solidFill>
        </a:fill>
      </a:tcStyle>
    </a:band2H>
    <a:firstCol>
      <a:tcTxStyle b="on" i="off">
        <a:font>
          <a:latin typeface="Geeza Pro Bold"/>
          <a:ea typeface="Geeza Pro Bold"/>
          <a:cs typeface="Geeza Pro Bold"/>
        </a:font>
        <a:srgbClr val="000000"/>
      </a:tcTxStyle>
      <a:tcStyle>
        <a:tcBdr>
          <a:left>
            <a:ln w="12700" cap="flat">
              <a:solidFill>
                <a:srgbClr val="4D4D4D"/>
              </a:solidFill>
              <a:prstDash val="solid"/>
              <a:miter lim="400000"/>
            </a:ln>
          </a:left>
          <a:right>
            <a:ln w="12700" cap="flat">
              <a:solidFill>
                <a:srgbClr val="808080"/>
              </a:solidFill>
              <a:prstDash val="solid"/>
              <a:miter lim="400000"/>
            </a:ln>
          </a:right>
          <a:top>
            <a:ln w="12700" cap="flat">
              <a:solidFill>
                <a:srgbClr val="808080"/>
              </a:solidFill>
              <a:prstDash val="solid"/>
              <a:miter lim="400000"/>
            </a:ln>
          </a:top>
          <a:bottom>
            <a:ln w="12700" cap="flat">
              <a:solidFill>
                <a:srgbClr val="808080"/>
              </a:solidFill>
              <a:prstDash val="solid"/>
              <a:miter lim="400000"/>
            </a:ln>
          </a:bottom>
          <a:insideH>
            <a:ln w="12700" cap="flat">
              <a:solidFill>
                <a:srgbClr val="808080"/>
              </a:solidFill>
              <a:prstDash val="solid"/>
              <a:miter lim="400000"/>
            </a:ln>
          </a:insideH>
          <a:insideV>
            <a:ln w="12700" cap="flat">
              <a:solidFill>
                <a:srgbClr val="808080"/>
              </a:solidFill>
              <a:prstDash val="solid"/>
              <a:miter lim="400000"/>
            </a:ln>
          </a:insideV>
        </a:tcBdr>
        <a:fill>
          <a:solidFill>
            <a:schemeClr val="accent3">
              <a:hueOff val="571091"/>
              <a:satOff val="15926"/>
              <a:lumOff val="22314"/>
            </a:schemeClr>
          </a:solidFill>
        </a:fill>
      </a:tcStyle>
    </a:firstCol>
    <a:lastRow>
      <a:tcTxStyle b="off" i="off">
        <a:font>
          <a:latin typeface="Geeza Pro Regular"/>
          <a:ea typeface="Geeza Pro Regular"/>
          <a:cs typeface="Geeza Pro Regular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38100" cap="flat">
              <a:solidFill>
                <a:srgbClr val="45B43B"/>
              </a:solidFill>
              <a:prstDash val="solid"/>
              <a:miter lim="400000"/>
            </a:ln>
          </a:top>
          <a:bottom>
            <a:ln w="12700" cap="flat">
              <a:solidFill>
                <a:srgbClr val="4D4D4D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Geeza Pro Bold"/>
          <a:ea typeface="Geeza Pro Bold"/>
          <a:cs typeface="Geeza Pro Bold"/>
        </a:font>
        <a:srgbClr val="000000"/>
      </a:tcTxStyle>
      <a:tcStyle>
        <a:tcBdr>
          <a:left>
            <a:ln w="12700" cap="flat">
              <a:solidFill>
                <a:srgbClr val="4D4D4D"/>
              </a:solidFill>
              <a:prstDash val="solid"/>
              <a:miter lim="400000"/>
            </a:ln>
          </a:left>
          <a:right>
            <a:ln w="12700" cap="flat">
              <a:solidFill>
                <a:srgbClr val="4D4D4D"/>
              </a:solidFill>
              <a:prstDash val="solid"/>
              <a:miter lim="400000"/>
            </a:ln>
          </a:right>
          <a:top>
            <a:ln w="12700" cap="flat">
              <a:solidFill>
                <a:srgbClr val="4D4D4D"/>
              </a:solidFill>
              <a:prstDash val="solid"/>
              <a:miter lim="400000"/>
            </a:ln>
          </a:top>
          <a:bottom>
            <a:ln w="12700" cap="flat">
              <a:solidFill>
                <a:srgbClr val="4D4D4D"/>
              </a:solidFill>
              <a:prstDash val="solid"/>
              <a:miter lim="400000"/>
            </a:ln>
          </a:bottom>
          <a:insideH>
            <a:ln w="12700" cap="flat">
              <a:solidFill>
                <a:srgbClr val="4D4D4D"/>
              </a:solidFill>
              <a:prstDash val="solid"/>
              <a:miter lim="400000"/>
            </a:ln>
          </a:insideH>
          <a:insideV>
            <a:ln w="12700" cap="flat">
              <a:solidFill>
                <a:srgbClr val="4D4D4D"/>
              </a:solidFill>
              <a:prstDash val="solid"/>
              <a:miter lim="400000"/>
            </a:ln>
          </a:insideV>
        </a:tcBdr>
        <a:fill>
          <a:solidFill>
            <a:srgbClr val="45B43B"/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Geeza Pro Regular"/>
          <a:ea typeface="Geeza Pro Regular"/>
          <a:cs typeface="Geeza Pro Regular"/>
        </a:font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12700" cap="flat">
              <a:solidFill>
                <a:srgbClr val="5B5A5A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AF7E9"/>
          </a:solidFill>
        </a:fill>
      </a:tcStyle>
    </a:wholeTbl>
    <a:band2H>
      <a:tcTxStyle b="def" i="def"/>
      <a:tcStyle>
        <a:tcBdr/>
        <a:fill>
          <a:solidFill>
            <a:schemeClr val="accent4">
              <a:hueOff val="349036"/>
              <a:lumOff val="17111"/>
            </a:schemeClr>
          </a:solidFill>
        </a:fill>
      </a:tcStyle>
    </a:band2H>
    <a:firstCol>
      <a:tcTxStyle b="on" i="off">
        <a:font>
          <a:latin typeface="Geeza Pro Bold"/>
          <a:ea typeface="Geeza Pro Bold"/>
          <a:cs typeface="Geeza Pro Bold"/>
        </a:font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12700" cap="flat">
              <a:solidFill>
                <a:srgbClr val="5B5A5A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FBD17"/>
          </a:solidFill>
        </a:fill>
      </a:tcStyle>
    </a:firstCol>
    <a:lastRow>
      <a:tcTxStyle b="on" i="off">
        <a:font>
          <a:latin typeface="Geeza Pro Bold"/>
          <a:ea typeface="Geeza Pro Bold"/>
          <a:cs typeface="Geeza Pro Bold"/>
        </a:font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38100" cap="flat">
              <a:solidFill>
                <a:srgbClr val="FFBD17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AF7E9"/>
          </a:solidFill>
        </a:fill>
      </a:tcStyle>
    </a:lastRow>
    <a:firstRow>
      <a:tcTxStyle b="on" i="off">
        <a:font>
          <a:latin typeface="Geeza Pro Bold"/>
          <a:ea typeface="Geeza Pro Bold"/>
          <a:cs typeface="Geeza Pro Bold"/>
        </a:font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12700" cap="flat">
              <a:solidFill>
                <a:srgbClr val="5B5A5A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F8A25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Geeza Pro Regular"/>
          <a:ea typeface="Geeza Pro Regular"/>
          <a:cs typeface="Geeza Pro Regular"/>
        </a:font>
        <a:srgbClr val="000000"/>
      </a:tcTxStyle>
      <a:tcStyle>
        <a:tcBdr>
          <a:left>
            <a:ln w="12700" cap="flat">
              <a:solidFill>
                <a:srgbClr val="5E5E5E"/>
              </a:solidFill>
              <a:prstDash val="solid"/>
              <a:miter lim="400000"/>
            </a:ln>
          </a:left>
          <a:right>
            <a:ln w="12700" cap="flat">
              <a:solidFill>
                <a:srgbClr val="5E5E5E"/>
              </a:solidFill>
              <a:prstDash val="solid"/>
              <a:miter lim="400000"/>
            </a:ln>
          </a:right>
          <a:top>
            <a:ln w="12700" cap="flat">
              <a:solidFill>
                <a:srgbClr val="5E5E5E"/>
              </a:solidFill>
              <a:prstDash val="solid"/>
              <a:miter lim="400000"/>
            </a:ln>
          </a:top>
          <a:bottom>
            <a:ln w="12700" cap="flat">
              <a:solidFill>
                <a:srgbClr val="5E5E5E"/>
              </a:solidFill>
              <a:prstDash val="solid"/>
              <a:miter lim="400000"/>
            </a:ln>
          </a:bottom>
          <a:insideH>
            <a:ln w="12700" cap="flat">
              <a:solidFill>
                <a:srgbClr val="5E5E5E"/>
              </a:solidFill>
              <a:prstDash val="solid"/>
              <a:miter lim="400000"/>
            </a:ln>
          </a:insideH>
          <a:insideV>
            <a:ln w="12700" cap="flat">
              <a:solidFill>
                <a:srgbClr val="5E5E5E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ECEEEF"/>
          </a:solidFill>
        </a:fill>
      </a:tcStyle>
    </a:band2H>
    <a:firstCol>
      <a:tcTxStyle b="on" i="off">
        <a:font>
          <a:latin typeface="Geeza Pro Bold"/>
          <a:ea typeface="Geeza Pro Bold"/>
          <a:cs typeface="Geeza Pro Bold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5E5E5E"/>
              </a:solidFill>
              <a:prstDash val="solid"/>
              <a:miter lim="400000"/>
            </a:ln>
          </a:right>
          <a:top>
            <a:ln w="12700" cap="flat">
              <a:solidFill>
                <a:srgbClr val="5E5E5E"/>
              </a:solidFill>
              <a:prstDash val="solid"/>
              <a:miter lim="400000"/>
            </a:ln>
          </a:top>
          <a:bottom>
            <a:ln w="12700" cap="flat">
              <a:solidFill>
                <a:srgbClr val="5E5E5E"/>
              </a:solidFill>
              <a:prstDash val="solid"/>
              <a:miter lim="400000"/>
            </a:ln>
          </a:bottom>
          <a:insideH>
            <a:ln w="12700" cap="flat">
              <a:solidFill>
                <a:srgbClr val="5E5E5E"/>
              </a:solidFill>
              <a:prstDash val="solid"/>
              <a:miter lim="400000"/>
            </a:ln>
          </a:insideH>
          <a:insideV>
            <a:ln w="12700" cap="flat">
              <a:solidFill>
                <a:srgbClr val="5E5E5E"/>
              </a:solidFill>
              <a:prstDash val="solid"/>
              <a:miter lim="400000"/>
            </a:ln>
          </a:insideV>
        </a:tcBdr>
        <a:fill>
          <a:solidFill>
            <a:srgbClr val="32C5B9"/>
          </a:solidFill>
        </a:fill>
      </a:tcStyle>
    </a:firstCol>
    <a:lastRow>
      <a:tcTxStyle b="on" i="off">
        <a:font>
          <a:latin typeface="Geeza Pro Bold"/>
          <a:ea typeface="Geeza Pro Bold"/>
          <a:cs typeface="Geeza Pro Bold"/>
        </a:font>
        <a:srgbClr val="000000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38100" cap="flat">
              <a:solidFill>
                <a:schemeClr val="accent2">
                  <a:hueOff val="240640"/>
                  <a:satOff val="2542"/>
                  <a:lumOff val="-13198"/>
                </a:schemeClr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Geeza Pro Bold"/>
          <a:ea typeface="Geeza Pro Bold"/>
          <a:cs typeface="Geeza Pro Bold"/>
        </a:font>
        <a:srgbClr val="FFFFFF"/>
      </a:tcTxStyle>
      <a:tcStyle>
        <a:tcBdr>
          <a:left>
            <a:ln w="12700" cap="flat">
              <a:solidFill>
                <a:srgbClr val="5E5E5E"/>
              </a:solidFill>
              <a:prstDash val="solid"/>
              <a:miter lim="400000"/>
            </a:ln>
          </a:left>
          <a:right>
            <a:ln w="12700" cap="flat">
              <a:solidFill>
                <a:srgbClr val="5E5E5E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5E5E5E"/>
              </a:solidFill>
              <a:prstDash val="solid"/>
              <a:miter lim="400000"/>
            </a:ln>
          </a:bottom>
          <a:insideH>
            <a:ln w="12700" cap="flat">
              <a:solidFill>
                <a:srgbClr val="5E5E5E"/>
              </a:solidFill>
              <a:prstDash val="solid"/>
              <a:miter lim="400000"/>
            </a:ln>
          </a:insideH>
          <a:insideV>
            <a:ln w="12700" cap="flat">
              <a:solidFill>
                <a:srgbClr val="5E5E5E"/>
              </a:solidFill>
              <a:prstDash val="solid"/>
              <a:miter lim="400000"/>
            </a:ln>
          </a:insideV>
        </a:tcBdr>
        <a:fill>
          <a:solidFill>
            <a:schemeClr val="accent2">
              <a:hueOff val="240640"/>
              <a:satOff val="2542"/>
              <a:lumOff val="-13198"/>
            </a:schemeClr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Geeza Pro Regular"/>
          <a:ea typeface="Geeza Pro Regular"/>
          <a:cs typeface="Geeza Pro Regular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EDEEEF"/>
          </a:solidFill>
        </a:fill>
      </a:tcStyle>
    </a:band2H>
    <a:firstCol>
      <a:tcTxStyle b="on" i="off">
        <a:font>
          <a:latin typeface="Geeza Pro Bold"/>
          <a:ea typeface="Geeza Pro Bold"/>
          <a:cs typeface="Geeza Pro Bold"/>
        </a:font>
        <a:srgbClr val="000000"/>
      </a:tcTxStyle>
      <a:tcStyle>
        <a:tcBdr>
          <a:left>
            <a:ln w="12700" cap="flat">
              <a:solidFill>
                <a:srgbClr val="6C6C6C"/>
              </a:solidFill>
              <a:prstDash val="solid"/>
              <a:miter lim="400000"/>
            </a:ln>
          </a:left>
          <a:right>
            <a:ln w="254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Geeza Pro Bold"/>
          <a:ea typeface="Geeza Pro Bold"/>
          <a:cs typeface="Geeza Pro Bold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6C6C6C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Geeza Pro Bold"/>
          <a:ea typeface="Geeza Pro Bold"/>
          <a:cs typeface="Geeza Pro Bold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6C6C6C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D6DCE0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Comments="1"/>
</file>

<file path=ppt/_rels/presentation.xml.rels><?xml version="1.0" encoding="UTF-8"?>
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Relationship Id="rId18" Type="http://schemas.openxmlformats.org/officeDocument/2006/relationships/slide" Target="slides/slide11.xml"/><Relationship Id="rId19" Type="http://schemas.openxmlformats.org/officeDocument/2006/relationships/slide" Target="slides/slide12.xml"/><Relationship Id="rId20" Type="http://schemas.openxmlformats.org/officeDocument/2006/relationships/slide" Target="slides/slide13.xml"/><Relationship Id="rId21" Type="http://schemas.openxmlformats.org/officeDocument/2006/relationships/slide" Target="slides/slide14.xml"/><Relationship Id="rId22" Type="http://schemas.openxmlformats.org/officeDocument/2006/relationships/slide" Target="slides/slide15.xml"/><Relationship Id="rId23" Type="http://schemas.openxmlformats.org/officeDocument/2006/relationships/slide" Target="slides/slide16.xml"/><Relationship Id="rId24" Type="http://schemas.openxmlformats.org/officeDocument/2006/relationships/slide" Target="slides/slide17.xml"/></Relationships>
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Shape 148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49" name="Shape 149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r" defTabSz="457200" rtl="1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algn="r" defTabSz="457200" rtl="1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algn="r" defTabSz="457200" rtl="1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algn="r" defTabSz="457200" rtl="1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algn="r" defTabSz="457200" rtl="1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algn="r" defTabSz="457200" rtl="1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algn="r" defTabSz="457200" rtl="1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algn="r" defTabSz="457200" rtl="1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algn="r" defTabSz="457200" rtl="1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itle" showMasterSp="1" showMasterPhAnim="1">
  <p:cSld name="ال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المؤلف والتاريخ"/>
          <p:cNvSpPr txBox="1"/>
          <p:nvPr>
            <p:ph type="body" sz="quarter" idx="21" hasCustomPrompt="1"/>
          </p:nvPr>
        </p:nvSpPr>
        <p:spPr>
          <a:xfrm>
            <a:off x="1219200" y="11986162"/>
            <a:ext cx="21945599" cy="605791"/>
          </a:xfrm>
          <a:prstGeom prst="rect">
            <a:avLst/>
          </a:prstGeom>
        </p:spPr>
        <p:txBody>
          <a:bodyPr/>
          <a:lstStyle>
            <a:lvl1pPr marL="0" indent="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29" sz="3000">
                <a:latin typeface="Geeza Pro Regular"/>
                <a:ea typeface="Geeza Pro Regular"/>
                <a:cs typeface="Geeza Pro Regular"/>
                <a:sym typeface="Geeza Pro Regular"/>
              </a:defRPr>
            </a:lvl1pPr>
          </a:lstStyle>
          <a:p>
            <a:pPr/>
            <a:r>
              <a:t>المؤلف والتاريخ</a:t>
            </a:r>
          </a:p>
        </p:txBody>
      </p:sp>
      <p:sp>
        <p:nvSpPr>
          <p:cNvPr id="12" name="عنوان العرض التقديمي"/>
          <p:cNvSpPr txBox="1"/>
          <p:nvPr>
            <p:ph type="title" hasCustomPrompt="1"/>
          </p:nvPr>
        </p:nvSpPr>
        <p:spPr>
          <a:xfrm>
            <a:off x="1219200" y="3543300"/>
            <a:ext cx="21945600" cy="4267200"/>
          </a:xfrm>
          <a:prstGeom prst="rect">
            <a:avLst/>
          </a:prstGeom>
        </p:spPr>
        <p:txBody>
          <a:bodyPr anchor="b"/>
          <a:lstStyle>
            <a:lvl1pPr>
              <a:defRPr spc="-128" sz="12800"/>
            </a:lvl1pPr>
          </a:lstStyle>
          <a:p>
            <a:pPr/>
            <a:r>
              <a:t>عنوان العرض التقديمي</a:t>
            </a:r>
          </a:p>
        </p:txBody>
      </p:sp>
      <p:sp>
        <p:nvSpPr>
          <p:cNvPr id="13" name="مستوى النص الأول…"/>
          <p:cNvSpPr txBox="1"/>
          <p:nvPr>
            <p:ph type="body" sz="quarter" idx="1" hasCustomPrompt="1"/>
          </p:nvPr>
        </p:nvSpPr>
        <p:spPr>
          <a:xfrm>
            <a:off x="1219200" y="7567579"/>
            <a:ext cx="21945600" cy="2250593"/>
          </a:xfrm>
          <a:prstGeom prst="rect">
            <a:avLst/>
          </a:prstGeom>
        </p:spPr>
        <p:txBody>
          <a:bodyPr/>
          <a:lstStyle>
            <a:lvl1pPr marL="0" indent="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59" sz="6000">
                <a:latin typeface="Geeza Pro Bold"/>
                <a:ea typeface="Geeza Pro Bold"/>
                <a:cs typeface="Geeza Pro Bold"/>
                <a:sym typeface="Geeza Pro Bold"/>
              </a:defRPr>
            </a:lvl1pPr>
            <a:lvl2pPr marL="0" indent="45720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59" sz="6000">
                <a:latin typeface="Geeza Pro Bold"/>
                <a:ea typeface="Geeza Pro Bold"/>
                <a:cs typeface="Geeza Pro Bold"/>
                <a:sym typeface="Geeza Pro Bold"/>
              </a:defRPr>
            </a:lvl2pPr>
            <a:lvl3pPr marL="0" indent="91440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59" sz="6000">
                <a:latin typeface="Geeza Pro Bold"/>
                <a:ea typeface="Geeza Pro Bold"/>
                <a:cs typeface="Geeza Pro Bold"/>
                <a:sym typeface="Geeza Pro Bold"/>
              </a:defRPr>
            </a:lvl3pPr>
            <a:lvl4pPr marL="0" indent="137160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59" sz="6000">
                <a:latin typeface="Geeza Pro Bold"/>
                <a:ea typeface="Geeza Pro Bold"/>
                <a:cs typeface="Geeza Pro Bold"/>
                <a:sym typeface="Geeza Pro Bold"/>
              </a:defRPr>
            </a:lvl4pPr>
            <a:lvl5pPr marL="0" indent="182880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59" sz="6000">
                <a:latin typeface="Geeza Pro Bold"/>
                <a:ea typeface="Geeza Pro Bold"/>
                <a:cs typeface="Geeza Pro Bold"/>
                <a:sym typeface="Geeza Pro Bold"/>
              </a:defRPr>
            </a:lvl5pPr>
          </a:lstStyle>
          <a:p>
            <a:pPr/>
            <a:r>
              <a:t>العنوان الفرعي للعرض التقديمي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14" name="رقم الشريحة"/>
          <p:cNvSpPr txBox="1"/>
          <p:nvPr>
            <p:ph type="sldNum" sz="quarter" idx="2"/>
          </p:nvPr>
        </p:nvSpPr>
        <p:spPr>
          <a:xfrm>
            <a:off x="12005229" y="12706508"/>
            <a:ext cx="381162" cy="422753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ب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مستوى النص الأول…"/>
          <p:cNvSpPr txBox="1"/>
          <p:nvPr>
            <p:ph type="body" idx="1" hasCustomPrompt="1"/>
          </p:nvPr>
        </p:nvSpPr>
        <p:spPr>
          <a:xfrm>
            <a:off x="1219200" y="3251200"/>
            <a:ext cx="21945600" cy="6604000"/>
          </a:xfrm>
          <a:prstGeom prst="rect">
            <a:avLst/>
          </a:prstGeom>
        </p:spPr>
        <p:txBody>
          <a:bodyPr anchor="ctr"/>
          <a:lstStyle>
            <a:lvl1pPr marL="0" indent="0" algn="ctr" defTabSz="2438400">
              <a:lnSpc>
                <a:spcPct val="80000"/>
              </a:lnSpc>
              <a:spcBef>
                <a:spcPts val="0"/>
              </a:spcBef>
              <a:buSzTx/>
              <a:buNone/>
              <a:defRPr sz="12800">
                <a:latin typeface="Canela Regular"/>
                <a:ea typeface="Canela Regular"/>
                <a:cs typeface="Canela Regular"/>
                <a:sym typeface="Canela Regular"/>
              </a:defRPr>
            </a:lvl1pPr>
            <a:lvl2pPr marL="0" indent="457200" algn="ctr" defTabSz="2438400">
              <a:lnSpc>
                <a:spcPct val="80000"/>
              </a:lnSpc>
              <a:spcBef>
                <a:spcPts val="0"/>
              </a:spcBef>
              <a:buSzTx/>
              <a:buNone/>
              <a:defRPr sz="12800">
                <a:latin typeface="Canela Regular"/>
                <a:ea typeface="Canela Regular"/>
                <a:cs typeface="Canela Regular"/>
                <a:sym typeface="Canela Regular"/>
              </a:defRPr>
            </a:lvl2pPr>
            <a:lvl3pPr marL="0" indent="914400" algn="ctr" defTabSz="2438400">
              <a:lnSpc>
                <a:spcPct val="80000"/>
              </a:lnSpc>
              <a:spcBef>
                <a:spcPts val="0"/>
              </a:spcBef>
              <a:buSzTx/>
              <a:buNone/>
              <a:defRPr sz="12800">
                <a:latin typeface="Canela Regular"/>
                <a:ea typeface="Canela Regular"/>
                <a:cs typeface="Canela Regular"/>
                <a:sym typeface="Canela Regular"/>
              </a:defRPr>
            </a:lvl3pPr>
            <a:lvl4pPr marL="0" indent="1371600" algn="ctr" defTabSz="2438400">
              <a:lnSpc>
                <a:spcPct val="80000"/>
              </a:lnSpc>
              <a:spcBef>
                <a:spcPts val="0"/>
              </a:spcBef>
              <a:buSzTx/>
              <a:buNone/>
              <a:defRPr sz="12800">
                <a:latin typeface="Canela Regular"/>
                <a:ea typeface="Canela Regular"/>
                <a:cs typeface="Canela Regular"/>
                <a:sym typeface="Canela Regular"/>
              </a:defRPr>
            </a:lvl4pPr>
            <a:lvl5pPr marL="0" indent="1828800" algn="ctr" defTabSz="2438400">
              <a:lnSpc>
                <a:spcPct val="80000"/>
              </a:lnSpc>
              <a:spcBef>
                <a:spcPts val="0"/>
              </a:spcBef>
              <a:buSzTx/>
              <a:buNone/>
              <a:defRPr sz="12800">
                <a:latin typeface="Canela Regular"/>
                <a:ea typeface="Canela Regular"/>
                <a:cs typeface="Canela Regular"/>
                <a:sym typeface="Canela Regular"/>
              </a:defRPr>
            </a:lvl5pPr>
          </a:lstStyle>
          <a:p>
            <a:pPr/>
            <a:r>
              <a:t>بيان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99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معلومة كبير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معلومات الحقيقة"/>
          <p:cNvSpPr txBox="1"/>
          <p:nvPr>
            <p:ph type="body" sz="quarter" idx="21" hasCustomPrompt="1"/>
          </p:nvPr>
        </p:nvSpPr>
        <p:spPr>
          <a:xfrm>
            <a:off x="1219200" y="8462239"/>
            <a:ext cx="21945602" cy="832613"/>
          </a:xfrm>
          <a:prstGeom prst="rect">
            <a:avLst/>
          </a:prstGeom>
        </p:spPr>
        <p:txBody>
          <a:bodyPr/>
          <a:lstStyle>
            <a:lvl1pPr marL="0" indent="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44">
                <a:latin typeface="Geeza Pro Bold"/>
                <a:ea typeface="Geeza Pro Bold"/>
                <a:cs typeface="Geeza Pro Bold"/>
                <a:sym typeface="Geeza Pro Bold"/>
              </a:defRPr>
            </a:lvl1pPr>
          </a:lstStyle>
          <a:p>
            <a:pPr/>
            <a:r>
              <a:t>معلومات الحقيقة</a:t>
            </a:r>
          </a:p>
        </p:txBody>
      </p:sp>
      <p:sp>
        <p:nvSpPr>
          <p:cNvPr id="107" name="مستوى النص الأول…"/>
          <p:cNvSpPr txBox="1"/>
          <p:nvPr>
            <p:ph type="body" sz="half" idx="1" hasCustomPrompt="1"/>
          </p:nvPr>
        </p:nvSpPr>
        <p:spPr>
          <a:xfrm>
            <a:off x="1219200" y="4214484"/>
            <a:ext cx="21945600" cy="4269708"/>
          </a:xfrm>
          <a:prstGeom prst="rect">
            <a:avLst/>
          </a:prstGeom>
        </p:spPr>
        <p:txBody>
          <a:bodyPr anchor="b"/>
          <a:lstStyle>
            <a:lvl1pPr marL="0" indent="0" algn="ctr" defTabSz="2438400">
              <a:lnSpc>
                <a:spcPct val="80000"/>
              </a:lnSpc>
              <a:spcBef>
                <a:spcPts val="0"/>
              </a:spcBef>
              <a:buSzTx/>
              <a:buNone/>
              <a:defRPr sz="22400">
                <a:latin typeface="+mn-lt"/>
                <a:ea typeface="+mn-ea"/>
                <a:cs typeface="+mn-cs"/>
                <a:sym typeface="Canela Bold"/>
              </a:defRPr>
            </a:lvl1pPr>
            <a:lvl2pPr marL="0" indent="457200" algn="ctr" defTabSz="2438400">
              <a:lnSpc>
                <a:spcPct val="80000"/>
              </a:lnSpc>
              <a:spcBef>
                <a:spcPts val="0"/>
              </a:spcBef>
              <a:buSzTx/>
              <a:buNone/>
              <a:defRPr sz="22400">
                <a:latin typeface="+mn-lt"/>
                <a:ea typeface="+mn-ea"/>
                <a:cs typeface="+mn-cs"/>
                <a:sym typeface="Canela Bold"/>
              </a:defRPr>
            </a:lvl2pPr>
            <a:lvl3pPr marL="0" indent="914400" algn="ctr" defTabSz="2438400">
              <a:lnSpc>
                <a:spcPct val="80000"/>
              </a:lnSpc>
              <a:spcBef>
                <a:spcPts val="0"/>
              </a:spcBef>
              <a:buSzTx/>
              <a:buNone/>
              <a:defRPr sz="22400">
                <a:latin typeface="+mn-lt"/>
                <a:ea typeface="+mn-ea"/>
                <a:cs typeface="+mn-cs"/>
                <a:sym typeface="Canela Bold"/>
              </a:defRPr>
            </a:lvl3pPr>
            <a:lvl4pPr marL="0" indent="1371600" algn="ctr" defTabSz="2438400">
              <a:lnSpc>
                <a:spcPct val="80000"/>
              </a:lnSpc>
              <a:spcBef>
                <a:spcPts val="0"/>
              </a:spcBef>
              <a:buSzTx/>
              <a:buNone/>
              <a:defRPr sz="22400">
                <a:latin typeface="+mn-lt"/>
                <a:ea typeface="+mn-ea"/>
                <a:cs typeface="+mn-cs"/>
                <a:sym typeface="Canela Bold"/>
              </a:defRPr>
            </a:lvl4pPr>
            <a:lvl5pPr marL="0" indent="1828800" algn="ctr" defTabSz="2438400">
              <a:lnSpc>
                <a:spcPct val="80000"/>
              </a:lnSpc>
              <a:spcBef>
                <a:spcPts val="0"/>
              </a:spcBef>
              <a:buSzTx/>
              <a:buNone/>
              <a:defRPr sz="22400">
                <a:latin typeface="+mn-lt"/>
                <a:ea typeface="+mn-ea"/>
                <a:cs typeface="+mn-cs"/>
                <a:sym typeface="Canela Bold"/>
              </a:defRPr>
            </a:lvl5pPr>
          </a:lstStyle>
          <a:p>
            <a:pPr/>
            <a:r>
              <a:t>‏١٠٠٪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108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اقتبا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السمة"/>
          <p:cNvSpPr txBox="1"/>
          <p:nvPr>
            <p:ph type="body" sz="quarter" idx="21" hasCustomPrompt="1"/>
          </p:nvPr>
        </p:nvSpPr>
        <p:spPr>
          <a:xfrm>
            <a:off x="1219200" y="11100053"/>
            <a:ext cx="21945602" cy="832613"/>
          </a:xfrm>
          <a:prstGeom prst="rect">
            <a:avLst/>
          </a:prstGeom>
        </p:spPr>
        <p:txBody>
          <a:bodyPr anchor="ctr"/>
          <a:lstStyle>
            <a:lvl1pPr marL="0" indent="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44">
                <a:latin typeface="Geeza Pro Bold"/>
                <a:ea typeface="Geeza Pro Bold"/>
                <a:cs typeface="Geeza Pro Bold"/>
                <a:sym typeface="Geeza Pro Bold"/>
              </a:defRPr>
            </a:lvl1pPr>
          </a:lstStyle>
          <a:p>
            <a:pPr/>
            <a:r>
              <a:t>السمة</a:t>
            </a:r>
          </a:p>
        </p:txBody>
      </p:sp>
      <p:sp>
        <p:nvSpPr>
          <p:cNvPr id="116" name="مستوى النص الأول…"/>
          <p:cNvSpPr txBox="1"/>
          <p:nvPr>
            <p:ph type="body" sz="half" idx="1" hasCustomPrompt="1"/>
          </p:nvPr>
        </p:nvSpPr>
        <p:spPr>
          <a:xfrm>
            <a:off x="1219200" y="4178300"/>
            <a:ext cx="21945600" cy="4416425"/>
          </a:xfrm>
          <a:prstGeom prst="rect">
            <a:avLst/>
          </a:prstGeom>
        </p:spPr>
        <p:txBody>
          <a:bodyPr anchor="ctr"/>
          <a:lstStyle>
            <a:lvl1pPr marL="0" indent="0" algn="ctr" defTabSz="2438400">
              <a:lnSpc>
                <a:spcPct val="80000"/>
              </a:lnSpc>
              <a:spcBef>
                <a:spcPts val="0"/>
              </a:spcBef>
              <a:buSzTx/>
              <a:buNone/>
              <a:defRPr sz="8400">
                <a:latin typeface="+mn-lt"/>
                <a:ea typeface="+mn-ea"/>
                <a:cs typeface="+mn-cs"/>
                <a:sym typeface="Canela Bold"/>
              </a:defRPr>
            </a:lvl1pPr>
            <a:lvl2pPr marL="0" indent="457200" algn="ctr" defTabSz="2438400">
              <a:lnSpc>
                <a:spcPct val="80000"/>
              </a:lnSpc>
              <a:spcBef>
                <a:spcPts val="0"/>
              </a:spcBef>
              <a:buSzTx/>
              <a:buNone/>
              <a:defRPr sz="8400">
                <a:latin typeface="+mn-lt"/>
                <a:ea typeface="+mn-ea"/>
                <a:cs typeface="+mn-cs"/>
                <a:sym typeface="Canela Bold"/>
              </a:defRPr>
            </a:lvl2pPr>
            <a:lvl3pPr marL="0" indent="914400" algn="ctr" defTabSz="2438400">
              <a:lnSpc>
                <a:spcPct val="80000"/>
              </a:lnSpc>
              <a:spcBef>
                <a:spcPts val="0"/>
              </a:spcBef>
              <a:buSzTx/>
              <a:buNone/>
              <a:defRPr sz="8400">
                <a:latin typeface="+mn-lt"/>
                <a:ea typeface="+mn-ea"/>
                <a:cs typeface="+mn-cs"/>
                <a:sym typeface="Canela Bold"/>
              </a:defRPr>
            </a:lvl3pPr>
            <a:lvl4pPr marL="0" indent="1371600" algn="ctr" defTabSz="2438400">
              <a:lnSpc>
                <a:spcPct val="80000"/>
              </a:lnSpc>
              <a:spcBef>
                <a:spcPts val="0"/>
              </a:spcBef>
              <a:buSzTx/>
              <a:buNone/>
              <a:defRPr sz="8400">
                <a:latin typeface="+mn-lt"/>
                <a:ea typeface="+mn-ea"/>
                <a:cs typeface="+mn-cs"/>
                <a:sym typeface="Canela Bold"/>
              </a:defRPr>
            </a:lvl4pPr>
            <a:lvl5pPr marL="0" indent="1828800" algn="ctr" defTabSz="2438400">
              <a:lnSpc>
                <a:spcPct val="80000"/>
              </a:lnSpc>
              <a:spcBef>
                <a:spcPts val="0"/>
              </a:spcBef>
              <a:buSzTx/>
              <a:buNone/>
              <a:defRPr sz="8400">
                <a:latin typeface="+mn-lt"/>
                <a:ea typeface="+mn-ea"/>
                <a:cs typeface="+mn-cs"/>
                <a:sym typeface="Canela Bold"/>
              </a:defRPr>
            </a:lvl5pPr>
          </a:lstStyle>
          <a:p>
            <a:pPr/>
            <a:r>
              <a:t>"اقتباس ملحوظ"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117" name="رقم الشريحة"/>
          <p:cNvSpPr txBox="1"/>
          <p:nvPr>
            <p:ph type="sldNum" sz="quarter" idx="2"/>
          </p:nvPr>
        </p:nvSpPr>
        <p:spPr>
          <a:xfrm>
            <a:off x="12005229" y="12706508"/>
            <a:ext cx="381162" cy="422753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صورة - ٣ أعل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بحر تحت السماء عند غروب الشمس ٢"/>
          <p:cNvSpPr/>
          <p:nvPr>
            <p:ph type="pic" sz="quarter" idx="21"/>
          </p:nvPr>
        </p:nvSpPr>
        <p:spPr>
          <a:xfrm>
            <a:off x="15744825" y="5581752"/>
            <a:ext cx="7365408" cy="8280401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125" name="بحر تحت السماء عند غروب الشمس ١"/>
          <p:cNvSpPr/>
          <p:nvPr>
            <p:ph type="pic" sz="quarter" idx="22"/>
          </p:nvPr>
        </p:nvSpPr>
        <p:spPr>
          <a:xfrm>
            <a:off x="15363825" y="1270000"/>
            <a:ext cx="8115300" cy="5409006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126" name="الشاطئ والبحر عند غروب الشمس"/>
          <p:cNvSpPr/>
          <p:nvPr>
            <p:ph type="pic" idx="23"/>
          </p:nvPr>
        </p:nvSpPr>
        <p:spPr>
          <a:xfrm>
            <a:off x="-63500" y="1270000"/>
            <a:ext cx="16764000" cy="111760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127" name="رقم الشريحة"/>
          <p:cNvSpPr txBox="1"/>
          <p:nvPr>
            <p:ph type="sldNum" sz="quarter" idx="2"/>
          </p:nvPr>
        </p:nvSpPr>
        <p:spPr>
          <a:xfrm>
            <a:off x="12005229" y="12706508"/>
            <a:ext cx="381162" cy="422753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صور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الشاطئ والبحر عند غروب الشمس"/>
          <p:cNvSpPr/>
          <p:nvPr>
            <p:ph type="pic" idx="21"/>
          </p:nvPr>
        </p:nvSpPr>
        <p:spPr>
          <a:xfrm>
            <a:off x="1270000" y="-423334"/>
            <a:ext cx="21844000" cy="14562668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135" name="رقم الشريحة"/>
          <p:cNvSpPr txBox="1"/>
          <p:nvPr>
            <p:ph type="sldNum" sz="quarter" idx="2"/>
          </p:nvPr>
        </p:nvSpPr>
        <p:spPr>
          <a:xfrm>
            <a:off x="12005229" y="12706508"/>
            <a:ext cx="381162" cy="422753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رقم الشريحة"/>
          <p:cNvSpPr txBox="1"/>
          <p:nvPr>
            <p:ph type="sldNum" sz="quarter" idx="2"/>
          </p:nvPr>
        </p:nvSpPr>
        <p:spPr>
          <a:xfrm>
            <a:off x="12005229" y="12706508"/>
            <a:ext cx="381162" cy="422753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العنوان والصور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الشاطئ والبحر عند غروب الشمس"/>
          <p:cNvSpPr/>
          <p:nvPr>
            <p:ph type="pic" idx="21"/>
          </p:nvPr>
        </p:nvSpPr>
        <p:spPr>
          <a:xfrm>
            <a:off x="0" y="-1270000"/>
            <a:ext cx="24384000" cy="162560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22" name="عنوان العرض التقديمي"/>
          <p:cNvSpPr txBox="1"/>
          <p:nvPr>
            <p:ph type="title" hasCustomPrompt="1"/>
          </p:nvPr>
        </p:nvSpPr>
        <p:spPr>
          <a:xfrm>
            <a:off x="1219200" y="3543300"/>
            <a:ext cx="21945600" cy="4267200"/>
          </a:xfrm>
          <a:prstGeom prst="rect">
            <a:avLst/>
          </a:prstGeom>
        </p:spPr>
        <p:txBody>
          <a:bodyPr anchor="b"/>
          <a:lstStyle>
            <a:lvl1pPr>
              <a:defRPr spc="-128" sz="12800">
                <a:solidFill>
                  <a:srgbClr val="FFFFFF"/>
                </a:solidFill>
              </a:defRPr>
            </a:lvl1pPr>
          </a:lstStyle>
          <a:p>
            <a:pPr/>
            <a:r>
              <a:t>عنوان العرض التقديمي</a:t>
            </a:r>
          </a:p>
        </p:txBody>
      </p:sp>
      <p:sp>
        <p:nvSpPr>
          <p:cNvPr id="23" name="مستوى النص الأول…"/>
          <p:cNvSpPr txBox="1"/>
          <p:nvPr>
            <p:ph type="body" sz="quarter" idx="1" hasCustomPrompt="1"/>
          </p:nvPr>
        </p:nvSpPr>
        <p:spPr>
          <a:xfrm>
            <a:off x="1219200" y="7569200"/>
            <a:ext cx="21945600" cy="2252112"/>
          </a:xfrm>
          <a:prstGeom prst="rect">
            <a:avLst/>
          </a:prstGeom>
        </p:spPr>
        <p:txBody>
          <a:bodyPr/>
          <a:lstStyle>
            <a:lvl1pPr marL="0" indent="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59" sz="6000">
                <a:solidFill>
                  <a:srgbClr val="FFFFFF"/>
                </a:solidFill>
                <a:latin typeface="Geeza Pro Bold"/>
                <a:ea typeface="Geeza Pro Bold"/>
                <a:cs typeface="Geeza Pro Bold"/>
                <a:sym typeface="Geeza Pro Bold"/>
              </a:defRPr>
            </a:lvl1pPr>
            <a:lvl2pPr marL="0" indent="45720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59" sz="6000">
                <a:solidFill>
                  <a:srgbClr val="FFFFFF"/>
                </a:solidFill>
                <a:latin typeface="Geeza Pro Bold"/>
                <a:ea typeface="Geeza Pro Bold"/>
                <a:cs typeface="Geeza Pro Bold"/>
                <a:sym typeface="Geeza Pro Bold"/>
              </a:defRPr>
            </a:lvl2pPr>
            <a:lvl3pPr marL="0" indent="91440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59" sz="6000">
                <a:solidFill>
                  <a:srgbClr val="FFFFFF"/>
                </a:solidFill>
                <a:latin typeface="Geeza Pro Bold"/>
                <a:ea typeface="Geeza Pro Bold"/>
                <a:cs typeface="Geeza Pro Bold"/>
                <a:sym typeface="Geeza Pro Bold"/>
              </a:defRPr>
            </a:lvl3pPr>
            <a:lvl4pPr marL="0" indent="137160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59" sz="6000">
                <a:solidFill>
                  <a:srgbClr val="FFFFFF"/>
                </a:solidFill>
                <a:latin typeface="Geeza Pro Bold"/>
                <a:ea typeface="Geeza Pro Bold"/>
                <a:cs typeface="Geeza Pro Bold"/>
                <a:sym typeface="Geeza Pro Bold"/>
              </a:defRPr>
            </a:lvl4pPr>
            <a:lvl5pPr marL="0" indent="182880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59" sz="6000">
                <a:solidFill>
                  <a:srgbClr val="FFFFFF"/>
                </a:solidFill>
                <a:latin typeface="Geeza Pro Bold"/>
                <a:ea typeface="Geeza Pro Bold"/>
                <a:cs typeface="Geeza Pro Bold"/>
                <a:sym typeface="Geeza Pro Bold"/>
              </a:defRPr>
            </a:lvl5pPr>
          </a:lstStyle>
          <a:p>
            <a:pPr/>
            <a:r>
              <a:t>العنوان الفرعي للعرض التقديمي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24" name="المؤلف والتاريخ"/>
          <p:cNvSpPr txBox="1"/>
          <p:nvPr>
            <p:ph type="body" sz="quarter" idx="22" hasCustomPrompt="1"/>
          </p:nvPr>
        </p:nvSpPr>
        <p:spPr>
          <a:xfrm>
            <a:off x="1219200" y="11988800"/>
            <a:ext cx="21945602" cy="605791"/>
          </a:xfrm>
          <a:prstGeom prst="rect">
            <a:avLst/>
          </a:prstGeom>
        </p:spPr>
        <p:txBody>
          <a:bodyPr/>
          <a:lstStyle>
            <a:lvl1pPr marL="0" indent="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29" sz="3000">
                <a:solidFill>
                  <a:srgbClr val="FFFFFF"/>
                </a:solidFill>
                <a:latin typeface="Geeza Pro Regular"/>
                <a:ea typeface="Geeza Pro Regular"/>
                <a:cs typeface="Geeza Pro Regular"/>
                <a:sym typeface="Geeza Pro Regular"/>
              </a:defRPr>
            </a:lvl1pPr>
          </a:lstStyle>
          <a:p>
            <a:pPr/>
            <a:r>
              <a:t>المؤلف والتاريخ</a:t>
            </a:r>
          </a:p>
        </p:txBody>
      </p:sp>
      <p:sp>
        <p:nvSpPr>
          <p:cNvPr id="25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بديل العنوان والصور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عنوان الشريحة"/>
          <p:cNvSpPr txBox="1"/>
          <p:nvPr>
            <p:ph type="title" hasCustomPrompt="1"/>
          </p:nvPr>
        </p:nvSpPr>
        <p:spPr>
          <a:xfrm>
            <a:off x="1215495" y="4585102"/>
            <a:ext cx="9757338" cy="2540001"/>
          </a:xfrm>
          <a:prstGeom prst="rect">
            <a:avLst/>
          </a:prstGeom>
        </p:spPr>
        <p:txBody>
          <a:bodyPr anchor="b"/>
          <a:lstStyle/>
          <a:p>
            <a:pPr/>
            <a:r>
              <a:t>عنوان الشريحة</a:t>
            </a:r>
          </a:p>
        </p:txBody>
      </p:sp>
      <p:sp>
        <p:nvSpPr>
          <p:cNvPr id="33" name="بحر تحت السماء عند غروب الشمس"/>
          <p:cNvSpPr/>
          <p:nvPr>
            <p:ph type="pic" idx="21"/>
          </p:nvPr>
        </p:nvSpPr>
        <p:spPr>
          <a:xfrm>
            <a:off x="9283700" y="1270000"/>
            <a:ext cx="16751300" cy="111760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34" name="مستوى النص الأول…"/>
          <p:cNvSpPr txBox="1"/>
          <p:nvPr>
            <p:ph type="body" sz="quarter" idx="1" hasCustomPrompt="1"/>
          </p:nvPr>
        </p:nvSpPr>
        <p:spPr>
          <a:xfrm>
            <a:off x="1219200" y="7016750"/>
            <a:ext cx="9753600" cy="5416550"/>
          </a:xfrm>
          <a:prstGeom prst="rect">
            <a:avLst/>
          </a:prstGeom>
        </p:spPr>
        <p:txBody>
          <a:bodyPr/>
          <a:lstStyle>
            <a:lvl1pPr marL="0" indent="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44">
                <a:latin typeface="Geeza Pro Bold"/>
                <a:ea typeface="Geeza Pro Bold"/>
                <a:cs typeface="Geeza Pro Bold"/>
                <a:sym typeface="Geeza Pro Bold"/>
              </a:defRPr>
            </a:lvl1pPr>
            <a:lvl2pPr marL="0" indent="45720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44">
                <a:latin typeface="Geeza Pro Bold"/>
                <a:ea typeface="Geeza Pro Bold"/>
                <a:cs typeface="Geeza Pro Bold"/>
                <a:sym typeface="Geeza Pro Bold"/>
              </a:defRPr>
            </a:lvl2pPr>
            <a:lvl3pPr marL="0" indent="91440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44">
                <a:latin typeface="Geeza Pro Bold"/>
                <a:ea typeface="Geeza Pro Bold"/>
                <a:cs typeface="Geeza Pro Bold"/>
                <a:sym typeface="Geeza Pro Bold"/>
              </a:defRPr>
            </a:lvl3pPr>
            <a:lvl4pPr marL="0" indent="137160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44">
                <a:latin typeface="Geeza Pro Bold"/>
                <a:ea typeface="Geeza Pro Bold"/>
                <a:cs typeface="Geeza Pro Bold"/>
                <a:sym typeface="Geeza Pro Bold"/>
              </a:defRPr>
            </a:lvl4pPr>
            <a:lvl5pPr marL="0" indent="182880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44">
                <a:latin typeface="Geeza Pro Bold"/>
                <a:ea typeface="Geeza Pro Bold"/>
                <a:cs typeface="Geeza Pro Bold"/>
                <a:sym typeface="Geeza Pro Bold"/>
              </a:defRPr>
            </a:lvl5pPr>
          </a:lstStyle>
          <a:p>
            <a:pPr/>
            <a:r>
              <a:t>العنوان الفرعي على الشريحة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35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العنوان والتعداد النقط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عنوان الشريحة"/>
          <p:cNvSpPr txBox="1"/>
          <p:nvPr>
            <p:ph type="title" hasCustomPrompt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عنوان الشريحة</a:t>
            </a:r>
          </a:p>
        </p:txBody>
      </p:sp>
      <p:sp>
        <p:nvSpPr>
          <p:cNvPr id="43" name="مستوى النص الأول…"/>
          <p:cNvSpPr txBox="1"/>
          <p:nvPr>
            <p:ph type="body" idx="1" hasCustomPrompt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نص التعداد النقطي في الشريحة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44" name="العنوان الفرعي على الشريحة"/>
          <p:cNvSpPr txBox="1"/>
          <p:nvPr>
            <p:ph type="body" sz="quarter" idx="21" hasCustomPrompt="1"/>
          </p:nvPr>
        </p:nvSpPr>
        <p:spPr>
          <a:xfrm>
            <a:off x="1219200" y="2384648"/>
            <a:ext cx="21945602" cy="832613"/>
          </a:xfrm>
          <a:prstGeom prst="rect">
            <a:avLst/>
          </a:prstGeom>
        </p:spPr>
        <p:txBody>
          <a:bodyPr/>
          <a:lstStyle>
            <a:lvl1pPr marL="0" indent="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44">
                <a:latin typeface="Geeza Pro Bold"/>
                <a:ea typeface="Geeza Pro Bold"/>
                <a:cs typeface="Geeza Pro Bold"/>
                <a:sym typeface="Geeza Pro Bold"/>
              </a:defRPr>
            </a:lvl1pPr>
          </a:lstStyle>
          <a:p>
            <a:pPr/>
            <a:r>
              <a:t>العنوان الفرعي على الشريحة</a:t>
            </a:r>
          </a:p>
        </p:txBody>
      </p:sp>
      <p:sp>
        <p:nvSpPr>
          <p:cNvPr id="45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تعداد نقط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مستوى النص الأول…"/>
          <p:cNvSpPr txBox="1"/>
          <p:nvPr>
            <p:ph type="body" idx="1" hasCustomPrompt="1"/>
          </p:nvPr>
        </p:nvSpPr>
        <p:spPr>
          <a:xfrm>
            <a:off x="1219200" y="4013200"/>
            <a:ext cx="21945600" cy="8487148"/>
          </a:xfrm>
          <a:prstGeom prst="rect">
            <a:avLst/>
          </a:prstGeom>
        </p:spPr>
        <p:txBody>
          <a:bodyPr numCol="2" spcCol="2558384"/>
          <a:lstStyle/>
          <a:p>
            <a:pPr/>
            <a:r>
              <a:t>نص التعداد النقطي في الشريحة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53" name="رقم الشريحة"/>
          <p:cNvSpPr txBox="1"/>
          <p:nvPr>
            <p:ph type="sldNum" sz="quarter" idx="2"/>
          </p:nvPr>
        </p:nvSpPr>
        <p:spPr>
          <a:xfrm>
            <a:off x="12005229" y="12706508"/>
            <a:ext cx="381162" cy="422753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العنوان والتعداد النقطي والصور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عنوان الشريحة"/>
          <p:cNvSpPr txBox="1"/>
          <p:nvPr>
            <p:ph type="title" hasCustomPrompt="1"/>
          </p:nvPr>
        </p:nvSpPr>
        <p:spPr>
          <a:xfrm>
            <a:off x="1219200" y="774700"/>
            <a:ext cx="9753600" cy="1600200"/>
          </a:xfrm>
          <a:prstGeom prst="rect">
            <a:avLst/>
          </a:prstGeom>
        </p:spPr>
        <p:txBody>
          <a:bodyPr/>
          <a:lstStyle/>
          <a:p>
            <a:pPr/>
            <a:r>
              <a:t>عنوان الشريحة</a:t>
            </a:r>
          </a:p>
        </p:txBody>
      </p:sp>
      <p:sp>
        <p:nvSpPr>
          <p:cNvPr id="61" name="بحر تحت السماء عند غروب الشمس"/>
          <p:cNvSpPr/>
          <p:nvPr>
            <p:ph type="pic" idx="21"/>
          </p:nvPr>
        </p:nvSpPr>
        <p:spPr>
          <a:xfrm>
            <a:off x="12192644" y="718588"/>
            <a:ext cx="10972801" cy="12329624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62" name="العنوان الفرعي على الشريحة"/>
          <p:cNvSpPr txBox="1"/>
          <p:nvPr>
            <p:ph type="body" sz="quarter" idx="22" hasCustomPrompt="1"/>
          </p:nvPr>
        </p:nvSpPr>
        <p:spPr>
          <a:xfrm>
            <a:off x="1219200" y="2387600"/>
            <a:ext cx="9757569" cy="832612"/>
          </a:xfrm>
          <a:prstGeom prst="rect">
            <a:avLst/>
          </a:prstGeom>
        </p:spPr>
        <p:txBody>
          <a:bodyPr/>
          <a:lstStyle>
            <a:lvl1pPr marL="0" indent="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44">
                <a:latin typeface="Geeza Pro Bold"/>
                <a:ea typeface="Geeza Pro Bold"/>
                <a:cs typeface="Geeza Pro Bold"/>
                <a:sym typeface="Geeza Pro Bold"/>
              </a:defRPr>
            </a:lvl1pPr>
          </a:lstStyle>
          <a:p>
            <a:pPr/>
            <a:r>
              <a:t>العنوان الفرعي على الشريحة</a:t>
            </a:r>
          </a:p>
        </p:txBody>
      </p:sp>
      <p:sp>
        <p:nvSpPr>
          <p:cNvPr id="63" name="مستوى النص الأول…"/>
          <p:cNvSpPr txBox="1"/>
          <p:nvPr>
            <p:ph type="body" sz="half" idx="1" hasCustomPrompt="1"/>
          </p:nvPr>
        </p:nvSpPr>
        <p:spPr>
          <a:xfrm>
            <a:off x="1219200" y="4023221"/>
            <a:ext cx="9757569" cy="8384679"/>
          </a:xfrm>
          <a:prstGeom prst="rect">
            <a:avLst/>
          </a:prstGeom>
        </p:spPr>
        <p:txBody>
          <a:bodyPr/>
          <a:lstStyle/>
          <a:p>
            <a:pPr/>
            <a:r>
              <a:t>نص التعداد النقطي في الشريحة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64" name="رقم الشريحة"/>
          <p:cNvSpPr txBox="1"/>
          <p:nvPr>
            <p:ph type="sldNum" sz="quarter" idx="2"/>
          </p:nvPr>
        </p:nvSpPr>
        <p:spPr>
          <a:xfrm>
            <a:off x="12007769" y="12706508"/>
            <a:ext cx="381162" cy="422753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قس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عنوان القسم"/>
          <p:cNvSpPr txBox="1"/>
          <p:nvPr>
            <p:ph type="title" hasCustomPrompt="1"/>
          </p:nvPr>
        </p:nvSpPr>
        <p:spPr>
          <a:xfrm>
            <a:off x="1219200" y="3242270"/>
            <a:ext cx="21945600" cy="6604001"/>
          </a:xfrm>
          <a:prstGeom prst="rect">
            <a:avLst/>
          </a:prstGeom>
        </p:spPr>
        <p:txBody>
          <a:bodyPr anchor="ctr"/>
          <a:lstStyle>
            <a:lvl1pPr>
              <a:defRPr spc="0" sz="12800"/>
            </a:lvl1pPr>
          </a:lstStyle>
          <a:p>
            <a:pPr/>
            <a:r>
              <a:t>عنوان القسم</a:t>
            </a:r>
          </a:p>
        </p:txBody>
      </p:sp>
      <p:sp>
        <p:nvSpPr>
          <p:cNvPr id="72" name="رقم الشريحة"/>
          <p:cNvSpPr txBox="1"/>
          <p:nvPr>
            <p:ph type="sldNum" sz="quarter" idx="2"/>
          </p:nvPr>
        </p:nvSpPr>
        <p:spPr>
          <a:xfrm>
            <a:off x="12005229" y="12706508"/>
            <a:ext cx="381162" cy="422753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ال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عنوان الشريحة"/>
          <p:cNvSpPr txBox="1"/>
          <p:nvPr>
            <p:ph type="title" hasCustomPrompt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عنوان الشريحة</a:t>
            </a:r>
          </a:p>
        </p:txBody>
      </p:sp>
      <p:sp>
        <p:nvSpPr>
          <p:cNvPr id="80" name="العنوان الفرعي على الشريحة"/>
          <p:cNvSpPr txBox="1"/>
          <p:nvPr>
            <p:ph type="body" sz="quarter" idx="21" hasCustomPrompt="1"/>
          </p:nvPr>
        </p:nvSpPr>
        <p:spPr>
          <a:xfrm>
            <a:off x="1219200" y="2384648"/>
            <a:ext cx="21945602" cy="832613"/>
          </a:xfrm>
          <a:prstGeom prst="rect">
            <a:avLst/>
          </a:prstGeom>
        </p:spPr>
        <p:txBody>
          <a:bodyPr/>
          <a:lstStyle>
            <a:lvl1pPr marL="0" indent="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44">
                <a:latin typeface="Geeza Pro Bold"/>
                <a:ea typeface="Geeza Pro Bold"/>
                <a:cs typeface="Geeza Pro Bold"/>
                <a:sym typeface="Geeza Pro Bold"/>
              </a:defRPr>
            </a:lvl1pPr>
          </a:lstStyle>
          <a:p>
            <a:pPr/>
            <a:r>
              <a:t>العنوان الفرعي على الشريحة</a:t>
            </a:r>
          </a:p>
        </p:txBody>
      </p:sp>
      <p:sp>
        <p:nvSpPr>
          <p:cNvPr id="81" name="رقم الشريحة"/>
          <p:cNvSpPr txBox="1"/>
          <p:nvPr>
            <p:ph type="sldNum" sz="quarter" idx="2"/>
          </p:nvPr>
        </p:nvSpPr>
        <p:spPr>
          <a:xfrm>
            <a:off x="12005229" y="12706508"/>
            <a:ext cx="381162" cy="422753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أجند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عنوان الأجندة"/>
          <p:cNvSpPr txBox="1"/>
          <p:nvPr>
            <p:ph type="title" hasCustomPrompt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عنوان الأجندة</a:t>
            </a:r>
          </a:p>
        </p:txBody>
      </p:sp>
      <p:sp>
        <p:nvSpPr>
          <p:cNvPr id="89" name="مستوى النص الأول…"/>
          <p:cNvSpPr txBox="1"/>
          <p:nvPr>
            <p:ph type="body" idx="1" hasCustomPrompt="1"/>
          </p:nvPr>
        </p:nvSpPr>
        <p:spPr>
          <a:xfrm>
            <a:off x="1219200" y="4013200"/>
            <a:ext cx="21945600" cy="8385548"/>
          </a:xfrm>
          <a:prstGeom prst="rect">
            <a:avLst/>
          </a:prstGeom>
        </p:spPr>
        <p:txBody>
          <a:bodyPr/>
          <a:lstStyle>
            <a:lvl1pPr marL="0" indent="0" defTabSz="825500">
              <a:lnSpc>
                <a:spcPct val="100000"/>
              </a:lnSpc>
              <a:buSzTx/>
              <a:buNone/>
              <a:defRPr spc="-136" sz="6800">
                <a:latin typeface="Canela Deck Regular"/>
                <a:ea typeface="Canela Deck Regular"/>
                <a:cs typeface="Canela Deck Regular"/>
                <a:sym typeface="Canela Deck Regular"/>
              </a:defRPr>
            </a:lvl1pPr>
            <a:lvl2pPr marL="0" indent="457200" defTabSz="825500">
              <a:lnSpc>
                <a:spcPct val="100000"/>
              </a:lnSpc>
              <a:buSzTx/>
              <a:buNone/>
              <a:defRPr spc="-136" sz="6800">
                <a:latin typeface="Canela Deck Regular"/>
                <a:ea typeface="Canela Deck Regular"/>
                <a:cs typeface="Canela Deck Regular"/>
                <a:sym typeface="Canela Deck Regular"/>
              </a:defRPr>
            </a:lvl2pPr>
            <a:lvl3pPr marL="0" indent="914400" defTabSz="825500">
              <a:lnSpc>
                <a:spcPct val="100000"/>
              </a:lnSpc>
              <a:buSzTx/>
              <a:buNone/>
              <a:defRPr spc="-136" sz="6800">
                <a:latin typeface="Canela Deck Regular"/>
                <a:ea typeface="Canela Deck Regular"/>
                <a:cs typeface="Canela Deck Regular"/>
                <a:sym typeface="Canela Deck Regular"/>
              </a:defRPr>
            </a:lvl3pPr>
            <a:lvl4pPr marL="0" indent="1371600" defTabSz="825500">
              <a:lnSpc>
                <a:spcPct val="100000"/>
              </a:lnSpc>
              <a:buSzTx/>
              <a:buNone/>
              <a:defRPr spc="-136" sz="6800">
                <a:latin typeface="Canela Deck Regular"/>
                <a:ea typeface="Canela Deck Regular"/>
                <a:cs typeface="Canela Deck Regular"/>
                <a:sym typeface="Canela Deck Regular"/>
              </a:defRPr>
            </a:lvl4pPr>
            <a:lvl5pPr marL="0" indent="1828800" defTabSz="825500">
              <a:lnSpc>
                <a:spcPct val="100000"/>
              </a:lnSpc>
              <a:buSzTx/>
              <a:buNone/>
              <a:defRPr spc="-136" sz="6800">
                <a:latin typeface="Canela Deck Regular"/>
                <a:ea typeface="Canela Deck Regular"/>
                <a:cs typeface="Canela Deck Regular"/>
                <a:sym typeface="Canela Deck Regular"/>
              </a:defRPr>
            </a:lvl5pPr>
          </a:lstStyle>
          <a:p>
            <a:pPr/>
            <a:r>
              <a:t>موضوعات الأجندة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90" name="العنوان الفرعي في الأجندة"/>
          <p:cNvSpPr txBox="1"/>
          <p:nvPr>
            <p:ph type="body" sz="quarter" idx="21" hasCustomPrompt="1"/>
          </p:nvPr>
        </p:nvSpPr>
        <p:spPr>
          <a:xfrm>
            <a:off x="1219200" y="2387115"/>
            <a:ext cx="21945602" cy="832613"/>
          </a:xfrm>
          <a:prstGeom prst="rect">
            <a:avLst/>
          </a:prstGeom>
        </p:spPr>
        <p:txBody>
          <a:bodyPr/>
          <a:lstStyle>
            <a:lvl1pPr marL="0" indent="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44">
                <a:latin typeface="Geeza Pro Bold"/>
                <a:ea typeface="Geeza Pro Bold"/>
                <a:cs typeface="Geeza Pro Bold"/>
                <a:sym typeface="Geeza Pro Bold"/>
              </a:defRPr>
            </a:lvl1pPr>
          </a:lstStyle>
          <a:p>
            <a:pPr/>
            <a:r>
              <a:t>العنوان الفرعي في الأجندة</a:t>
            </a:r>
          </a:p>
        </p:txBody>
      </p:sp>
      <p:sp>
        <p:nvSpPr>
          <p:cNvPr id="91" name="رقم الشريحة"/>
          <p:cNvSpPr txBox="1"/>
          <p:nvPr>
            <p:ph type="sldNum" sz="quarter" idx="2"/>
          </p:nvPr>
        </p:nvSpPr>
        <p:spPr>
          <a:xfrm>
            <a:off x="12005229" y="12706508"/>
            <a:ext cx="381162" cy="422753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<Relationship Id="rId14" Type="http://schemas.openxmlformats.org/officeDocument/2006/relationships/slideLayout" Target="../slideLayouts/slideLayout13.xml"/><Relationship Id="rId15" Type="http://schemas.openxmlformats.org/officeDocument/2006/relationships/slideLayout" Target="../slideLayouts/slideLayout14.xml"/><Relationship Id="rId16" Type="http://schemas.openxmlformats.org/officeDocument/2006/relationships/slideLayout" Target="../slideLayouts/slideLayout15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الشريحة"/>
          <p:cNvSpPr txBox="1"/>
          <p:nvPr>
            <p:ph type="title" hasCustomPrompt="1"/>
          </p:nvPr>
        </p:nvSpPr>
        <p:spPr>
          <a:xfrm>
            <a:off x="1219200" y="774700"/>
            <a:ext cx="21945600" cy="17272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normAutofit fontScale="100000" lnSpcReduction="0"/>
          </a:bodyPr>
          <a:lstStyle/>
          <a:p>
            <a:pPr/>
            <a:r>
              <a:t>عنوان الشريحة</a:t>
            </a:r>
          </a:p>
        </p:txBody>
      </p:sp>
      <p:sp>
        <p:nvSpPr>
          <p:cNvPr id="3" name="مستوى النص الأول…"/>
          <p:cNvSpPr txBox="1"/>
          <p:nvPr>
            <p:ph type="body" idx="1" hasCustomPrompt="1"/>
          </p:nvPr>
        </p:nvSpPr>
        <p:spPr>
          <a:xfrm>
            <a:off x="1219200" y="4013200"/>
            <a:ext cx="21948577" cy="84836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normAutofit fontScale="100000" lnSpcReduction="0"/>
          </a:bodyPr>
          <a:lstStyle/>
          <a:p>
            <a:pPr/>
            <a:r>
              <a:t>نص التعداد النقطي في الشريحة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4" name="رقم الشريحة"/>
          <p:cNvSpPr txBox="1"/>
          <p:nvPr>
            <p:ph type="sldNum" sz="quarter" idx="2"/>
          </p:nvPr>
        </p:nvSpPr>
        <p:spPr>
          <a:xfrm>
            <a:off x="12001419" y="12706508"/>
            <a:ext cx="381162" cy="422753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 anchor="b">
            <a:spAutoFit/>
          </a:bodyPr>
          <a:lstStyle>
            <a:lvl1pPr defTabSz="584200">
              <a:lnSpc>
                <a:spcPct val="100000"/>
              </a:lnSpc>
              <a:defRPr sz="2000">
                <a:solidFill>
                  <a:srgbClr val="5E5E5E"/>
                </a:solidFill>
                <a:latin typeface="Geeza Pro Regular"/>
                <a:ea typeface="Geeza Pro Regular"/>
                <a:cs typeface="Geeza Pro Regular"/>
                <a:sym typeface="Geeza Pro Regular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</p:sldLayoutIdLst>
  <p:transition xmlns:p14="http://schemas.microsoft.com/office/powerpoint/2010/main" spd="med" advClick="1"/>
  <p:txStyles>
    <p:titleStyle>
      <a:lvl1pPr marL="0" marR="0" indent="0" algn="ctr" defTabSz="2438400" rtl="1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-84" strike="noStrike" sz="8400" u="none">
          <a:solidFill>
            <a:srgbClr val="000000"/>
          </a:solidFill>
          <a:uFillTx/>
          <a:latin typeface="+mn-lt"/>
          <a:ea typeface="+mn-ea"/>
          <a:cs typeface="+mn-cs"/>
          <a:sym typeface="Canela Bold"/>
        </a:defRPr>
      </a:lvl1pPr>
      <a:lvl2pPr marL="0" marR="0" indent="457200" algn="ctr" defTabSz="2438400" rtl="1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-84" strike="noStrike" sz="8400" u="none">
          <a:solidFill>
            <a:srgbClr val="000000"/>
          </a:solidFill>
          <a:uFillTx/>
          <a:latin typeface="+mn-lt"/>
          <a:ea typeface="+mn-ea"/>
          <a:cs typeface="+mn-cs"/>
          <a:sym typeface="Canela Bold"/>
        </a:defRPr>
      </a:lvl2pPr>
      <a:lvl3pPr marL="0" marR="0" indent="914400" algn="ctr" defTabSz="2438400" rtl="1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-84" strike="noStrike" sz="8400" u="none">
          <a:solidFill>
            <a:srgbClr val="000000"/>
          </a:solidFill>
          <a:uFillTx/>
          <a:latin typeface="+mn-lt"/>
          <a:ea typeface="+mn-ea"/>
          <a:cs typeface="+mn-cs"/>
          <a:sym typeface="Canela Bold"/>
        </a:defRPr>
      </a:lvl3pPr>
      <a:lvl4pPr marL="0" marR="0" indent="1371600" algn="ctr" defTabSz="2438400" rtl="1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-84" strike="noStrike" sz="8400" u="none">
          <a:solidFill>
            <a:srgbClr val="000000"/>
          </a:solidFill>
          <a:uFillTx/>
          <a:latin typeface="+mn-lt"/>
          <a:ea typeface="+mn-ea"/>
          <a:cs typeface="+mn-cs"/>
          <a:sym typeface="Canela Bold"/>
        </a:defRPr>
      </a:lvl4pPr>
      <a:lvl5pPr marL="0" marR="0" indent="1828800" algn="ctr" defTabSz="2438400" rtl="1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-84" strike="noStrike" sz="8400" u="none">
          <a:solidFill>
            <a:srgbClr val="000000"/>
          </a:solidFill>
          <a:uFillTx/>
          <a:latin typeface="+mn-lt"/>
          <a:ea typeface="+mn-ea"/>
          <a:cs typeface="+mn-cs"/>
          <a:sym typeface="Canela Bold"/>
        </a:defRPr>
      </a:lvl5pPr>
      <a:lvl6pPr marL="0" marR="0" indent="2286000" algn="ctr" defTabSz="2438400" rtl="1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-84" strike="noStrike" sz="8400" u="none">
          <a:solidFill>
            <a:srgbClr val="000000"/>
          </a:solidFill>
          <a:uFillTx/>
          <a:latin typeface="+mn-lt"/>
          <a:ea typeface="+mn-ea"/>
          <a:cs typeface="+mn-cs"/>
          <a:sym typeface="Canela Bold"/>
        </a:defRPr>
      </a:lvl6pPr>
      <a:lvl7pPr marL="0" marR="0" indent="2743200" algn="ctr" defTabSz="2438400" rtl="1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-84" strike="noStrike" sz="8400" u="none">
          <a:solidFill>
            <a:srgbClr val="000000"/>
          </a:solidFill>
          <a:uFillTx/>
          <a:latin typeface="+mn-lt"/>
          <a:ea typeface="+mn-ea"/>
          <a:cs typeface="+mn-cs"/>
          <a:sym typeface="Canela Bold"/>
        </a:defRPr>
      </a:lvl7pPr>
      <a:lvl8pPr marL="0" marR="0" indent="3200400" algn="ctr" defTabSz="2438400" rtl="1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-84" strike="noStrike" sz="8400" u="none">
          <a:solidFill>
            <a:srgbClr val="000000"/>
          </a:solidFill>
          <a:uFillTx/>
          <a:latin typeface="+mn-lt"/>
          <a:ea typeface="+mn-ea"/>
          <a:cs typeface="+mn-cs"/>
          <a:sym typeface="Canela Bold"/>
        </a:defRPr>
      </a:lvl8pPr>
      <a:lvl9pPr marL="0" marR="0" indent="3657600" algn="ctr" defTabSz="2438400" rtl="1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-84" strike="noStrike" sz="8400" u="none">
          <a:solidFill>
            <a:srgbClr val="000000"/>
          </a:solidFill>
          <a:uFillTx/>
          <a:latin typeface="+mn-lt"/>
          <a:ea typeface="+mn-ea"/>
          <a:cs typeface="+mn-cs"/>
          <a:sym typeface="Canela Bold"/>
        </a:defRPr>
      </a:lvl9pPr>
    </p:titleStyle>
    <p:bodyStyle>
      <a:lvl1pPr marL="546100" marR="0" indent="-546100" algn="r" defTabSz="2438338" rtl="1" latinLnBrk="0">
        <a:lnSpc>
          <a:spcPct val="90000"/>
        </a:lnSpc>
        <a:spcBef>
          <a:spcPts val="2400"/>
        </a:spcBef>
        <a:spcAft>
          <a:spcPts val="0"/>
        </a:spcAft>
        <a:buClrTx/>
        <a:buSzPct val="150000"/>
        <a:buFontTx/>
        <a:buChar char="•"/>
        <a:tabLst/>
        <a:defRPr b="0" baseline="0" cap="none" i="0" spc="0" strike="noStrike" sz="4400" u="none">
          <a:solidFill>
            <a:srgbClr val="000000"/>
          </a:solidFill>
          <a:uFillTx/>
          <a:latin typeface="Canela Text Regular"/>
          <a:ea typeface="Canela Text Regular"/>
          <a:cs typeface="Canela Text Regular"/>
          <a:sym typeface="Canela Text Regular"/>
        </a:defRPr>
      </a:lvl1pPr>
      <a:lvl2pPr marL="1092200" marR="0" indent="-546100" algn="r" defTabSz="2438338" rtl="1" latinLnBrk="0">
        <a:lnSpc>
          <a:spcPct val="90000"/>
        </a:lnSpc>
        <a:spcBef>
          <a:spcPts val="2400"/>
        </a:spcBef>
        <a:spcAft>
          <a:spcPts val="0"/>
        </a:spcAft>
        <a:buClrTx/>
        <a:buSzPct val="150000"/>
        <a:buFontTx/>
        <a:buChar char="•"/>
        <a:tabLst/>
        <a:defRPr b="0" baseline="0" cap="none" i="0" spc="0" strike="noStrike" sz="4400" u="none">
          <a:solidFill>
            <a:srgbClr val="000000"/>
          </a:solidFill>
          <a:uFillTx/>
          <a:latin typeface="Canela Text Regular"/>
          <a:ea typeface="Canela Text Regular"/>
          <a:cs typeface="Canela Text Regular"/>
          <a:sym typeface="Canela Text Regular"/>
        </a:defRPr>
      </a:lvl2pPr>
      <a:lvl3pPr marL="1638300" marR="0" indent="-546100" algn="r" defTabSz="2438338" rtl="1" latinLnBrk="0">
        <a:lnSpc>
          <a:spcPct val="90000"/>
        </a:lnSpc>
        <a:spcBef>
          <a:spcPts val="2400"/>
        </a:spcBef>
        <a:spcAft>
          <a:spcPts val="0"/>
        </a:spcAft>
        <a:buClrTx/>
        <a:buSzPct val="150000"/>
        <a:buFontTx/>
        <a:buChar char="•"/>
        <a:tabLst/>
        <a:defRPr b="0" baseline="0" cap="none" i="0" spc="0" strike="noStrike" sz="4400" u="none">
          <a:solidFill>
            <a:srgbClr val="000000"/>
          </a:solidFill>
          <a:uFillTx/>
          <a:latin typeface="Canela Text Regular"/>
          <a:ea typeface="Canela Text Regular"/>
          <a:cs typeface="Canela Text Regular"/>
          <a:sym typeface="Canela Text Regular"/>
        </a:defRPr>
      </a:lvl3pPr>
      <a:lvl4pPr marL="2184400" marR="0" indent="-546100" algn="r" defTabSz="2438338" rtl="1" latinLnBrk="0">
        <a:lnSpc>
          <a:spcPct val="90000"/>
        </a:lnSpc>
        <a:spcBef>
          <a:spcPts val="2400"/>
        </a:spcBef>
        <a:spcAft>
          <a:spcPts val="0"/>
        </a:spcAft>
        <a:buClrTx/>
        <a:buSzPct val="150000"/>
        <a:buFontTx/>
        <a:buChar char="•"/>
        <a:tabLst/>
        <a:defRPr b="0" baseline="0" cap="none" i="0" spc="0" strike="noStrike" sz="4400" u="none">
          <a:solidFill>
            <a:srgbClr val="000000"/>
          </a:solidFill>
          <a:uFillTx/>
          <a:latin typeface="Canela Text Regular"/>
          <a:ea typeface="Canela Text Regular"/>
          <a:cs typeface="Canela Text Regular"/>
          <a:sym typeface="Canela Text Regular"/>
        </a:defRPr>
      </a:lvl4pPr>
      <a:lvl5pPr marL="2730500" marR="0" indent="-546100" algn="r" defTabSz="2438338" rtl="1" latinLnBrk="0">
        <a:lnSpc>
          <a:spcPct val="90000"/>
        </a:lnSpc>
        <a:spcBef>
          <a:spcPts val="2400"/>
        </a:spcBef>
        <a:spcAft>
          <a:spcPts val="0"/>
        </a:spcAft>
        <a:buClrTx/>
        <a:buSzPct val="150000"/>
        <a:buFontTx/>
        <a:buChar char="•"/>
        <a:tabLst/>
        <a:defRPr b="0" baseline="0" cap="none" i="0" spc="0" strike="noStrike" sz="4400" u="none">
          <a:solidFill>
            <a:srgbClr val="000000"/>
          </a:solidFill>
          <a:uFillTx/>
          <a:latin typeface="Canela Text Regular"/>
          <a:ea typeface="Canela Text Regular"/>
          <a:cs typeface="Canela Text Regular"/>
          <a:sym typeface="Canela Text Regular"/>
        </a:defRPr>
      </a:lvl5pPr>
      <a:lvl6pPr marL="3276600" marR="0" indent="-546100" algn="r" defTabSz="2438338" rtl="1" latinLnBrk="0">
        <a:lnSpc>
          <a:spcPct val="90000"/>
        </a:lnSpc>
        <a:spcBef>
          <a:spcPts val="2400"/>
        </a:spcBef>
        <a:spcAft>
          <a:spcPts val="0"/>
        </a:spcAft>
        <a:buClrTx/>
        <a:buSzPct val="150000"/>
        <a:buFontTx/>
        <a:buChar char="•"/>
        <a:tabLst/>
        <a:defRPr b="0" baseline="0" cap="none" i="0" spc="0" strike="noStrike" sz="4400" u="none">
          <a:solidFill>
            <a:srgbClr val="000000"/>
          </a:solidFill>
          <a:uFillTx/>
          <a:latin typeface="Canela Text Regular"/>
          <a:ea typeface="Canela Text Regular"/>
          <a:cs typeface="Canela Text Regular"/>
          <a:sym typeface="Canela Text Regular"/>
        </a:defRPr>
      </a:lvl6pPr>
      <a:lvl7pPr marL="3822700" marR="0" indent="-546100" algn="r" defTabSz="2438338" rtl="1" latinLnBrk="0">
        <a:lnSpc>
          <a:spcPct val="90000"/>
        </a:lnSpc>
        <a:spcBef>
          <a:spcPts val="2400"/>
        </a:spcBef>
        <a:spcAft>
          <a:spcPts val="0"/>
        </a:spcAft>
        <a:buClrTx/>
        <a:buSzPct val="150000"/>
        <a:buFontTx/>
        <a:buChar char="•"/>
        <a:tabLst/>
        <a:defRPr b="0" baseline="0" cap="none" i="0" spc="0" strike="noStrike" sz="4400" u="none">
          <a:solidFill>
            <a:srgbClr val="000000"/>
          </a:solidFill>
          <a:uFillTx/>
          <a:latin typeface="Canela Text Regular"/>
          <a:ea typeface="Canela Text Regular"/>
          <a:cs typeface="Canela Text Regular"/>
          <a:sym typeface="Canela Text Regular"/>
        </a:defRPr>
      </a:lvl7pPr>
      <a:lvl8pPr marL="4368800" marR="0" indent="-546100" algn="r" defTabSz="2438338" rtl="1" latinLnBrk="0">
        <a:lnSpc>
          <a:spcPct val="90000"/>
        </a:lnSpc>
        <a:spcBef>
          <a:spcPts val="2400"/>
        </a:spcBef>
        <a:spcAft>
          <a:spcPts val="0"/>
        </a:spcAft>
        <a:buClrTx/>
        <a:buSzPct val="150000"/>
        <a:buFontTx/>
        <a:buChar char="•"/>
        <a:tabLst/>
        <a:defRPr b="0" baseline="0" cap="none" i="0" spc="0" strike="noStrike" sz="4400" u="none">
          <a:solidFill>
            <a:srgbClr val="000000"/>
          </a:solidFill>
          <a:uFillTx/>
          <a:latin typeface="Canela Text Regular"/>
          <a:ea typeface="Canela Text Regular"/>
          <a:cs typeface="Canela Text Regular"/>
          <a:sym typeface="Canela Text Regular"/>
        </a:defRPr>
      </a:lvl8pPr>
      <a:lvl9pPr marL="4914900" marR="0" indent="-546100" algn="r" defTabSz="2438338" rtl="1" latinLnBrk="0">
        <a:lnSpc>
          <a:spcPct val="90000"/>
        </a:lnSpc>
        <a:spcBef>
          <a:spcPts val="2400"/>
        </a:spcBef>
        <a:spcAft>
          <a:spcPts val="0"/>
        </a:spcAft>
        <a:buClrTx/>
        <a:buSzPct val="150000"/>
        <a:buFontTx/>
        <a:buChar char="•"/>
        <a:tabLst/>
        <a:defRPr b="0" baseline="0" cap="none" i="0" spc="0" strike="noStrike" sz="4400" u="none">
          <a:solidFill>
            <a:srgbClr val="000000"/>
          </a:solidFill>
          <a:uFillTx/>
          <a:latin typeface="Canela Text Regular"/>
          <a:ea typeface="Canela Text Regular"/>
          <a:cs typeface="Canela Text Regular"/>
          <a:sym typeface="Canela Text Regular"/>
        </a:defRPr>
      </a:lvl9pPr>
    </p:bodyStyle>
    <p:otherStyle>
      <a:lvl1pPr marL="0" marR="0" indent="0" algn="ctr" defTabSz="584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000" u="none">
          <a:solidFill>
            <a:schemeClr val="tx1"/>
          </a:solidFill>
          <a:uFillTx/>
          <a:latin typeface="+mn-lt"/>
          <a:ea typeface="+mn-ea"/>
          <a:cs typeface="+mn-cs"/>
          <a:sym typeface="Geeza Pro Regular"/>
        </a:defRPr>
      </a:lvl1pPr>
      <a:lvl2pPr marL="0" marR="0" indent="457200" algn="ctr" defTabSz="584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000" u="none">
          <a:solidFill>
            <a:schemeClr val="tx1"/>
          </a:solidFill>
          <a:uFillTx/>
          <a:latin typeface="+mn-lt"/>
          <a:ea typeface="+mn-ea"/>
          <a:cs typeface="+mn-cs"/>
          <a:sym typeface="Geeza Pro Regular"/>
        </a:defRPr>
      </a:lvl2pPr>
      <a:lvl3pPr marL="0" marR="0" indent="914400" algn="ctr" defTabSz="584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000" u="none">
          <a:solidFill>
            <a:schemeClr val="tx1"/>
          </a:solidFill>
          <a:uFillTx/>
          <a:latin typeface="+mn-lt"/>
          <a:ea typeface="+mn-ea"/>
          <a:cs typeface="+mn-cs"/>
          <a:sym typeface="Geeza Pro Regular"/>
        </a:defRPr>
      </a:lvl3pPr>
      <a:lvl4pPr marL="0" marR="0" indent="1371600" algn="ctr" defTabSz="584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000" u="none">
          <a:solidFill>
            <a:schemeClr val="tx1"/>
          </a:solidFill>
          <a:uFillTx/>
          <a:latin typeface="+mn-lt"/>
          <a:ea typeface="+mn-ea"/>
          <a:cs typeface="+mn-cs"/>
          <a:sym typeface="Geeza Pro Regular"/>
        </a:defRPr>
      </a:lvl4pPr>
      <a:lvl5pPr marL="0" marR="0" indent="1828800" algn="ctr" defTabSz="584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000" u="none">
          <a:solidFill>
            <a:schemeClr val="tx1"/>
          </a:solidFill>
          <a:uFillTx/>
          <a:latin typeface="+mn-lt"/>
          <a:ea typeface="+mn-ea"/>
          <a:cs typeface="+mn-cs"/>
          <a:sym typeface="Geeza Pro Regular"/>
        </a:defRPr>
      </a:lvl5pPr>
      <a:lvl6pPr marL="0" marR="0" indent="2286000" algn="ctr" defTabSz="584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000" u="none">
          <a:solidFill>
            <a:schemeClr val="tx1"/>
          </a:solidFill>
          <a:uFillTx/>
          <a:latin typeface="+mn-lt"/>
          <a:ea typeface="+mn-ea"/>
          <a:cs typeface="+mn-cs"/>
          <a:sym typeface="Geeza Pro Regular"/>
        </a:defRPr>
      </a:lvl6pPr>
      <a:lvl7pPr marL="0" marR="0" indent="2743200" algn="ctr" defTabSz="584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000" u="none">
          <a:solidFill>
            <a:schemeClr val="tx1"/>
          </a:solidFill>
          <a:uFillTx/>
          <a:latin typeface="+mn-lt"/>
          <a:ea typeface="+mn-ea"/>
          <a:cs typeface="+mn-cs"/>
          <a:sym typeface="Geeza Pro Regular"/>
        </a:defRPr>
      </a:lvl7pPr>
      <a:lvl8pPr marL="0" marR="0" indent="3200400" algn="ctr" defTabSz="584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000" u="none">
          <a:solidFill>
            <a:schemeClr val="tx1"/>
          </a:solidFill>
          <a:uFillTx/>
          <a:latin typeface="+mn-lt"/>
          <a:ea typeface="+mn-ea"/>
          <a:cs typeface="+mn-cs"/>
          <a:sym typeface="Geeza Pro Regular"/>
        </a:defRPr>
      </a:lvl8pPr>
      <a:lvl9pPr marL="0" marR="0" indent="3657600" algn="ctr" defTabSz="584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000" u="none">
          <a:solidFill>
            <a:schemeClr val="tx1"/>
          </a:solidFill>
          <a:uFillTx/>
          <a:latin typeface="+mn-lt"/>
          <a:ea typeface="+mn-ea"/>
          <a:cs typeface="+mn-cs"/>
          <a:sym typeface="Geeza Pro Regular"/>
        </a:defRPr>
      </a:lvl9pPr>
    </p:otherStyle>
  </p:txStyles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Relationship Id="rId3" Type="http://schemas.openxmlformats.org/officeDocument/2006/relationships/image" Target="../media/image1.png"/></Relationships>

</file>

<file path=ppt/slides/_rels/slide1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image" Target="../media/image2.jpeg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14.png"/><Relationship Id="rId6" Type="http://schemas.openxmlformats.org/officeDocument/2006/relationships/image" Target="../media/image15.png"/><Relationship Id="rId7" Type="http://schemas.openxmlformats.org/officeDocument/2006/relationships/image" Target="../media/image8.png"/></Relationships>

</file>

<file path=ppt/slides/_rels/slide1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image" Target="../media/image2.jpeg"/><Relationship Id="rId3" Type="http://schemas.openxmlformats.org/officeDocument/2006/relationships/image" Target="../media/image2.png"/><Relationship Id="rId4" Type="http://schemas.openxmlformats.org/officeDocument/2006/relationships/image" Target="../media/image16.png"/><Relationship Id="rId5" Type="http://schemas.openxmlformats.org/officeDocument/2006/relationships/image" Target="../media/image1.png"/><Relationship Id="rId6" Type="http://schemas.openxmlformats.org/officeDocument/2006/relationships/image" Target="../media/image17.png"/></Relationships>

</file>

<file path=ppt/slides/_rels/slide1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image" Target="../media/image2.jpeg"/><Relationship Id="rId3" Type="http://schemas.openxmlformats.org/officeDocument/2006/relationships/image" Target="../media/image2.png"/><Relationship Id="rId4" Type="http://schemas.openxmlformats.org/officeDocument/2006/relationships/image" Target="../media/image16.png"/><Relationship Id="rId5" Type="http://schemas.openxmlformats.org/officeDocument/2006/relationships/image" Target="../media/image1.png"/><Relationship Id="rId6" Type="http://schemas.openxmlformats.org/officeDocument/2006/relationships/image" Target="../media/image18.png"/></Relationships>

</file>

<file path=ppt/slides/_rels/slide1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image" Target="../media/image2.jpeg"/><Relationship Id="rId3" Type="http://schemas.openxmlformats.org/officeDocument/2006/relationships/image" Target="../media/image2.png"/><Relationship Id="rId4" Type="http://schemas.openxmlformats.org/officeDocument/2006/relationships/image" Target="../media/image1.png"/><Relationship Id="rId5" Type="http://schemas.openxmlformats.org/officeDocument/2006/relationships/image" Target="../media/image19.png"/></Relationships>

</file>

<file path=ppt/slides/_rels/slide1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image" Target="../media/image3.jpeg"/><Relationship Id="rId3" Type="http://schemas.openxmlformats.org/officeDocument/2006/relationships/image" Target="../media/image2.png"/><Relationship Id="rId4" Type="http://schemas.openxmlformats.org/officeDocument/2006/relationships/image" Target="../media/image1.png"/><Relationship Id="rId5" Type="http://schemas.openxmlformats.org/officeDocument/2006/relationships/image" Target="../media/image20.png"/></Relationships>

</file>

<file path=ppt/slides/_rels/slide1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image" Target="../media/image3.jpeg"/><Relationship Id="rId3" Type="http://schemas.openxmlformats.org/officeDocument/2006/relationships/image" Target="../media/image1.png"/></Relationships>

</file>

<file path=ppt/slides/_rels/slide1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image" Target="../media/image3.jpeg"/><Relationship Id="rId3" Type="http://schemas.openxmlformats.org/officeDocument/2006/relationships/image" Target="../media/image1.png"/></Relationships>

</file>

<file path=ppt/slides/_rels/slide1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image" Target="../media/image4.jpeg"/><Relationship Id="rId3" Type="http://schemas.openxmlformats.org/officeDocument/2006/relationships/hyperlink" Target="https://www.refaheducation.com/ar" TargetMode="External"/><Relationship Id="rId4" Type="http://schemas.openxmlformats.org/officeDocument/2006/relationships/hyperlink" Target="https://t.me/RAFAH_JUNIOR" TargetMode="External"/></Relationships>
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image" Target="../media/image2.jpeg"/><Relationship Id="rId3" Type="http://schemas.openxmlformats.org/officeDocument/2006/relationships/image" Target="../media/image2.png"/><Relationship Id="rId4" Type="http://schemas.openxmlformats.org/officeDocument/2006/relationships/image" Target="../media/image1.png"/><Relationship Id="rId5" Type="http://schemas.openxmlformats.org/officeDocument/2006/relationships/image" Target="../media/image3.png"/></Relationships>
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image" Target="../media/image3.jpeg"/><Relationship Id="rId3" Type="http://schemas.openxmlformats.org/officeDocument/2006/relationships/image" Target="../media/image2.png"/><Relationship Id="rId4" Type="http://schemas.openxmlformats.org/officeDocument/2006/relationships/image" Target="../media/image1.png"/><Relationship Id="rId5" Type="http://schemas.openxmlformats.org/officeDocument/2006/relationships/image" Target="../media/image4.png"/></Relationships>
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image" Target="../media/image3.jpeg"/><Relationship Id="rId3" Type="http://schemas.openxmlformats.org/officeDocument/2006/relationships/image" Target="../media/image2.png"/><Relationship Id="rId4" Type="http://schemas.openxmlformats.org/officeDocument/2006/relationships/image" Target="../media/image1.png"/><Relationship Id="rId5" Type="http://schemas.openxmlformats.org/officeDocument/2006/relationships/image" Target="../media/image5.png"/></Relationships>
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image" Target="../media/image2.jpeg"/><Relationship Id="rId3" Type="http://schemas.openxmlformats.org/officeDocument/2006/relationships/image" Target="../media/image2.png"/><Relationship Id="rId4" Type="http://schemas.openxmlformats.org/officeDocument/2006/relationships/image" Target="../media/image1.png"/><Relationship Id="rId5" Type="http://schemas.openxmlformats.org/officeDocument/2006/relationships/image" Target="../media/image6.png"/></Relationships>

</file>

<file path=ppt/slides/_rels/slide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image" Target="../media/image3.jpeg"/><Relationship Id="rId3" Type="http://schemas.openxmlformats.org/officeDocument/2006/relationships/image" Target="../media/image2.png"/><Relationship Id="rId4" Type="http://schemas.openxmlformats.org/officeDocument/2006/relationships/image" Target="../media/image1.png"/><Relationship Id="rId5" Type="http://schemas.openxmlformats.org/officeDocument/2006/relationships/image" Target="../media/image7.png"/></Relationships>

</file>

<file path=ppt/slides/_rels/slide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image" Target="../media/image2.jpeg"/><Relationship Id="rId3" Type="http://schemas.openxmlformats.org/officeDocument/2006/relationships/image" Target="../media/image2.png"/><Relationship Id="rId4" Type="http://schemas.openxmlformats.org/officeDocument/2006/relationships/image" Target="../media/image8.png"/><Relationship Id="rId5" Type="http://schemas.openxmlformats.org/officeDocument/2006/relationships/image" Target="../media/image1.png"/><Relationship Id="rId6" Type="http://schemas.openxmlformats.org/officeDocument/2006/relationships/image" Target="../media/image9.png"/><Relationship Id="rId7" Type="http://schemas.openxmlformats.org/officeDocument/2006/relationships/image" Target="../media/image10.png"/></Relationships>

</file>

<file path=ppt/slides/_rels/slide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image" Target="../media/image3.jpeg"/><Relationship Id="rId3" Type="http://schemas.openxmlformats.org/officeDocument/2006/relationships/image" Target="../media/image2.png"/><Relationship Id="rId4" Type="http://schemas.openxmlformats.org/officeDocument/2006/relationships/image" Target="../media/image8.png"/><Relationship Id="rId5" Type="http://schemas.openxmlformats.org/officeDocument/2006/relationships/image" Target="../media/image1.png"/><Relationship Id="rId6" Type="http://schemas.openxmlformats.org/officeDocument/2006/relationships/image" Target="../media/image11.png"/><Relationship Id="rId7" Type="http://schemas.openxmlformats.org/officeDocument/2006/relationships/image" Target="../media/image12.png"/></Relationships>

</file>

<file path=ppt/slides/_rels/slide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image" Target="../media/image3.jpeg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8.png"/><Relationship Id="rId6" Type="http://schemas.openxmlformats.org/officeDocument/2006/relationships/image" Target="../media/image12.png"/><Relationship Id="rId7" Type="http://schemas.openxmlformats.org/officeDocument/2006/relationships/image" Target="../media/image13.pn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1" name="صورة" descr="صورة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22785609" y="11830680"/>
            <a:ext cx="1536745" cy="1888002"/>
          </a:xfrm>
          <a:prstGeom prst="rect">
            <a:avLst/>
          </a:prstGeom>
          <a:ln w="12700">
            <a:miter lim="400000"/>
          </a:ln>
        </p:spPr>
      </p:pic>
      <p:sp>
        <p:nvSpPr>
          <p:cNvPr id="152" name="( ١-٤) القيمة المنزلية ضمن عشرات الألوف"/>
          <p:cNvSpPr txBox="1"/>
          <p:nvPr/>
        </p:nvSpPr>
        <p:spPr>
          <a:xfrm>
            <a:off x="6549926" y="6194383"/>
            <a:ext cx="9533802" cy="99012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4600">
                <a:solidFill>
                  <a:srgbClr val="C4552A"/>
                </a:solidFill>
                <a:latin typeface="Canela Text Bold"/>
                <a:ea typeface="Canela Text Bold"/>
                <a:cs typeface="Canela Text Bold"/>
                <a:sym typeface="Canela Text Bold"/>
              </a:defRPr>
            </a:lvl1pPr>
          </a:lstStyle>
          <a:p>
            <a:pPr rtl="0">
              <a:defRPr/>
            </a:pPr>
            <a:r>
              <a:t>( ١-٤) القيمة المنزلية ضمن عشرات الألوف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8" name="صورة" descr="صورة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22785609" y="-168941"/>
            <a:ext cx="1536745" cy="1888001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211" name="تجميع"/>
          <p:cNvGrpSpPr/>
          <p:nvPr/>
        </p:nvGrpSpPr>
        <p:grpSpPr>
          <a:xfrm>
            <a:off x="2069404" y="10916480"/>
            <a:ext cx="5341892" cy="1556315"/>
            <a:chOff x="0" y="0"/>
            <a:chExt cx="5341890" cy="1556313"/>
          </a:xfrm>
        </p:grpSpPr>
        <p:pic>
          <p:nvPicPr>
            <p:cNvPr id="209" name="معرض الصور" descr="معرض الصور"/>
            <p:cNvPicPr>
              <a:picLocks noChangeAspect="1"/>
            </p:cNvPicPr>
            <p:nvPr/>
          </p:nvPicPr>
          <p:blipFill>
            <a:blip r:embed="rId4">
              <a:extLst/>
            </a:blip>
            <a:srcRect l="0" t="4765" r="0" b="4765"/>
            <a:stretch>
              <a:fillRect/>
            </a:stretch>
          </p:blipFill>
          <p:spPr>
            <a:xfrm>
              <a:off x="0" y="0"/>
              <a:ext cx="5341891" cy="1556314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210" name="الكتاب صفحة ٢٦"/>
            <p:cNvSpPr txBox="1"/>
            <p:nvPr/>
          </p:nvSpPr>
          <p:spPr>
            <a:xfrm>
              <a:off x="1411170" y="569368"/>
              <a:ext cx="3090637" cy="62724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>
              <a:lvl1pPr>
                <a:defRPr sz="3400">
                  <a:latin typeface="Geeza Pro Bold"/>
                  <a:ea typeface="Geeza Pro Bold"/>
                  <a:cs typeface="Geeza Pro Bold"/>
                  <a:sym typeface="Geeza Pro Bold"/>
                </a:defRPr>
              </a:lvl1pPr>
            </a:lstStyle>
            <a:p>
              <a:pPr rtl="0">
                <a:defRPr/>
              </a:pPr>
              <a:r>
                <a:t>الكتاب صفحة ٢٦</a:t>
              </a:r>
            </a:p>
          </p:txBody>
        </p:sp>
      </p:grpSp>
      <p:pic>
        <p:nvPicPr>
          <p:cNvPr id="212" name="_لقطة_الشاشة_١٤٤٥-٠٢-٠٩_في_٩.٣٤.١٥_ص-removebg-preview.png" descr="_لقطة_الشاشة_١٤٤٥-٠٢-٠٩_في_٩.٣٤.١٥_ص-removebg-preview.png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4622887" y="3073646"/>
            <a:ext cx="16748758" cy="1763028"/>
          </a:xfrm>
          <a:prstGeom prst="rect">
            <a:avLst/>
          </a:prstGeom>
          <a:ln w="12700">
            <a:miter lim="400000"/>
          </a:ln>
        </p:spPr>
      </p:pic>
      <p:pic>
        <p:nvPicPr>
          <p:cNvPr id="213" name="_لقطة_الشاشة_١٤٤٥-٠٢-٠٩_في_٩.٣٤.٣٨_ص-removebg-preview.png" descr="_لقطة_الشاشة_١٤٤٥-٠٢-٠٩_في_٩.٣٤.٣٨_ص-removebg-preview.png"/>
          <p:cNvPicPr>
            <a:picLocks noChangeAspect="1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4057470" y="8092966"/>
            <a:ext cx="17168570" cy="2089156"/>
          </a:xfrm>
          <a:prstGeom prst="rect">
            <a:avLst/>
          </a:prstGeom>
          <a:ln w="12700">
            <a:miter lim="400000"/>
          </a:ln>
        </p:spPr>
      </p:pic>
      <p:pic>
        <p:nvPicPr>
          <p:cNvPr id="214" name="_لقطة_الشاشة_١٤٤٥-٠٢-٠٩_في_٧.٢١.٤٦_ص-removebg-preview.png" descr="_لقطة_الشاشة_١٤٤٥-٠٢-٠٩_في_٧.٢١.٤٦_ص-removebg-preview.png"/>
          <p:cNvPicPr>
            <a:picLocks noChangeAspect="1"/>
          </p:cNvPicPr>
          <p:nvPr/>
        </p:nvPicPr>
        <p:blipFill>
          <a:blip r:embed="rId7">
            <a:extLst/>
          </a:blip>
          <a:stretch>
            <a:fillRect/>
          </a:stretch>
        </p:blipFill>
        <p:spPr>
          <a:xfrm>
            <a:off x="4111957" y="1554054"/>
            <a:ext cx="17059596" cy="135642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8" name="تجميع"/>
          <p:cNvGrpSpPr/>
          <p:nvPr/>
        </p:nvGrpSpPr>
        <p:grpSpPr>
          <a:xfrm>
            <a:off x="2069404" y="10916480"/>
            <a:ext cx="5341892" cy="1556315"/>
            <a:chOff x="0" y="0"/>
            <a:chExt cx="5341890" cy="1556313"/>
          </a:xfrm>
        </p:grpSpPr>
        <p:pic>
          <p:nvPicPr>
            <p:cNvPr id="216" name="معرض الصور" descr="معرض الصور"/>
            <p:cNvPicPr>
              <a:picLocks noChangeAspect="1"/>
            </p:cNvPicPr>
            <p:nvPr/>
          </p:nvPicPr>
          <p:blipFill>
            <a:blip r:embed="rId3">
              <a:extLst/>
            </a:blip>
            <a:srcRect l="0" t="4765" r="0" b="4765"/>
            <a:stretch>
              <a:fillRect/>
            </a:stretch>
          </p:blipFill>
          <p:spPr>
            <a:xfrm>
              <a:off x="0" y="0"/>
              <a:ext cx="5341891" cy="1556314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217" name="الكتاب صفحة ٢٦"/>
            <p:cNvSpPr txBox="1"/>
            <p:nvPr/>
          </p:nvSpPr>
          <p:spPr>
            <a:xfrm>
              <a:off x="1411170" y="569368"/>
              <a:ext cx="3090637" cy="62724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>
              <a:lvl1pPr>
                <a:defRPr sz="3400">
                  <a:latin typeface="Geeza Pro Bold"/>
                  <a:ea typeface="Geeza Pro Bold"/>
                  <a:cs typeface="Geeza Pro Bold"/>
                  <a:sym typeface="Geeza Pro Bold"/>
                </a:defRPr>
              </a:lvl1pPr>
            </a:lstStyle>
            <a:p>
              <a:pPr rtl="0">
                <a:defRPr/>
              </a:pPr>
              <a:r>
                <a:t>الكتاب صفحة ٢٦</a:t>
              </a:r>
            </a:p>
          </p:txBody>
        </p:sp>
      </p:grpSp>
      <p:pic>
        <p:nvPicPr>
          <p:cNvPr id="219" name="_لقطة_الشاشة_١٤٤٥-٠٢-٠٩_في_٨.٠٠.٥٩_ص-removebg-preview.png" descr="_لقطة_الشاشة_١٤٤٥-٠٢-٠٩_في_٨.٠٠.٥٩_ص-removebg-preview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4412981" y="1464487"/>
            <a:ext cx="17168570" cy="1316609"/>
          </a:xfrm>
          <a:prstGeom prst="rect">
            <a:avLst/>
          </a:prstGeom>
          <a:ln w="12700">
            <a:miter lim="400000"/>
          </a:ln>
        </p:spPr>
      </p:pic>
      <p:pic>
        <p:nvPicPr>
          <p:cNvPr id="220" name="صورة" descr="صورة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22737514" y="-24657"/>
            <a:ext cx="1536745" cy="1888001"/>
          </a:xfrm>
          <a:prstGeom prst="rect">
            <a:avLst/>
          </a:prstGeom>
          <a:ln w="12700">
            <a:miter lim="400000"/>
          </a:ln>
        </p:spPr>
      </p:pic>
      <p:pic>
        <p:nvPicPr>
          <p:cNvPr id="221" name="_لقطة_الشاشة_١٤٤٥-٠٢-٠٩_في_٩.٣٥.٠٤_ص-removebg-preview.png" descr="_لقطة_الشاشة_١٤٤٥-٠٢-٠٩_في_٩.٣٥.٠٤_ص-removebg-preview.png"/>
          <p:cNvPicPr>
            <a:picLocks noChangeAspect="1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4076770" y="2678508"/>
            <a:ext cx="17353627" cy="6566238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5" name="تجميع"/>
          <p:cNvGrpSpPr/>
          <p:nvPr/>
        </p:nvGrpSpPr>
        <p:grpSpPr>
          <a:xfrm>
            <a:off x="2069404" y="10916480"/>
            <a:ext cx="5341892" cy="1556315"/>
            <a:chOff x="0" y="0"/>
            <a:chExt cx="5341890" cy="1556313"/>
          </a:xfrm>
        </p:grpSpPr>
        <p:pic>
          <p:nvPicPr>
            <p:cNvPr id="223" name="معرض الصور" descr="معرض الصور"/>
            <p:cNvPicPr>
              <a:picLocks noChangeAspect="1"/>
            </p:cNvPicPr>
            <p:nvPr/>
          </p:nvPicPr>
          <p:blipFill>
            <a:blip r:embed="rId3">
              <a:extLst/>
            </a:blip>
            <a:srcRect l="0" t="4765" r="0" b="4765"/>
            <a:stretch>
              <a:fillRect/>
            </a:stretch>
          </p:blipFill>
          <p:spPr>
            <a:xfrm>
              <a:off x="0" y="0"/>
              <a:ext cx="5341891" cy="1556314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224" name="الكتاب صفحة ٢٦"/>
            <p:cNvSpPr txBox="1"/>
            <p:nvPr/>
          </p:nvSpPr>
          <p:spPr>
            <a:xfrm>
              <a:off x="1411170" y="569368"/>
              <a:ext cx="3090637" cy="62724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>
              <a:lvl1pPr>
                <a:defRPr sz="3400">
                  <a:latin typeface="Geeza Pro Bold"/>
                  <a:ea typeface="Geeza Pro Bold"/>
                  <a:cs typeface="Geeza Pro Bold"/>
                  <a:sym typeface="Geeza Pro Bold"/>
                </a:defRPr>
              </a:lvl1pPr>
            </a:lstStyle>
            <a:p>
              <a:pPr rtl="0">
                <a:defRPr/>
              </a:pPr>
              <a:r>
                <a:t>الكتاب صفحة ٢٦</a:t>
              </a:r>
            </a:p>
          </p:txBody>
        </p:sp>
      </p:grpSp>
      <p:pic>
        <p:nvPicPr>
          <p:cNvPr id="226" name="_لقطة_الشاشة_١٤٤٥-٠٢-٠٩_في_٨.٠٠.٥٩_ص-removebg-preview.png" descr="_لقطة_الشاشة_١٤٤٥-٠٢-٠٩_في_٨.٠٠.٥٩_ص-removebg-preview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4412981" y="1464487"/>
            <a:ext cx="17168570" cy="1316609"/>
          </a:xfrm>
          <a:prstGeom prst="rect">
            <a:avLst/>
          </a:prstGeom>
          <a:ln w="12700">
            <a:miter lim="400000"/>
          </a:ln>
        </p:spPr>
      </p:pic>
      <p:pic>
        <p:nvPicPr>
          <p:cNvPr id="227" name="صورة" descr="صورة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22737514" y="-24657"/>
            <a:ext cx="1536745" cy="1888001"/>
          </a:xfrm>
          <a:prstGeom prst="rect">
            <a:avLst/>
          </a:prstGeom>
          <a:ln w="12700">
            <a:miter lim="400000"/>
          </a:ln>
        </p:spPr>
      </p:pic>
      <p:pic>
        <p:nvPicPr>
          <p:cNvPr id="228" name="_لقطة_الشاشة_١٤٤٥-٠٢-٠٩_في_٩.٣٥.٢١_ص-removebg-preview.png" descr="_لقطة_الشاشة_١٤٤٥-٠٢-٠٩_في_٩.٣٥.٢١_ص-removebg-preview.png"/>
          <p:cNvPicPr>
            <a:picLocks noChangeAspect="1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9557712" y="3343018"/>
            <a:ext cx="10984015" cy="6563203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2" name="تجميع"/>
          <p:cNvGrpSpPr/>
          <p:nvPr/>
        </p:nvGrpSpPr>
        <p:grpSpPr>
          <a:xfrm>
            <a:off x="2069404" y="10916480"/>
            <a:ext cx="5341892" cy="1556315"/>
            <a:chOff x="0" y="0"/>
            <a:chExt cx="5341890" cy="1556313"/>
          </a:xfrm>
        </p:grpSpPr>
        <p:pic>
          <p:nvPicPr>
            <p:cNvPr id="230" name="معرض الصور" descr="معرض الصور"/>
            <p:cNvPicPr>
              <a:picLocks noChangeAspect="1"/>
            </p:cNvPicPr>
            <p:nvPr/>
          </p:nvPicPr>
          <p:blipFill>
            <a:blip r:embed="rId3">
              <a:extLst/>
            </a:blip>
            <a:srcRect l="0" t="4765" r="0" b="4765"/>
            <a:stretch>
              <a:fillRect/>
            </a:stretch>
          </p:blipFill>
          <p:spPr>
            <a:xfrm>
              <a:off x="0" y="0"/>
              <a:ext cx="5341891" cy="1556314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231" name="الكتاب صفحة ٢٧"/>
            <p:cNvSpPr txBox="1"/>
            <p:nvPr/>
          </p:nvSpPr>
          <p:spPr>
            <a:xfrm>
              <a:off x="1411170" y="569368"/>
              <a:ext cx="3090637" cy="62724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>
              <a:lvl1pPr>
                <a:defRPr sz="3400">
                  <a:latin typeface="Geeza Pro Bold"/>
                  <a:ea typeface="Geeza Pro Bold"/>
                  <a:cs typeface="Geeza Pro Bold"/>
                  <a:sym typeface="Geeza Pro Bold"/>
                </a:defRPr>
              </a:lvl1pPr>
            </a:lstStyle>
            <a:p>
              <a:pPr rtl="0">
                <a:defRPr/>
              </a:pPr>
              <a:r>
                <a:t>الكتاب صفحة ٢٧</a:t>
              </a:r>
            </a:p>
          </p:txBody>
        </p:sp>
      </p:grpSp>
      <p:pic>
        <p:nvPicPr>
          <p:cNvPr id="233" name="صورة" descr="صورة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22737514" y="-24657"/>
            <a:ext cx="1536745" cy="1888001"/>
          </a:xfrm>
          <a:prstGeom prst="rect">
            <a:avLst/>
          </a:prstGeom>
          <a:ln w="12700">
            <a:miter lim="400000"/>
          </a:ln>
        </p:spPr>
      </p:pic>
      <p:pic>
        <p:nvPicPr>
          <p:cNvPr id="234" name="_لقطة_الشاشة_١٤٤٥-٠٢-٠٩_في_٩.٣٥.٤٨_ص-removebg-preview.png" descr="_لقطة_الشاشة_١٤٤٥-٠٢-٠٩_في_٩.٣٥.٤٨_ص-removebg-preview.png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4770642" y="1636501"/>
            <a:ext cx="16750370" cy="9272527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8" name="تجميع"/>
          <p:cNvGrpSpPr/>
          <p:nvPr/>
        </p:nvGrpSpPr>
        <p:grpSpPr>
          <a:xfrm>
            <a:off x="2213688" y="12098124"/>
            <a:ext cx="5341892" cy="1556314"/>
            <a:chOff x="0" y="0"/>
            <a:chExt cx="5341890" cy="1556313"/>
          </a:xfrm>
        </p:grpSpPr>
        <p:pic>
          <p:nvPicPr>
            <p:cNvPr id="236" name="معرض الصور" descr="معرض الصور"/>
            <p:cNvPicPr>
              <a:picLocks noChangeAspect="1"/>
            </p:cNvPicPr>
            <p:nvPr/>
          </p:nvPicPr>
          <p:blipFill>
            <a:blip r:embed="rId3">
              <a:extLst/>
            </a:blip>
            <a:srcRect l="0" t="4765" r="0" b="4765"/>
            <a:stretch>
              <a:fillRect/>
            </a:stretch>
          </p:blipFill>
          <p:spPr>
            <a:xfrm>
              <a:off x="0" y="0"/>
              <a:ext cx="5341891" cy="1556314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237" name="الكتاب صفحة ٢٧"/>
            <p:cNvSpPr txBox="1"/>
            <p:nvPr/>
          </p:nvSpPr>
          <p:spPr>
            <a:xfrm>
              <a:off x="1411170" y="569368"/>
              <a:ext cx="3090637" cy="62724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>
              <a:lvl1pPr>
                <a:defRPr sz="3400">
                  <a:latin typeface="Geeza Pro Bold"/>
                  <a:ea typeface="Geeza Pro Bold"/>
                  <a:cs typeface="Geeza Pro Bold"/>
                  <a:sym typeface="Geeza Pro Bold"/>
                </a:defRPr>
              </a:lvl1pPr>
            </a:lstStyle>
            <a:p>
              <a:pPr rtl="0">
                <a:defRPr/>
              </a:pPr>
              <a:r>
                <a:t>الكتاب صفحة ٢٧</a:t>
              </a:r>
            </a:p>
          </p:txBody>
        </p:sp>
      </p:grpSp>
      <p:pic>
        <p:nvPicPr>
          <p:cNvPr id="239" name="صورة" descr="صورة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22641324" y="6684550"/>
            <a:ext cx="1536746" cy="1888001"/>
          </a:xfrm>
          <a:prstGeom prst="rect">
            <a:avLst/>
          </a:prstGeom>
          <a:ln w="12700">
            <a:miter lim="400000"/>
          </a:ln>
        </p:spPr>
      </p:pic>
      <p:pic>
        <p:nvPicPr>
          <p:cNvPr id="240" name="_لقطة_الشاشة_١٤٤٥-٠٢-٠٩_في_٩.٣٦.٠٩_ص-removebg-preview.png" descr="_لقطة_الشاشة_١٤٤٥-٠٢-٠٩_في_٩.٣٦.٠٩_ص-removebg-preview.png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 rot="21540000">
            <a:off x="3204681" y="4507338"/>
            <a:ext cx="16251144" cy="511272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التقويم"/>
          <p:cNvSpPr txBox="1"/>
          <p:nvPr/>
        </p:nvSpPr>
        <p:spPr>
          <a:xfrm>
            <a:off x="9807519" y="3038862"/>
            <a:ext cx="2893270" cy="128977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7700">
                <a:solidFill>
                  <a:srgbClr val="C4552A"/>
                </a:solidFill>
                <a:latin typeface="Canela Text Bold"/>
                <a:ea typeface="Canela Text Bold"/>
                <a:cs typeface="Canela Text Bold"/>
                <a:sym typeface="Canela Text Bold"/>
              </a:defRPr>
            </a:lvl1pPr>
          </a:lstStyle>
          <a:p>
            <a:pPr rtl="0">
              <a:defRPr/>
            </a:pPr>
            <a:r>
              <a:t>التقويم</a:t>
            </a:r>
          </a:p>
        </p:txBody>
      </p:sp>
      <p:pic>
        <p:nvPicPr>
          <p:cNvPr id="243" name="صورة" descr="صورة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22641324" y="6684550"/>
            <a:ext cx="1536746" cy="188800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الواجب"/>
          <p:cNvSpPr txBox="1"/>
          <p:nvPr/>
        </p:nvSpPr>
        <p:spPr>
          <a:xfrm>
            <a:off x="9749384" y="3038862"/>
            <a:ext cx="3009540" cy="128977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7700">
                <a:solidFill>
                  <a:srgbClr val="C4552A"/>
                </a:solidFill>
                <a:latin typeface="Canela Text Bold"/>
                <a:ea typeface="Canela Text Bold"/>
                <a:cs typeface="Canela Text Bold"/>
                <a:sym typeface="Canela Text Bold"/>
              </a:defRPr>
            </a:lvl1pPr>
          </a:lstStyle>
          <a:p>
            <a:pPr rtl="0">
              <a:defRPr/>
            </a:pPr>
            <a:r>
              <a:t>الواجب</a:t>
            </a:r>
          </a:p>
        </p:txBody>
      </p:sp>
      <p:pic>
        <p:nvPicPr>
          <p:cNvPr id="246" name="صورة" descr="صورة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22641324" y="6684550"/>
            <a:ext cx="1536746" cy="188800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مستطيل">
            <a:hlinkClick r:id="rId3" invalidUrl="" action="" tgtFrame="" tooltip="" history="1" highlightClick="0" endSnd="0"/>
          </p:cNvPr>
          <p:cNvSpPr/>
          <p:nvPr/>
        </p:nvSpPr>
        <p:spPr>
          <a:xfrm rot="21385631">
            <a:off x="9689330" y="5804815"/>
            <a:ext cx="6212698" cy="1114997"/>
          </a:xfrm>
          <a:prstGeom prst="rect">
            <a:avLst/>
          </a:prstGeom>
          <a:ln w="12700">
            <a:miter lim="400000"/>
          </a:ln>
        </p:spPr>
        <p:txBody>
          <a:bodyPr lIns="50800" tIns="50800" rIns="50800" bIns="50800" anchor="ctr"/>
          <a:lstStyle/>
          <a:p>
            <a:pPr defTabSz="1130300">
              <a:lnSpc>
                <a:spcPct val="100000"/>
              </a:lnSpc>
              <a:defRPr sz="3200">
                <a:solidFill>
                  <a:srgbClr val="FFFFFF"/>
                </a:solidFill>
                <a:latin typeface="Geeza Pro Regular"/>
                <a:ea typeface="Geeza Pro Regular"/>
                <a:cs typeface="Geeza Pro Regular"/>
                <a:sym typeface="Geeza Pro Regular"/>
              </a:defRPr>
            </a:pPr>
          </a:p>
        </p:txBody>
      </p:sp>
      <p:sp>
        <p:nvSpPr>
          <p:cNvPr id="249" name="مستطيل">
            <a:hlinkClick r:id="rId4" invalidUrl="" action="" tgtFrame="" tooltip="" history="1" highlightClick="0" endSnd="0"/>
          </p:cNvPr>
          <p:cNvSpPr/>
          <p:nvPr/>
        </p:nvSpPr>
        <p:spPr>
          <a:xfrm rot="21385631">
            <a:off x="10380576" y="8045110"/>
            <a:ext cx="1089841" cy="1047276"/>
          </a:xfrm>
          <a:prstGeom prst="rect">
            <a:avLst/>
          </a:prstGeom>
          <a:ln w="12700">
            <a:miter lim="400000"/>
          </a:ln>
        </p:spPr>
        <p:txBody>
          <a:bodyPr lIns="50800" tIns="50800" rIns="50800" bIns="50800" anchor="ctr"/>
          <a:lstStyle/>
          <a:p>
            <a:pPr defTabSz="1130300">
              <a:lnSpc>
                <a:spcPct val="100000"/>
              </a:lnSpc>
              <a:defRPr sz="3200">
                <a:solidFill>
                  <a:srgbClr val="FFFFFF"/>
                </a:solidFill>
                <a:latin typeface="Geeza Pro Regular"/>
                <a:ea typeface="Geeza Pro Regular"/>
                <a:cs typeface="Geeza Pro Regular"/>
                <a:sym typeface="Geeza Pro Regular"/>
              </a:defRPr>
            </a:pP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6" name="تجميع"/>
          <p:cNvGrpSpPr/>
          <p:nvPr/>
        </p:nvGrpSpPr>
        <p:grpSpPr>
          <a:xfrm>
            <a:off x="2069404" y="10916480"/>
            <a:ext cx="5341892" cy="1556315"/>
            <a:chOff x="0" y="0"/>
            <a:chExt cx="5341890" cy="1556313"/>
          </a:xfrm>
        </p:grpSpPr>
        <p:pic>
          <p:nvPicPr>
            <p:cNvPr id="154" name="معرض الصور" descr="معرض الصور"/>
            <p:cNvPicPr>
              <a:picLocks noChangeAspect="1"/>
            </p:cNvPicPr>
            <p:nvPr/>
          </p:nvPicPr>
          <p:blipFill>
            <a:blip r:embed="rId3">
              <a:extLst/>
            </a:blip>
            <a:srcRect l="0" t="4765" r="0" b="4765"/>
            <a:stretch>
              <a:fillRect/>
            </a:stretch>
          </p:blipFill>
          <p:spPr>
            <a:xfrm>
              <a:off x="0" y="0"/>
              <a:ext cx="5341891" cy="1556314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155" name="الكتاب صفحة ٢٤"/>
            <p:cNvSpPr txBox="1"/>
            <p:nvPr/>
          </p:nvSpPr>
          <p:spPr>
            <a:xfrm>
              <a:off x="1411170" y="569368"/>
              <a:ext cx="3090637" cy="62724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>
              <a:lvl1pPr>
                <a:defRPr sz="3400">
                  <a:latin typeface="Geeza Pro Bold"/>
                  <a:ea typeface="Geeza Pro Bold"/>
                  <a:cs typeface="Geeza Pro Bold"/>
                  <a:sym typeface="Geeza Pro Bold"/>
                </a:defRPr>
              </a:lvl1pPr>
            </a:lstStyle>
            <a:p>
              <a:pPr rtl="0">
                <a:defRPr/>
              </a:pPr>
              <a:r>
                <a:t>الكتاب صفحة ٢٤</a:t>
              </a:r>
            </a:p>
          </p:txBody>
        </p:sp>
      </p:grpSp>
      <p:pic>
        <p:nvPicPr>
          <p:cNvPr id="157" name="صورة" descr="صورة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22785609" y="167722"/>
            <a:ext cx="1536745" cy="1888001"/>
          </a:xfrm>
          <a:prstGeom prst="rect">
            <a:avLst/>
          </a:prstGeom>
          <a:ln w="12700">
            <a:miter lim="400000"/>
          </a:ln>
        </p:spPr>
      </p:pic>
      <p:pic>
        <p:nvPicPr>
          <p:cNvPr id="158" name="لقطة الشاشة ١٤٤٥-٠٢-٠٩ في ٩.١٩.١١ ص.png" descr="لقطة الشاشة ١٤٤٥-٠٢-٠٩ في ٩.١٩.١١ ص.png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8749324" y="2039103"/>
            <a:ext cx="6885352" cy="9974457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2" name="تجميع"/>
          <p:cNvGrpSpPr/>
          <p:nvPr/>
        </p:nvGrpSpPr>
        <p:grpSpPr>
          <a:xfrm>
            <a:off x="2213688" y="12098124"/>
            <a:ext cx="5341892" cy="1556314"/>
            <a:chOff x="0" y="0"/>
            <a:chExt cx="5341890" cy="1556313"/>
          </a:xfrm>
        </p:grpSpPr>
        <p:pic>
          <p:nvPicPr>
            <p:cNvPr id="160" name="معرض الصور" descr="معرض الصور"/>
            <p:cNvPicPr>
              <a:picLocks noChangeAspect="1"/>
            </p:cNvPicPr>
            <p:nvPr/>
          </p:nvPicPr>
          <p:blipFill>
            <a:blip r:embed="rId3">
              <a:extLst/>
            </a:blip>
            <a:srcRect l="0" t="4765" r="0" b="4765"/>
            <a:stretch>
              <a:fillRect/>
            </a:stretch>
          </p:blipFill>
          <p:spPr>
            <a:xfrm>
              <a:off x="0" y="0"/>
              <a:ext cx="5341891" cy="1556314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161" name="الكتاب صفحة ٢٤"/>
            <p:cNvSpPr txBox="1"/>
            <p:nvPr/>
          </p:nvSpPr>
          <p:spPr>
            <a:xfrm>
              <a:off x="1411170" y="569368"/>
              <a:ext cx="3090637" cy="62724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>
              <a:lvl1pPr>
                <a:defRPr sz="3400">
                  <a:latin typeface="Geeza Pro Bold"/>
                  <a:ea typeface="Geeza Pro Bold"/>
                  <a:cs typeface="Geeza Pro Bold"/>
                  <a:sym typeface="Geeza Pro Bold"/>
                </a:defRPr>
              </a:lvl1pPr>
            </a:lstStyle>
            <a:p>
              <a:pPr rtl="0">
                <a:defRPr/>
              </a:pPr>
              <a:r>
                <a:t>الكتاب صفحة ٢٤</a:t>
              </a:r>
            </a:p>
          </p:txBody>
        </p:sp>
      </p:grpSp>
      <p:pic>
        <p:nvPicPr>
          <p:cNvPr id="163" name="صورة" descr="صورة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22641324" y="6684550"/>
            <a:ext cx="1536746" cy="1888001"/>
          </a:xfrm>
          <a:prstGeom prst="rect">
            <a:avLst/>
          </a:prstGeom>
          <a:ln w="12700">
            <a:miter lim="400000"/>
          </a:ln>
        </p:spPr>
      </p:pic>
      <p:pic>
        <p:nvPicPr>
          <p:cNvPr id="164" name="لقطة الشاشة ١٤٤٥-٠٢-٠٩ في ٩.٢٠.١٩ ص.png" descr="لقطة الشاشة ١٤٤٥-٠٢-٠٩ في ٩.٢٠.١٩ ص.png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4427967" y="3368467"/>
            <a:ext cx="14708173" cy="8520168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8" name="تجميع"/>
          <p:cNvGrpSpPr/>
          <p:nvPr/>
        </p:nvGrpSpPr>
        <p:grpSpPr>
          <a:xfrm>
            <a:off x="2213688" y="12098124"/>
            <a:ext cx="5341892" cy="1556314"/>
            <a:chOff x="0" y="0"/>
            <a:chExt cx="5341890" cy="1556313"/>
          </a:xfrm>
        </p:grpSpPr>
        <p:pic>
          <p:nvPicPr>
            <p:cNvPr id="166" name="معرض الصور" descr="معرض الصور"/>
            <p:cNvPicPr>
              <a:picLocks noChangeAspect="1"/>
            </p:cNvPicPr>
            <p:nvPr/>
          </p:nvPicPr>
          <p:blipFill>
            <a:blip r:embed="rId3">
              <a:extLst/>
            </a:blip>
            <a:srcRect l="0" t="4765" r="0" b="4765"/>
            <a:stretch>
              <a:fillRect/>
            </a:stretch>
          </p:blipFill>
          <p:spPr>
            <a:xfrm>
              <a:off x="0" y="0"/>
              <a:ext cx="5341891" cy="1556314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167" name="الكتاب صفحة ٢٤"/>
            <p:cNvSpPr txBox="1"/>
            <p:nvPr/>
          </p:nvSpPr>
          <p:spPr>
            <a:xfrm>
              <a:off x="1411170" y="569368"/>
              <a:ext cx="3090637" cy="62724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>
              <a:lvl1pPr>
                <a:defRPr sz="3400">
                  <a:latin typeface="Geeza Pro Bold"/>
                  <a:ea typeface="Geeza Pro Bold"/>
                  <a:cs typeface="Geeza Pro Bold"/>
                  <a:sym typeface="Geeza Pro Bold"/>
                </a:defRPr>
              </a:lvl1pPr>
            </a:lstStyle>
            <a:p>
              <a:pPr rtl="0">
                <a:defRPr/>
              </a:pPr>
              <a:r>
                <a:t>الكتاب صفحة ٢٤</a:t>
              </a:r>
            </a:p>
          </p:txBody>
        </p:sp>
      </p:grpSp>
      <p:pic>
        <p:nvPicPr>
          <p:cNvPr id="169" name="صورة" descr="صورة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22641324" y="6684550"/>
            <a:ext cx="1536746" cy="1888001"/>
          </a:xfrm>
          <a:prstGeom prst="rect">
            <a:avLst/>
          </a:prstGeom>
          <a:ln w="12700">
            <a:miter lim="400000"/>
          </a:ln>
        </p:spPr>
      </p:pic>
      <p:pic>
        <p:nvPicPr>
          <p:cNvPr id="170" name="_لقطة_الشاشة_١٤٤٥-٠٢-٠٩_في_٩.٢١.٢٨_ص-removebg-preview.png" descr="_لقطة_الشاشة_١٤٤٥-٠٢-٠٩_في_٩.٢١.٢٨_ص-removebg-preview.png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6406421" y="2518649"/>
            <a:ext cx="12922019" cy="10458469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4" name="تجميع"/>
          <p:cNvGrpSpPr/>
          <p:nvPr/>
        </p:nvGrpSpPr>
        <p:grpSpPr>
          <a:xfrm>
            <a:off x="2069404" y="10916480"/>
            <a:ext cx="5341892" cy="1556315"/>
            <a:chOff x="0" y="0"/>
            <a:chExt cx="5341890" cy="1556313"/>
          </a:xfrm>
        </p:grpSpPr>
        <p:pic>
          <p:nvPicPr>
            <p:cNvPr id="172" name="معرض الصور" descr="معرض الصور"/>
            <p:cNvPicPr>
              <a:picLocks noChangeAspect="1"/>
            </p:cNvPicPr>
            <p:nvPr/>
          </p:nvPicPr>
          <p:blipFill>
            <a:blip r:embed="rId3">
              <a:extLst/>
            </a:blip>
            <a:srcRect l="0" t="4765" r="0" b="4765"/>
            <a:stretch>
              <a:fillRect/>
            </a:stretch>
          </p:blipFill>
          <p:spPr>
            <a:xfrm>
              <a:off x="0" y="0"/>
              <a:ext cx="5341891" cy="1556314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173" name="الكتاب صفحة ٢٤"/>
            <p:cNvSpPr txBox="1"/>
            <p:nvPr/>
          </p:nvSpPr>
          <p:spPr>
            <a:xfrm>
              <a:off x="1411170" y="569368"/>
              <a:ext cx="3090637" cy="62724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>
              <a:lvl1pPr>
                <a:defRPr sz="3400">
                  <a:latin typeface="Geeza Pro Bold"/>
                  <a:ea typeface="Geeza Pro Bold"/>
                  <a:cs typeface="Geeza Pro Bold"/>
                  <a:sym typeface="Geeza Pro Bold"/>
                </a:defRPr>
              </a:lvl1pPr>
            </a:lstStyle>
            <a:p>
              <a:pPr rtl="0">
                <a:defRPr/>
              </a:pPr>
              <a:r>
                <a:t>الكتاب صفحة ٢٤</a:t>
              </a:r>
            </a:p>
          </p:txBody>
        </p:sp>
      </p:grpSp>
      <p:pic>
        <p:nvPicPr>
          <p:cNvPr id="175" name="صورة" descr="صورة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22785609" y="-72751"/>
            <a:ext cx="1536745" cy="1888001"/>
          </a:xfrm>
          <a:prstGeom prst="rect">
            <a:avLst/>
          </a:prstGeom>
          <a:ln w="12700">
            <a:miter lim="400000"/>
          </a:ln>
        </p:spPr>
      </p:pic>
      <p:pic>
        <p:nvPicPr>
          <p:cNvPr id="176" name="_لقطة_الشاشة_١٤٤٥-٠٢-٠٩_في_٩.٢١.٥٧_ص-removebg-preview.png" descr="_لقطة_الشاشة_١٤٤٥-٠٢-٠٩_في_٩.٢١.٥٧_ص-removebg-preview.png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2696255" y="3474525"/>
            <a:ext cx="18991490" cy="7596597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0" name="تجميع"/>
          <p:cNvGrpSpPr/>
          <p:nvPr/>
        </p:nvGrpSpPr>
        <p:grpSpPr>
          <a:xfrm>
            <a:off x="2213688" y="12098124"/>
            <a:ext cx="5341892" cy="1556314"/>
            <a:chOff x="0" y="0"/>
            <a:chExt cx="5341890" cy="1556313"/>
          </a:xfrm>
        </p:grpSpPr>
        <p:pic>
          <p:nvPicPr>
            <p:cNvPr id="178" name="معرض الصور" descr="معرض الصور"/>
            <p:cNvPicPr>
              <a:picLocks noChangeAspect="1"/>
            </p:cNvPicPr>
            <p:nvPr/>
          </p:nvPicPr>
          <p:blipFill>
            <a:blip r:embed="rId3">
              <a:extLst/>
            </a:blip>
            <a:srcRect l="0" t="4765" r="0" b="4765"/>
            <a:stretch>
              <a:fillRect/>
            </a:stretch>
          </p:blipFill>
          <p:spPr>
            <a:xfrm>
              <a:off x="0" y="0"/>
              <a:ext cx="5341891" cy="1556314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179" name="الكتاب صفحة ٢٥"/>
            <p:cNvSpPr txBox="1"/>
            <p:nvPr/>
          </p:nvSpPr>
          <p:spPr>
            <a:xfrm>
              <a:off x="1411170" y="569368"/>
              <a:ext cx="3090637" cy="62724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>
              <a:lvl1pPr>
                <a:defRPr sz="3400">
                  <a:latin typeface="Geeza Pro Bold"/>
                  <a:ea typeface="Geeza Pro Bold"/>
                  <a:cs typeface="Geeza Pro Bold"/>
                  <a:sym typeface="Geeza Pro Bold"/>
                </a:defRPr>
              </a:lvl1pPr>
            </a:lstStyle>
            <a:p>
              <a:pPr rtl="0">
                <a:defRPr/>
              </a:pPr>
              <a:r>
                <a:t>الكتاب صفحة ٢٥</a:t>
              </a:r>
            </a:p>
          </p:txBody>
        </p:sp>
      </p:grpSp>
      <p:pic>
        <p:nvPicPr>
          <p:cNvPr id="181" name="صورة" descr="صورة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22641324" y="6684550"/>
            <a:ext cx="1536746" cy="1888001"/>
          </a:xfrm>
          <a:prstGeom prst="rect">
            <a:avLst/>
          </a:prstGeom>
          <a:ln w="12700">
            <a:miter lim="400000"/>
          </a:ln>
        </p:spPr>
      </p:pic>
      <p:pic>
        <p:nvPicPr>
          <p:cNvPr id="182" name="لقطة الشاشة ١٤٤٥-٠٢-٠٩ في ٩.٢٣.٥٨ ص.png" descr="لقطة الشاشة ١٤٤٥-٠٢-٠٩ في ٩.٢٣.٥٨ ص.png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 rot="21540000">
            <a:off x="4958480" y="2106750"/>
            <a:ext cx="14463486" cy="9966202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6" name="تجميع"/>
          <p:cNvGrpSpPr/>
          <p:nvPr/>
        </p:nvGrpSpPr>
        <p:grpSpPr>
          <a:xfrm>
            <a:off x="2069404" y="10916480"/>
            <a:ext cx="5341892" cy="1556315"/>
            <a:chOff x="0" y="0"/>
            <a:chExt cx="5341890" cy="1556313"/>
          </a:xfrm>
        </p:grpSpPr>
        <p:pic>
          <p:nvPicPr>
            <p:cNvPr id="184" name="معرض الصور" descr="معرض الصور"/>
            <p:cNvPicPr>
              <a:picLocks noChangeAspect="1"/>
            </p:cNvPicPr>
            <p:nvPr/>
          </p:nvPicPr>
          <p:blipFill>
            <a:blip r:embed="rId3">
              <a:extLst/>
            </a:blip>
            <a:srcRect l="0" t="4765" r="0" b="4765"/>
            <a:stretch>
              <a:fillRect/>
            </a:stretch>
          </p:blipFill>
          <p:spPr>
            <a:xfrm>
              <a:off x="0" y="0"/>
              <a:ext cx="5341891" cy="1556314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185" name="الكتاب صفحة ٢٥"/>
            <p:cNvSpPr txBox="1"/>
            <p:nvPr/>
          </p:nvSpPr>
          <p:spPr>
            <a:xfrm>
              <a:off x="1411170" y="569368"/>
              <a:ext cx="3090637" cy="62724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>
              <a:lvl1pPr>
                <a:defRPr sz="3400">
                  <a:latin typeface="Geeza Pro Bold"/>
                  <a:ea typeface="Geeza Pro Bold"/>
                  <a:cs typeface="Geeza Pro Bold"/>
                  <a:sym typeface="Geeza Pro Bold"/>
                </a:defRPr>
              </a:lvl1pPr>
            </a:lstStyle>
            <a:p>
              <a:pPr rtl="0">
                <a:defRPr/>
              </a:pPr>
              <a:r>
                <a:t>الكتاب صفحة ٢٥</a:t>
              </a:r>
            </a:p>
          </p:txBody>
        </p:sp>
      </p:grpSp>
      <p:pic>
        <p:nvPicPr>
          <p:cNvPr id="187" name="_لقطة_الشاشة_١٤٤٥-٠٢-٠٩_في_٧.٢١.٤٦_ص-removebg-preview.png" descr="_لقطة_الشاشة_١٤٤٥-٠٢-٠٩_في_٧.٢١.٤٦_ص-removebg-preview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4925439" y="1505959"/>
            <a:ext cx="17059595" cy="1356421"/>
          </a:xfrm>
          <a:prstGeom prst="rect">
            <a:avLst/>
          </a:prstGeom>
          <a:ln w="12700">
            <a:miter lim="400000"/>
          </a:ln>
        </p:spPr>
      </p:pic>
      <p:pic>
        <p:nvPicPr>
          <p:cNvPr id="188" name="صورة" descr="صورة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22737514" y="-24657"/>
            <a:ext cx="1536745" cy="1888001"/>
          </a:xfrm>
          <a:prstGeom prst="rect">
            <a:avLst/>
          </a:prstGeom>
          <a:ln w="12700">
            <a:miter lim="400000"/>
          </a:ln>
        </p:spPr>
      </p:pic>
      <p:pic>
        <p:nvPicPr>
          <p:cNvPr id="189" name="_لقطة_الشاشة_١٤٤٥-٠٢-٠٩_في_٩.٢٧.١٣_ص-removebg-preview (1).png" descr="_لقطة_الشاشة_١٤٤٥-٠٢-٠٩_في_٩.٢٧.١٣_ص-removebg-preview (1).png"/>
          <p:cNvPicPr>
            <a:picLocks noChangeAspect="1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5024477" y="2694700"/>
            <a:ext cx="15522365" cy="2350116"/>
          </a:xfrm>
          <a:prstGeom prst="rect">
            <a:avLst/>
          </a:prstGeom>
          <a:ln w="12700">
            <a:miter lim="400000"/>
          </a:ln>
        </p:spPr>
      </p:pic>
      <p:pic>
        <p:nvPicPr>
          <p:cNvPr id="190" name="_لقطة_الشاشة_١٤٤٥-٠٢-٠٩_في_٩.٢٧.٤٠_ص-removebg-preview (1).png" descr="_لقطة_الشاشة_١٤٤٥-٠٢-٠٩_في_٩.٢٧.٤٠_ص-removebg-preview (1).png"/>
          <p:cNvPicPr>
            <a:picLocks noChangeAspect="1"/>
          </p:cNvPicPr>
          <p:nvPr/>
        </p:nvPicPr>
        <p:blipFill>
          <a:blip r:embed="rId7">
            <a:extLst/>
          </a:blip>
          <a:stretch>
            <a:fillRect/>
          </a:stretch>
        </p:blipFill>
        <p:spPr>
          <a:xfrm>
            <a:off x="6489375" y="7497720"/>
            <a:ext cx="13931723" cy="965856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4" name="تجميع"/>
          <p:cNvGrpSpPr/>
          <p:nvPr/>
        </p:nvGrpSpPr>
        <p:grpSpPr>
          <a:xfrm>
            <a:off x="2213688" y="12098124"/>
            <a:ext cx="5341892" cy="1556314"/>
            <a:chOff x="0" y="0"/>
            <a:chExt cx="5341890" cy="1556313"/>
          </a:xfrm>
        </p:grpSpPr>
        <p:pic>
          <p:nvPicPr>
            <p:cNvPr id="192" name="معرض الصور" descr="معرض الصور"/>
            <p:cNvPicPr>
              <a:picLocks noChangeAspect="1"/>
            </p:cNvPicPr>
            <p:nvPr/>
          </p:nvPicPr>
          <p:blipFill>
            <a:blip r:embed="rId3">
              <a:extLst/>
            </a:blip>
            <a:srcRect l="0" t="4765" r="0" b="4765"/>
            <a:stretch>
              <a:fillRect/>
            </a:stretch>
          </p:blipFill>
          <p:spPr>
            <a:xfrm>
              <a:off x="0" y="0"/>
              <a:ext cx="5341891" cy="1556314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193" name="الكتاب صفحة ٢٥"/>
            <p:cNvSpPr txBox="1"/>
            <p:nvPr/>
          </p:nvSpPr>
          <p:spPr>
            <a:xfrm>
              <a:off x="1411170" y="569368"/>
              <a:ext cx="3090637" cy="62724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>
              <a:lvl1pPr>
                <a:defRPr sz="3400">
                  <a:latin typeface="Geeza Pro Bold"/>
                  <a:ea typeface="Geeza Pro Bold"/>
                  <a:cs typeface="Geeza Pro Bold"/>
                  <a:sym typeface="Geeza Pro Bold"/>
                </a:defRPr>
              </a:lvl1pPr>
            </a:lstStyle>
            <a:p>
              <a:pPr rtl="0">
                <a:defRPr/>
              </a:pPr>
              <a:r>
                <a:t>الكتاب صفحة ٢٥</a:t>
              </a:r>
            </a:p>
          </p:txBody>
        </p:sp>
      </p:grpSp>
      <p:pic>
        <p:nvPicPr>
          <p:cNvPr id="195" name="_لقطة_الشاشة_١٤٤٥-٠٢-٠٩_في_٧.٢١.٤٦_ص-removebg-preview.png" descr="_لقطة_الشاشة_١٤٤٥-٠٢-٠٩_في_٧.٢١.٤٦_ص-removebg-preview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 rot="21540000">
            <a:off x="2616894" y="2443805"/>
            <a:ext cx="17059596" cy="1356421"/>
          </a:xfrm>
          <a:prstGeom prst="rect">
            <a:avLst/>
          </a:prstGeom>
          <a:ln w="12700">
            <a:miter lim="400000"/>
          </a:ln>
        </p:spPr>
      </p:pic>
      <p:pic>
        <p:nvPicPr>
          <p:cNvPr id="196" name="صورة" descr="صورة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22641324" y="6684550"/>
            <a:ext cx="1536746" cy="1888001"/>
          </a:xfrm>
          <a:prstGeom prst="rect">
            <a:avLst/>
          </a:prstGeom>
          <a:ln w="12700">
            <a:miter lim="400000"/>
          </a:ln>
        </p:spPr>
      </p:pic>
      <p:pic>
        <p:nvPicPr>
          <p:cNvPr id="197" name="_لقطة_الشاشة_١٤٤٥-٠٢-٠٩_في_٩.٣٣.٢٠_ص-removebg-preview.png" descr="_لقطة_الشاشة_١٤٤٥-٠٢-٠٩_في_٩.٣٣.٢٠_ص-removebg-preview.png"/>
          <p:cNvPicPr>
            <a:picLocks noChangeAspect="1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8528822" y="3965358"/>
            <a:ext cx="10600502" cy="3501953"/>
          </a:xfrm>
          <a:prstGeom prst="rect">
            <a:avLst/>
          </a:prstGeom>
          <a:ln w="12700">
            <a:miter lim="400000"/>
          </a:ln>
        </p:spPr>
      </p:pic>
      <p:pic>
        <p:nvPicPr>
          <p:cNvPr id="198" name="_لقطة_الشاشة_١٤٤٥-٠٢-٠٩_في_٩.٣٣.٤١_ص-removebg-preview.png" descr="_لقطة_الشاشة_١٤٤٥-٠٢-٠٩_في_٩.٣٣.٤١_ص-removebg-preview.png"/>
          <p:cNvPicPr>
            <a:picLocks noChangeAspect="1"/>
          </p:cNvPicPr>
          <p:nvPr/>
        </p:nvPicPr>
        <p:blipFill>
          <a:blip r:embed="rId7">
            <a:extLst/>
          </a:blip>
          <a:stretch>
            <a:fillRect/>
          </a:stretch>
        </p:blipFill>
        <p:spPr>
          <a:xfrm>
            <a:off x="6214214" y="8321736"/>
            <a:ext cx="13230745" cy="2124203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0" name="صورة" descr="صورة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22641324" y="6684550"/>
            <a:ext cx="1536746" cy="1888001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203" name="تجميع"/>
          <p:cNvGrpSpPr/>
          <p:nvPr/>
        </p:nvGrpSpPr>
        <p:grpSpPr>
          <a:xfrm>
            <a:off x="2213688" y="12098124"/>
            <a:ext cx="5341892" cy="1556314"/>
            <a:chOff x="0" y="0"/>
            <a:chExt cx="5341890" cy="1556313"/>
          </a:xfrm>
        </p:grpSpPr>
        <p:pic>
          <p:nvPicPr>
            <p:cNvPr id="201" name="معرض الصور" descr="معرض الصور"/>
            <p:cNvPicPr>
              <a:picLocks noChangeAspect="1"/>
            </p:cNvPicPr>
            <p:nvPr/>
          </p:nvPicPr>
          <p:blipFill>
            <a:blip r:embed="rId4">
              <a:extLst/>
            </a:blip>
            <a:srcRect l="0" t="4765" r="0" b="4765"/>
            <a:stretch>
              <a:fillRect/>
            </a:stretch>
          </p:blipFill>
          <p:spPr>
            <a:xfrm>
              <a:off x="0" y="0"/>
              <a:ext cx="5341891" cy="1556314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202" name="الكتاب صفحة ٢٥"/>
            <p:cNvSpPr txBox="1"/>
            <p:nvPr/>
          </p:nvSpPr>
          <p:spPr>
            <a:xfrm>
              <a:off x="1411170" y="569368"/>
              <a:ext cx="3090637" cy="62724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>
              <a:lvl1pPr>
                <a:defRPr sz="3400">
                  <a:latin typeface="Geeza Pro Bold"/>
                  <a:ea typeface="Geeza Pro Bold"/>
                  <a:cs typeface="Geeza Pro Bold"/>
                  <a:sym typeface="Geeza Pro Bold"/>
                </a:defRPr>
              </a:lvl1pPr>
            </a:lstStyle>
            <a:p>
              <a:pPr rtl="0">
                <a:defRPr/>
              </a:pPr>
              <a:r>
                <a:t>الكتاب صفحة ٢٥</a:t>
              </a:r>
            </a:p>
          </p:txBody>
        </p:sp>
      </p:grpSp>
      <p:pic>
        <p:nvPicPr>
          <p:cNvPr id="204" name="_لقطة_الشاشة_١٤٤٥-٠٢-٠٩_في_٧.٢١.٤٦_ص-removebg-preview.png" descr="_لقطة_الشاشة_١٤٤٥-٠٢-٠٩_في_٧.٢١.٤٦_ص-removebg-preview.png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 rot="21540000">
            <a:off x="2616894" y="2395710"/>
            <a:ext cx="17059596" cy="1356422"/>
          </a:xfrm>
          <a:prstGeom prst="rect">
            <a:avLst/>
          </a:prstGeom>
          <a:ln w="12700">
            <a:miter lim="400000"/>
          </a:ln>
        </p:spPr>
      </p:pic>
      <p:pic>
        <p:nvPicPr>
          <p:cNvPr id="205" name="_لقطة_الشاشة_١٤٤٥-٠٢-٠٩_في_٩.٣٣.٤١_ص-removebg-preview.png" descr="_لقطة_الشاشة_١٤٤٥-٠٢-٠٩_في_٩.٣٣.٤١_ص-removebg-preview.png"/>
          <p:cNvPicPr>
            <a:picLocks noChangeAspect="1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 rot="21540000">
            <a:off x="6096236" y="3986367"/>
            <a:ext cx="11759543" cy="1888001"/>
          </a:xfrm>
          <a:prstGeom prst="rect">
            <a:avLst/>
          </a:prstGeom>
          <a:ln w="12700">
            <a:miter lim="400000"/>
          </a:ln>
        </p:spPr>
      </p:pic>
      <p:pic>
        <p:nvPicPr>
          <p:cNvPr id="206" name="_لقطة_الشاشة_١٤٤٥-٠٢-٠٩_في_٩.٣٣.٥٦_ص-removebg-preview.png" descr="_لقطة_الشاشة_١٤٤٥-٠٢-٠٩_في_٩.٣٣.٥٦_ص-removebg-preview.png"/>
          <p:cNvPicPr>
            <a:picLocks noChangeAspect="1"/>
          </p:cNvPicPr>
          <p:nvPr/>
        </p:nvPicPr>
        <p:blipFill>
          <a:blip r:embed="rId7">
            <a:extLst/>
          </a:blip>
          <a:stretch>
            <a:fillRect/>
          </a:stretch>
        </p:blipFill>
        <p:spPr>
          <a:xfrm rot="21540000">
            <a:off x="6671420" y="8898817"/>
            <a:ext cx="11910929" cy="100420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theme/theme1.xml><?xml version="1.0" encoding="utf-8"?>
<a:theme xmlns:a="http://schemas.openxmlformats.org/drawingml/2006/main" xmlns:r="http://schemas.openxmlformats.org/officeDocument/2006/relationships" name="23_ClassicWhite">
  <a:themeElements>
    <a:clrScheme name="23_ClassicWhite">
      <a:dk1>
        <a:srgbClr val="000000"/>
      </a:dk1>
      <a:lt1>
        <a:srgbClr val="FFFFFF"/>
      </a:lt1>
      <a:dk2>
        <a:srgbClr val="5E5E5E"/>
      </a:dk2>
      <a:lt2>
        <a:srgbClr val="D5D5D5"/>
      </a:lt2>
      <a:accent1>
        <a:srgbClr val="3E74D1"/>
      </a:accent1>
      <a:accent2>
        <a:srgbClr val="33C5B9"/>
      </a:accent2>
      <a:accent3>
        <a:srgbClr val="45B53C"/>
      </a:accent3>
      <a:accent4>
        <a:srgbClr val="FFBD16"/>
      </a:accent4>
      <a:accent5>
        <a:srgbClr val="E22146"/>
      </a:accent5>
      <a:accent6>
        <a:srgbClr val="836BB7"/>
      </a:accent6>
      <a:hlink>
        <a:srgbClr val="0000FF"/>
      </a:hlink>
      <a:folHlink>
        <a:srgbClr val="FF00FF"/>
      </a:folHlink>
    </a:clrScheme>
    <a:fontScheme name="23_ClassicWhite">
      <a:majorFont>
        <a:latin typeface="Canela Bold"/>
        <a:ea typeface="Canela Bold"/>
        <a:cs typeface="Canela Bold"/>
      </a:majorFont>
      <a:minorFont>
        <a:latin typeface="Canela Bold"/>
        <a:ea typeface="Canela Bold"/>
        <a:cs typeface="Canela Bold"/>
      </a:minorFont>
    </a:fontScheme>
    <a:fmtScheme name="23_Classic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000000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1130300" rtl="1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2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Geeza Pro Regular"/>
            <a:ea typeface="Geeza Pro Regular"/>
            <a:cs typeface="Geeza Pro Regular"/>
            <a:sym typeface="Geeza Pro Regular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2438400" rtl="1" fontAlgn="auto" latinLnBrk="0" hangingPunct="0">
          <a:lnSpc>
            <a:spcPct val="9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4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Canela Text Regular"/>
            <a:ea typeface="Canela Text Regular"/>
            <a:cs typeface="Canela Text Regular"/>
            <a:sym typeface="Canela Text Regular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23_ClassicWhite">
  <a:themeElements>
    <a:clrScheme name="23_ClassicWhite">
      <a:dk1>
        <a:srgbClr val="000000"/>
      </a:dk1>
      <a:lt1>
        <a:srgbClr val="FFFFFF"/>
      </a:lt1>
      <a:dk2>
        <a:srgbClr val="5E5E5E"/>
      </a:dk2>
      <a:lt2>
        <a:srgbClr val="D5D5D5"/>
      </a:lt2>
      <a:accent1>
        <a:srgbClr val="3E74D1"/>
      </a:accent1>
      <a:accent2>
        <a:srgbClr val="33C5B9"/>
      </a:accent2>
      <a:accent3>
        <a:srgbClr val="45B53C"/>
      </a:accent3>
      <a:accent4>
        <a:srgbClr val="FFBD16"/>
      </a:accent4>
      <a:accent5>
        <a:srgbClr val="E22146"/>
      </a:accent5>
      <a:accent6>
        <a:srgbClr val="836BB7"/>
      </a:accent6>
      <a:hlink>
        <a:srgbClr val="0000FF"/>
      </a:hlink>
      <a:folHlink>
        <a:srgbClr val="FF00FF"/>
      </a:folHlink>
    </a:clrScheme>
    <a:fontScheme name="23_ClassicWhite">
      <a:majorFont>
        <a:latin typeface="Canela Bold"/>
        <a:ea typeface="Canela Bold"/>
        <a:cs typeface="Canela Bold"/>
      </a:majorFont>
      <a:minorFont>
        <a:latin typeface="Canela Bold"/>
        <a:ea typeface="Canela Bold"/>
        <a:cs typeface="Canela Bold"/>
      </a:minorFont>
    </a:fontScheme>
    <a:fmtScheme name="23_Classic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000000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1130300" rtl="1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2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Geeza Pro Regular"/>
            <a:ea typeface="Geeza Pro Regular"/>
            <a:cs typeface="Geeza Pro Regular"/>
            <a:sym typeface="Geeza Pro Regular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2438400" rtl="1" fontAlgn="auto" latinLnBrk="0" hangingPunct="0">
          <a:lnSpc>
            <a:spcPct val="9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4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Canela Text Regular"/>
            <a:ea typeface="Canela Text Regular"/>
            <a:cs typeface="Canela Text Regular"/>
            <a:sym typeface="Canela Text Regular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