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1pPr>
    <a:lvl2pPr marL="0" marR="0" indent="4572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2pPr>
    <a:lvl3pPr marL="0" marR="0" indent="9144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3pPr>
    <a:lvl4pPr marL="0" marR="0" indent="13716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4pPr>
    <a:lvl5pPr marL="0" marR="0" indent="18288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5pPr>
    <a:lvl6pPr marL="0" marR="0" indent="22860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6pPr>
    <a:lvl7pPr marL="0" marR="0" indent="27432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7pPr>
    <a:lvl8pPr marL="0" marR="0" indent="32004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8pPr>
    <a:lvl9pPr marL="0" marR="0" indent="36576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217956"/>
              <a:satOff val="14368"/>
              <a:lumOff val="17764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CEEEE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571091"/>
              <a:satOff val="15926"/>
              <a:lumOff val="22314"/>
            </a:schemeClr>
          </a:solidFill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45B43B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45B43B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9036"/>
              <a:lumOff val="17111"/>
            </a:schemeClr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BD17"/>
          </a:solidFill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FBD17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8A2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CEEEF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32C5B9"/>
          </a:solidFill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2">
                  <a:hueOff val="240640"/>
                  <a:satOff val="2542"/>
                  <a:lumOff val="-13198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chemeClr val="accent2">
              <a:hueOff val="240640"/>
              <a:satOff val="2542"/>
              <a:lumOff val="-13198"/>
            </a:schemeClr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F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9" name="Shape 14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المؤلف والتاريخ"/>
          <p:cNvSpPr txBox="1"/>
          <p:nvPr>
            <p:ph type="body" sz="quarter" idx="21" hasCustomPrompt="1"/>
          </p:nvPr>
        </p:nvSpPr>
        <p:spPr>
          <a:xfrm>
            <a:off x="1219200" y="11986162"/>
            <a:ext cx="21945599" cy="605791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29" sz="300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12" name="عنوان العرض التقديمي"/>
          <p:cNvSpPr txBox="1"/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pc="-128" sz="12800"/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13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567579"/>
            <a:ext cx="21945600" cy="225059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رقم الشريحة"/>
          <p:cNvSpPr txBox="1"/>
          <p:nvPr>
            <p:ph type="sldNum" sz="quarter" idx="2"/>
          </p:nvPr>
        </p:nvSpPr>
        <p:spPr>
          <a:xfrm>
            <a:off x="12005229" y="12706508"/>
            <a:ext cx="381162" cy="422753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مستوى النص الأول…"/>
          <p:cNvSpPr txBox="1"/>
          <p:nvPr>
            <p:ph type="body" idx="1" hasCustomPrompt="1"/>
          </p:nvPr>
        </p:nvSpPr>
        <p:spPr>
          <a:xfrm>
            <a:off x="1219200" y="3251200"/>
            <a:ext cx="21945600" cy="6604000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5pPr>
          </a:lstStyle>
          <a:p>
            <a:pPr/>
            <a:r>
              <a:t>بيان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معلومة كبي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معلومات الحقيقة"/>
          <p:cNvSpPr txBox="1"/>
          <p:nvPr>
            <p:ph type="body" sz="quarter" idx="21" hasCustomPrompt="1"/>
          </p:nvPr>
        </p:nvSpPr>
        <p:spPr>
          <a:xfrm>
            <a:off x="1219200" y="8462239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معلومات الحقيقة</a:t>
            </a:r>
          </a:p>
        </p:txBody>
      </p:sp>
      <p:sp>
        <p:nvSpPr>
          <p:cNvPr id="107" name="مستوى النص الأول…"/>
          <p:cNvSpPr txBox="1"/>
          <p:nvPr>
            <p:ph type="body" sz="half" idx="1" hasCustomPrompt="1"/>
          </p:nvPr>
        </p:nvSpPr>
        <p:spPr>
          <a:xfrm>
            <a:off x="1219200" y="4214484"/>
            <a:ext cx="21945600" cy="4269708"/>
          </a:xfrm>
          <a:prstGeom prst="rect">
            <a:avLst/>
          </a:prstGeom>
        </p:spPr>
        <p:txBody>
          <a:bodyPr anchor="b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pPr/>
            <a:r>
              <a:t>‏١٠٠٪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السمة"/>
          <p:cNvSpPr txBox="1"/>
          <p:nvPr>
            <p:ph type="body" sz="quarter" idx="21" hasCustomPrompt="1"/>
          </p:nvPr>
        </p:nvSpPr>
        <p:spPr>
          <a:xfrm>
            <a:off x="1219200" y="11100053"/>
            <a:ext cx="21945602" cy="832613"/>
          </a:xfrm>
          <a:prstGeom prst="rect">
            <a:avLst/>
          </a:prstGeom>
        </p:spPr>
        <p:txBody>
          <a:bodyPr anchor="ctr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السمة</a:t>
            </a:r>
          </a:p>
        </p:txBody>
      </p:sp>
      <p:sp>
        <p:nvSpPr>
          <p:cNvPr id="116" name="مستوى النص الأول…"/>
          <p:cNvSpPr txBox="1"/>
          <p:nvPr>
            <p:ph type="body" sz="half" idx="1" hasCustomPrompt="1"/>
          </p:nvPr>
        </p:nvSpPr>
        <p:spPr>
          <a:xfrm>
            <a:off x="1219200" y="4178300"/>
            <a:ext cx="21945600" cy="4416425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pPr/>
            <a:r>
              <a:t>"اقتباس ملحوظ"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رقم الشريحة"/>
          <p:cNvSpPr txBox="1"/>
          <p:nvPr>
            <p:ph type="sldNum" sz="quarter" idx="2"/>
          </p:nvPr>
        </p:nvSpPr>
        <p:spPr>
          <a:xfrm>
            <a:off x="12005229" y="12706508"/>
            <a:ext cx="381162" cy="422753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 - ٣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بحر تحت السماء عند غروب الشمس ٢"/>
          <p:cNvSpPr/>
          <p:nvPr>
            <p:ph type="pic" sz="quarter" idx="21"/>
          </p:nvPr>
        </p:nvSpPr>
        <p:spPr>
          <a:xfrm>
            <a:off x="15744825" y="5581752"/>
            <a:ext cx="7365408" cy="82804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بحر تحت السماء عند غروب الشمس ١"/>
          <p:cNvSpPr/>
          <p:nvPr>
            <p:ph type="pic" sz="quarter" idx="22"/>
          </p:nvPr>
        </p:nvSpPr>
        <p:spPr>
          <a:xfrm>
            <a:off x="15363825" y="1270000"/>
            <a:ext cx="8115300" cy="540900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الشاطئ والبحر عند غروب الشمس"/>
          <p:cNvSpPr/>
          <p:nvPr>
            <p:ph type="pic" idx="23"/>
          </p:nvPr>
        </p:nvSpPr>
        <p:spPr>
          <a:xfrm>
            <a:off x="-63500" y="1270000"/>
            <a:ext cx="167640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رقم الشريحة"/>
          <p:cNvSpPr txBox="1"/>
          <p:nvPr>
            <p:ph type="sldNum" sz="quarter" idx="2"/>
          </p:nvPr>
        </p:nvSpPr>
        <p:spPr>
          <a:xfrm>
            <a:off x="12005229" y="12706508"/>
            <a:ext cx="381162" cy="422753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الشاطئ والبحر عند غروب الشمس"/>
          <p:cNvSpPr/>
          <p:nvPr>
            <p:ph type="pic" idx="21"/>
          </p:nvPr>
        </p:nvSpPr>
        <p:spPr>
          <a:xfrm>
            <a:off x="1270000" y="-423334"/>
            <a:ext cx="21844000" cy="1456266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رقم الشريحة"/>
          <p:cNvSpPr txBox="1"/>
          <p:nvPr>
            <p:ph type="sldNum" sz="quarter" idx="2"/>
          </p:nvPr>
        </p:nvSpPr>
        <p:spPr>
          <a:xfrm>
            <a:off x="12005229" y="12706508"/>
            <a:ext cx="381162" cy="422753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رقم الشريحة"/>
          <p:cNvSpPr txBox="1"/>
          <p:nvPr>
            <p:ph type="sldNum" sz="quarter" idx="2"/>
          </p:nvPr>
        </p:nvSpPr>
        <p:spPr>
          <a:xfrm>
            <a:off x="12005229" y="12706508"/>
            <a:ext cx="381162" cy="422753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الشاطئ والبحر عند غروب الشمس"/>
          <p:cNvSpPr/>
          <p:nvPr>
            <p:ph type="pic" idx="21"/>
          </p:nvPr>
        </p:nvSpPr>
        <p:spPr>
          <a:xfrm>
            <a:off x="0" y="-1270000"/>
            <a:ext cx="24384000" cy="1625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عنوان العرض التقديمي"/>
          <p:cNvSpPr txBox="1"/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pc="-128" sz="12800">
                <a:solidFill>
                  <a:srgbClr val="FFFFFF"/>
                </a:solidFill>
              </a:defRPr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23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569200"/>
            <a:ext cx="21945600" cy="2252112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4" name="المؤلف والتاريخ"/>
          <p:cNvSpPr txBox="1"/>
          <p:nvPr>
            <p:ph type="body" sz="quarter" idx="22" hasCustomPrompt="1"/>
          </p:nvPr>
        </p:nvSpPr>
        <p:spPr>
          <a:xfrm>
            <a:off x="1219200" y="11988800"/>
            <a:ext cx="21945602" cy="605791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29" sz="30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2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ديل 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عنوان الشريحة"/>
          <p:cNvSpPr txBox="1"/>
          <p:nvPr>
            <p:ph type="title" hasCustomPrompt="1"/>
          </p:nvPr>
        </p:nvSpPr>
        <p:spPr>
          <a:xfrm>
            <a:off x="1215495" y="4585102"/>
            <a:ext cx="9757338" cy="2540001"/>
          </a:xfrm>
          <a:prstGeom prst="rect">
            <a:avLst/>
          </a:prstGeom>
        </p:spPr>
        <p:txBody>
          <a:bodyPr anchor="b"/>
          <a:lstStyle/>
          <a:p>
            <a:pPr/>
            <a:r>
              <a:t>عنوان الشريحة</a:t>
            </a:r>
          </a:p>
        </p:txBody>
      </p:sp>
      <p:sp>
        <p:nvSpPr>
          <p:cNvPr id="33" name="بحر تحت السماء عند غروب الشمس"/>
          <p:cNvSpPr/>
          <p:nvPr>
            <p:ph type="pic" idx="21"/>
          </p:nvPr>
        </p:nvSpPr>
        <p:spPr>
          <a:xfrm>
            <a:off x="9283700" y="1270000"/>
            <a:ext cx="167513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4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016750"/>
            <a:ext cx="9753600" cy="5416550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على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تعداد ال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عنوان الشريح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43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4" name="العنوان الفرعي على الشريحة"/>
          <p:cNvSpPr txBox="1"/>
          <p:nvPr>
            <p:ph type="body" sz="quarter" idx="21" hasCustomPrompt="1"/>
          </p:nvPr>
        </p:nvSpPr>
        <p:spPr>
          <a:xfrm>
            <a:off x="1219200" y="2384648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على الشريحة</a:t>
            </a:r>
          </a:p>
        </p:txBody>
      </p:sp>
      <p:sp>
        <p:nvSpPr>
          <p:cNvPr id="4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تعداد 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مستوى النص الأول…"/>
          <p:cNvSpPr txBox="1"/>
          <p:nvPr>
            <p:ph type="body" idx="1" hasCustomPrompt="1"/>
          </p:nvPr>
        </p:nvSpPr>
        <p:spPr>
          <a:xfrm>
            <a:off x="1219200" y="4013200"/>
            <a:ext cx="21945600" cy="8487148"/>
          </a:xfrm>
          <a:prstGeom prst="rect">
            <a:avLst/>
          </a:prstGeom>
        </p:spPr>
        <p:txBody>
          <a:bodyPr numCol="2" spcCol="2558384"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رقم الشريحة"/>
          <p:cNvSpPr txBox="1"/>
          <p:nvPr>
            <p:ph type="sldNum" sz="quarter" idx="2"/>
          </p:nvPr>
        </p:nvSpPr>
        <p:spPr>
          <a:xfrm>
            <a:off x="12005229" y="12706508"/>
            <a:ext cx="381162" cy="422753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تعداد النقطي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عنوان الشريحة"/>
          <p:cNvSpPr txBox="1"/>
          <p:nvPr>
            <p:ph type="title" hasCustomPrompt="1"/>
          </p:nvPr>
        </p:nvSpPr>
        <p:spPr>
          <a:xfrm>
            <a:off x="1219200" y="774700"/>
            <a:ext cx="9753600" cy="1600200"/>
          </a:xfrm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61" name="بحر تحت السماء عند غروب الشمس"/>
          <p:cNvSpPr/>
          <p:nvPr>
            <p:ph type="pic" idx="21"/>
          </p:nvPr>
        </p:nvSpPr>
        <p:spPr>
          <a:xfrm>
            <a:off x="12192644" y="718588"/>
            <a:ext cx="10972801" cy="1232962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2" name="العنوان الفرعي على الشريحة"/>
          <p:cNvSpPr txBox="1"/>
          <p:nvPr>
            <p:ph type="body" sz="quarter" idx="22" hasCustomPrompt="1"/>
          </p:nvPr>
        </p:nvSpPr>
        <p:spPr>
          <a:xfrm>
            <a:off x="1219200" y="2387600"/>
            <a:ext cx="9757569" cy="832612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على الشريحة</a:t>
            </a:r>
          </a:p>
        </p:txBody>
      </p:sp>
      <p:sp>
        <p:nvSpPr>
          <p:cNvPr id="63" name="مستوى النص الأول…"/>
          <p:cNvSpPr txBox="1"/>
          <p:nvPr>
            <p:ph type="body" sz="half" idx="1" hasCustomPrompt="1"/>
          </p:nvPr>
        </p:nvSpPr>
        <p:spPr>
          <a:xfrm>
            <a:off x="1219200" y="4023221"/>
            <a:ext cx="9757569" cy="8384679"/>
          </a:xfrm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4" name="رقم الشريحة"/>
          <p:cNvSpPr txBox="1"/>
          <p:nvPr>
            <p:ph type="sldNum" sz="quarter" idx="2"/>
          </p:nvPr>
        </p:nvSpPr>
        <p:spPr>
          <a:xfrm>
            <a:off x="12007769" y="12706508"/>
            <a:ext cx="381162" cy="422753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ق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عنوان القسم"/>
          <p:cNvSpPr txBox="1"/>
          <p:nvPr>
            <p:ph type="title" hasCustomPrompt="1"/>
          </p:nvPr>
        </p:nvSpPr>
        <p:spPr>
          <a:xfrm>
            <a:off x="1219200" y="3242270"/>
            <a:ext cx="21945600" cy="6604001"/>
          </a:xfrm>
          <a:prstGeom prst="rect">
            <a:avLst/>
          </a:prstGeom>
        </p:spPr>
        <p:txBody>
          <a:bodyPr anchor="ctr"/>
          <a:lstStyle>
            <a:lvl1pPr>
              <a:defRPr spc="0" sz="12800"/>
            </a:lvl1pPr>
          </a:lstStyle>
          <a:p>
            <a:pPr/>
            <a:r>
              <a:t>عنوان القسم</a:t>
            </a:r>
          </a:p>
        </p:txBody>
      </p:sp>
      <p:sp>
        <p:nvSpPr>
          <p:cNvPr id="72" name="رقم الشريحة"/>
          <p:cNvSpPr txBox="1"/>
          <p:nvPr>
            <p:ph type="sldNum" sz="quarter" idx="2"/>
          </p:nvPr>
        </p:nvSpPr>
        <p:spPr>
          <a:xfrm>
            <a:off x="12005229" y="12706508"/>
            <a:ext cx="381162" cy="422753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عنوان الشريح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80" name="العنوان الفرعي على الشريحة"/>
          <p:cNvSpPr txBox="1"/>
          <p:nvPr>
            <p:ph type="body" sz="quarter" idx="21" hasCustomPrompt="1"/>
          </p:nvPr>
        </p:nvSpPr>
        <p:spPr>
          <a:xfrm>
            <a:off x="1219200" y="2384648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على الشريحة</a:t>
            </a:r>
          </a:p>
        </p:txBody>
      </p:sp>
      <p:sp>
        <p:nvSpPr>
          <p:cNvPr id="81" name="رقم الشريحة"/>
          <p:cNvSpPr txBox="1"/>
          <p:nvPr>
            <p:ph type="sldNum" sz="quarter" idx="2"/>
          </p:nvPr>
        </p:nvSpPr>
        <p:spPr>
          <a:xfrm>
            <a:off x="12005229" y="12706508"/>
            <a:ext cx="381162" cy="422753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أجن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عنوان الأجند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الأجندة</a:t>
            </a:r>
          </a:p>
        </p:txBody>
      </p:sp>
      <p:sp>
        <p:nvSpPr>
          <p:cNvPr id="89" name="مستوى النص الأول…"/>
          <p:cNvSpPr txBox="1"/>
          <p:nvPr>
            <p:ph type="body" idx="1" hasCustomPrompt="1"/>
          </p:nvPr>
        </p:nvSpPr>
        <p:spPr>
          <a:xfrm>
            <a:off x="1219200" y="4013200"/>
            <a:ext cx="21945600" cy="8385548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1pPr>
            <a:lvl2pPr marL="0" indent="4572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2pPr>
            <a:lvl3pPr marL="0" indent="9144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3pPr>
            <a:lvl4pPr marL="0" indent="13716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4pPr>
            <a:lvl5pPr marL="0" indent="18288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5pPr>
          </a:lstStyle>
          <a:p>
            <a:pPr/>
            <a:r>
              <a:t>موضوعات الأجندة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0" name="العنوان الفرعي في الأجندة"/>
          <p:cNvSpPr txBox="1"/>
          <p:nvPr>
            <p:ph type="body" sz="quarter" idx="21" hasCustomPrompt="1"/>
          </p:nvPr>
        </p:nvSpPr>
        <p:spPr>
          <a:xfrm>
            <a:off x="1219200" y="2387115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في الأجندة</a:t>
            </a:r>
          </a:p>
        </p:txBody>
      </p:sp>
      <p:sp>
        <p:nvSpPr>
          <p:cNvPr id="91" name="رقم الشريحة"/>
          <p:cNvSpPr txBox="1"/>
          <p:nvPr>
            <p:ph type="sldNum" sz="quarter" idx="2"/>
          </p:nvPr>
        </p:nvSpPr>
        <p:spPr>
          <a:xfrm>
            <a:off x="12005229" y="12706508"/>
            <a:ext cx="381162" cy="422753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الشريحة"/>
          <p:cNvSpPr txBox="1"/>
          <p:nvPr>
            <p:ph type="title" hasCustomPrompt="1"/>
          </p:nvPr>
        </p:nvSpPr>
        <p:spPr>
          <a:xfrm>
            <a:off x="1219200" y="774700"/>
            <a:ext cx="21945600" cy="1727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عنوان الشريحة</a:t>
            </a:r>
          </a:p>
        </p:txBody>
      </p:sp>
      <p:sp>
        <p:nvSpPr>
          <p:cNvPr id="3" name="مستوى النص الأول…"/>
          <p:cNvSpPr txBox="1"/>
          <p:nvPr>
            <p:ph type="body" idx="1" hasCustomPrompt="1"/>
          </p:nvPr>
        </p:nvSpPr>
        <p:spPr>
          <a:xfrm>
            <a:off x="1219200" y="4013200"/>
            <a:ext cx="21948577" cy="848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رقم الشريحة"/>
          <p:cNvSpPr txBox="1"/>
          <p:nvPr>
            <p:ph type="sldNum" sz="quarter" idx="2"/>
          </p:nvPr>
        </p:nvSpPr>
        <p:spPr>
          <a:xfrm>
            <a:off x="12001419" y="12706508"/>
            <a:ext cx="381162" cy="422753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lnSpc>
                <a:spcPct val="100000"/>
              </a:lnSpc>
              <a:defRPr sz="2000">
                <a:solidFill>
                  <a:srgbClr val="5E5E5E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 xmlns:p14="http://schemas.microsoft.com/office/powerpoint/2010/main" spd="med" advClick="1"/>
  <p:txStyles>
    <p:titleStyle>
      <a:lvl1pPr marL="0" marR="0" indent="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1pPr>
      <a:lvl2pPr marL="0" marR="0" indent="4572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2pPr>
      <a:lvl3pPr marL="0" marR="0" indent="9144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3pPr>
      <a:lvl4pPr marL="0" marR="0" indent="13716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4pPr>
      <a:lvl5pPr marL="0" marR="0" indent="18288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5pPr>
      <a:lvl6pPr marL="0" marR="0" indent="22860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6pPr>
      <a:lvl7pPr marL="0" marR="0" indent="27432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7pPr>
      <a:lvl8pPr marL="0" marR="0" indent="32004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8pPr>
      <a:lvl9pPr marL="0" marR="0" indent="36576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9pPr>
    </p:titleStyle>
    <p:bodyStyle>
      <a:lvl1pPr marL="5461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1pPr>
      <a:lvl2pPr marL="10922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2pPr>
      <a:lvl3pPr marL="16383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3pPr>
      <a:lvl4pPr marL="21844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4pPr>
      <a:lvl5pPr marL="27305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5pPr>
      <a:lvl6pPr marL="32766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6pPr>
      <a:lvl7pPr marL="38227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7pPr>
      <a:lvl8pPr marL="43688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8pPr>
      <a:lvl9pPr marL="49149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9pPr>
    </p:bodyStyle>
    <p:other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1pPr>
      <a:lvl2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2pPr>
      <a:lvl3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3pPr>
      <a:lvl4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4pPr>
      <a:lvl5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5pPr>
      <a:lvl6pPr marL="0" marR="0" indent="2286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6pPr>
      <a:lvl7pPr marL="0" marR="0" indent="2743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7pPr>
      <a:lvl8pPr marL="0" marR="0" indent="3200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8pPr>
      <a:lvl9pPr marL="0" marR="0" indent="3657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.jpeg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3.jpeg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16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3.jpeg"/><Relationship Id="rId3" Type="http://schemas.openxmlformats.org/officeDocument/2006/relationships/image" Target="../media/image1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3.jpeg"/><Relationship Id="rId3" Type="http://schemas.openxmlformats.org/officeDocument/2006/relationships/image" Target="../media/image1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4.jpeg"/><Relationship Id="rId3" Type="http://schemas.openxmlformats.org/officeDocument/2006/relationships/hyperlink" Target="https://www.refaheducation.com/ar" TargetMode="External"/><Relationship Id="rId4" Type="http://schemas.openxmlformats.org/officeDocument/2006/relationships/hyperlink" Target="https://t.me/RAFAH_JUNIOR" TargetMode="Externa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.jpeg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3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3.jpeg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4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3.jpeg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5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.jpeg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6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3.jpeg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7.png"/><Relationship Id="rId6" Type="http://schemas.openxmlformats.org/officeDocument/2006/relationships/image" Target="../media/image8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.jpeg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9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.jpeg"/><Relationship Id="rId3" Type="http://schemas.openxmlformats.org/officeDocument/2006/relationships/image" Target="../media/image2.png"/><Relationship Id="rId4" Type="http://schemas.openxmlformats.org/officeDocument/2006/relationships/image" Target="../media/image10.png"/><Relationship Id="rId5" Type="http://schemas.openxmlformats.org/officeDocument/2006/relationships/image" Target="../media/image1.png"/><Relationship Id="rId6" Type="http://schemas.openxmlformats.org/officeDocument/2006/relationships/image" Target="../media/image11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3.jpeg"/><Relationship Id="rId3" Type="http://schemas.openxmlformats.org/officeDocument/2006/relationships/image" Target="../media/image2.png"/><Relationship Id="rId4" Type="http://schemas.openxmlformats.org/officeDocument/2006/relationships/image" Target="../media/image10.png"/><Relationship Id="rId5" Type="http://schemas.openxmlformats.org/officeDocument/2006/relationships/image" Target="../media/image1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صورة" descr="صورة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785609" y="11830680"/>
            <a:ext cx="1536745" cy="1888002"/>
          </a:xfrm>
          <a:prstGeom prst="rect">
            <a:avLst/>
          </a:prstGeom>
          <a:ln w="12700">
            <a:miter lim="400000"/>
          </a:ln>
        </p:spPr>
      </p:pic>
      <p:sp>
        <p:nvSpPr>
          <p:cNvPr id="152" name="( ١- ٥ ) مقارنة الأعداد"/>
          <p:cNvSpPr txBox="1"/>
          <p:nvPr/>
        </p:nvSpPr>
        <p:spPr>
          <a:xfrm>
            <a:off x="8290859" y="6067259"/>
            <a:ext cx="5830400" cy="11573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400">
                <a:solidFill>
                  <a:srgbClr val="C4552A"/>
                </a:solidFill>
                <a:latin typeface="Canela Text Bold"/>
                <a:ea typeface="Canela Text Bold"/>
                <a:cs typeface="Canela Text Bold"/>
                <a:sym typeface="Canela Text Bold"/>
              </a:defRPr>
            </a:lvl1pPr>
          </a:lstStyle>
          <a:p>
            <a:pPr rtl="0">
              <a:defRPr/>
            </a:pPr>
            <a:r>
              <a:t>( ١- ٥ ) مقارنة الأعداد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صورة" descr="صورة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785609" y="-168941"/>
            <a:ext cx="1536745" cy="188800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09" name="تجميع"/>
          <p:cNvGrpSpPr/>
          <p:nvPr/>
        </p:nvGrpSpPr>
        <p:grpSpPr>
          <a:xfrm>
            <a:off x="2069404" y="10916480"/>
            <a:ext cx="5341892" cy="1556315"/>
            <a:chOff x="0" y="0"/>
            <a:chExt cx="5341890" cy="1556313"/>
          </a:xfrm>
        </p:grpSpPr>
        <p:pic>
          <p:nvPicPr>
            <p:cNvPr id="207" name="معرض الصور" descr="معرض الصور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0" t="4765" r="0" b="4765"/>
            <a:stretch>
              <a:fillRect/>
            </a:stretch>
          </p:blipFill>
          <p:spPr>
            <a:xfrm>
              <a:off x="0" y="0"/>
              <a:ext cx="5341891" cy="155631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08" name="الكتاب صفحة ٣١"/>
            <p:cNvSpPr txBox="1"/>
            <p:nvPr/>
          </p:nvSpPr>
          <p:spPr>
            <a:xfrm>
              <a:off x="1411170" y="569368"/>
              <a:ext cx="3090637" cy="6272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400">
                  <a:latin typeface="Geeza Pro Bold"/>
                  <a:ea typeface="Geeza Pro Bold"/>
                  <a:cs typeface="Geeza Pro Bold"/>
                  <a:sym typeface="Geeza Pro Bold"/>
                </a:defRPr>
              </a:lvl1pPr>
            </a:lstStyle>
            <a:p>
              <a:pPr rtl="0">
                <a:defRPr/>
              </a:pPr>
              <a:r>
                <a:t>الكتاب صفحة ٣١</a:t>
              </a:r>
            </a:p>
          </p:txBody>
        </p:sp>
      </p:grpSp>
      <p:pic>
        <p:nvPicPr>
          <p:cNvPr id="210" name="_لقطة_الشاشة_١٤٤٥-٠٢-٠٩_في_٨.٠٠.٥٩_ص-removebg-preview.png" descr="_لقطة_الشاشة_١٤٤٥-٠٢-٠٩_في_٨.٠٠.٥٩_ص-removebg-preview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412981" y="1464487"/>
            <a:ext cx="17168570" cy="1316609"/>
          </a:xfrm>
          <a:prstGeom prst="rect">
            <a:avLst/>
          </a:prstGeom>
          <a:ln w="12700">
            <a:miter lim="400000"/>
          </a:ln>
        </p:spPr>
      </p:pic>
      <p:pic>
        <p:nvPicPr>
          <p:cNvPr id="211" name="_لقطة_الشاشة_١٤٤٥-٠٢-١٠_في_٨.٢٥.٣٨_ص-removebg-preview.png" descr="_لقطة_الشاشة_١٤٤٥-٠٢-١٠_في_٨.٢٥.٣٨_ص-removebg-preview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669002" y="3017522"/>
            <a:ext cx="16536277" cy="4888987"/>
          </a:xfrm>
          <a:prstGeom prst="rect">
            <a:avLst/>
          </a:prstGeom>
          <a:ln w="12700">
            <a:miter lim="400000"/>
          </a:ln>
        </p:spPr>
      </p:pic>
      <p:pic>
        <p:nvPicPr>
          <p:cNvPr id="212" name="_لقطة_الشاشة_١٤٤٥-٠٢-١٠_في_٨.٢٥.٥٥_ص-removebg-preview.png" descr="_لقطة_الشاشة_١٤٤٥-٠٢-١٠_في_٨.٢٥.٥٥_ص-removebg-preview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4783400" y="8142936"/>
            <a:ext cx="16307482" cy="184279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6" name="تجميع"/>
          <p:cNvGrpSpPr/>
          <p:nvPr/>
        </p:nvGrpSpPr>
        <p:grpSpPr>
          <a:xfrm>
            <a:off x="2213688" y="12098124"/>
            <a:ext cx="5341892" cy="1556314"/>
            <a:chOff x="0" y="0"/>
            <a:chExt cx="5341890" cy="1556313"/>
          </a:xfrm>
        </p:grpSpPr>
        <p:pic>
          <p:nvPicPr>
            <p:cNvPr id="214" name="معرض الصور" descr="معرض الصور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0" t="4765" r="0" b="4765"/>
            <a:stretch>
              <a:fillRect/>
            </a:stretch>
          </p:blipFill>
          <p:spPr>
            <a:xfrm>
              <a:off x="0" y="0"/>
              <a:ext cx="5341891" cy="155631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15" name="الكتاب صفحة ٣١"/>
            <p:cNvSpPr txBox="1"/>
            <p:nvPr/>
          </p:nvSpPr>
          <p:spPr>
            <a:xfrm>
              <a:off x="1411170" y="569368"/>
              <a:ext cx="3090637" cy="6272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400">
                  <a:latin typeface="Geeza Pro Bold"/>
                  <a:ea typeface="Geeza Pro Bold"/>
                  <a:cs typeface="Geeza Pro Bold"/>
                  <a:sym typeface="Geeza Pro Bold"/>
                </a:defRPr>
              </a:lvl1pPr>
            </a:lstStyle>
            <a:p>
              <a:pPr rtl="0">
                <a:defRPr/>
              </a:pPr>
              <a:r>
                <a:t>الكتاب صفحة ٣١</a:t>
              </a:r>
            </a:p>
          </p:txBody>
        </p:sp>
      </p:grpSp>
      <p:pic>
        <p:nvPicPr>
          <p:cNvPr id="217" name="صورة" descr="صورة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2641324" y="6684550"/>
            <a:ext cx="1536746" cy="188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18" name="_لقطة_الشاشة_١٤٤٥-٠٢-١٠_في_٨.٢٦.٢٩_ص-removebg-preview.png" descr="_لقطة_الشاشة_١٤٤٥-٠٢-١٠_في_٨.٢٦.٢٩_ص-removebg-preview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 rot="21540000">
            <a:off x="2881220" y="4858410"/>
            <a:ext cx="17674733" cy="500157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التقويم"/>
          <p:cNvSpPr txBox="1"/>
          <p:nvPr/>
        </p:nvSpPr>
        <p:spPr>
          <a:xfrm>
            <a:off x="9807519" y="3038862"/>
            <a:ext cx="2893270" cy="12897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700">
                <a:solidFill>
                  <a:srgbClr val="C4552A"/>
                </a:solidFill>
                <a:latin typeface="Canela Text Bold"/>
                <a:ea typeface="Canela Text Bold"/>
                <a:cs typeface="Canela Text Bold"/>
                <a:sym typeface="Canela Text Bold"/>
              </a:defRPr>
            </a:lvl1pPr>
          </a:lstStyle>
          <a:p>
            <a:pPr rtl="0">
              <a:defRPr/>
            </a:pPr>
            <a:r>
              <a:t>التقويم</a:t>
            </a:r>
          </a:p>
        </p:txBody>
      </p:sp>
      <p:pic>
        <p:nvPicPr>
          <p:cNvPr id="221" name="صورة" descr="صورة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641324" y="6684550"/>
            <a:ext cx="1536746" cy="1888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الواجب"/>
          <p:cNvSpPr txBox="1"/>
          <p:nvPr/>
        </p:nvSpPr>
        <p:spPr>
          <a:xfrm>
            <a:off x="9749384" y="3038862"/>
            <a:ext cx="3009540" cy="12897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700">
                <a:solidFill>
                  <a:srgbClr val="C4552A"/>
                </a:solidFill>
                <a:latin typeface="Canela Text Bold"/>
                <a:ea typeface="Canela Text Bold"/>
                <a:cs typeface="Canela Text Bold"/>
                <a:sym typeface="Canela Text Bold"/>
              </a:defRPr>
            </a:lvl1pPr>
          </a:lstStyle>
          <a:p>
            <a:pPr rtl="0">
              <a:defRPr/>
            </a:pPr>
            <a:r>
              <a:t>الواجب</a:t>
            </a:r>
          </a:p>
        </p:txBody>
      </p:sp>
      <p:pic>
        <p:nvPicPr>
          <p:cNvPr id="224" name="صورة" descr="صورة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641324" y="6684550"/>
            <a:ext cx="1536746" cy="1888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مستطيل">
            <a:hlinkClick r:id="rId3" invalidUrl="" action="" tgtFrame="" tooltip="" history="1" highlightClick="0" endSnd="0"/>
          </p:cNvPr>
          <p:cNvSpPr/>
          <p:nvPr/>
        </p:nvSpPr>
        <p:spPr>
          <a:xfrm rot="21385631">
            <a:off x="9689330" y="5804815"/>
            <a:ext cx="6212698" cy="1114997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227" name="مستطيل">
            <a:hlinkClick r:id="rId4" invalidUrl="" action="" tgtFrame="" tooltip="" history="1" highlightClick="0" endSnd="0"/>
          </p:cNvPr>
          <p:cNvSpPr/>
          <p:nvPr/>
        </p:nvSpPr>
        <p:spPr>
          <a:xfrm rot="21385631">
            <a:off x="10380576" y="8045110"/>
            <a:ext cx="1089841" cy="1047276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" name="تجميع"/>
          <p:cNvGrpSpPr/>
          <p:nvPr/>
        </p:nvGrpSpPr>
        <p:grpSpPr>
          <a:xfrm>
            <a:off x="2069404" y="10916480"/>
            <a:ext cx="5341892" cy="1556315"/>
            <a:chOff x="0" y="0"/>
            <a:chExt cx="5341890" cy="1556313"/>
          </a:xfrm>
        </p:grpSpPr>
        <p:pic>
          <p:nvPicPr>
            <p:cNvPr id="154" name="معرض الصور" descr="معرض الصور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0" t="4765" r="0" b="4765"/>
            <a:stretch>
              <a:fillRect/>
            </a:stretch>
          </p:blipFill>
          <p:spPr>
            <a:xfrm>
              <a:off x="0" y="0"/>
              <a:ext cx="5341891" cy="155631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55" name="الكتاب صفحة ٢٩"/>
            <p:cNvSpPr txBox="1"/>
            <p:nvPr/>
          </p:nvSpPr>
          <p:spPr>
            <a:xfrm>
              <a:off x="1411170" y="569368"/>
              <a:ext cx="3090637" cy="6272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400">
                  <a:latin typeface="Geeza Pro Bold"/>
                  <a:ea typeface="Geeza Pro Bold"/>
                  <a:cs typeface="Geeza Pro Bold"/>
                  <a:sym typeface="Geeza Pro Bold"/>
                </a:defRPr>
              </a:lvl1pPr>
            </a:lstStyle>
            <a:p>
              <a:pPr rtl="0">
                <a:defRPr/>
              </a:pPr>
              <a:r>
                <a:t>الكتاب صفحة ٢٩</a:t>
              </a:r>
            </a:p>
          </p:txBody>
        </p:sp>
      </p:grpSp>
      <p:pic>
        <p:nvPicPr>
          <p:cNvPr id="157" name="صورة" descr="صورة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2785609" y="167722"/>
            <a:ext cx="1536745" cy="188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8" name="_لقطة_الشاشة_١٤٤٥-٠٢-١٠_في_٨.١٨.٢٨_ص-removebg-preview.png" descr="_لقطة_الشاشة_١٤٤٥-٠٢-١٠_في_٨.١٨.٢٨_ص-removebg-preview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232986" y="1253445"/>
            <a:ext cx="6679026" cy="1110751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" name="تجميع"/>
          <p:cNvGrpSpPr/>
          <p:nvPr/>
        </p:nvGrpSpPr>
        <p:grpSpPr>
          <a:xfrm>
            <a:off x="2213688" y="12098124"/>
            <a:ext cx="5341892" cy="1556314"/>
            <a:chOff x="0" y="0"/>
            <a:chExt cx="5341890" cy="1556313"/>
          </a:xfrm>
        </p:grpSpPr>
        <p:pic>
          <p:nvPicPr>
            <p:cNvPr id="160" name="معرض الصور" descr="معرض الصور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0" t="4765" r="0" b="4765"/>
            <a:stretch>
              <a:fillRect/>
            </a:stretch>
          </p:blipFill>
          <p:spPr>
            <a:xfrm>
              <a:off x="0" y="0"/>
              <a:ext cx="5341891" cy="155631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61" name="الكتاب صفحة ٢٩"/>
            <p:cNvSpPr txBox="1"/>
            <p:nvPr/>
          </p:nvSpPr>
          <p:spPr>
            <a:xfrm>
              <a:off x="1411170" y="569368"/>
              <a:ext cx="3090637" cy="6272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400">
                  <a:latin typeface="Geeza Pro Bold"/>
                  <a:ea typeface="Geeza Pro Bold"/>
                  <a:cs typeface="Geeza Pro Bold"/>
                  <a:sym typeface="Geeza Pro Bold"/>
                </a:defRPr>
              </a:lvl1pPr>
            </a:lstStyle>
            <a:p>
              <a:pPr rtl="0">
                <a:defRPr/>
              </a:pPr>
              <a:r>
                <a:t>الكتاب صفحة ٢٩</a:t>
              </a:r>
            </a:p>
          </p:txBody>
        </p:sp>
      </p:grpSp>
      <p:pic>
        <p:nvPicPr>
          <p:cNvPr id="163" name="صورة" descr="صورة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2641324" y="6684550"/>
            <a:ext cx="1536746" cy="188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4" name="_لقطة_الشاشة_١٤٤٥-٠٢-١٠_في_٨.١٨.٤٧_ص-removebg-preview.png" descr="_لقطة_الشاشة_١٤٤٥-٠٢-١٠_في_٨.١٨.٤٧_ص-removebg-preview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 rot="21540000">
            <a:off x="4876561" y="4502629"/>
            <a:ext cx="13805785" cy="53977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8" name="تجميع"/>
          <p:cNvGrpSpPr/>
          <p:nvPr/>
        </p:nvGrpSpPr>
        <p:grpSpPr>
          <a:xfrm>
            <a:off x="2213688" y="12098124"/>
            <a:ext cx="5341892" cy="1556314"/>
            <a:chOff x="0" y="0"/>
            <a:chExt cx="5341890" cy="1556313"/>
          </a:xfrm>
        </p:grpSpPr>
        <p:pic>
          <p:nvPicPr>
            <p:cNvPr id="166" name="معرض الصور" descr="معرض الصور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0" t="4765" r="0" b="4765"/>
            <a:stretch>
              <a:fillRect/>
            </a:stretch>
          </p:blipFill>
          <p:spPr>
            <a:xfrm>
              <a:off x="0" y="0"/>
              <a:ext cx="5341891" cy="155631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67" name="الكتاب صفحة ٢٩"/>
            <p:cNvSpPr txBox="1"/>
            <p:nvPr/>
          </p:nvSpPr>
          <p:spPr>
            <a:xfrm>
              <a:off x="1411170" y="569368"/>
              <a:ext cx="3090637" cy="6272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400">
                  <a:latin typeface="Geeza Pro Bold"/>
                  <a:ea typeface="Geeza Pro Bold"/>
                  <a:cs typeface="Geeza Pro Bold"/>
                  <a:sym typeface="Geeza Pro Bold"/>
                </a:defRPr>
              </a:lvl1pPr>
            </a:lstStyle>
            <a:p>
              <a:pPr rtl="0">
                <a:defRPr/>
              </a:pPr>
              <a:r>
                <a:t>الكتاب صفحة ٢٩</a:t>
              </a:r>
            </a:p>
          </p:txBody>
        </p:sp>
      </p:grpSp>
      <p:pic>
        <p:nvPicPr>
          <p:cNvPr id="169" name="صورة" descr="صورة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2641324" y="6684550"/>
            <a:ext cx="1536746" cy="188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0" name="لقطة الشاشة ١٤٤٥-٠٢-١٠ في ٨.١٩.٠٤ ص.png" descr="لقطة الشاشة ١٤٤٥-٠٢-١٠ في ٨.١٩.٠٤ ص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 rot="21540000">
            <a:off x="4051175" y="3266114"/>
            <a:ext cx="14492476" cy="718377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" name="تجميع"/>
          <p:cNvGrpSpPr/>
          <p:nvPr/>
        </p:nvGrpSpPr>
        <p:grpSpPr>
          <a:xfrm>
            <a:off x="2069404" y="10916480"/>
            <a:ext cx="5341892" cy="1556315"/>
            <a:chOff x="0" y="0"/>
            <a:chExt cx="5341890" cy="1556313"/>
          </a:xfrm>
        </p:grpSpPr>
        <p:pic>
          <p:nvPicPr>
            <p:cNvPr id="172" name="معرض الصور" descr="معرض الصور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0" t="4765" r="0" b="4765"/>
            <a:stretch>
              <a:fillRect/>
            </a:stretch>
          </p:blipFill>
          <p:spPr>
            <a:xfrm>
              <a:off x="0" y="0"/>
              <a:ext cx="5341891" cy="155631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73" name="الكتاب صفحة ٢٩"/>
            <p:cNvSpPr txBox="1"/>
            <p:nvPr/>
          </p:nvSpPr>
          <p:spPr>
            <a:xfrm>
              <a:off x="1411170" y="569368"/>
              <a:ext cx="3090637" cy="6272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400">
                  <a:latin typeface="Geeza Pro Bold"/>
                  <a:ea typeface="Geeza Pro Bold"/>
                  <a:cs typeface="Geeza Pro Bold"/>
                  <a:sym typeface="Geeza Pro Bold"/>
                </a:defRPr>
              </a:lvl1pPr>
            </a:lstStyle>
            <a:p>
              <a:pPr rtl="0">
                <a:defRPr/>
              </a:pPr>
              <a:r>
                <a:t>الكتاب صفحة ٢٩</a:t>
              </a:r>
            </a:p>
          </p:txBody>
        </p:sp>
      </p:grpSp>
      <p:pic>
        <p:nvPicPr>
          <p:cNvPr id="175" name="صورة" descr="صورة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2785609" y="-72751"/>
            <a:ext cx="1536745" cy="188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6" name="_لقطة_الشاشة_١٤٤٥-٠٢-١٠_في_٨.١٩.٣٦_ص-removebg-preview.png" descr="_لقطة_الشاشة_١٤٤٥-٠٢-١٠_في_٨.١٩.٣٦_ص-removebg-preview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149329" y="1587499"/>
            <a:ext cx="11697400" cy="10541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0" name="تجميع"/>
          <p:cNvGrpSpPr/>
          <p:nvPr/>
        </p:nvGrpSpPr>
        <p:grpSpPr>
          <a:xfrm>
            <a:off x="2213688" y="12098124"/>
            <a:ext cx="5341892" cy="1556314"/>
            <a:chOff x="0" y="0"/>
            <a:chExt cx="5341890" cy="1556313"/>
          </a:xfrm>
        </p:grpSpPr>
        <p:pic>
          <p:nvPicPr>
            <p:cNvPr id="178" name="معرض الصور" descr="معرض الصور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0" t="4765" r="0" b="4765"/>
            <a:stretch>
              <a:fillRect/>
            </a:stretch>
          </p:blipFill>
          <p:spPr>
            <a:xfrm>
              <a:off x="0" y="0"/>
              <a:ext cx="5341891" cy="155631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79" name="الكتاب صفحة ٣٠"/>
            <p:cNvSpPr txBox="1"/>
            <p:nvPr/>
          </p:nvSpPr>
          <p:spPr>
            <a:xfrm>
              <a:off x="1411170" y="569368"/>
              <a:ext cx="3090637" cy="6272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400">
                  <a:latin typeface="Geeza Pro Bold"/>
                  <a:ea typeface="Geeza Pro Bold"/>
                  <a:cs typeface="Geeza Pro Bold"/>
                  <a:sym typeface="Geeza Pro Bold"/>
                </a:defRPr>
              </a:lvl1pPr>
            </a:lstStyle>
            <a:p>
              <a:pPr rtl="0">
                <a:defRPr/>
              </a:pPr>
              <a:r>
                <a:t>الكتاب صفحة ٣٠</a:t>
              </a:r>
            </a:p>
          </p:txBody>
        </p:sp>
      </p:grpSp>
      <p:pic>
        <p:nvPicPr>
          <p:cNvPr id="181" name="صورة" descr="صورة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2641324" y="6684550"/>
            <a:ext cx="1536746" cy="188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2" name="_لقطة_الشاشة_١٤٤٥-٠٢-١٠_في_٨.٢٢.١٦_ص-removebg-preview.png" descr="_لقطة_الشاشة_١٤٤٥-٠٢-١٠_في_٨.٢٢.١٦_ص-removebg-preview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 rot="21540000">
            <a:off x="8279263" y="2179387"/>
            <a:ext cx="8795250" cy="11445874"/>
          </a:xfrm>
          <a:prstGeom prst="rect">
            <a:avLst/>
          </a:prstGeom>
          <a:ln w="12700">
            <a:miter lim="400000"/>
          </a:ln>
        </p:spPr>
      </p:pic>
      <p:pic>
        <p:nvPicPr>
          <p:cNvPr id="183" name="_لقطة_الشاشة_١٤٤٥-٠٢-١٠_في_٨.٢٢.٤٩_ص-removebg-preview.png" descr="_لقطة_الشاشة_١٤٤٥-٠٢-١٠_في_٨.٢٢.٤٩_ص-removebg-preview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7126070" y="4686683"/>
            <a:ext cx="4399108" cy="47296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7" name="تجميع"/>
          <p:cNvGrpSpPr/>
          <p:nvPr/>
        </p:nvGrpSpPr>
        <p:grpSpPr>
          <a:xfrm>
            <a:off x="2069404" y="10916480"/>
            <a:ext cx="5341892" cy="1556315"/>
            <a:chOff x="0" y="0"/>
            <a:chExt cx="5341890" cy="1556313"/>
          </a:xfrm>
        </p:grpSpPr>
        <p:pic>
          <p:nvPicPr>
            <p:cNvPr id="185" name="معرض الصور" descr="معرض الصور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0" t="4765" r="0" b="4765"/>
            <a:stretch>
              <a:fillRect/>
            </a:stretch>
          </p:blipFill>
          <p:spPr>
            <a:xfrm>
              <a:off x="0" y="0"/>
              <a:ext cx="5341891" cy="155631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86" name="الكتاب صفحة ٣٠"/>
            <p:cNvSpPr txBox="1"/>
            <p:nvPr/>
          </p:nvSpPr>
          <p:spPr>
            <a:xfrm>
              <a:off x="1411170" y="569368"/>
              <a:ext cx="3090637" cy="6272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400">
                  <a:latin typeface="Geeza Pro Bold"/>
                  <a:ea typeface="Geeza Pro Bold"/>
                  <a:cs typeface="Geeza Pro Bold"/>
                  <a:sym typeface="Geeza Pro Bold"/>
                </a:defRPr>
              </a:lvl1pPr>
            </a:lstStyle>
            <a:p>
              <a:pPr rtl="0">
                <a:defRPr/>
              </a:pPr>
              <a:r>
                <a:t>الكتاب صفحة ٣٠</a:t>
              </a:r>
            </a:p>
          </p:txBody>
        </p:sp>
      </p:grpSp>
      <p:pic>
        <p:nvPicPr>
          <p:cNvPr id="188" name="صورة" descr="صورة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2737514" y="-24657"/>
            <a:ext cx="1536745" cy="188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9" name="_لقطة_الشاشة_١٤٤٥-٠٢-١٠_في_٨.٢٣.٣٥_ص-removebg-preview.png" descr="_لقطة_الشاشة_١٤٤٥-٠٢-١٠_في_٨.٢٣.٣٥_ص-removebg-preview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007614" y="2087178"/>
            <a:ext cx="16300298" cy="920257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3" name="تجميع"/>
          <p:cNvGrpSpPr/>
          <p:nvPr/>
        </p:nvGrpSpPr>
        <p:grpSpPr>
          <a:xfrm>
            <a:off x="2069404" y="10916480"/>
            <a:ext cx="5341892" cy="1556315"/>
            <a:chOff x="0" y="0"/>
            <a:chExt cx="5341890" cy="1556313"/>
          </a:xfrm>
        </p:grpSpPr>
        <p:pic>
          <p:nvPicPr>
            <p:cNvPr id="191" name="معرض الصور" descr="معرض الصور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0" t="4765" r="0" b="4765"/>
            <a:stretch>
              <a:fillRect/>
            </a:stretch>
          </p:blipFill>
          <p:spPr>
            <a:xfrm>
              <a:off x="0" y="0"/>
              <a:ext cx="5341891" cy="155631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92" name="الكتاب صفحة ٣١"/>
            <p:cNvSpPr txBox="1"/>
            <p:nvPr/>
          </p:nvSpPr>
          <p:spPr>
            <a:xfrm>
              <a:off x="1411170" y="569368"/>
              <a:ext cx="3090637" cy="6272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400">
                  <a:latin typeface="Geeza Pro Bold"/>
                  <a:ea typeface="Geeza Pro Bold"/>
                  <a:cs typeface="Geeza Pro Bold"/>
                  <a:sym typeface="Geeza Pro Bold"/>
                </a:defRPr>
              </a:lvl1pPr>
            </a:lstStyle>
            <a:p>
              <a:pPr rtl="0">
                <a:defRPr/>
              </a:pPr>
              <a:r>
                <a:t>الكتاب صفحة ٣١</a:t>
              </a:r>
            </a:p>
          </p:txBody>
        </p:sp>
      </p:grpSp>
      <p:pic>
        <p:nvPicPr>
          <p:cNvPr id="194" name="_لقطة_الشاشة_١٤٤٥-٠٢-٠٩_في_٧.٢١.٤٦_ص-removebg-preview.png" descr="_لقطة_الشاشة_١٤٤٥-٠٢-٠٩_في_٧.٢١.٤٦_ص-removebg-preview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925439" y="1505959"/>
            <a:ext cx="17059595" cy="135642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5" name="صورة" descr="صورة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2737514" y="-24657"/>
            <a:ext cx="1536745" cy="188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6" name="_لقطة_الشاشة_١٤٤٥-٠٢-١٠_في_٨.٢٤.٣٠_ص-removebg-preview (1).png" descr="_لقطة_الشاشة_١٤٤٥-٠٢-١٠_في_٨.٢٤.٣٠_ص-removebg-preview (1)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259329" y="3903430"/>
            <a:ext cx="19433751" cy="368396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0" name="تجميع"/>
          <p:cNvGrpSpPr/>
          <p:nvPr/>
        </p:nvGrpSpPr>
        <p:grpSpPr>
          <a:xfrm>
            <a:off x="2213688" y="12098124"/>
            <a:ext cx="5341892" cy="1556314"/>
            <a:chOff x="0" y="0"/>
            <a:chExt cx="5341890" cy="1556313"/>
          </a:xfrm>
        </p:grpSpPr>
        <p:pic>
          <p:nvPicPr>
            <p:cNvPr id="198" name="معرض الصور" descr="معرض الصور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0" t="4765" r="0" b="4765"/>
            <a:stretch>
              <a:fillRect/>
            </a:stretch>
          </p:blipFill>
          <p:spPr>
            <a:xfrm>
              <a:off x="0" y="0"/>
              <a:ext cx="5341891" cy="155631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99" name="الكتاب صفحة ٣١"/>
            <p:cNvSpPr txBox="1"/>
            <p:nvPr/>
          </p:nvSpPr>
          <p:spPr>
            <a:xfrm>
              <a:off x="1411170" y="569368"/>
              <a:ext cx="3090637" cy="6272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400">
                  <a:latin typeface="Geeza Pro Bold"/>
                  <a:ea typeface="Geeza Pro Bold"/>
                  <a:cs typeface="Geeza Pro Bold"/>
                  <a:sym typeface="Geeza Pro Bold"/>
                </a:defRPr>
              </a:lvl1pPr>
            </a:lstStyle>
            <a:p>
              <a:pPr rtl="0">
                <a:defRPr/>
              </a:pPr>
              <a:r>
                <a:t>الكتاب صفحة ٣١</a:t>
              </a:r>
            </a:p>
          </p:txBody>
        </p:sp>
      </p:grpSp>
      <p:pic>
        <p:nvPicPr>
          <p:cNvPr id="201" name="_لقطة_الشاشة_١٤٤٥-٠٢-٠٩_في_٧.٢١.٤٦_ص-removebg-preview.png" descr="_لقطة_الشاشة_١٤٤٥-٠٢-٠٩_في_٧.٢١.٤٦_ص-removebg-preview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21540000">
            <a:off x="2616894" y="2443805"/>
            <a:ext cx="17059596" cy="135642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2" name="صورة" descr="صورة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2641324" y="6684550"/>
            <a:ext cx="1536746" cy="188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3" name="_لقطة_الشاشة_١٤٤٥-٠٢-١٠_في_٨.٢٤.٣٠_ص-removebg-preview (1).png" descr="_لقطة_الشاشة_١٤٤٥-٠٢-١٠_في_٨.٢٤.٣٠_ص-removebg-preview (1)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 rot="21540000">
            <a:off x="2679808" y="4034894"/>
            <a:ext cx="16291351" cy="3088274"/>
          </a:xfrm>
          <a:prstGeom prst="rect">
            <a:avLst/>
          </a:prstGeom>
          <a:ln w="12700">
            <a:miter lim="400000"/>
          </a:ln>
        </p:spPr>
      </p:pic>
      <p:pic>
        <p:nvPicPr>
          <p:cNvPr id="204" name="_لقطة_الشاشة_١٤٤٥-٠٢-١٠_في_٨.٢٤.٥٤_ص-removebg-preview.png" descr="_لقطة_الشاشة_١٤٤٥-٠٢-١٠_في_٨.٢٤.٥٤_ص-removebg-preview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 rot="21540000">
            <a:off x="3805423" y="9434141"/>
            <a:ext cx="16115367" cy="128923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1303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400" rtl="1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1303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400" rtl="1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